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5" r:id="rId1"/>
  </p:sldMasterIdLst>
  <p:notesMasterIdLst>
    <p:notesMasterId r:id="rId12"/>
  </p:notesMasterIdLst>
  <p:sldIdLst>
    <p:sldId id="297" r:id="rId2"/>
    <p:sldId id="293" r:id="rId3"/>
    <p:sldId id="316" r:id="rId4"/>
    <p:sldId id="319" r:id="rId5"/>
    <p:sldId id="288" r:id="rId6"/>
    <p:sldId id="260" r:id="rId7"/>
    <p:sldId id="257" r:id="rId8"/>
    <p:sldId id="317" r:id="rId9"/>
    <p:sldId id="259" r:id="rId10"/>
    <p:sldId id="318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13B9"/>
    <a:srgbClr val="3333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8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27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56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16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51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1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0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1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58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2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84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05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37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7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61;p28"/>
          <p:cNvSpPr txBox="1"/>
          <p:nvPr/>
        </p:nvSpPr>
        <p:spPr>
          <a:xfrm>
            <a:off x="1613747" y="1862612"/>
            <a:ext cx="8964507" cy="155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8800" b="1" kern="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800" b="1" kern="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kern="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79:</a:t>
            </a:r>
            <a:r>
              <a:rPr lang="en-US" sz="88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uyên</a:t>
            </a:r>
            <a:r>
              <a:rPr lang="en-US" sz="8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uyêt</a:t>
            </a:r>
            <a:endParaRPr lang="en-US" sz="8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2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3" b="63838"/>
          <a:stretch/>
        </p:blipFill>
        <p:spPr>
          <a:xfrm>
            <a:off x="656824" y="80775"/>
            <a:ext cx="10573554" cy="630714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39507" y="3146399"/>
            <a:ext cx="4818128" cy="124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08295" y="3307468"/>
            <a:ext cx="2525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uyên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452336"/>
              </p:ext>
            </p:extLst>
          </p:nvPr>
        </p:nvGraphicFramePr>
        <p:xfrm>
          <a:off x="3953812" y="1803045"/>
          <a:ext cx="4765184" cy="1306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592"/>
                <a:gridCol w="2382592"/>
              </a:tblGrid>
              <a:tr h="1306122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785611" y="1935868"/>
            <a:ext cx="1859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uyên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4686" y="1935660"/>
            <a:ext cx="1543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.VnAvant" panose="020B7200000000000000" pitchFamily="34" charset="0"/>
                <a:cs typeface=".VnAvant" panose="020B7200000000000000" pitchFamily="34" charset="0"/>
              </a:rPr>
              <a:t>ch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06899" y="4393377"/>
            <a:ext cx="10169612" cy="950770"/>
            <a:chOff x="1006899" y="4393375"/>
            <a:chExt cx="10169611" cy="950770"/>
          </a:xfrm>
        </p:grpSpPr>
        <p:sp>
          <p:nvSpPr>
            <p:cNvPr id="18" name="TextBox 17"/>
            <p:cNvSpPr txBox="1"/>
            <p:nvPr/>
          </p:nvSpPr>
          <p:spPr>
            <a:xfrm>
              <a:off x="1006899" y="4420812"/>
              <a:ext cx="28181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huyến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31369" y="442081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uyện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91980" y="4393375"/>
              <a:ext cx="25527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huyền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815898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ruyện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06900" y="5463879"/>
            <a:ext cx="10133757" cy="978204"/>
            <a:chOff x="1024826" y="5316705"/>
            <a:chExt cx="10133757" cy="978204"/>
          </a:xfrm>
        </p:grpSpPr>
        <p:sp>
          <p:nvSpPr>
            <p:cNvPr id="29" name="TextBox 28"/>
            <p:cNvSpPr txBox="1"/>
            <p:nvPr/>
          </p:nvSpPr>
          <p:spPr>
            <a:xfrm>
              <a:off x="6091704" y="5316705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uyết</a:t>
              </a:r>
              <a:endPara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797970" y="5359950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uyệt</a:t>
              </a:r>
              <a:endPara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24826" y="5371579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uyệt</a:t>
              </a:r>
              <a:endPara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385441" y="534414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huyết</a:t>
              </a:r>
              <a:endPara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86" y="-110744"/>
            <a:ext cx="11959314" cy="202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079102" y="3289954"/>
            <a:ext cx="1859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uyên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  <p:bldP spid="14" grpId="0"/>
      <p:bldP spid="15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74" y="207819"/>
            <a:ext cx="9123957" cy="4132362"/>
          </a:xfrm>
          <a:prstGeom prst="rect">
            <a:avLst/>
          </a:prstGeom>
        </p:spPr>
      </p:pic>
      <p:pic>
        <p:nvPicPr>
          <p:cNvPr id="1026" name="Picture 2" descr="C:\Users\DELL003\Downloads\20201215_2233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33" y="4180019"/>
            <a:ext cx="10573555" cy="240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56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t>5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196561" y="2190146"/>
            <a:ext cx="7141703" cy="214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err="1">
                <a:solidFill>
                  <a:srgbClr val="FF0000"/>
                </a:solidFill>
                <a:latin typeface=".VnAvant" panose="020B7200000000000000" pitchFamily="34" charset="0"/>
              </a:rPr>
              <a:t>ViÕt</a:t>
            </a:r>
            <a:r>
              <a:rPr lang="en-US" sz="6600" b="1" kern="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600" b="1" kern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b¶ng</a:t>
            </a:r>
            <a:r>
              <a:rPr lang="vi-VN" sz="6600" b="1" kern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con</a:t>
            </a:r>
            <a:endParaRPr lang="en-US" sz="4800" b="1" kern="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.VnAvantH" panose="020B7200000000000000" pitchFamily="34" charset="0"/>
              </a:rPr>
              <a:t>TiÕt</a:t>
            </a:r>
            <a:r>
              <a:rPr lang="en-US" sz="9600" b="1" kern="0" dirty="0">
                <a:solidFill>
                  <a:srgbClr val="FF0000"/>
                </a:solidFill>
                <a:latin typeface=".VnAvantH" panose="020B7200000000000000" pitchFamily="34" charset="0"/>
              </a:rPr>
              <a:t> 2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003\Downloads\20201215_2231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132521"/>
            <a:ext cx="12192000" cy="625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95"/>
          <a:stretch/>
        </p:blipFill>
        <p:spPr>
          <a:xfrm>
            <a:off x="1236372" y="1"/>
            <a:ext cx="976218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0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/>
        </p:blipFill>
        <p:spPr>
          <a:xfrm>
            <a:off x="1403797" y="0"/>
            <a:ext cx="9197787" cy="6858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&quot;/&gt;&lt;property id=&quot;20307&quot; value=&quot;297&quot;/&gt;&lt;/object&gt;&lt;object type=&quot;3&quot; unique_id=&quot;10007&quot;&gt;&lt;property id=&quot;20148&quot; value=&quot;5&quot;/&gt;&lt;property id=&quot;20300&quot; value=&quot;Slide 2&quot;/&gt;&lt;property id=&quot;20307&quot; value=&quot;293&quot;/&gt;&lt;/object&gt;&lt;object type=&quot;3&quot; unique_id=&quot;10008&quot;&gt;&lt;property id=&quot;20148&quot; value=&quot;5&quot;/&gt;&lt;property id=&quot;20300&quot; value=&quot;Slide 3&quot;/&gt;&lt;property id=&quot;20307&quot; value=&quot;316&quot;/&gt;&lt;/object&gt;&lt;object type=&quot;3&quot; unique_id=&quot;10015&quot;&gt;&lt;property id=&quot;20148&quot; value=&quot;5&quot;/&gt;&lt;property id=&quot;20300&quot; value=&quot;Slide 5&quot;/&gt;&lt;property id=&quot;20307&quot; value=&quot;288&quot;/&gt;&lt;/object&gt;&lt;object type=&quot;3&quot; unique_id=&quot;10016&quot;&gt;&lt;property id=&quot;20148&quot; value=&quot;5&quot;/&gt;&lt;property id=&quot;20300&quot; value=&quot;Slide 6&quot;/&gt;&lt;property id=&quot;20307&quot; value=&quot;260&quot;/&gt;&lt;/object&gt;&lt;object type=&quot;3&quot; unique_id=&quot;10017&quot;&gt;&lt;property id=&quot;20148&quot; value=&quot;5&quot;/&gt;&lt;property id=&quot;20300&quot; value=&quot;Slide 7&quot;/&gt;&lt;property id=&quot;20307&quot; value=&quot;257&quot;/&gt;&lt;/object&gt;&lt;object type=&quot;3&quot; unique_id=&quot;10020&quot;&gt;&lt;property id=&quot;20148&quot; value=&quot;5&quot;/&gt;&lt;property id=&quot;20300&quot; value=&quot;Slide 9&quot;/&gt;&lt;property id=&quot;20307&quot; value=&quot;259&quot;/&gt;&lt;/object&gt;&lt;object type=&quot;3&quot; unique_id=&quot;10043&quot;&gt;&lt;property id=&quot;20148&quot; value=&quot;5&quot;/&gt;&lt;property id=&quot;20300&quot; value=&quot;Slide 8&quot;/&gt;&lt;property id=&quot;20307&quot; value=&quot;317&quot;/&gt;&lt;/object&gt;&lt;object type=&quot;3&quot; unique_id=&quot;10044&quot;&gt;&lt;property id=&quot;20148&quot; value=&quot;5&quot;/&gt;&lt;property id=&quot;20300&quot; value=&quot;Slide 10&quot;/&gt;&lt;property id=&quot;20307&quot; value=&quot;318&quot;/&gt;&lt;/object&gt;&lt;object type=&quot;3&quot; unique_id=&quot;10095&quot;&gt;&lt;property id=&quot;20148&quot; value=&quot;5&quot;/&gt;&lt;property id=&quot;20300&quot; value=&quot;Slide 4&quot;/&gt;&lt;property id=&quot;20307&quot; value=&quot;319&quot;/&gt;&lt;/object&gt;&lt;/object&gt;&lt;object type=&quot;8&quot; unique_id=&quot;1004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23</Words>
  <PresentationFormat>Custom</PresentationFormat>
  <Paragraphs>16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2020-08-13T09:32:00Z</dcterms:created>
  <dcterms:modified xsi:type="dcterms:W3CDTF">2020-12-15T15:37:16Z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