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79" r:id="rId4"/>
    <p:sldId id="280" r:id="rId5"/>
    <p:sldId id="281" r:id="rId6"/>
    <p:sldId id="282" r:id="rId7"/>
    <p:sldId id="283" r:id="rId8"/>
    <p:sldId id="285" r:id="rId9"/>
    <p:sldId id="286" r:id="rId10"/>
    <p:sldId id="284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2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38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09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10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154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835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44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315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58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970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4DD80F-6445-4A75-A872-6C01BBB4A21A}" type="datetimeFigureOut">
              <a:rPr lang="vi-VN" smtClean="0"/>
              <a:t>05/08/2022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87BEDE-A380-4ACB-AF8E-DF5870B733E9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">
            <a:extLst>
              <a:ext uri="{FF2B5EF4-FFF2-40B4-BE49-F238E27FC236}">
                <a16:creationId xmlns:a16="http://schemas.microsoft.com/office/drawing/2014/main" id="{17C989C0-44DD-390F-88A6-2EB21EB056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379" y="22226"/>
            <a:ext cx="12047621" cy="3025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4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KÌ TẾ BÀO, PHÂN BÀO VÀ CÔNG NGHỆ TẾ BÀO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102FA3B0-CF7A-C8B3-C60F-D95F2E8428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26270">
            <a:off x="7968917" y="5309771"/>
            <a:ext cx="1400175" cy="1300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TIẾT ...</a:t>
            </a:r>
          </a:p>
        </p:txBody>
      </p:sp>
      <p:sp>
        <p:nvSpPr>
          <p:cNvPr id="6" name="WordArt 8">
            <a:extLst>
              <a:ext uri="{FF2B5EF4-FFF2-40B4-BE49-F238E27FC236}">
                <a16:creationId xmlns:a16="http://schemas.microsoft.com/office/drawing/2014/main" id="{59CC80DF-36F8-7AB2-AECF-3E088C3C23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568" y="3740301"/>
            <a:ext cx="10379242" cy="15272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BỐN</a:t>
            </a:r>
            <a:endParaRPr lang="vi-VN" sz="2000" b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231" y="703384"/>
            <a:ext cx="604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798" y="1659040"/>
            <a:ext cx="1125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5" y="2716156"/>
            <a:ext cx="5662865" cy="33786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798" y="271615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   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2n=8. </a:t>
            </a:r>
            <a:endParaRPr lang="en-US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   Ở 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   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d, c, e.</a:t>
            </a:r>
            <a:endParaRPr lang="en-US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   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          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             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4            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2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3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231" y="703384"/>
            <a:ext cx="604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798" y="1659040"/>
            <a:ext cx="1125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5" y="2716156"/>
            <a:ext cx="5662865" cy="3378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292" y="237976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Hướng dẫn giải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Đây là là quá trình là giảm phân II, dựa vào ảnh b : các NST kép, đứng thành 1 mặt phẳng ở giữa tế bào, không thấy có cặp NST nào tương đồng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ảnh d : khi màng nhân tiêu biến, có 4 NST kép không đứng thành cặp tương đồng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n kép = 4 → bộ NST của loài là : 2n = 8 → (1) đúng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Gia đoạn b, tế bào có 8 phân tử ADN thuộc 4 NST kép không tương đồng → (2) sai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Thứ tự xảy ra các giai đoạn là : a → d → b → c → e . (3) sai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Tế bào quan sát được là ở thực vật – vì có màng xenlulose bên ngoài, tế bào sẽ có hình khối, kết thúc phân bào tạo vách ngắn → (4) sai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chỉ có (1)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Đáp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án B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0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231" y="703384"/>
            <a:ext cx="604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8640" y="2319830"/>
            <a:ext cx="6349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24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19DFE9-D26B-CC2C-85FB-87DA0D07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159760"/>
            <a:ext cx="11582399" cy="59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629" y="655924"/>
            <a:ext cx="10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1</a:t>
            </a:r>
            <a:r>
              <a:rPr lang="vi-VN" sz="2800" dirty="0">
                <a:latin typeface="+mj-lt"/>
              </a:rPr>
              <a:t>: Trong cơ thể sinh vật, bạch cầu có hình thức sinh sản nào để gia tăng số lượng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47504-FECC-DEDB-39F4-3DE58D3EA2A9}"/>
              </a:ext>
            </a:extLst>
          </p:cNvPr>
          <p:cNvSpPr txBox="1"/>
          <p:nvPr/>
        </p:nvSpPr>
        <p:spPr>
          <a:xfrm>
            <a:off x="348102" y="1726712"/>
            <a:ext cx="10240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 lời: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cơ thể sinh vật, bạch cầu có hình thức sinh sản nguyên phân tế bào để gia tăng số lượng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2425A-8356-2C85-114F-CDD3DECA7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90" y="2808358"/>
            <a:ext cx="6098188" cy="33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1811406"/>
            <a:ext cx="112818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Trả lời: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Quá trình nguyên phân thuộc chu kì tế bào còn giảm phân thì không vì: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Trong nguyên phân, số lần nhân đôi các thành phần trong tế bào bằng số lần phân chia, nhưng ở giảm phân có hai lần phân chia liên tiếp nhưng tế bào mới nhân đôi một lần.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Nguyên phân có thể diễn ra liên tục, nên nó có tính chu kì. Giảm phân chỉ diễn ra một lần ở mỗi tế bào sinh dục chín.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E7E00-C1D7-718C-C1B8-F6427531ED27}"/>
              </a:ext>
            </a:extLst>
          </p:cNvPr>
          <p:cNvSpPr txBox="1"/>
          <p:nvPr/>
        </p:nvSpPr>
        <p:spPr>
          <a:xfrm>
            <a:off x="553792" y="460443"/>
            <a:ext cx="11281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2: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Tại sao quá trình nguyên phân thuộc chu kì tế bào còn giảm phân thì không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9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613" y="686227"/>
            <a:ext cx="985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3: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Điền tên các kì thích hợp vào ô trống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87" y="1946494"/>
            <a:ext cx="9311426" cy="36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7" y="1925134"/>
            <a:ext cx="113591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Trả lời: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Hình 1: Các kì của nguyên phân (từ trái qua phải):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Hàng trên: Kì trung gian → đầu kì đầu → cuối kì đầu → kì giữa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Hàng dưới: Kì sau → Kì cuối →  2 tế bào con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Hình 2: Các kì của quá trình giảm phân (thứ tự theo mũi tên):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Hàng trên: Kì trung gian → Kì đầu II  → kì giữa I → kì sau I → kì cuối 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Hàng dưới: Kì đầu II  → Kì giữa II → kì sau II → kì cuối II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AFF2AE-5085-9242-12F9-DFC27ABE4783}"/>
              </a:ext>
            </a:extLst>
          </p:cNvPr>
          <p:cNvSpPr/>
          <p:nvPr/>
        </p:nvSpPr>
        <p:spPr>
          <a:xfrm>
            <a:off x="605307" y="606714"/>
            <a:ext cx="985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3: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Điền tên các kì thích hợp vào ô trống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100" y="469008"/>
            <a:ext cx="9947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0" y="2005168"/>
            <a:ext cx="9947135" cy="28476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1932" y="5281632"/>
            <a:ext cx="918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Trả lời: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→ (1) → (5) → (3) → (6) → (8) → (4) → (7)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8" y="557080"/>
            <a:ext cx="100068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5: 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Chọn ra các ý phù hợp với nguyên phân, giảm phân.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(1) Xảy ra ở tế bào sinh dục chín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(2) Một lần phân bào tạo ra hai tế bào con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(3) Tế bào con có kiểu gene giống nhau và giống mẹ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(4) Giữ nguyên số nhiễm sắc thể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(5) DNA nhân đôi 1 lần, phân chia 2 lần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  Nhiễm sắc thể tương đồng bắt cặp, trao đổi chéo ở đầu kì 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(7) Nhiễm sắc thể kép tách cặp đồng dạng ở kì giữa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(8) Nhiễm sắc thể kép tác tâm động ở kì giữa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(9) Tế bào tham gia phân bào chỉ là tế bào lưỡng bội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(10) Tế bào tham gia phân bào luôn là tế bào lưỡng bội hay đơn bội.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598FB-85F9-7A6C-5518-E24B786DE653}"/>
              </a:ext>
            </a:extLst>
          </p:cNvPr>
          <p:cNvSpPr txBox="1"/>
          <p:nvPr/>
        </p:nvSpPr>
        <p:spPr>
          <a:xfrm>
            <a:off x="605308" y="5071233"/>
            <a:ext cx="6096000" cy="85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 lời: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Nguyên phân: 2,3,4,8,10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Giảm phân: 1,2,5,6,7,8,9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5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076" y="442016"/>
            <a:ext cx="541342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6: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Hình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 tả quá trình nhân bản vô tính ở cừu. Hãy cho biết tên gọi của các giai đoạn (A) , (B) , (C).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300" y="141667"/>
            <a:ext cx="3291255" cy="6062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7076" y="2353839"/>
            <a:ext cx="6096000" cy="23371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Dung hợp tế bào bỏ nhân với tế bào lấy nhân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Nuôi cấy tế bào lai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C: Tạo cơ thể mới bằng cách chuyển phôi vào một cá thể cừu nhận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22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574</TotalTime>
  <Words>239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24H</dc:creator>
  <cp:lastModifiedBy>VIP DG</cp:lastModifiedBy>
  <cp:revision>11</cp:revision>
  <dcterms:created xsi:type="dcterms:W3CDTF">2022-08-03T03:33:45Z</dcterms:created>
  <dcterms:modified xsi:type="dcterms:W3CDTF">2022-08-04T23:24:16Z</dcterms:modified>
</cp:coreProperties>
</file>