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8"/>
  </p:notesMasterIdLst>
  <p:sldIdLst>
    <p:sldId id="259" r:id="rId3"/>
    <p:sldId id="256" r:id="rId4"/>
    <p:sldId id="260" r:id="rId5"/>
    <p:sldId id="271" r:id="rId6"/>
    <p:sldId id="261" r:id="rId7"/>
    <p:sldId id="263" r:id="rId8"/>
    <p:sldId id="264" r:id="rId9"/>
    <p:sldId id="2007577435" r:id="rId10"/>
    <p:sldId id="311" r:id="rId11"/>
    <p:sldId id="265" r:id="rId12"/>
    <p:sldId id="2007577436" r:id="rId13"/>
    <p:sldId id="312" r:id="rId14"/>
    <p:sldId id="2007577438" r:id="rId15"/>
    <p:sldId id="267" r:id="rId16"/>
    <p:sldId id="268" r:id="rId17"/>
    <p:sldId id="270" r:id="rId18"/>
    <p:sldId id="273" r:id="rId19"/>
    <p:sldId id="272" r:id="rId20"/>
    <p:sldId id="620" r:id="rId21"/>
    <p:sldId id="2007577361" r:id="rId22"/>
    <p:sldId id="615" r:id="rId23"/>
    <p:sldId id="2007577362" r:id="rId24"/>
    <p:sldId id="274" r:id="rId25"/>
    <p:sldId id="363" r:id="rId26"/>
    <p:sldId id="2007577433" r:id="rId27"/>
    <p:sldId id="276" r:id="rId28"/>
    <p:sldId id="277" r:id="rId29"/>
    <p:sldId id="278" r:id="rId30"/>
    <p:sldId id="279" r:id="rId31"/>
    <p:sldId id="2007577363" r:id="rId32"/>
    <p:sldId id="2007577364" r:id="rId33"/>
    <p:sldId id="281" r:id="rId34"/>
    <p:sldId id="2007577431" r:id="rId35"/>
    <p:sldId id="280" r:id="rId36"/>
    <p:sldId id="2007577437" r:id="rId37"/>
    <p:sldId id="2007577366" r:id="rId38"/>
    <p:sldId id="2007577432" r:id="rId39"/>
    <p:sldId id="2007577367" r:id="rId40"/>
    <p:sldId id="2007577369" r:id="rId41"/>
    <p:sldId id="2007577368" r:id="rId42"/>
    <p:sldId id="2007577370" r:id="rId43"/>
    <p:sldId id="2007577371" r:id="rId44"/>
    <p:sldId id="282" r:id="rId45"/>
    <p:sldId id="283" r:id="rId46"/>
    <p:sldId id="490" r:id="rId47"/>
  </p:sldIdLst>
  <p:sldSz cx="9144000" cy="5143500" type="screen16x9"/>
  <p:notesSz cx="6858000" cy="9144000"/>
  <p:embeddedFontLst>
    <p:embeddedFont>
      <p:font typeface="等线" panose="02010600030101010101" pitchFamily="2" charset="-122"/>
      <p:regular r:id="rId49"/>
      <p:bold r:id="rId50"/>
    </p:embeddedFont>
    <p:embeddedFont>
      <p:font typeface="Archivo Black" panose="020B0604020202020204" charset="0"/>
      <p:regular r:id="rId51"/>
    </p:embeddedFont>
    <p:embeddedFont>
      <p:font typeface="Average Sans" panose="020B0604020202020204" charset="0"/>
      <p:regular r:id="rId52"/>
    </p:embeddedFont>
    <p:embeddedFont>
      <p:font typeface="Averia Serif Libre" panose="020B0604020202020204" charset="0"/>
      <p:regular r:id="rId53"/>
      <p:bold r:id="rId54"/>
      <p:italic r:id="rId55"/>
      <p:boldItalic r:id="rId56"/>
    </p:embeddedFont>
    <p:embeddedFont>
      <p:font typeface="Bebas Neue" panose="020B0606020202050201" pitchFamily="34" charset="0"/>
      <p:regular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Cambria" panose="02040503050406030204" pitchFamily="18" charset="0"/>
      <p:regular r:id="rId64"/>
      <p:bold r:id="rId65"/>
      <p:italic r:id="rId66"/>
      <p:boldItalic r:id="rId67"/>
    </p:embeddedFont>
    <p:embeddedFont>
      <p:font typeface="Comic Sans MS" panose="030F0702030302020204" pitchFamily="66" charset="0"/>
      <p:regular r:id="rId68"/>
      <p:bold r:id="rId69"/>
      <p:italic r:id="rId70"/>
      <p:boldItalic r:id="rId71"/>
    </p:embeddedFont>
    <p:embeddedFont>
      <p:font typeface="Manrope ExtraBold" panose="020B0604020202020204" charset="0"/>
      <p:bold r:id="rId72"/>
    </p:embeddedFont>
    <p:embeddedFont>
      <p:font typeface="PT Sans" panose="020B0503020203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C31E4-CDA1-431F-9E26-07742AB1D27D}">
  <a:tblStyle styleId="{62AC31E4-CDA1-431F-9E26-07742AB1D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20DAD1-BC78-4271-A4A0-9AD5C80C814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2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306437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419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72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a:extLst>
              <a:ext uri="{FF2B5EF4-FFF2-40B4-BE49-F238E27FC236}">
                <a16:creationId xmlns:a16="http://schemas.microsoft.com/office/drawing/2014/main" id="{718841E3-1B2A-5984-B1DA-313DC5E0CCA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备注占位符 2">
            <a:extLst>
              <a:ext uri="{FF2B5EF4-FFF2-40B4-BE49-F238E27FC236}">
                <a16:creationId xmlns:a16="http://schemas.microsoft.com/office/drawing/2014/main" id="{714A9330-BCF0-2CE0-3370-8FEC3B2589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104452" name="灯片编号占位符 3">
            <a:extLst>
              <a:ext uri="{FF2B5EF4-FFF2-40B4-BE49-F238E27FC236}">
                <a16:creationId xmlns:a16="http://schemas.microsoft.com/office/drawing/2014/main" id="{8FEBCEB2-D2D3-D6E1-AA70-142072B37E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DA1EFE-458D-4487-9B95-261297A0C497}" type="slidenum">
              <a:rPr lang="zh-CN" altLang="en-US">
                <a:solidFill>
                  <a:srgbClr val="000000"/>
                </a:solidFill>
                <a:latin typeface="等线" panose="02010600030101010101" pitchFamily="2" charset="-122"/>
                <a:cs typeface="等线" panose="02010600030101010101" pitchFamily="2" charset="-122"/>
              </a:rPr>
              <a:pPr/>
              <a:t>20</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a:extLst>
              <a:ext uri="{FF2B5EF4-FFF2-40B4-BE49-F238E27FC236}">
                <a16:creationId xmlns:a16="http://schemas.microsoft.com/office/drawing/2014/main" id="{883F29ED-9AAB-6EF9-FF51-F930367810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备注占位符 2">
            <a:extLst>
              <a:ext uri="{FF2B5EF4-FFF2-40B4-BE49-F238E27FC236}">
                <a16:creationId xmlns:a16="http://schemas.microsoft.com/office/drawing/2014/main" id="{3B814202-8D58-43AB-C77F-33DE85189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105476" name="灯片编号占位符 3">
            <a:extLst>
              <a:ext uri="{FF2B5EF4-FFF2-40B4-BE49-F238E27FC236}">
                <a16:creationId xmlns:a16="http://schemas.microsoft.com/office/drawing/2014/main" id="{28E29D79-C8B9-A6B3-B02F-C5865EDD5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A903C8-1324-4F79-8510-732BE0AE7D0C}" type="slidenum">
              <a:rPr lang="zh-CN" altLang="en-US">
                <a:solidFill>
                  <a:srgbClr val="000000"/>
                </a:solidFill>
                <a:latin typeface="等线" panose="02010600030101010101" pitchFamily="2" charset="-122"/>
                <a:cs typeface="等线" panose="02010600030101010101" pitchFamily="2" charset="-122"/>
              </a:rPr>
              <a:pPr/>
              <a:t>22</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45bc2812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245bc2812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24634a06a7d_1_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24634a06a7d_1_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046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a:extLst>
              <a:ext uri="{FF2B5EF4-FFF2-40B4-BE49-F238E27FC236}">
                <a16:creationId xmlns:a16="http://schemas.microsoft.com/office/drawing/2014/main" id="{D282CC46-F243-B7AB-E81F-F2019C3AD9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1pPr>
            <a:lvl2pPr marL="742950" indent="-28575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2pPr>
            <a:lvl3pPr marL="11430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3pPr>
            <a:lvl4pPr marL="16002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4pPr>
            <a:lvl5pPr marL="20574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9pPr>
          </a:lstStyle>
          <a:p>
            <a:pPr>
              <a:buSzPct val="45000"/>
            </a:pPr>
            <a:fld id="{E4457998-BAD1-4F52-9221-975556F6EA79}" type="slidenum">
              <a:rPr lang="en-US" altLang="vi-VN">
                <a:solidFill>
                  <a:srgbClr val="000000"/>
                </a:solidFill>
                <a:latin typeface="Times New Roman" panose="02020603050405020304" pitchFamily="18" charset="0"/>
              </a:rPr>
              <a:pPr>
                <a:buSzPct val="45000"/>
              </a:pPr>
              <a:t>33</a:t>
            </a:fld>
            <a:endParaRPr lang="en-US" altLang="vi-VN">
              <a:solidFill>
                <a:srgbClr val="000000"/>
              </a:solidFill>
              <a:latin typeface="Times New Roman" panose="02020603050405020304" pitchFamily="18" charset="0"/>
            </a:endParaRPr>
          </a:p>
        </p:txBody>
      </p:sp>
      <p:sp>
        <p:nvSpPr>
          <p:cNvPr id="107523" name="Rectangle 1">
            <a:extLst>
              <a:ext uri="{FF2B5EF4-FFF2-40B4-BE49-F238E27FC236}">
                <a16:creationId xmlns:a16="http://schemas.microsoft.com/office/drawing/2014/main" id="{E15C9A55-F413-87B1-BA0D-B16540AF93EF}"/>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a:extLst>
              <a:ext uri="{FF2B5EF4-FFF2-40B4-BE49-F238E27FC236}">
                <a16:creationId xmlns:a16="http://schemas.microsoft.com/office/drawing/2014/main" id="{A793EE2B-9280-F265-8496-A25E469048F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5" name="Google Shape;203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183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 name="Google Shape;10;p2"/>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2" name="Google Shape;12;p2"/>
          <p:cNvSpPr txBox="1">
            <a:spLocks noGrp="1"/>
          </p:cNvSpPr>
          <p:nvPr>
            <p:ph type="ctrTitle"/>
          </p:nvPr>
        </p:nvSpPr>
        <p:spPr>
          <a:xfrm>
            <a:off x="967075" y="838286"/>
            <a:ext cx="5574300" cy="26034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4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969598" y="3677313"/>
            <a:ext cx="5574300" cy="396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466269" y="390944"/>
            <a:ext cx="8234197" cy="4275391"/>
            <a:chOff x="466269" y="390944"/>
            <a:chExt cx="8234197" cy="4275391"/>
          </a:xfrm>
        </p:grpSpPr>
        <p:sp>
          <p:nvSpPr>
            <p:cNvPr id="15" name="Google Shape;15;p2"/>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919"/>
        <p:cNvGrpSpPr/>
        <p:nvPr/>
      </p:nvGrpSpPr>
      <p:grpSpPr>
        <a:xfrm>
          <a:off x="0" y="0"/>
          <a:ext cx="0" cy="0"/>
          <a:chOff x="0" y="0"/>
          <a:chExt cx="0" cy="0"/>
        </a:xfrm>
      </p:grpSpPr>
      <p:sp>
        <p:nvSpPr>
          <p:cNvPr id="920" name="Google Shape;920;p16"/>
          <p:cNvSpPr/>
          <p:nvPr/>
        </p:nvSpPr>
        <p:spPr>
          <a:xfrm>
            <a:off x="268975" y="183700"/>
            <a:ext cx="8627400" cy="477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p16"/>
          <p:cNvPicPr preferRelativeResize="0"/>
          <p:nvPr/>
        </p:nvPicPr>
        <p:blipFill>
          <a:blip r:embed="rId2">
            <a:alphaModFix amt="25000"/>
          </a:blip>
          <a:stretch>
            <a:fillRect/>
          </a:stretch>
        </p:blipFill>
        <p:spPr>
          <a:xfrm>
            <a:off x="222338" y="125065"/>
            <a:ext cx="8699323" cy="4893369"/>
          </a:xfrm>
          <a:prstGeom prst="rect">
            <a:avLst/>
          </a:prstGeom>
          <a:noFill/>
          <a:ln>
            <a:noFill/>
          </a:ln>
        </p:spPr>
      </p:pic>
      <p:grpSp>
        <p:nvGrpSpPr>
          <p:cNvPr id="922" name="Google Shape;922;p16"/>
          <p:cNvGrpSpPr/>
          <p:nvPr/>
        </p:nvGrpSpPr>
        <p:grpSpPr>
          <a:xfrm>
            <a:off x="38" y="13"/>
            <a:ext cx="9144064" cy="5143467"/>
            <a:chOff x="0" y="0"/>
            <a:chExt cx="9144064" cy="5143467"/>
          </a:xfrm>
        </p:grpSpPr>
        <p:sp>
          <p:nvSpPr>
            <p:cNvPr id="923" name="Google Shape;923;p16"/>
            <p:cNvSpPr/>
            <p:nvPr/>
          </p:nvSpPr>
          <p:spPr>
            <a:xfrm>
              <a:off x="0"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03196"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8425624"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303196"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8425624"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1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4"/>
        <p:cNvGrpSpPr/>
        <p:nvPr/>
      </p:nvGrpSpPr>
      <p:grpSpPr>
        <a:xfrm>
          <a:off x="0" y="0"/>
          <a:ext cx="0" cy="0"/>
          <a:chOff x="0" y="0"/>
          <a:chExt cx="0" cy="0"/>
        </a:xfrm>
      </p:grpSpPr>
      <p:grpSp>
        <p:nvGrpSpPr>
          <p:cNvPr id="995" name="Google Shape;995;p18"/>
          <p:cNvGrpSpPr/>
          <p:nvPr/>
        </p:nvGrpSpPr>
        <p:grpSpPr>
          <a:xfrm>
            <a:off x="-13" y="34"/>
            <a:ext cx="9144064" cy="5143518"/>
            <a:chOff x="-13" y="34"/>
            <a:chExt cx="9144064" cy="5143518"/>
          </a:xfrm>
        </p:grpSpPr>
        <p:sp>
          <p:nvSpPr>
            <p:cNvPr id="996" name="Google Shape;996;p18"/>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18"/>
            <p:cNvGrpSpPr/>
            <p:nvPr/>
          </p:nvGrpSpPr>
          <p:grpSpPr>
            <a:xfrm>
              <a:off x="466269" y="390944"/>
              <a:ext cx="8234197" cy="4275391"/>
              <a:chOff x="466269" y="390944"/>
              <a:chExt cx="8234197" cy="4275391"/>
            </a:xfrm>
          </p:grpSpPr>
          <p:sp>
            <p:nvSpPr>
              <p:cNvPr id="998" name="Google Shape;998;p18"/>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8"/>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8"/>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8"/>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8"/>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8"/>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8"/>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8"/>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8"/>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8"/>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8"/>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8"/>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18"/>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7" name="Google Shape;1057;p18"/>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058" name="Google Shape;1058;p18"/>
          <p:cNvSpPr txBox="1">
            <a:spLocks noGrp="1"/>
          </p:cNvSpPr>
          <p:nvPr>
            <p:ph type="title"/>
          </p:nvPr>
        </p:nvSpPr>
        <p:spPr>
          <a:xfrm>
            <a:off x="2539225" y="3172500"/>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59" name="Google Shape;1059;p18"/>
          <p:cNvSpPr txBox="1">
            <a:spLocks noGrp="1"/>
          </p:cNvSpPr>
          <p:nvPr>
            <p:ph type="subTitle" idx="1"/>
          </p:nvPr>
        </p:nvSpPr>
        <p:spPr>
          <a:xfrm>
            <a:off x="1226400" y="1309200"/>
            <a:ext cx="6691200" cy="1863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0"/>
        <p:cNvGrpSpPr/>
        <p:nvPr/>
      </p:nvGrpSpPr>
      <p:grpSpPr>
        <a:xfrm>
          <a:off x="0" y="0"/>
          <a:ext cx="0" cy="0"/>
          <a:chOff x="0" y="0"/>
          <a:chExt cx="0" cy="0"/>
        </a:xfrm>
      </p:grpSpPr>
      <p:grpSp>
        <p:nvGrpSpPr>
          <p:cNvPr id="1061" name="Google Shape;1061;p19"/>
          <p:cNvGrpSpPr/>
          <p:nvPr/>
        </p:nvGrpSpPr>
        <p:grpSpPr>
          <a:xfrm>
            <a:off x="-13" y="34"/>
            <a:ext cx="9144064" cy="5143518"/>
            <a:chOff x="-13" y="34"/>
            <a:chExt cx="9144064" cy="5143518"/>
          </a:xfrm>
        </p:grpSpPr>
        <p:sp>
          <p:nvSpPr>
            <p:cNvPr id="1062" name="Google Shape;1062;p19"/>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9"/>
            <p:cNvGrpSpPr/>
            <p:nvPr/>
          </p:nvGrpSpPr>
          <p:grpSpPr>
            <a:xfrm>
              <a:off x="466269" y="390944"/>
              <a:ext cx="8234197" cy="4275391"/>
              <a:chOff x="466269" y="390944"/>
              <a:chExt cx="8234197" cy="4275391"/>
            </a:xfrm>
          </p:grpSpPr>
          <p:sp>
            <p:nvSpPr>
              <p:cNvPr id="1064" name="Google Shape;1064;p19"/>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9"/>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9"/>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9"/>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2" name="Google Shape;1122;p19"/>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3" name="Google Shape;1123;p1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24" name="Google Shape;1124;p19"/>
          <p:cNvSpPr txBox="1">
            <a:spLocks noGrp="1"/>
          </p:cNvSpPr>
          <p:nvPr>
            <p:ph type="title"/>
          </p:nvPr>
        </p:nvSpPr>
        <p:spPr>
          <a:xfrm>
            <a:off x="720000" y="1159109"/>
            <a:ext cx="3852000" cy="19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5" name="Google Shape;1125;p19"/>
          <p:cNvSpPr txBox="1">
            <a:spLocks noGrp="1"/>
          </p:cNvSpPr>
          <p:nvPr>
            <p:ph type="subTitle" idx="1"/>
          </p:nvPr>
        </p:nvSpPr>
        <p:spPr>
          <a:xfrm>
            <a:off x="720000" y="3045400"/>
            <a:ext cx="3852000" cy="93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6" name="Google Shape;1126;p19"/>
          <p:cNvSpPr>
            <a:spLocks noGrp="1"/>
          </p:cNvSpPr>
          <p:nvPr>
            <p:ph type="pic" idx="2"/>
          </p:nvPr>
        </p:nvSpPr>
        <p:spPr>
          <a:xfrm>
            <a:off x="5273100" y="533863"/>
            <a:ext cx="2910000" cy="4075800"/>
          </a:xfrm>
          <a:prstGeom prst="rect">
            <a:avLst/>
          </a:prstGeom>
          <a:noFill/>
          <a:ln w="19050" cap="flat" cmpd="sng">
            <a:solidFill>
              <a:schemeClr val="lt2"/>
            </a:solidFill>
            <a:prstDash val="lgDashDot"/>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27"/>
        <p:cNvGrpSpPr/>
        <p:nvPr/>
      </p:nvGrpSpPr>
      <p:grpSpPr>
        <a:xfrm>
          <a:off x="0" y="0"/>
          <a:ext cx="0" cy="0"/>
          <a:chOff x="0" y="0"/>
          <a:chExt cx="0" cy="0"/>
        </a:xfrm>
      </p:grpSpPr>
      <p:grpSp>
        <p:nvGrpSpPr>
          <p:cNvPr id="1128" name="Google Shape;1128;p20"/>
          <p:cNvGrpSpPr/>
          <p:nvPr/>
        </p:nvGrpSpPr>
        <p:grpSpPr>
          <a:xfrm>
            <a:off x="-37" y="0"/>
            <a:ext cx="9144064" cy="5143467"/>
            <a:chOff x="-37" y="0"/>
            <a:chExt cx="9144064" cy="5143467"/>
          </a:xfrm>
        </p:grpSpPr>
        <p:sp>
          <p:nvSpPr>
            <p:cNvPr id="1129" name="Google Shape;1129;p20"/>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0" name="Google Shape;1130;p20"/>
            <p:cNvGrpSpPr/>
            <p:nvPr/>
          </p:nvGrpSpPr>
          <p:grpSpPr>
            <a:xfrm>
              <a:off x="-37" y="0"/>
              <a:ext cx="9144064" cy="5143467"/>
              <a:chOff x="-9645675" y="0"/>
              <a:chExt cx="9144064" cy="5143467"/>
            </a:xfrm>
          </p:grpSpPr>
          <p:sp>
            <p:nvSpPr>
              <p:cNvPr id="1131" name="Google Shape;1131;p20"/>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36" name="Google Shape;1136;p20"/>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37" name="Google Shape;1137;p20"/>
          <p:cNvSpPr txBox="1">
            <a:spLocks noGrp="1"/>
          </p:cNvSpPr>
          <p:nvPr>
            <p:ph type="title"/>
          </p:nvPr>
        </p:nvSpPr>
        <p:spPr>
          <a:xfrm>
            <a:off x="1222325" y="1463838"/>
            <a:ext cx="2536500" cy="121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8" name="Google Shape;1138;p20"/>
          <p:cNvSpPr txBox="1">
            <a:spLocks noGrp="1"/>
          </p:cNvSpPr>
          <p:nvPr>
            <p:ph type="subTitle" idx="1"/>
          </p:nvPr>
        </p:nvSpPr>
        <p:spPr>
          <a:xfrm>
            <a:off x="1222325" y="2583154"/>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3">
    <p:spTree>
      <p:nvGrpSpPr>
        <p:cNvPr id="1" name="Shape 1139"/>
        <p:cNvGrpSpPr/>
        <p:nvPr/>
      </p:nvGrpSpPr>
      <p:grpSpPr>
        <a:xfrm>
          <a:off x="0" y="0"/>
          <a:ext cx="0" cy="0"/>
          <a:chOff x="0" y="0"/>
          <a:chExt cx="0" cy="0"/>
        </a:xfrm>
      </p:grpSpPr>
      <p:grpSp>
        <p:nvGrpSpPr>
          <p:cNvPr id="1140" name="Google Shape;1140;p21"/>
          <p:cNvGrpSpPr/>
          <p:nvPr/>
        </p:nvGrpSpPr>
        <p:grpSpPr>
          <a:xfrm>
            <a:off x="-37" y="0"/>
            <a:ext cx="9144064" cy="5143467"/>
            <a:chOff x="-37" y="0"/>
            <a:chExt cx="9144064" cy="5143467"/>
          </a:xfrm>
        </p:grpSpPr>
        <p:sp>
          <p:nvSpPr>
            <p:cNvPr id="1141" name="Google Shape;1141;p21"/>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1"/>
            <p:cNvGrpSpPr/>
            <p:nvPr/>
          </p:nvGrpSpPr>
          <p:grpSpPr>
            <a:xfrm>
              <a:off x="-37" y="0"/>
              <a:ext cx="9144064" cy="5143467"/>
              <a:chOff x="-9645675" y="0"/>
              <a:chExt cx="9144064" cy="5143467"/>
            </a:xfrm>
          </p:grpSpPr>
          <p:sp>
            <p:nvSpPr>
              <p:cNvPr id="1143" name="Google Shape;1143;p21"/>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1"/>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48" name="Google Shape;1148;p21"/>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49" name="Google Shape;1149;p21"/>
          <p:cNvSpPr txBox="1">
            <a:spLocks noGrp="1"/>
          </p:cNvSpPr>
          <p:nvPr>
            <p:ph type="title"/>
          </p:nvPr>
        </p:nvSpPr>
        <p:spPr>
          <a:xfrm>
            <a:off x="1704250" y="1490374"/>
            <a:ext cx="2536500" cy="116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0" name="Google Shape;1150;p21"/>
          <p:cNvSpPr txBox="1">
            <a:spLocks noGrp="1"/>
          </p:cNvSpPr>
          <p:nvPr>
            <p:ph type="subTitle" idx="1"/>
          </p:nvPr>
        </p:nvSpPr>
        <p:spPr>
          <a:xfrm>
            <a:off x="1704250" y="2556616"/>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151"/>
        <p:cNvGrpSpPr/>
        <p:nvPr/>
      </p:nvGrpSpPr>
      <p:grpSpPr>
        <a:xfrm>
          <a:off x="0" y="0"/>
          <a:ext cx="0" cy="0"/>
          <a:chOff x="0" y="0"/>
          <a:chExt cx="0" cy="0"/>
        </a:xfrm>
      </p:grpSpPr>
      <p:grpSp>
        <p:nvGrpSpPr>
          <p:cNvPr id="1152" name="Google Shape;1152;p22"/>
          <p:cNvGrpSpPr/>
          <p:nvPr/>
        </p:nvGrpSpPr>
        <p:grpSpPr>
          <a:xfrm>
            <a:off x="-37" y="0"/>
            <a:ext cx="9144064" cy="5143467"/>
            <a:chOff x="-37" y="0"/>
            <a:chExt cx="9144064" cy="5143467"/>
          </a:xfrm>
        </p:grpSpPr>
        <p:sp>
          <p:nvSpPr>
            <p:cNvPr id="1153" name="Google Shape;1153;p2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22"/>
            <p:cNvGrpSpPr/>
            <p:nvPr/>
          </p:nvGrpSpPr>
          <p:grpSpPr>
            <a:xfrm>
              <a:off x="-37" y="0"/>
              <a:ext cx="9144064" cy="5143467"/>
              <a:chOff x="-9645675" y="0"/>
              <a:chExt cx="9144064" cy="5143467"/>
            </a:xfrm>
          </p:grpSpPr>
          <p:sp>
            <p:nvSpPr>
              <p:cNvPr id="1155" name="Google Shape;1155;p22"/>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0" name="Google Shape;1160;p22"/>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161" name="Google Shape;1161;p22"/>
          <p:cNvSpPr txBox="1">
            <a:spLocks noGrp="1"/>
          </p:cNvSpPr>
          <p:nvPr>
            <p:ph type="title"/>
          </p:nvPr>
        </p:nvSpPr>
        <p:spPr>
          <a:xfrm>
            <a:off x="713225" y="1355027"/>
            <a:ext cx="3595800" cy="169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2" name="Google Shape;1162;p22"/>
          <p:cNvSpPr txBox="1">
            <a:spLocks noGrp="1"/>
          </p:cNvSpPr>
          <p:nvPr>
            <p:ph type="subTitle" idx="1"/>
          </p:nvPr>
        </p:nvSpPr>
        <p:spPr>
          <a:xfrm>
            <a:off x="713225" y="2950973"/>
            <a:ext cx="3595800" cy="8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3" name="Google Shape;1163;p22"/>
          <p:cNvSpPr>
            <a:spLocks noGrp="1"/>
          </p:cNvSpPr>
          <p:nvPr>
            <p:ph type="pic" idx="2"/>
          </p:nvPr>
        </p:nvSpPr>
        <p:spPr>
          <a:xfrm>
            <a:off x="4834975" y="539600"/>
            <a:ext cx="3595800" cy="4064400"/>
          </a:xfrm>
          <a:prstGeom prst="rect">
            <a:avLst/>
          </a:prstGeom>
          <a:noFill/>
          <a:ln w="19050" cap="flat" cmpd="sng">
            <a:solidFill>
              <a:schemeClr val="lt2"/>
            </a:solidFill>
            <a:prstDash val="lgDashDot"/>
            <a:round/>
            <a:headEnd type="none" w="sm" len="sm"/>
            <a:tailEnd type="none" w="sm" len="sm"/>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4"/>
        <p:cNvGrpSpPr/>
        <p:nvPr/>
      </p:nvGrpSpPr>
      <p:grpSpPr>
        <a:xfrm>
          <a:off x="0" y="0"/>
          <a:ext cx="0" cy="0"/>
          <a:chOff x="0" y="0"/>
          <a:chExt cx="0" cy="0"/>
        </a:xfrm>
      </p:grpSpPr>
      <p:grpSp>
        <p:nvGrpSpPr>
          <p:cNvPr id="1285" name="Google Shape;1285;p24"/>
          <p:cNvGrpSpPr/>
          <p:nvPr/>
        </p:nvGrpSpPr>
        <p:grpSpPr>
          <a:xfrm>
            <a:off x="-37" y="0"/>
            <a:ext cx="9144064" cy="5143467"/>
            <a:chOff x="-37" y="0"/>
            <a:chExt cx="9144064" cy="5143467"/>
          </a:xfrm>
        </p:grpSpPr>
        <p:sp>
          <p:nvSpPr>
            <p:cNvPr id="1286" name="Google Shape;1286;p24"/>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287;p24"/>
            <p:cNvGrpSpPr/>
            <p:nvPr/>
          </p:nvGrpSpPr>
          <p:grpSpPr>
            <a:xfrm>
              <a:off x="-37" y="0"/>
              <a:ext cx="9144064" cy="5143467"/>
              <a:chOff x="-9645675" y="0"/>
              <a:chExt cx="9144064" cy="5143467"/>
            </a:xfrm>
          </p:grpSpPr>
          <p:sp>
            <p:nvSpPr>
              <p:cNvPr id="1288" name="Google Shape;1288;p24"/>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4"/>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4"/>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4"/>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4"/>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93" name="Google Shape;1293;p24"/>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294" name="Google Shape;1294;p24"/>
          <p:cNvSpPr txBox="1">
            <a:spLocks noGrp="1"/>
          </p:cNvSpPr>
          <p:nvPr>
            <p:ph type="title"/>
          </p:nvPr>
        </p:nvSpPr>
        <p:spPr>
          <a:xfrm>
            <a:off x="720000" y="521225"/>
            <a:ext cx="7704000" cy="125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5" name="Google Shape;1295;p24"/>
          <p:cNvSpPr txBox="1">
            <a:spLocks noGrp="1"/>
          </p:cNvSpPr>
          <p:nvPr>
            <p:ph type="subTitle" idx="1"/>
          </p:nvPr>
        </p:nvSpPr>
        <p:spPr>
          <a:xfrm>
            <a:off x="4923075" y="2541125"/>
            <a:ext cx="2640000" cy="108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6" name="Google Shape;1296;p24"/>
          <p:cNvSpPr txBox="1">
            <a:spLocks noGrp="1"/>
          </p:cNvSpPr>
          <p:nvPr>
            <p:ph type="subTitle" idx="2"/>
          </p:nvPr>
        </p:nvSpPr>
        <p:spPr>
          <a:xfrm>
            <a:off x="1580900" y="2541125"/>
            <a:ext cx="2640000" cy="108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7" name="Google Shape;1297;p24"/>
          <p:cNvSpPr txBox="1">
            <a:spLocks noGrp="1"/>
          </p:cNvSpPr>
          <p:nvPr>
            <p:ph type="subTitle" idx="3"/>
          </p:nvPr>
        </p:nvSpPr>
        <p:spPr>
          <a:xfrm>
            <a:off x="1580911" y="2042829"/>
            <a:ext cx="2640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98" name="Google Shape;1298;p24"/>
          <p:cNvSpPr txBox="1">
            <a:spLocks noGrp="1"/>
          </p:cNvSpPr>
          <p:nvPr>
            <p:ph type="subTitle" idx="4"/>
          </p:nvPr>
        </p:nvSpPr>
        <p:spPr>
          <a:xfrm>
            <a:off x="4923089" y="2042829"/>
            <a:ext cx="2640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99"/>
        <p:cNvGrpSpPr/>
        <p:nvPr/>
      </p:nvGrpSpPr>
      <p:grpSpPr>
        <a:xfrm>
          <a:off x="0" y="0"/>
          <a:ext cx="0" cy="0"/>
          <a:chOff x="0" y="0"/>
          <a:chExt cx="0" cy="0"/>
        </a:xfrm>
      </p:grpSpPr>
      <p:grpSp>
        <p:nvGrpSpPr>
          <p:cNvPr id="1300" name="Google Shape;1300;p25"/>
          <p:cNvGrpSpPr/>
          <p:nvPr/>
        </p:nvGrpSpPr>
        <p:grpSpPr>
          <a:xfrm>
            <a:off x="960" y="0"/>
            <a:ext cx="9144007" cy="5143663"/>
            <a:chOff x="12845806" y="81113"/>
            <a:chExt cx="9066938" cy="4981274"/>
          </a:xfrm>
        </p:grpSpPr>
        <p:sp>
          <p:nvSpPr>
            <p:cNvPr id="1301" name="Google Shape;1301;p25"/>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5"/>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3" name="Google Shape;1303;p25"/>
            <p:cNvGrpSpPr/>
            <p:nvPr/>
          </p:nvGrpSpPr>
          <p:grpSpPr>
            <a:xfrm>
              <a:off x="13258633" y="464431"/>
              <a:ext cx="8298425" cy="4218480"/>
              <a:chOff x="451358" y="464431"/>
              <a:chExt cx="8298425" cy="4218480"/>
            </a:xfrm>
          </p:grpSpPr>
          <p:sp>
            <p:nvSpPr>
              <p:cNvPr id="1304" name="Google Shape;1304;p25"/>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5"/>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5"/>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5"/>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5"/>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5"/>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5"/>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5"/>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5"/>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5"/>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5"/>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5"/>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5"/>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5"/>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5"/>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5"/>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5"/>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5"/>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5"/>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5"/>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5"/>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5"/>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5"/>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5"/>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5"/>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5"/>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5"/>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5"/>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5"/>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5"/>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5"/>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5"/>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5"/>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5"/>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5"/>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5"/>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5"/>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5"/>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5"/>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5"/>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5"/>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5"/>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5"/>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5"/>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5"/>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5"/>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5"/>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5"/>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5"/>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5"/>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5"/>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5"/>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5"/>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5"/>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5"/>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5"/>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5"/>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5"/>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5"/>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5"/>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5"/>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5"/>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5"/>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5"/>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5"/>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5"/>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5"/>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5"/>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5"/>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5"/>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5"/>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5"/>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5"/>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5"/>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5"/>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5"/>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5"/>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5"/>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5"/>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5"/>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5"/>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5"/>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5"/>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5"/>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5"/>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5"/>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5"/>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5"/>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5"/>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5"/>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5"/>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5"/>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5"/>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5"/>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5"/>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5"/>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5"/>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5"/>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5"/>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5"/>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5"/>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6" name="Google Shape;1416;p25"/>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417" name="Google Shape;1417;p25"/>
          <p:cNvSpPr txBox="1">
            <a:spLocks noGrp="1"/>
          </p:cNvSpPr>
          <p:nvPr>
            <p:ph type="title"/>
          </p:nvPr>
        </p:nvSpPr>
        <p:spPr>
          <a:xfrm>
            <a:off x="1253550" y="521225"/>
            <a:ext cx="6636900" cy="1239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8" name="Google Shape;1418;p25"/>
          <p:cNvSpPr txBox="1">
            <a:spLocks noGrp="1"/>
          </p:cNvSpPr>
          <p:nvPr>
            <p:ph type="subTitle" idx="1"/>
          </p:nvPr>
        </p:nvSpPr>
        <p:spPr>
          <a:xfrm>
            <a:off x="4717163" y="2133550"/>
            <a:ext cx="3475500" cy="162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9" name="Google Shape;1419;p25"/>
          <p:cNvSpPr txBox="1">
            <a:spLocks noGrp="1"/>
          </p:cNvSpPr>
          <p:nvPr>
            <p:ph type="subTitle" idx="2"/>
          </p:nvPr>
        </p:nvSpPr>
        <p:spPr>
          <a:xfrm>
            <a:off x="951338" y="2133550"/>
            <a:ext cx="3475500" cy="162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0"/>
        <p:cNvGrpSpPr/>
        <p:nvPr/>
      </p:nvGrpSpPr>
      <p:grpSpPr>
        <a:xfrm>
          <a:off x="0" y="0"/>
          <a:ext cx="0" cy="0"/>
          <a:chOff x="0" y="0"/>
          <a:chExt cx="0" cy="0"/>
        </a:xfrm>
      </p:grpSpPr>
      <p:grpSp>
        <p:nvGrpSpPr>
          <p:cNvPr id="1421" name="Google Shape;1421;p26"/>
          <p:cNvGrpSpPr/>
          <p:nvPr/>
        </p:nvGrpSpPr>
        <p:grpSpPr>
          <a:xfrm>
            <a:off x="-267628" y="-282497"/>
            <a:ext cx="9612350" cy="5664819"/>
            <a:chOff x="12845806" y="81113"/>
            <a:chExt cx="9066938" cy="4981274"/>
          </a:xfrm>
        </p:grpSpPr>
        <p:sp>
          <p:nvSpPr>
            <p:cNvPr id="1422" name="Google Shape;1422;p26"/>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6"/>
            <p:cNvGrpSpPr/>
            <p:nvPr/>
          </p:nvGrpSpPr>
          <p:grpSpPr>
            <a:xfrm>
              <a:off x="13258633" y="464431"/>
              <a:ext cx="8298425" cy="4218480"/>
              <a:chOff x="451358" y="464431"/>
              <a:chExt cx="8298425" cy="4218480"/>
            </a:xfrm>
          </p:grpSpPr>
          <p:sp>
            <p:nvSpPr>
              <p:cNvPr id="1424" name="Google Shape;1424;p26"/>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6"/>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6"/>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6"/>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6"/>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6"/>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6"/>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6"/>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6"/>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6"/>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6"/>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6"/>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6"/>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6"/>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6"/>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6"/>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6"/>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6"/>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6"/>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6"/>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6"/>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6"/>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6"/>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6"/>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6"/>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6"/>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6"/>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6"/>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6"/>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6"/>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6"/>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6"/>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6"/>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6"/>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6"/>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6"/>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6"/>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6"/>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6"/>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6"/>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6"/>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6"/>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6"/>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 name="Google Shape;1536;p26"/>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7" name="Google Shape;1537;p26"/>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538" name="Google Shape;1538;p26"/>
          <p:cNvSpPr txBox="1">
            <a:spLocks noGrp="1"/>
          </p:cNvSpPr>
          <p:nvPr>
            <p:ph type="title"/>
          </p:nvPr>
        </p:nvSpPr>
        <p:spPr>
          <a:xfrm>
            <a:off x="720000" y="521225"/>
            <a:ext cx="7704000" cy="115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9" name="Google Shape;1539;p26"/>
          <p:cNvSpPr txBox="1">
            <a:spLocks noGrp="1"/>
          </p:cNvSpPr>
          <p:nvPr>
            <p:ph type="subTitle" idx="1"/>
          </p:nvPr>
        </p:nvSpPr>
        <p:spPr>
          <a:xfrm>
            <a:off x="937625"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0" name="Google Shape;1540;p26"/>
          <p:cNvSpPr txBox="1">
            <a:spLocks noGrp="1"/>
          </p:cNvSpPr>
          <p:nvPr>
            <p:ph type="subTitle" idx="2"/>
          </p:nvPr>
        </p:nvSpPr>
        <p:spPr>
          <a:xfrm>
            <a:off x="3484347"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1" name="Google Shape;1541;p26"/>
          <p:cNvSpPr txBox="1">
            <a:spLocks noGrp="1"/>
          </p:cNvSpPr>
          <p:nvPr>
            <p:ph type="subTitle" idx="3"/>
          </p:nvPr>
        </p:nvSpPr>
        <p:spPr>
          <a:xfrm>
            <a:off x="6031075" y="2664875"/>
            <a:ext cx="2175300" cy="88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2" name="Google Shape;1542;p26"/>
          <p:cNvSpPr txBox="1">
            <a:spLocks noGrp="1"/>
          </p:cNvSpPr>
          <p:nvPr>
            <p:ph type="subTitle" idx="4"/>
          </p:nvPr>
        </p:nvSpPr>
        <p:spPr>
          <a:xfrm>
            <a:off x="937625"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3" name="Google Shape;1543;p26"/>
          <p:cNvSpPr txBox="1">
            <a:spLocks noGrp="1"/>
          </p:cNvSpPr>
          <p:nvPr>
            <p:ph type="subTitle" idx="5"/>
          </p:nvPr>
        </p:nvSpPr>
        <p:spPr>
          <a:xfrm>
            <a:off x="3484350"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4" name="Google Shape;1544;p26"/>
          <p:cNvSpPr txBox="1">
            <a:spLocks noGrp="1"/>
          </p:cNvSpPr>
          <p:nvPr>
            <p:ph type="subTitle" idx="6"/>
          </p:nvPr>
        </p:nvSpPr>
        <p:spPr>
          <a:xfrm>
            <a:off x="6031075" y="2265397"/>
            <a:ext cx="2175300" cy="46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45"/>
        <p:cNvGrpSpPr/>
        <p:nvPr/>
      </p:nvGrpSpPr>
      <p:grpSpPr>
        <a:xfrm>
          <a:off x="0" y="0"/>
          <a:ext cx="0" cy="0"/>
          <a:chOff x="0" y="0"/>
          <a:chExt cx="0" cy="0"/>
        </a:xfrm>
      </p:grpSpPr>
      <p:grpSp>
        <p:nvGrpSpPr>
          <p:cNvPr id="1546" name="Google Shape;1546;p27"/>
          <p:cNvGrpSpPr/>
          <p:nvPr/>
        </p:nvGrpSpPr>
        <p:grpSpPr>
          <a:xfrm>
            <a:off x="-13" y="34"/>
            <a:ext cx="9144064" cy="5143518"/>
            <a:chOff x="-13" y="34"/>
            <a:chExt cx="9144064" cy="5143518"/>
          </a:xfrm>
        </p:grpSpPr>
        <p:sp>
          <p:nvSpPr>
            <p:cNvPr id="1547" name="Google Shape;1547;p27"/>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8" name="Google Shape;1548;p27"/>
            <p:cNvGrpSpPr/>
            <p:nvPr/>
          </p:nvGrpSpPr>
          <p:grpSpPr>
            <a:xfrm>
              <a:off x="466269" y="390944"/>
              <a:ext cx="8234197" cy="4275391"/>
              <a:chOff x="466269" y="390944"/>
              <a:chExt cx="8234197" cy="4275391"/>
            </a:xfrm>
          </p:grpSpPr>
          <p:sp>
            <p:nvSpPr>
              <p:cNvPr id="1549" name="Google Shape;1549;p27"/>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7"/>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7"/>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7"/>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7"/>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7"/>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7"/>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7"/>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7"/>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7"/>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7"/>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7"/>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7"/>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7"/>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7"/>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7"/>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7"/>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7"/>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7"/>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7"/>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7"/>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7"/>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7"/>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7"/>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7"/>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7"/>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7"/>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7"/>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7"/>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7"/>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7"/>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7"/>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7"/>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7"/>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7"/>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7"/>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7"/>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7"/>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7"/>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7"/>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7"/>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7"/>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7"/>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7"/>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7"/>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7"/>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7"/>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7"/>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7"/>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7"/>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7"/>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7"/>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7"/>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7"/>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7"/>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7"/>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7"/>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7" name="Google Shape;1607;p27"/>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8" name="Google Shape;1608;p27"/>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609" name="Google Shape;1609;p27"/>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0" name="Google Shape;1610;p27"/>
          <p:cNvSpPr txBox="1">
            <a:spLocks noGrp="1"/>
          </p:cNvSpPr>
          <p:nvPr>
            <p:ph type="subTitle" idx="1"/>
          </p:nvPr>
        </p:nvSpPr>
        <p:spPr>
          <a:xfrm>
            <a:off x="2193512" y="2057762"/>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1" name="Google Shape;1611;p27"/>
          <p:cNvSpPr txBox="1">
            <a:spLocks noGrp="1"/>
          </p:cNvSpPr>
          <p:nvPr>
            <p:ph type="subTitle" idx="2"/>
          </p:nvPr>
        </p:nvSpPr>
        <p:spPr>
          <a:xfrm>
            <a:off x="4823491" y="2057762"/>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2" name="Google Shape;1612;p27"/>
          <p:cNvSpPr txBox="1">
            <a:spLocks noGrp="1"/>
          </p:cNvSpPr>
          <p:nvPr>
            <p:ph type="subTitle" idx="3"/>
          </p:nvPr>
        </p:nvSpPr>
        <p:spPr>
          <a:xfrm>
            <a:off x="2193513" y="3254725"/>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3" name="Google Shape;1613;p27"/>
          <p:cNvSpPr txBox="1">
            <a:spLocks noGrp="1"/>
          </p:cNvSpPr>
          <p:nvPr>
            <p:ph type="subTitle" idx="4"/>
          </p:nvPr>
        </p:nvSpPr>
        <p:spPr>
          <a:xfrm>
            <a:off x="4823491" y="3254725"/>
            <a:ext cx="2127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4" name="Google Shape;1614;p27"/>
          <p:cNvSpPr txBox="1">
            <a:spLocks noGrp="1"/>
          </p:cNvSpPr>
          <p:nvPr>
            <p:ph type="subTitle" idx="5"/>
          </p:nvPr>
        </p:nvSpPr>
        <p:spPr>
          <a:xfrm>
            <a:off x="2193512" y="1612766"/>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5" name="Google Shape;1615;p27"/>
          <p:cNvSpPr txBox="1">
            <a:spLocks noGrp="1"/>
          </p:cNvSpPr>
          <p:nvPr>
            <p:ph type="subTitle" idx="6"/>
          </p:nvPr>
        </p:nvSpPr>
        <p:spPr>
          <a:xfrm>
            <a:off x="2193513" y="2811481"/>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6" name="Google Shape;1616;p27"/>
          <p:cNvSpPr txBox="1">
            <a:spLocks noGrp="1"/>
          </p:cNvSpPr>
          <p:nvPr>
            <p:ph type="subTitle" idx="7"/>
          </p:nvPr>
        </p:nvSpPr>
        <p:spPr>
          <a:xfrm>
            <a:off x="4823487" y="1612766"/>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7" name="Google Shape;1617;p27"/>
          <p:cNvSpPr txBox="1">
            <a:spLocks noGrp="1"/>
          </p:cNvSpPr>
          <p:nvPr>
            <p:ph type="subTitle" idx="8"/>
          </p:nvPr>
        </p:nvSpPr>
        <p:spPr>
          <a:xfrm>
            <a:off x="4823487" y="2811481"/>
            <a:ext cx="21270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grpSp>
        <p:nvGrpSpPr>
          <p:cNvPr id="74" name="Google Shape;74;p3"/>
          <p:cNvGrpSpPr/>
          <p:nvPr/>
        </p:nvGrpSpPr>
        <p:grpSpPr>
          <a:xfrm>
            <a:off x="-13" y="34"/>
            <a:ext cx="9144064" cy="5143518"/>
            <a:chOff x="-13" y="34"/>
            <a:chExt cx="9144064" cy="5143518"/>
          </a:xfrm>
        </p:grpSpPr>
        <p:sp>
          <p:nvSpPr>
            <p:cNvPr id="75" name="Google Shape;75;p3"/>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3"/>
            <p:cNvGrpSpPr/>
            <p:nvPr/>
          </p:nvGrpSpPr>
          <p:grpSpPr>
            <a:xfrm>
              <a:off x="466269" y="390944"/>
              <a:ext cx="8234197" cy="4275391"/>
              <a:chOff x="466269" y="390944"/>
              <a:chExt cx="8234197" cy="4275391"/>
            </a:xfrm>
          </p:grpSpPr>
          <p:sp>
            <p:nvSpPr>
              <p:cNvPr id="77" name="Google Shape;77;p3"/>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3"/>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 name="Google Shape;136;p3"/>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37" name="Google Shape;137;p3"/>
          <p:cNvSpPr txBox="1">
            <a:spLocks noGrp="1"/>
          </p:cNvSpPr>
          <p:nvPr>
            <p:ph type="title"/>
          </p:nvPr>
        </p:nvSpPr>
        <p:spPr>
          <a:xfrm>
            <a:off x="2038200" y="2050328"/>
            <a:ext cx="5067600" cy="183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8" name="Google Shape;138;p3"/>
          <p:cNvSpPr txBox="1">
            <a:spLocks noGrp="1"/>
          </p:cNvSpPr>
          <p:nvPr>
            <p:ph type="title" idx="2" hasCustomPrompt="1"/>
          </p:nvPr>
        </p:nvSpPr>
        <p:spPr>
          <a:xfrm>
            <a:off x="3745950" y="1149263"/>
            <a:ext cx="1652100" cy="1047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9" name="Google Shape;139;p3"/>
          <p:cNvSpPr txBox="1">
            <a:spLocks noGrp="1"/>
          </p:cNvSpPr>
          <p:nvPr>
            <p:ph type="subTitle" idx="1"/>
          </p:nvPr>
        </p:nvSpPr>
        <p:spPr>
          <a:xfrm>
            <a:off x="2038200" y="3846341"/>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41"/>
        <p:cNvGrpSpPr/>
        <p:nvPr/>
      </p:nvGrpSpPr>
      <p:grpSpPr>
        <a:xfrm>
          <a:off x="0" y="0"/>
          <a:ext cx="0" cy="0"/>
          <a:chOff x="0" y="0"/>
          <a:chExt cx="0" cy="0"/>
        </a:xfrm>
      </p:grpSpPr>
      <p:grpSp>
        <p:nvGrpSpPr>
          <p:cNvPr id="1642" name="Google Shape;1642;p29"/>
          <p:cNvGrpSpPr/>
          <p:nvPr/>
        </p:nvGrpSpPr>
        <p:grpSpPr>
          <a:xfrm>
            <a:off x="-37" y="0"/>
            <a:ext cx="9144064" cy="5143467"/>
            <a:chOff x="-37" y="0"/>
            <a:chExt cx="9144064" cy="5143467"/>
          </a:xfrm>
        </p:grpSpPr>
        <p:sp>
          <p:nvSpPr>
            <p:cNvPr id="1643" name="Google Shape;1643;p29"/>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9"/>
            <p:cNvGrpSpPr/>
            <p:nvPr/>
          </p:nvGrpSpPr>
          <p:grpSpPr>
            <a:xfrm>
              <a:off x="-37" y="0"/>
              <a:ext cx="9144064" cy="5143467"/>
              <a:chOff x="-9645675" y="0"/>
              <a:chExt cx="9144064" cy="5143467"/>
            </a:xfrm>
          </p:grpSpPr>
          <p:sp>
            <p:nvSpPr>
              <p:cNvPr id="1645" name="Google Shape;1645;p29"/>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50" name="Google Shape;1650;p2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651" name="Google Shape;1651;p29"/>
          <p:cNvSpPr txBox="1">
            <a:spLocks noGrp="1"/>
          </p:cNvSpPr>
          <p:nvPr>
            <p:ph type="title" hasCustomPrompt="1"/>
          </p:nvPr>
        </p:nvSpPr>
        <p:spPr>
          <a:xfrm>
            <a:off x="2223600" y="679312"/>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2" name="Google Shape;1652;p29"/>
          <p:cNvSpPr txBox="1">
            <a:spLocks noGrp="1"/>
          </p:cNvSpPr>
          <p:nvPr>
            <p:ph type="subTitle" idx="1"/>
          </p:nvPr>
        </p:nvSpPr>
        <p:spPr>
          <a:xfrm>
            <a:off x="2223600" y="1302550"/>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53" name="Google Shape;1653;p29"/>
          <p:cNvSpPr txBox="1">
            <a:spLocks noGrp="1"/>
          </p:cNvSpPr>
          <p:nvPr>
            <p:ph type="title" idx="2" hasCustomPrompt="1"/>
          </p:nvPr>
        </p:nvSpPr>
        <p:spPr>
          <a:xfrm>
            <a:off x="2223600" y="2046631"/>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4" name="Google Shape;1654;p29"/>
          <p:cNvSpPr txBox="1">
            <a:spLocks noGrp="1"/>
          </p:cNvSpPr>
          <p:nvPr>
            <p:ph type="subTitle" idx="3"/>
          </p:nvPr>
        </p:nvSpPr>
        <p:spPr>
          <a:xfrm>
            <a:off x="2223600" y="2671116"/>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55" name="Google Shape;1655;p29"/>
          <p:cNvSpPr txBox="1">
            <a:spLocks noGrp="1"/>
          </p:cNvSpPr>
          <p:nvPr>
            <p:ph type="title" idx="4" hasCustomPrompt="1"/>
          </p:nvPr>
        </p:nvSpPr>
        <p:spPr>
          <a:xfrm>
            <a:off x="2223600" y="3413950"/>
            <a:ext cx="4696800" cy="867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56" name="Google Shape;1656;p29"/>
          <p:cNvSpPr txBox="1">
            <a:spLocks noGrp="1"/>
          </p:cNvSpPr>
          <p:nvPr>
            <p:ph type="subTitle" idx="5"/>
          </p:nvPr>
        </p:nvSpPr>
        <p:spPr>
          <a:xfrm>
            <a:off x="2223600" y="4039682"/>
            <a:ext cx="4696800" cy="42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657"/>
        <p:cNvGrpSpPr/>
        <p:nvPr/>
      </p:nvGrpSpPr>
      <p:grpSpPr>
        <a:xfrm>
          <a:off x="0" y="0"/>
          <a:ext cx="0" cy="0"/>
          <a:chOff x="0" y="0"/>
          <a:chExt cx="0" cy="0"/>
        </a:xfrm>
      </p:grpSpPr>
      <p:grpSp>
        <p:nvGrpSpPr>
          <p:cNvPr id="1658" name="Google Shape;1658;p30"/>
          <p:cNvGrpSpPr/>
          <p:nvPr/>
        </p:nvGrpSpPr>
        <p:grpSpPr>
          <a:xfrm>
            <a:off x="-13" y="34"/>
            <a:ext cx="9144064" cy="5143518"/>
            <a:chOff x="-13" y="34"/>
            <a:chExt cx="9144064" cy="5143518"/>
          </a:xfrm>
        </p:grpSpPr>
        <p:sp>
          <p:nvSpPr>
            <p:cNvPr id="1659" name="Google Shape;1659;p30"/>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0" name="Google Shape;1660;p30"/>
            <p:cNvGrpSpPr/>
            <p:nvPr/>
          </p:nvGrpSpPr>
          <p:grpSpPr>
            <a:xfrm>
              <a:off x="466269" y="390944"/>
              <a:ext cx="8234197" cy="4275391"/>
              <a:chOff x="466269" y="390944"/>
              <a:chExt cx="8234197" cy="4275391"/>
            </a:xfrm>
          </p:grpSpPr>
          <p:sp>
            <p:nvSpPr>
              <p:cNvPr id="1661" name="Google Shape;1661;p30"/>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0"/>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0"/>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0"/>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0"/>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0"/>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0"/>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0"/>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0"/>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0"/>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0"/>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30"/>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0" name="Google Shape;1720;p30"/>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1721" name="Google Shape;1721;p30"/>
          <p:cNvSpPr txBox="1">
            <a:spLocks noGrp="1"/>
          </p:cNvSpPr>
          <p:nvPr>
            <p:ph type="title" hasCustomPrompt="1"/>
          </p:nvPr>
        </p:nvSpPr>
        <p:spPr>
          <a:xfrm>
            <a:off x="719993"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2" name="Google Shape;1722;p30"/>
          <p:cNvSpPr txBox="1">
            <a:spLocks noGrp="1"/>
          </p:cNvSpPr>
          <p:nvPr>
            <p:ph type="subTitle" idx="1"/>
          </p:nvPr>
        </p:nvSpPr>
        <p:spPr>
          <a:xfrm>
            <a:off x="719993"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3" name="Google Shape;1723;p30"/>
          <p:cNvSpPr txBox="1">
            <a:spLocks noGrp="1"/>
          </p:cNvSpPr>
          <p:nvPr>
            <p:ph type="subTitle" idx="2"/>
          </p:nvPr>
        </p:nvSpPr>
        <p:spPr>
          <a:xfrm>
            <a:off x="719993"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4" name="Google Shape;1724;p30"/>
          <p:cNvSpPr txBox="1">
            <a:spLocks noGrp="1"/>
          </p:cNvSpPr>
          <p:nvPr>
            <p:ph type="title" idx="3" hasCustomPrompt="1"/>
          </p:nvPr>
        </p:nvSpPr>
        <p:spPr>
          <a:xfrm>
            <a:off x="3485393"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5" name="Google Shape;1725;p30"/>
          <p:cNvSpPr txBox="1">
            <a:spLocks noGrp="1"/>
          </p:cNvSpPr>
          <p:nvPr>
            <p:ph type="subTitle" idx="4"/>
          </p:nvPr>
        </p:nvSpPr>
        <p:spPr>
          <a:xfrm>
            <a:off x="3485393"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6" name="Google Shape;1726;p30"/>
          <p:cNvSpPr txBox="1">
            <a:spLocks noGrp="1"/>
          </p:cNvSpPr>
          <p:nvPr>
            <p:ph type="subTitle" idx="5"/>
          </p:nvPr>
        </p:nvSpPr>
        <p:spPr>
          <a:xfrm>
            <a:off x="3485393"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7" name="Google Shape;1727;p30"/>
          <p:cNvSpPr txBox="1">
            <a:spLocks noGrp="1"/>
          </p:cNvSpPr>
          <p:nvPr>
            <p:ph type="title" idx="6" hasCustomPrompt="1"/>
          </p:nvPr>
        </p:nvSpPr>
        <p:spPr>
          <a:xfrm>
            <a:off x="6250796" y="2825810"/>
            <a:ext cx="2173200" cy="577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8" name="Google Shape;1728;p30"/>
          <p:cNvSpPr txBox="1">
            <a:spLocks noGrp="1"/>
          </p:cNvSpPr>
          <p:nvPr>
            <p:ph type="subTitle" idx="7"/>
          </p:nvPr>
        </p:nvSpPr>
        <p:spPr>
          <a:xfrm>
            <a:off x="6250796" y="3737300"/>
            <a:ext cx="2173200" cy="79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729" name="Google Shape;1729;p30"/>
          <p:cNvSpPr txBox="1">
            <a:spLocks noGrp="1"/>
          </p:cNvSpPr>
          <p:nvPr>
            <p:ph type="subTitle" idx="8"/>
          </p:nvPr>
        </p:nvSpPr>
        <p:spPr>
          <a:xfrm>
            <a:off x="6250796" y="3295591"/>
            <a:ext cx="2173200" cy="50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30" name="Google Shape;1730;p30"/>
          <p:cNvSpPr txBox="1">
            <a:spLocks noGrp="1"/>
          </p:cNvSpPr>
          <p:nvPr>
            <p:ph type="title" idx="9"/>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52"/>
        <p:cNvGrpSpPr/>
        <p:nvPr/>
      </p:nvGrpSpPr>
      <p:grpSpPr>
        <a:xfrm>
          <a:off x="0" y="0"/>
          <a:ext cx="0" cy="0"/>
          <a:chOff x="0" y="0"/>
          <a:chExt cx="0" cy="0"/>
        </a:xfrm>
      </p:grpSpPr>
      <p:grpSp>
        <p:nvGrpSpPr>
          <p:cNvPr id="1853" name="Google Shape;1853;p32"/>
          <p:cNvGrpSpPr/>
          <p:nvPr/>
        </p:nvGrpSpPr>
        <p:grpSpPr>
          <a:xfrm>
            <a:off x="-37" y="0"/>
            <a:ext cx="9144064" cy="5143467"/>
            <a:chOff x="-37" y="0"/>
            <a:chExt cx="9144064" cy="5143467"/>
          </a:xfrm>
        </p:grpSpPr>
        <p:sp>
          <p:nvSpPr>
            <p:cNvPr id="1854" name="Google Shape;1854;p32"/>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5" name="Google Shape;1855;p32"/>
            <p:cNvGrpSpPr/>
            <p:nvPr/>
          </p:nvGrpSpPr>
          <p:grpSpPr>
            <a:xfrm>
              <a:off x="-37" y="0"/>
              <a:ext cx="9144064" cy="5143467"/>
              <a:chOff x="-9645675" y="0"/>
              <a:chExt cx="9144064" cy="5143467"/>
            </a:xfrm>
          </p:grpSpPr>
          <p:sp>
            <p:nvSpPr>
              <p:cNvPr id="1856" name="Google Shape;1856;p32"/>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2"/>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2"/>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2"/>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2"/>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61" name="Google Shape;1861;p32"/>
          <p:cNvPicPr preferRelativeResize="0"/>
          <p:nvPr/>
        </p:nvPicPr>
        <p:blipFill>
          <a:blip r:embed="rId2">
            <a:alphaModFix amt="22000"/>
          </a:blip>
          <a:stretch>
            <a:fillRect/>
          </a:stretch>
        </p:blipFill>
        <p:spPr>
          <a:xfrm>
            <a:off x="228526" y="238924"/>
            <a:ext cx="8686949" cy="466565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62"/>
        <p:cNvGrpSpPr/>
        <p:nvPr/>
      </p:nvGrpSpPr>
      <p:grpSpPr>
        <a:xfrm>
          <a:off x="0" y="0"/>
          <a:ext cx="0" cy="0"/>
          <a:chOff x="0" y="0"/>
          <a:chExt cx="0" cy="0"/>
        </a:xfrm>
      </p:grpSpPr>
      <p:grpSp>
        <p:nvGrpSpPr>
          <p:cNvPr id="1863" name="Google Shape;1863;p33"/>
          <p:cNvGrpSpPr/>
          <p:nvPr/>
        </p:nvGrpSpPr>
        <p:grpSpPr>
          <a:xfrm>
            <a:off x="-13" y="34"/>
            <a:ext cx="9144064" cy="5143518"/>
            <a:chOff x="-13" y="34"/>
            <a:chExt cx="9144064" cy="5143518"/>
          </a:xfrm>
        </p:grpSpPr>
        <p:sp>
          <p:nvSpPr>
            <p:cNvPr id="1864" name="Google Shape;1864;p33"/>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33"/>
            <p:cNvGrpSpPr/>
            <p:nvPr/>
          </p:nvGrpSpPr>
          <p:grpSpPr>
            <a:xfrm>
              <a:off x="466269" y="390944"/>
              <a:ext cx="8234197" cy="4275391"/>
              <a:chOff x="466269" y="390944"/>
              <a:chExt cx="8234197" cy="4275391"/>
            </a:xfrm>
          </p:grpSpPr>
          <p:sp>
            <p:nvSpPr>
              <p:cNvPr id="1866" name="Google Shape;1866;p33"/>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33"/>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25" name="Google Shape;1925;p33"/>
          <p:cNvPicPr preferRelativeResize="0"/>
          <p:nvPr/>
        </p:nvPicPr>
        <p:blipFill>
          <a:blip r:embed="rId2">
            <a:alphaModFix amt="22000"/>
          </a:blip>
          <a:stretch>
            <a:fillRect/>
          </a:stretch>
        </p:blipFill>
        <p:spPr>
          <a:xfrm>
            <a:off x="228526" y="238924"/>
            <a:ext cx="8686949" cy="466565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EA6F2-8D07-8A77-838F-A75F5A4890C0}"/>
              </a:ext>
            </a:extLst>
          </p:cNvPr>
          <p:cNvSpPr>
            <a:spLocks noGrp="1"/>
          </p:cNvSpPr>
          <p:nvPr>
            <p:ph type="dt" sz="half" idx="10"/>
          </p:nvPr>
        </p:nvSpPr>
        <p:spPr/>
        <p:txBody>
          <a:bodyPr/>
          <a:lstStyle>
            <a:lvl1pPr>
              <a:defRPr/>
            </a:lvl1pPr>
          </a:lstStyle>
          <a:p>
            <a:pPr>
              <a:defRPr/>
            </a:pPr>
            <a:endParaRPr lang="x-none" dirty="0"/>
          </a:p>
        </p:txBody>
      </p:sp>
      <p:sp>
        <p:nvSpPr>
          <p:cNvPr id="3" name="Footer Placeholder 4">
            <a:extLst>
              <a:ext uri="{FF2B5EF4-FFF2-40B4-BE49-F238E27FC236}">
                <a16:creationId xmlns:a16="http://schemas.microsoft.com/office/drawing/2014/main" id="{B6A5310B-5E39-519B-B0C8-BEE3D937F3E7}"/>
              </a:ext>
            </a:extLst>
          </p:cNvPr>
          <p:cNvSpPr>
            <a:spLocks noGrp="1"/>
          </p:cNvSpPr>
          <p:nvPr>
            <p:ph type="ftr" sz="quarter" idx="11"/>
          </p:nvPr>
        </p:nvSpPr>
        <p:spPr/>
        <p:txBody>
          <a:bodyPr/>
          <a:lstStyle>
            <a:lvl1pPr>
              <a:defRPr/>
            </a:lvl1pPr>
          </a:lstStyle>
          <a:p>
            <a:pPr>
              <a:defRPr/>
            </a:pPr>
            <a:endParaRPr lang="x-none" dirty="0"/>
          </a:p>
        </p:txBody>
      </p:sp>
      <p:sp>
        <p:nvSpPr>
          <p:cNvPr id="4" name="Slide Number Placeholder 5">
            <a:extLst>
              <a:ext uri="{FF2B5EF4-FFF2-40B4-BE49-F238E27FC236}">
                <a16:creationId xmlns:a16="http://schemas.microsoft.com/office/drawing/2014/main" id="{05FCF9CF-DBF4-3235-DE21-79761684D5CF}"/>
              </a:ext>
            </a:extLst>
          </p:cNvPr>
          <p:cNvSpPr>
            <a:spLocks noGrp="1"/>
          </p:cNvSpPr>
          <p:nvPr>
            <p:ph type="sldNum" sz="quarter" idx="12"/>
          </p:nvPr>
        </p:nvSpPr>
        <p:spPr/>
        <p:txBody>
          <a:bodyPr/>
          <a:lstStyle>
            <a:lvl1pPr>
              <a:defRPr/>
            </a:lvl1pPr>
          </a:lstStyle>
          <a:p>
            <a:endParaRPr lang="en-US" altLang="vi-VN" dirty="0"/>
          </a:p>
        </p:txBody>
      </p:sp>
      <p:grpSp>
        <p:nvGrpSpPr>
          <p:cNvPr id="5" name="Google Shape;1128;p20">
            <a:extLst>
              <a:ext uri="{FF2B5EF4-FFF2-40B4-BE49-F238E27FC236}">
                <a16:creationId xmlns:a16="http://schemas.microsoft.com/office/drawing/2014/main" id="{624BF42E-F6B4-A2C0-97AD-6F72A2489806}"/>
              </a:ext>
            </a:extLst>
          </p:cNvPr>
          <p:cNvGrpSpPr/>
          <p:nvPr userDrawn="1"/>
        </p:nvGrpSpPr>
        <p:grpSpPr>
          <a:xfrm>
            <a:off x="-37" y="0"/>
            <a:ext cx="9144064" cy="5143467"/>
            <a:chOff x="-37" y="0"/>
            <a:chExt cx="9144064" cy="5143467"/>
          </a:xfrm>
        </p:grpSpPr>
        <p:sp>
          <p:nvSpPr>
            <p:cNvPr id="6" name="Google Shape;1129;p20">
              <a:extLst>
                <a:ext uri="{FF2B5EF4-FFF2-40B4-BE49-F238E27FC236}">
                  <a16:creationId xmlns:a16="http://schemas.microsoft.com/office/drawing/2014/main" id="{173CA523-AA31-98D0-F5F9-39E68FDF5FB9}"/>
                </a:ext>
              </a:extLst>
            </p:cNvPr>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130;p20">
              <a:extLst>
                <a:ext uri="{FF2B5EF4-FFF2-40B4-BE49-F238E27FC236}">
                  <a16:creationId xmlns:a16="http://schemas.microsoft.com/office/drawing/2014/main" id="{A94C5A27-9EB7-DE51-3DB2-FEFDB76C6A55}"/>
                </a:ext>
              </a:extLst>
            </p:cNvPr>
            <p:cNvGrpSpPr/>
            <p:nvPr/>
          </p:nvGrpSpPr>
          <p:grpSpPr>
            <a:xfrm>
              <a:off x="-37" y="0"/>
              <a:ext cx="9144064" cy="5143467"/>
              <a:chOff x="-9645675" y="0"/>
              <a:chExt cx="9144064" cy="5143467"/>
            </a:xfrm>
          </p:grpSpPr>
          <p:sp>
            <p:nvSpPr>
              <p:cNvPr id="8" name="Google Shape;1131;p20">
                <a:extLst>
                  <a:ext uri="{FF2B5EF4-FFF2-40B4-BE49-F238E27FC236}">
                    <a16:creationId xmlns:a16="http://schemas.microsoft.com/office/drawing/2014/main" id="{62B4D94E-FC30-ABE0-ACBF-741AD6095A35}"/>
                  </a:ext>
                </a:extLst>
              </p:cNvPr>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2;p20">
                <a:extLst>
                  <a:ext uri="{FF2B5EF4-FFF2-40B4-BE49-F238E27FC236}">
                    <a16:creationId xmlns:a16="http://schemas.microsoft.com/office/drawing/2014/main" id="{34B651F3-AB0E-3CC4-B182-CD587CDEA976}"/>
                  </a:ext>
                </a:extLst>
              </p:cNvPr>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3;p20">
                <a:extLst>
                  <a:ext uri="{FF2B5EF4-FFF2-40B4-BE49-F238E27FC236}">
                    <a16:creationId xmlns:a16="http://schemas.microsoft.com/office/drawing/2014/main" id="{E6071A65-820E-4FAF-E250-A1D9795E777E}"/>
                  </a:ext>
                </a:extLst>
              </p:cNvPr>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4;p20">
                <a:extLst>
                  <a:ext uri="{FF2B5EF4-FFF2-40B4-BE49-F238E27FC236}">
                    <a16:creationId xmlns:a16="http://schemas.microsoft.com/office/drawing/2014/main" id="{6A1919E9-D40A-8B3B-43E9-771EB622BA6A}"/>
                  </a:ext>
                </a:extLst>
              </p:cNvPr>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5;p20">
                <a:extLst>
                  <a:ext uri="{FF2B5EF4-FFF2-40B4-BE49-F238E27FC236}">
                    <a16:creationId xmlns:a16="http://schemas.microsoft.com/office/drawing/2014/main" id="{57DE621B-FBCC-81D8-CC98-D477A567515D}"/>
                  </a:ext>
                </a:extLst>
              </p:cNvPr>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401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3096-2886-2544-8BC8-6FAF8DED01E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96F79D88-BE7C-E441-9854-FF7DBEAE9AB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26C968C0-1272-FC46-B6B1-B48493D537B5}"/>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5" name="Footer Placeholder 4">
            <a:extLst>
              <a:ext uri="{FF2B5EF4-FFF2-40B4-BE49-F238E27FC236}">
                <a16:creationId xmlns:a16="http://schemas.microsoft.com/office/drawing/2014/main" id="{AB5FA692-4B01-CC48-A620-4A44972CFC9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1C4DE83-2E00-2149-8212-35CE3E10D264}"/>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155939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DF93-E1A2-E14A-A7A1-82E4BDFCCC9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559ED71-ACDD-1E49-891A-595314ED05C1}"/>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4" name="Footer Placeholder 3">
            <a:extLst>
              <a:ext uri="{FF2B5EF4-FFF2-40B4-BE49-F238E27FC236}">
                <a16:creationId xmlns:a16="http://schemas.microsoft.com/office/drawing/2014/main" id="{253C2FA7-214C-054C-AAF0-D6CC10A5C36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8A03578-2E4F-9D40-9BAC-3E0B4A52B78D}"/>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3657164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C4EA-BDA5-754E-A8CE-F7A5CD7CB04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83A71E8-69E4-8444-81ED-4DE718AF3F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3883BD-95AF-7C41-AB00-CF14B6258C3F}"/>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5" name="Footer Placeholder 4">
            <a:extLst>
              <a:ext uri="{FF2B5EF4-FFF2-40B4-BE49-F238E27FC236}">
                <a16:creationId xmlns:a16="http://schemas.microsoft.com/office/drawing/2014/main" id="{20005A82-DC1F-644B-AA51-CBF3B876FEC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53DEBA-9AA5-CD4B-98BF-62BD4A1F208F}"/>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281909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5EE7-19E8-8844-9F07-B3A1EF4F9C6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C56B41E-950A-1E44-B17D-0ACC59190D4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3487863-6E8D-A340-A6BF-04383FDC0CB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F30520E-892B-2041-A6EA-E5CC0EF69C07}"/>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6" name="Footer Placeholder 5">
            <a:extLst>
              <a:ext uri="{FF2B5EF4-FFF2-40B4-BE49-F238E27FC236}">
                <a16:creationId xmlns:a16="http://schemas.microsoft.com/office/drawing/2014/main" id="{817A4C06-E3E8-B640-8579-B4ED029ECF6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2BFF2E8-A348-A14E-A610-B38F5ED00E6A}"/>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130451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738E-CDAB-254E-88DC-587FAFB166F9}"/>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06AEB0D-156C-A040-9C5A-98B763B2D2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6ED7D-F0AC-DE47-B8CB-6F0F96512D4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896E98D1-E470-7E40-9F32-831AE226528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0DDB1F-BD65-A74F-A85D-0C9A5876080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3B7BB534-3189-5E4F-8096-20915794CA58}"/>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8" name="Footer Placeholder 7">
            <a:extLst>
              <a:ext uri="{FF2B5EF4-FFF2-40B4-BE49-F238E27FC236}">
                <a16:creationId xmlns:a16="http://schemas.microsoft.com/office/drawing/2014/main" id="{8DA5E367-A6B4-A148-A44B-61456D342DF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15AC40D3-6A48-FB4B-B8B8-12C3396DEFB1}"/>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40292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13" y="34"/>
            <a:ext cx="9144064" cy="5143518"/>
            <a:chOff x="-13" y="34"/>
            <a:chExt cx="9144064" cy="5143518"/>
          </a:xfrm>
        </p:grpSpPr>
        <p:sp>
          <p:nvSpPr>
            <p:cNvPr id="208" name="Google Shape;208;p5"/>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5"/>
            <p:cNvGrpSpPr/>
            <p:nvPr/>
          </p:nvGrpSpPr>
          <p:grpSpPr>
            <a:xfrm>
              <a:off x="466269" y="390944"/>
              <a:ext cx="8234197" cy="4275391"/>
              <a:chOff x="466269" y="390944"/>
              <a:chExt cx="8234197" cy="4275391"/>
            </a:xfrm>
          </p:grpSpPr>
          <p:sp>
            <p:nvSpPr>
              <p:cNvPr id="210" name="Google Shape;210;p5"/>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5"/>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9" name="Google Shape;269;p5"/>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270" name="Google Shape;270;p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5"/>
          <p:cNvSpPr txBox="1">
            <a:spLocks noGrp="1"/>
          </p:cNvSpPr>
          <p:nvPr>
            <p:ph type="subTitle" idx="1"/>
          </p:nvPr>
        </p:nvSpPr>
        <p:spPr>
          <a:xfrm>
            <a:off x="4862547" y="363423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2"/>
          </p:nvPr>
        </p:nvSpPr>
        <p:spPr>
          <a:xfrm>
            <a:off x="1776088" y="363423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3" name="Google Shape;273;p5"/>
          <p:cNvSpPr txBox="1">
            <a:spLocks noGrp="1"/>
          </p:cNvSpPr>
          <p:nvPr>
            <p:ph type="subTitle" idx="3"/>
          </p:nvPr>
        </p:nvSpPr>
        <p:spPr>
          <a:xfrm>
            <a:off x="4862550" y="3197349"/>
            <a:ext cx="2505600" cy="50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4" name="Google Shape;274;p5"/>
          <p:cNvSpPr txBox="1">
            <a:spLocks noGrp="1"/>
          </p:cNvSpPr>
          <p:nvPr>
            <p:ph type="subTitle" idx="4"/>
          </p:nvPr>
        </p:nvSpPr>
        <p:spPr>
          <a:xfrm>
            <a:off x="1775875" y="3197349"/>
            <a:ext cx="2505600" cy="50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Averia Serif Libre"/>
                <a:ea typeface="Averia Serif Libre"/>
                <a:cs typeface="Averia Serif Libre"/>
                <a:sym typeface="Averia Serif Libr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A0B5-28F1-8748-A8B4-CD2FCC52256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60F86EC-E833-F14C-9E66-41E9BEB47E94}"/>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4" name="Footer Placeholder 3">
            <a:extLst>
              <a:ext uri="{FF2B5EF4-FFF2-40B4-BE49-F238E27FC236}">
                <a16:creationId xmlns:a16="http://schemas.microsoft.com/office/drawing/2014/main" id="{6FE3430E-D9A5-E04A-985D-93317E897035}"/>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A056C48E-4D98-784D-9AF0-ABC124B7122D}"/>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3689492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831CA-2E69-5949-B30F-B8B78C06334B}"/>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3" name="Footer Placeholder 2">
            <a:extLst>
              <a:ext uri="{FF2B5EF4-FFF2-40B4-BE49-F238E27FC236}">
                <a16:creationId xmlns:a16="http://schemas.microsoft.com/office/drawing/2014/main" id="{86312613-5B0C-B145-BC31-11CC02A71F4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AA4D6E0-DF1D-D44F-AFB2-057553790552}"/>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1378896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1EC1-65C2-EB45-A93E-1AA9DBD8AA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7E443CC4-A924-DC4D-BA58-15D093279E1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BABEE95-5BCE-8648-9C00-80EA5308A9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7BA5D7-C2E5-1742-AA49-7F1ED8618BE1}"/>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6" name="Footer Placeholder 5">
            <a:extLst>
              <a:ext uri="{FF2B5EF4-FFF2-40B4-BE49-F238E27FC236}">
                <a16:creationId xmlns:a16="http://schemas.microsoft.com/office/drawing/2014/main" id="{257C4474-E552-A24D-910B-4D79E138913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B97345F-AC4B-3649-9A05-4D44A23D710B}"/>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2672530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DB51-B784-E74C-9D76-06757914EA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9534F8A-F4A6-2E42-8AA7-3B53EFA7483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9FE69CCA-7AD0-DF4E-BE22-882BA089BE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71F450-BAB6-7349-B544-02570C29E4F5}"/>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6" name="Footer Placeholder 5">
            <a:extLst>
              <a:ext uri="{FF2B5EF4-FFF2-40B4-BE49-F238E27FC236}">
                <a16:creationId xmlns:a16="http://schemas.microsoft.com/office/drawing/2014/main" id="{E1D9A3AE-09C2-4744-8813-4D233C7240B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B5C0A07-998A-7A4E-A16D-51441D4A4C9A}"/>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361045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4046-7137-BF40-806C-7FEE66B7136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148D392-8E23-C645-9B3B-176D24E7E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6D5CBA5-B345-E042-B1BF-D36A7A18823E}"/>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5" name="Footer Placeholder 4">
            <a:extLst>
              <a:ext uri="{FF2B5EF4-FFF2-40B4-BE49-F238E27FC236}">
                <a16:creationId xmlns:a16="http://schemas.microsoft.com/office/drawing/2014/main" id="{EDF7AAC7-258B-3749-8F60-76ACBEAFC0C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C73C984-E8AA-5445-9CC0-2EEA355B5B8E}"/>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62793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4A2AB4-1214-6045-BF77-65C4F32EB17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99E8E26-18DF-5A4B-A5ED-C2FBFAAE9E6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984DCA-0EE3-1240-95E3-2375BB651632}"/>
              </a:ext>
            </a:extLst>
          </p:cNvPr>
          <p:cNvSpPr>
            <a:spLocks noGrp="1"/>
          </p:cNvSpPr>
          <p:nvPr>
            <p:ph type="dt" sz="half" idx="10"/>
          </p:nvPr>
        </p:nvSpPr>
        <p:spPr/>
        <p:txBody>
          <a:bodyPr/>
          <a:lstStyle/>
          <a:p>
            <a:fld id="{DCABFE86-5F1F-6946-9818-B4D877E6DEA8}" type="datetimeFigureOut">
              <a:rPr lang="en-VN" smtClean="0"/>
              <a:t>07/26/2023</a:t>
            </a:fld>
            <a:endParaRPr lang="en-VN"/>
          </a:p>
        </p:txBody>
      </p:sp>
      <p:sp>
        <p:nvSpPr>
          <p:cNvPr id="5" name="Footer Placeholder 4">
            <a:extLst>
              <a:ext uri="{FF2B5EF4-FFF2-40B4-BE49-F238E27FC236}">
                <a16:creationId xmlns:a16="http://schemas.microsoft.com/office/drawing/2014/main" id="{B77FA7E7-C236-354D-B65C-A0745EA7D52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367947E-CC13-DE43-A931-C039BD973486}"/>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298128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grpSp>
        <p:nvGrpSpPr>
          <p:cNvPr id="276" name="Google Shape;276;p6"/>
          <p:cNvGrpSpPr/>
          <p:nvPr/>
        </p:nvGrpSpPr>
        <p:grpSpPr>
          <a:xfrm>
            <a:off x="0" y="-4"/>
            <a:ext cx="9144064" cy="5143518"/>
            <a:chOff x="-13" y="34"/>
            <a:chExt cx="9144064" cy="5143518"/>
          </a:xfrm>
        </p:grpSpPr>
        <p:sp>
          <p:nvSpPr>
            <p:cNvPr id="277" name="Google Shape;277;p6"/>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6"/>
            <p:cNvGrpSpPr/>
            <p:nvPr/>
          </p:nvGrpSpPr>
          <p:grpSpPr>
            <a:xfrm>
              <a:off x="466269" y="390944"/>
              <a:ext cx="8234197" cy="4275391"/>
              <a:chOff x="466269" y="390944"/>
              <a:chExt cx="8234197" cy="4275391"/>
            </a:xfrm>
          </p:grpSpPr>
          <p:sp>
            <p:nvSpPr>
              <p:cNvPr id="279" name="Google Shape;279;p6"/>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6"/>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8" name="Google Shape;338;p6"/>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339" name="Google Shape;339;p6"/>
          <p:cNvSpPr txBox="1">
            <a:spLocks noGrp="1"/>
          </p:cNvSpPr>
          <p:nvPr>
            <p:ph type="title"/>
          </p:nvPr>
        </p:nvSpPr>
        <p:spPr>
          <a:xfrm>
            <a:off x="720000" y="521225"/>
            <a:ext cx="7704000" cy="131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6"/>
        <p:cNvGrpSpPr/>
        <p:nvPr/>
      </p:nvGrpSpPr>
      <p:grpSpPr>
        <a:xfrm>
          <a:off x="0" y="0"/>
          <a:ext cx="0" cy="0"/>
          <a:chOff x="0" y="0"/>
          <a:chExt cx="0" cy="0"/>
        </a:xfrm>
      </p:grpSpPr>
      <p:grpSp>
        <p:nvGrpSpPr>
          <p:cNvPr id="407" name="Google Shape;407;p8"/>
          <p:cNvGrpSpPr/>
          <p:nvPr/>
        </p:nvGrpSpPr>
        <p:grpSpPr>
          <a:xfrm>
            <a:off x="-615" y="3"/>
            <a:ext cx="9144007" cy="5143663"/>
            <a:chOff x="12845806" y="81113"/>
            <a:chExt cx="9066938" cy="4981274"/>
          </a:xfrm>
        </p:grpSpPr>
        <p:sp>
          <p:nvSpPr>
            <p:cNvPr id="408" name="Google Shape;408;p8"/>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8"/>
            <p:cNvGrpSpPr/>
            <p:nvPr/>
          </p:nvGrpSpPr>
          <p:grpSpPr>
            <a:xfrm>
              <a:off x="13258633" y="464431"/>
              <a:ext cx="8298425" cy="4218480"/>
              <a:chOff x="451358" y="464431"/>
              <a:chExt cx="8298425" cy="4218480"/>
            </a:xfrm>
          </p:grpSpPr>
          <p:sp>
            <p:nvSpPr>
              <p:cNvPr id="411" name="Google Shape;411;p8"/>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23" name="Google Shape;523;p8"/>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524" name="Google Shape;524;p8"/>
          <p:cNvSpPr txBox="1">
            <a:spLocks noGrp="1"/>
          </p:cNvSpPr>
          <p:nvPr>
            <p:ph type="title"/>
          </p:nvPr>
        </p:nvSpPr>
        <p:spPr>
          <a:xfrm>
            <a:off x="1768550" y="1519528"/>
            <a:ext cx="5607000" cy="207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5"/>
        <p:cNvGrpSpPr/>
        <p:nvPr/>
      </p:nvGrpSpPr>
      <p:grpSpPr>
        <a:xfrm>
          <a:off x="0" y="0"/>
          <a:ext cx="0" cy="0"/>
          <a:chOff x="0" y="0"/>
          <a:chExt cx="0" cy="0"/>
        </a:xfrm>
      </p:grpSpPr>
      <p:sp>
        <p:nvSpPr>
          <p:cNvPr id="526" name="Google Shape;526;p9"/>
          <p:cNvSpPr/>
          <p:nvPr/>
        </p:nvSpPr>
        <p:spPr>
          <a:xfrm>
            <a:off x="268975" y="183700"/>
            <a:ext cx="8627400" cy="477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9"/>
          <p:cNvGrpSpPr/>
          <p:nvPr/>
        </p:nvGrpSpPr>
        <p:grpSpPr>
          <a:xfrm>
            <a:off x="38" y="13"/>
            <a:ext cx="9144064" cy="5143467"/>
            <a:chOff x="0" y="0"/>
            <a:chExt cx="9144064" cy="5143467"/>
          </a:xfrm>
        </p:grpSpPr>
        <p:sp>
          <p:nvSpPr>
            <p:cNvPr id="528" name="Google Shape;528;p9"/>
            <p:cNvSpPr/>
            <p:nvPr/>
          </p:nvSpPr>
          <p:spPr>
            <a:xfrm>
              <a:off x="0"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303196"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8425624"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303196"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8425624"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3" name="Google Shape;533;p9"/>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534" name="Google Shape;534;p9"/>
          <p:cNvSpPr txBox="1">
            <a:spLocks noGrp="1"/>
          </p:cNvSpPr>
          <p:nvPr>
            <p:ph type="title"/>
          </p:nvPr>
        </p:nvSpPr>
        <p:spPr>
          <a:xfrm>
            <a:off x="2135525" y="1984176"/>
            <a:ext cx="4872900" cy="1232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500"/>
              <a:buNone/>
              <a:defRPr sz="7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5" name="Google Shape;535;p9"/>
          <p:cNvSpPr txBox="1">
            <a:spLocks noGrp="1"/>
          </p:cNvSpPr>
          <p:nvPr>
            <p:ph type="subTitle" idx="1"/>
          </p:nvPr>
        </p:nvSpPr>
        <p:spPr>
          <a:xfrm>
            <a:off x="2135525" y="3109404"/>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9"/>
        <p:cNvGrpSpPr/>
        <p:nvPr/>
      </p:nvGrpSpPr>
      <p:grpSpPr>
        <a:xfrm>
          <a:off x="0" y="0"/>
          <a:ext cx="0" cy="0"/>
          <a:chOff x="0" y="0"/>
          <a:chExt cx="0" cy="0"/>
        </a:xfrm>
      </p:grpSpPr>
      <p:grpSp>
        <p:nvGrpSpPr>
          <p:cNvPr id="540" name="Google Shape;540;p11"/>
          <p:cNvGrpSpPr/>
          <p:nvPr/>
        </p:nvGrpSpPr>
        <p:grpSpPr>
          <a:xfrm>
            <a:off x="85" y="77"/>
            <a:ext cx="9144007" cy="5143663"/>
            <a:chOff x="12845806" y="81113"/>
            <a:chExt cx="9066938" cy="4981274"/>
          </a:xfrm>
        </p:grpSpPr>
        <p:sp>
          <p:nvSpPr>
            <p:cNvPr id="541" name="Google Shape;541;p11"/>
            <p:cNvSpPr/>
            <p:nvPr/>
          </p:nvSpPr>
          <p:spPr>
            <a:xfrm>
              <a:off x="13028174" y="337011"/>
              <a:ext cx="8623986" cy="4520339"/>
            </a:xfrm>
            <a:custGeom>
              <a:avLst/>
              <a:gdLst/>
              <a:ahLst/>
              <a:cxnLst/>
              <a:rect l="l" t="t" r="r" b="b"/>
              <a:pathLst>
                <a:path w="63840" h="34128" extrusionOk="0">
                  <a:moveTo>
                    <a:pt x="0" y="1"/>
                  </a:moveTo>
                  <a:lnTo>
                    <a:pt x="0" y="34127"/>
                  </a:lnTo>
                  <a:lnTo>
                    <a:pt x="63839" y="34127"/>
                  </a:lnTo>
                  <a:lnTo>
                    <a:pt x="63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45806" y="81113"/>
              <a:ext cx="9066938" cy="4981274"/>
            </a:xfrm>
            <a:custGeom>
              <a:avLst/>
              <a:gdLst/>
              <a:ahLst/>
              <a:cxnLst/>
              <a:rect l="l" t="t" r="r" b="b"/>
              <a:pathLst>
                <a:path w="67119" h="37608" extrusionOk="0">
                  <a:moveTo>
                    <a:pt x="65258" y="2257"/>
                  </a:moveTo>
                  <a:lnTo>
                    <a:pt x="65258" y="35726"/>
                  </a:lnTo>
                  <a:lnTo>
                    <a:pt x="2232" y="35726"/>
                  </a:lnTo>
                  <a:lnTo>
                    <a:pt x="2232" y="2257"/>
                  </a:lnTo>
                  <a:close/>
                  <a:moveTo>
                    <a:pt x="1655" y="1"/>
                  </a:moveTo>
                  <a:lnTo>
                    <a:pt x="1" y="1755"/>
                  </a:lnTo>
                  <a:lnTo>
                    <a:pt x="1" y="2487"/>
                  </a:lnTo>
                  <a:cubicBezTo>
                    <a:pt x="1116" y="2487"/>
                    <a:pt x="1331" y="3089"/>
                    <a:pt x="1331" y="3832"/>
                  </a:cubicBezTo>
                  <a:cubicBezTo>
                    <a:pt x="1331" y="4575"/>
                    <a:pt x="1116" y="5177"/>
                    <a:pt x="1" y="5177"/>
                  </a:cubicBezTo>
                  <a:lnTo>
                    <a:pt x="1" y="6178"/>
                  </a:lnTo>
                  <a:cubicBezTo>
                    <a:pt x="1116" y="6178"/>
                    <a:pt x="1331" y="6780"/>
                    <a:pt x="1331" y="7523"/>
                  </a:cubicBezTo>
                  <a:cubicBezTo>
                    <a:pt x="1331" y="8268"/>
                    <a:pt x="1116" y="8870"/>
                    <a:pt x="1" y="8870"/>
                  </a:cubicBezTo>
                  <a:lnTo>
                    <a:pt x="1" y="10100"/>
                  </a:lnTo>
                  <a:cubicBezTo>
                    <a:pt x="1116" y="10100"/>
                    <a:pt x="1331" y="10702"/>
                    <a:pt x="1331" y="11445"/>
                  </a:cubicBezTo>
                  <a:cubicBezTo>
                    <a:pt x="1331" y="12188"/>
                    <a:pt x="1116" y="12792"/>
                    <a:pt x="1" y="12792"/>
                  </a:cubicBezTo>
                  <a:lnTo>
                    <a:pt x="1" y="13790"/>
                  </a:lnTo>
                  <a:cubicBezTo>
                    <a:pt x="1116" y="13790"/>
                    <a:pt x="1331" y="14392"/>
                    <a:pt x="1331" y="15137"/>
                  </a:cubicBezTo>
                  <a:cubicBezTo>
                    <a:pt x="1331" y="15880"/>
                    <a:pt x="1116" y="16482"/>
                    <a:pt x="1" y="16482"/>
                  </a:cubicBezTo>
                  <a:lnTo>
                    <a:pt x="1" y="17713"/>
                  </a:lnTo>
                  <a:cubicBezTo>
                    <a:pt x="1116" y="17713"/>
                    <a:pt x="1331" y="18315"/>
                    <a:pt x="1331" y="19060"/>
                  </a:cubicBezTo>
                  <a:cubicBezTo>
                    <a:pt x="1331" y="19803"/>
                    <a:pt x="1116" y="20405"/>
                    <a:pt x="1" y="20405"/>
                  </a:cubicBezTo>
                  <a:lnTo>
                    <a:pt x="1" y="21403"/>
                  </a:lnTo>
                  <a:cubicBezTo>
                    <a:pt x="1116" y="21403"/>
                    <a:pt x="1331" y="22007"/>
                    <a:pt x="1331" y="22750"/>
                  </a:cubicBezTo>
                  <a:cubicBezTo>
                    <a:pt x="1331" y="23493"/>
                    <a:pt x="1116" y="24095"/>
                    <a:pt x="1" y="24095"/>
                  </a:cubicBezTo>
                  <a:lnTo>
                    <a:pt x="1" y="25152"/>
                  </a:lnTo>
                  <a:cubicBezTo>
                    <a:pt x="1116" y="25152"/>
                    <a:pt x="1331" y="25756"/>
                    <a:pt x="1331" y="26499"/>
                  </a:cubicBezTo>
                  <a:cubicBezTo>
                    <a:pt x="1331" y="27242"/>
                    <a:pt x="1116" y="27844"/>
                    <a:pt x="1" y="27844"/>
                  </a:cubicBezTo>
                  <a:lnTo>
                    <a:pt x="1" y="29018"/>
                  </a:lnTo>
                  <a:cubicBezTo>
                    <a:pt x="1116" y="29018"/>
                    <a:pt x="1331" y="29620"/>
                    <a:pt x="1331" y="30363"/>
                  </a:cubicBezTo>
                  <a:cubicBezTo>
                    <a:pt x="1331" y="31106"/>
                    <a:pt x="1116" y="31708"/>
                    <a:pt x="1" y="31708"/>
                  </a:cubicBezTo>
                  <a:lnTo>
                    <a:pt x="1" y="32709"/>
                  </a:lnTo>
                  <a:cubicBezTo>
                    <a:pt x="1116" y="32709"/>
                    <a:pt x="1331" y="33311"/>
                    <a:pt x="1331" y="34054"/>
                  </a:cubicBezTo>
                  <a:cubicBezTo>
                    <a:pt x="1331" y="34799"/>
                    <a:pt x="1116" y="35401"/>
                    <a:pt x="1" y="35401"/>
                  </a:cubicBezTo>
                  <a:lnTo>
                    <a:pt x="1" y="36131"/>
                  </a:lnTo>
                  <a:lnTo>
                    <a:pt x="1655" y="37608"/>
                  </a:lnTo>
                  <a:lnTo>
                    <a:pt x="2377" y="37608"/>
                  </a:lnTo>
                  <a:cubicBezTo>
                    <a:pt x="2377" y="37231"/>
                    <a:pt x="2972" y="36261"/>
                    <a:pt x="3707" y="36261"/>
                  </a:cubicBezTo>
                  <a:cubicBezTo>
                    <a:pt x="4443" y="36261"/>
                    <a:pt x="5038" y="37231"/>
                    <a:pt x="5038" y="37608"/>
                  </a:cubicBezTo>
                  <a:lnTo>
                    <a:pt x="6026" y="37608"/>
                  </a:lnTo>
                  <a:cubicBezTo>
                    <a:pt x="6026" y="37231"/>
                    <a:pt x="6622" y="36261"/>
                    <a:pt x="7358" y="36261"/>
                  </a:cubicBezTo>
                  <a:cubicBezTo>
                    <a:pt x="8092" y="36261"/>
                    <a:pt x="8688" y="37231"/>
                    <a:pt x="8688" y="37608"/>
                  </a:cubicBezTo>
                  <a:lnTo>
                    <a:pt x="9905" y="37608"/>
                  </a:lnTo>
                  <a:cubicBezTo>
                    <a:pt x="9905" y="37231"/>
                    <a:pt x="10501" y="36261"/>
                    <a:pt x="11235" y="36261"/>
                  </a:cubicBezTo>
                  <a:cubicBezTo>
                    <a:pt x="11971" y="36261"/>
                    <a:pt x="12567" y="37231"/>
                    <a:pt x="12567" y="37608"/>
                  </a:cubicBezTo>
                  <a:lnTo>
                    <a:pt x="13554" y="37608"/>
                  </a:lnTo>
                  <a:cubicBezTo>
                    <a:pt x="13554" y="37231"/>
                    <a:pt x="14150" y="36261"/>
                    <a:pt x="14886" y="36261"/>
                  </a:cubicBezTo>
                  <a:cubicBezTo>
                    <a:pt x="15621" y="36261"/>
                    <a:pt x="16216" y="37231"/>
                    <a:pt x="16216" y="37608"/>
                  </a:cubicBezTo>
                  <a:lnTo>
                    <a:pt x="17433" y="37608"/>
                  </a:lnTo>
                  <a:cubicBezTo>
                    <a:pt x="17433" y="37231"/>
                    <a:pt x="18029" y="36261"/>
                    <a:pt x="18763" y="36261"/>
                  </a:cubicBezTo>
                  <a:cubicBezTo>
                    <a:pt x="19497" y="36261"/>
                    <a:pt x="20093" y="37231"/>
                    <a:pt x="20093" y="37608"/>
                  </a:cubicBezTo>
                  <a:lnTo>
                    <a:pt x="21083" y="37608"/>
                  </a:lnTo>
                  <a:cubicBezTo>
                    <a:pt x="21083" y="37231"/>
                    <a:pt x="21678" y="36261"/>
                    <a:pt x="22412" y="36261"/>
                  </a:cubicBezTo>
                  <a:cubicBezTo>
                    <a:pt x="23149" y="36261"/>
                    <a:pt x="23744" y="37231"/>
                    <a:pt x="23744" y="37608"/>
                  </a:cubicBezTo>
                  <a:lnTo>
                    <a:pt x="24788" y="37608"/>
                  </a:lnTo>
                  <a:cubicBezTo>
                    <a:pt x="24788" y="37231"/>
                    <a:pt x="25384" y="36261"/>
                    <a:pt x="26120" y="36261"/>
                  </a:cubicBezTo>
                  <a:cubicBezTo>
                    <a:pt x="26855" y="36261"/>
                    <a:pt x="27450" y="37231"/>
                    <a:pt x="27450" y="37608"/>
                  </a:cubicBezTo>
                  <a:lnTo>
                    <a:pt x="28611" y="37608"/>
                  </a:lnTo>
                  <a:cubicBezTo>
                    <a:pt x="28611" y="37265"/>
                    <a:pt x="29098" y="36438"/>
                    <a:pt x="29737" y="36284"/>
                  </a:cubicBezTo>
                  <a:cubicBezTo>
                    <a:pt x="29802" y="36269"/>
                    <a:pt x="29871" y="36261"/>
                    <a:pt x="29941" y="36261"/>
                  </a:cubicBezTo>
                  <a:cubicBezTo>
                    <a:pt x="30675" y="36261"/>
                    <a:pt x="31271" y="37231"/>
                    <a:pt x="31271" y="37608"/>
                  </a:cubicBezTo>
                  <a:lnTo>
                    <a:pt x="31940" y="37608"/>
                  </a:lnTo>
                  <a:cubicBezTo>
                    <a:pt x="31940" y="37231"/>
                    <a:pt x="32535" y="36261"/>
                    <a:pt x="33272" y="36261"/>
                  </a:cubicBezTo>
                  <a:cubicBezTo>
                    <a:pt x="33326" y="36261"/>
                    <a:pt x="33378" y="36265"/>
                    <a:pt x="33432" y="36276"/>
                  </a:cubicBezTo>
                  <a:cubicBezTo>
                    <a:pt x="33484" y="36265"/>
                    <a:pt x="33536" y="36261"/>
                    <a:pt x="33590" y="36261"/>
                  </a:cubicBezTo>
                  <a:cubicBezTo>
                    <a:pt x="34327" y="36261"/>
                    <a:pt x="34922" y="37231"/>
                    <a:pt x="34922" y="37608"/>
                  </a:cubicBezTo>
                  <a:lnTo>
                    <a:pt x="35589" y="37608"/>
                  </a:lnTo>
                  <a:cubicBezTo>
                    <a:pt x="35589" y="37231"/>
                    <a:pt x="36187" y="36261"/>
                    <a:pt x="36921" y="36261"/>
                  </a:cubicBezTo>
                  <a:cubicBezTo>
                    <a:pt x="37047" y="36261"/>
                    <a:pt x="37170" y="36289"/>
                    <a:pt x="37285" y="36339"/>
                  </a:cubicBezTo>
                  <a:cubicBezTo>
                    <a:pt x="37844" y="36577"/>
                    <a:pt x="38251" y="37296"/>
                    <a:pt x="38251" y="37608"/>
                  </a:cubicBezTo>
                  <a:lnTo>
                    <a:pt x="39468" y="37608"/>
                  </a:lnTo>
                  <a:cubicBezTo>
                    <a:pt x="39468" y="37231"/>
                    <a:pt x="40064" y="36261"/>
                    <a:pt x="40798" y="36261"/>
                  </a:cubicBezTo>
                  <a:cubicBezTo>
                    <a:pt x="41534" y="36261"/>
                    <a:pt x="42130" y="37231"/>
                    <a:pt x="42130" y="37608"/>
                  </a:cubicBezTo>
                  <a:lnTo>
                    <a:pt x="43117" y="37608"/>
                  </a:lnTo>
                  <a:cubicBezTo>
                    <a:pt x="43117" y="37231"/>
                    <a:pt x="43713" y="36261"/>
                    <a:pt x="44449" y="36261"/>
                  </a:cubicBezTo>
                  <a:cubicBezTo>
                    <a:pt x="45184" y="36261"/>
                    <a:pt x="45779" y="37231"/>
                    <a:pt x="45779" y="37608"/>
                  </a:cubicBezTo>
                  <a:lnTo>
                    <a:pt x="46996" y="37608"/>
                  </a:lnTo>
                  <a:cubicBezTo>
                    <a:pt x="46996" y="37231"/>
                    <a:pt x="47592" y="36261"/>
                    <a:pt x="48326" y="36261"/>
                  </a:cubicBezTo>
                  <a:cubicBezTo>
                    <a:pt x="49060" y="36261"/>
                    <a:pt x="49658" y="37231"/>
                    <a:pt x="49658" y="37608"/>
                  </a:cubicBezTo>
                  <a:lnTo>
                    <a:pt x="50646" y="37608"/>
                  </a:lnTo>
                  <a:cubicBezTo>
                    <a:pt x="50646" y="37231"/>
                    <a:pt x="51241" y="36261"/>
                    <a:pt x="51976" y="36261"/>
                  </a:cubicBezTo>
                  <a:cubicBezTo>
                    <a:pt x="52712" y="36261"/>
                    <a:pt x="53308" y="37231"/>
                    <a:pt x="53308" y="37608"/>
                  </a:cubicBezTo>
                  <a:lnTo>
                    <a:pt x="54354" y="37608"/>
                  </a:lnTo>
                  <a:cubicBezTo>
                    <a:pt x="54354" y="37231"/>
                    <a:pt x="54949" y="36261"/>
                    <a:pt x="55683" y="36261"/>
                  </a:cubicBezTo>
                  <a:cubicBezTo>
                    <a:pt x="56418" y="36261"/>
                    <a:pt x="57013" y="37231"/>
                    <a:pt x="57013" y="37608"/>
                  </a:cubicBezTo>
                  <a:lnTo>
                    <a:pt x="58174" y="37608"/>
                  </a:lnTo>
                  <a:cubicBezTo>
                    <a:pt x="58174" y="37231"/>
                    <a:pt x="58770" y="36261"/>
                    <a:pt x="59504" y="36261"/>
                  </a:cubicBezTo>
                  <a:cubicBezTo>
                    <a:pt x="60240" y="36261"/>
                    <a:pt x="60836" y="37231"/>
                    <a:pt x="60836" y="37608"/>
                  </a:cubicBezTo>
                  <a:lnTo>
                    <a:pt x="61823" y="37608"/>
                  </a:lnTo>
                  <a:cubicBezTo>
                    <a:pt x="61823" y="37231"/>
                    <a:pt x="62419" y="36261"/>
                    <a:pt x="63153" y="36261"/>
                  </a:cubicBezTo>
                  <a:cubicBezTo>
                    <a:pt x="63890" y="36261"/>
                    <a:pt x="64485" y="37231"/>
                    <a:pt x="64485" y="37608"/>
                  </a:cubicBezTo>
                  <a:lnTo>
                    <a:pt x="65206" y="37608"/>
                  </a:lnTo>
                  <a:lnTo>
                    <a:pt x="67119" y="36131"/>
                  </a:lnTo>
                  <a:lnTo>
                    <a:pt x="67119" y="35401"/>
                  </a:lnTo>
                  <a:cubicBezTo>
                    <a:pt x="66003" y="35401"/>
                    <a:pt x="65787" y="34799"/>
                    <a:pt x="65787" y="34054"/>
                  </a:cubicBezTo>
                  <a:cubicBezTo>
                    <a:pt x="65787" y="33311"/>
                    <a:pt x="66003" y="32709"/>
                    <a:pt x="67119" y="32709"/>
                  </a:cubicBezTo>
                  <a:lnTo>
                    <a:pt x="67119" y="31708"/>
                  </a:lnTo>
                  <a:cubicBezTo>
                    <a:pt x="66003" y="31708"/>
                    <a:pt x="65787" y="31106"/>
                    <a:pt x="65787" y="30363"/>
                  </a:cubicBezTo>
                  <a:cubicBezTo>
                    <a:pt x="65787" y="29620"/>
                    <a:pt x="66003" y="29018"/>
                    <a:pt x="67119" y="29018"/>
                  </a:cubicBezTo>
                  <a:lnTo>
                    <a:pt x="67119" y="27788"/>
                  </a:lnTo>
                  <a:cubicBezTo>
                    <a:pt x="66003" y="27788"/>
                    <a:pt x="65787" y="27184"/>
                    <a:pt x="65787" y="26441"/>
                  </a:cubicBezTo>
                  <a:cubicBezTo>
                    <a:pt x="65787" y="25698"/>
                    <a:pt x="66003" y="25096"/>
                    <a:pt x="67119" y="25096"/>
                  </a:cubicBezTo>
                  <a:lnTo>
                    <a:pt x="67119" y="24095"/>
                  </a:lnTo>
                  <a:cubicBezTo>
                    <a:pt x="66003" y="24095"/>
                    <a:pt x="65787" y="23493"/>
                    <a:pt x="65787" y="22750"/>
                  </a:cubicBezTo>
                  <a:cubicBezTo>
                    <a:pt x="65787" y="22007"/>
                    <a:pt x="66003" y="21403"/>
                    <a:pt x="67119" y="21403"/>
                  </a:cubicBezTo>
                  <a:lnTo>
                    <a:pt x="67119" y="20173"/>
                  </a:lnTo>
                  <a:cubicBezTo>
                    <a:pt x="66003" y="20173"/>
                    <a:pt x="65787" y="19571"/>
                    <a:pt x="65787" y="18828"/>
                  </a:cubicBezTo>
                  <a:cubicBezTo>
                    <a:pt x="65787" y="18085"/>
                    <a:pt x="66003" y="17483"/>
                    <a:pt x="67119" y="17483"/>
                  </a:cubicBezTo>
                  <a:lnTo>
                    <a:pt x="67119" y="16482"/>
                  </a:lnTo>
                  <a:cubicBezTo>
                    <a:pt x="66003" y="16482"/>
                    <a:pt x="65787" y="15880"/>
                    <a:pt x="65787" y="15137"/>
                  </a:cubicBezTo>
                  <a:cubicBezTo>
                    <a:pt x="65787" y="14392"/>
                    <a:pt x="66003" y="13790"/>
                    <a:pt x="67119" y="13790"/>
                  </a:cubicBezTo>
                  <a:lnTo>
                    <a:pt x="67119" y="12733"/>
                  </a:lnTo>
                  <a:cubicBezTo>
                    <a:pt x="66003" y="12733"/>
                    <a:pt x="65787" y="12131"/>
                    <a:pt x="65787" y="11388"/>
                  </a:cubicBezTo>
                  <a:cubicBezTo>
                    <a:pt x="65787" y="10646"/>
                    <a:pt x="66003" y="10041"/>
                    <a:pt x="67119" y="10041"/>
                  </a:cubicBezTo>
                  <a:lnTo>
                    <a:pt x="67119" y="8870"/>
                  </a:lnTo>
                  <a:cubicBezTo>
                    <a:pt x="66003" y="8870"/>
                    <a:pt x="65787" y="8268"/>
                    <a:pt x="65787" y="7523"/>
                  </a:cubicBezTo>
                  <a:cubicBezTo>
                    <a:pt x="65787" y="6780"/>
                    <a:pt x="66003" y="6178"/>
                    <a:pt x="67119" y="6178"/>
                  </a:cubicBezTo>
                  <a:lnTo>
                    <a:pt x="67119" y="5177"/>
                  </a:lnTo>
                  <a:cubicBezTo>
                    <a:pt x="66003" y="5177"/>
                    <a:pt x="65787" y="4575"/>
                    <a:pt x="65787" y="3832"/>
                  </a:cubicBezTo>
                  <a:cubicBezTo>
                    <a:pt x="65787" y="3089"/>
                    <a:pt x="66003" y="2487"/>
                    <a:pt x="67119" y="2487"/>
                  </a:cubicBezTo>
                  <a:lnTo>
                    <a:pt x="67119" y="1755"/>
                  </a:lnTo>
                  <a:lnTo>
                    <a:pt x="65206" y="1"/>
                  </a:lnTo>
                  <a:lnTo>
                    <a:pt x="64485" y="1"/>
                  </a:lnTo>
                  <a:cubicBezTo>
                    <a:pt x="64485" y="802"/>
                    <a:pt x="63890" y="1348"/>
                    <a:pt x="63153" y="1348"/>
                  </a:cubicBezTo>
                  <a:cubicBezTo>
                    <a:pt x="62419" y="1348"/>
                    <a:pt x="61823" y="802"/>
                    <a:pt x="61823" y="1"/>
                  </a:cubicBezTo>
                  <a:lnTo>
                    <a:pt x="60836" y="1"/>
                  </a:lnTo>
                  <a:cubicBezTo>
                    <a:pt x="60836" y="802"/>
                    <a:pt x="60240" y="1348"/>
                    <a:pt x="59504" y="1348"/>
                  </a:cubicBezTo>
                  <a:cubicBezTo>
                    <a:pt x="58770" y="1348"/>
                    <a:pt x="58174" y="802"/>
                    <a:pt x="58174" y="1"/>
                  </a:cubicBezTo>
                  <a:lnTo>
                    <a:pt x="56957" y="1"/>
                  </a:lnTo>
                  <a:cubicBezTo>
                    <a:pt x="56957" y="802"/>
                    <a:pt x="56361" y="1348"/>
                    <a:pt x="55627" y="1348"/>
                  </a:cubicBezTo>
                  <a:cubicBezTo>
                    <a:pt x="54891" y="1348"/>
                    <a:pt x="54295" y="802"/>
                    <a:pt x="54295" y="1"/>
                  </a:cubicBezTo>
                  <a:lnTo>
                    <a:pt x="53308" y="1"/>
                  </a:lnTo>
                  <a:cubicBezTo>
                    <a:pt x="53308" y="802"/>
                    <a:pt x="52712" y="1348"/>
                    <a:pt x="51976" y="1348"/>
                  </a:cubicBezTo>
                  <a:cubicBezTo>
                    <a:pt x="51241" y="1348"/>
                    <a:pt x="50646" y="802"/>
                    <a:pt x="50646" y="1"/>
                  </a:cubicBezTo>
                  <a:lnTo>
                    <a:pt x="49429" y="1"/>
                  </a:lnTo>
                  <a:cubicBezTo>
                    <a:pt x="49429" y="802"/>
                    <a:pt x="48833" y="1348"/>
                    <a:pt x="48099" y="1348"/>
                  </a:cubicBezTo>
                  <a:cubicBezTo>
                    <a:pt x="47365" y="1348"/>
                    <a:pt x="46769" y="802"/>
                    <a:pt x="46769" y="1"/>
                  </a:cubicBezTo>
                  <a:lnTo>
                    <a:pt x="45779" y="1"/>
                  </a:lnTo>
                  <a:cubicBezTo>
                    <a:pt x="45779" y="802"/>
                    <a:pt x="45184" y="1348"/>
                    <a:pt x="44449" y="1348"/>
                  </a:cubicBezTo>
                  <a:cubicBezTo>
                    <a:pt x="43713" y="1348"/>
                    <a:pt x="43117" y="802"/>
                    <a:pt x="43117" y="1"/>
                  </a:cubicBezTo>
                  <a:lnTo>
                    <a:pt x="42071" y="1"/>
                  </a:lnTo>
                  <a:cubicBezTo>
                    <a:pt x="42071" y="802"/>
                    <a:pt x="41476" y="1348"/>
                    <a:pt x="40742" y="1348"/>
                  </a:cubicBezTo>
                  <a:cubicBezTo>
                    <a:pt x="40007" y="1348"/>
                    <a:pt x="39412" y="802"/>
                    <a:pt x="39412" y="1"/>
                  </a:cubicBezTo>
                  <a:lnTo>
                    <a:pt x="38251" y="1"/>
                  </a:lnTo>
                  <a:cubicBezTo>
                    <a:pt x="38251" y="737"/>
                    <a:pt x="37748" y="1257"/>
                    <a:pt x="37097" y="1337"/>
                  </a:cubicBezTo>
                  <a:cubicBezTo>
                    <a:pt x="37040" y="1344"/>
                    <a:pt x="36980" y="1348"/>
                    <a:pt x="36921" y="1348"/>
                  </a:cubicBezTo>
                  <a:cubicBezTo>
                    <a:pt x="36187" y="1348"/>
                    <a:pt x="35589" y="802"/>
                    <a:pt x="35589" y="1"/>
                  </a:cubicBezTo>
                  <a:lnTo>
                    <a:pt x="34922" y="1"/>
                  </a:lnTo>
                  <a:cubicBezTo>
                    <a:pt x="34922" y="802"/>
                    <a:pt x="34327" y="1348"/>
                    <a:pt x="33590" y="1348"/>
                  </a:cubicBezTo>
                  <a:cubicBezTo>
                    <a:pt x="33536" y="1348"/>
                    <a:pt x="33484" y="1344"/>
                    <a:pt x="33432" y="1339"/>
                  </a:cubicBezTo>
                  <a:cubicBezTo>
                    <a:pt x="33378" y="1344"/>
                    <a:pt x="33326" y="1348"/>
                    <a:pt x="33272" y="1348"/>
                  </a:cubicBezTo>
                  <a:cubicBezTo>
                    <a:pt x="32535" y="1348"/>
                    <a:pt x="31940" y="802"/>
                    <a:pt x="31940" y="1"/>
                  </a:cubicBezTo>
                  <a:lnTo>
                    <a:pt x="31271" y="1"/>
                  </a:lnTo>
                  <a:cubicBezTo>
                    <a:pt x="31271" y="800"/>
                    <a:pt x="30679" y="1344"/>
                    <a:pt x="29949" y="1348"/>
                  </a:cubicBezTo>
                  <a:lnTo>
                    <a:pt x="29941" y="1348"/>
                  </a:lnTo>
                  <a:cubicBezTo>
                    <a:pt x="29207" y="1348"/>
                    <a:pt x="28611" y="802"/>
                    <a:pt x="28611" y="1"/>
                  </a:cubicBezTo>
                  <a:lnTo>
                    <a:pt x="27394" y="1"/>
                  </a:lnTo>
                  <a:cubicBezTo>
                    <a:pt x="27394" y="802"/>
                    <a:pt x="26798" y="1348"/>
                    <a:pt x="26064" y="1348"/>
                  </a:cubicBezTo>
                  <a:cubicBezTo>
                    <a:pt x="25328" y="1348"/>
                    <a:pt x="24732" y="802"/>
                    <a:pt x="24732" y="1"/>
                  </a:cubicBezTo>
                  <a:lnTo>
                    <a:pt x="23744" y="1"/>
                  </a:lnTo>
                  <a:cubicBezTo>
                    <a:pt x="23744" y="802"/>
                    <a:pt x="23149" y="1348"/>
                    <a:pt x="22412" y="1348"/>
                  </a:cubicBezTo>
                  <a:cubicBezTo>
                    <a:pt x="21678" y="1348"/>
                    <a:pt x="21083" y="802"/>
                    <a:pt x="21083" y="1"/>
                  </a:cubicBezTo>
                  <a:lnTo>
                    <a:pt x="19866" y="1"/>
                  </a:lnTo>
                  <a:cubicBezTo>
                    <a:pt x="19866" y="802"/>
                    <a:pt x="19270" y="1348"/>
                    <a:pt x="18536" y="1348"/>
                  </a:cubicBezTo>
                  <a:cubicBezTo>
                    <a:pt x="17799" y="1348"/>
                    <a:pt x="17204" y="802"/>
                    <a:pt x="17204" y="1"/>
                  </a:cubicBezTo>
                  <a:lnTo>
                    <a:pt x="16216" y="1"/>
                  </a:lnTo>
                  <a:cubicBezTo>
                    <a:pt x="16216" y="802"/>
                    <a:pt x="15621" y="1348"/>
                    <a:pt x="14886" y="1348"/>
                  </a:cubicBezTo>
                  <a:cubicBezTo>
                    <a:pt x="14150" y="1348"/>
                    <a:pt x="13554" y="802"/>
                    <a:pt x="13554" y="1"/>
                  </a:cubicBezTo>
                  <a:lnTo>
                    <a:pt x="12508" y="1"/>
                  </a:lnTo>
                  <a:cubicBezTo>
                    <a:pt x="12508" y="802"/>
                    <a:pt x="11913" y="1348"/>
                    <a:pt x="11178" y="1348"/>
                  </a:cubicBezTo>
                  <a:cubicBezTo>
                    <a:pt x="10444" y="1348"/>
                    <a:pt x="9849" y="802"/>
                    <a:pt x="9849" y="1"/>
                  </a:cubicBezTo>
                  <a:lnTo>
                    <a:pt x="8688" y="1"/>
                  </a:lnTo>
                  <a:cubicBezTo>
                    <a:pt x="8688" y="802"/>
                    <a:pt x="8092" y="1348"/>
                    <a:pt x="7358" y="1348"/>
                  </a:cubicBezTo>
                  <a:cubicBezTo>
                    <a:pt x="6622" y="1348"/>
                    <a:pt x="6026" y="802"/>
                    <a:pt x="6026" y="1"/>
                  </a:cubicBezTo>
                  <a:lnTo>
                    <a:pt x="5038" y="1"/>
                  </a:lnTo>
                  <a:cubicBezTo>
                    <a:pt x="5038" y="802"/>
                    <a:pt x="4443" y="1348"/>
                    <a:pt x="3707" y="1348"/>
                  </a:cubicBezTo>
                  <a:cubicBezTo>
                    <a:pt x="2972" y="1348"/>
                    <a:pt x="2377" y="802"/>
                    <a:pt x="2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11"/>
            <p:cNvGrpSpPr/>
            <p:nvPr/>
          </p:nvGrpSpPr>
          <p:grpSpPr>
            <a:xfrm>
              <a:off x="13258633" y="464431"/>
              <a:ext cx="8298425" cy="4218480"/>
              <a:chOff x="451358" y="464431"/>
              <a:chExt cx="8298425" cy="4218480"/>
            </a:xfrm>
          </p:grpSpPr>
          <p:sp>
            <p:nvSpPr>
              <p:cNvPr id="544" name="Google Shape;544;p11"/>
              <p:cNvSpPr/>
              <p:nvPr/>
            </p:nvSpPr>
            <p:spPr>
              <a:xfrm>
                <a:off x="451358"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613734"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86375"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954019"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121392" y="4601849"/>
                <a:ext cx="87672" cy="81061"/>
              </a:xfrm>
              <a:custGeom>
                <a:avLst/>
                <a:gdLst/>
                <a:ahLst/>
                <a:cxnLst/>
                <a:rect l="l" t="t" r="r" b="b"/>
                <a:pathLst>
                  <a:path w="649" h="612" extrusionOk="0">
                    <a:moveTo>
                      <a:pt x="325" y="1"/>
                    </a:moveTo>
                    <a:lnTo>
                      <a:pt x="247" y="202"/>
                    </a:lnTo>
                    <a:lnTo>
                      <a:pt x="0" y="202"/>
                    </a:lnTo>
                    <a:lnTo>
                      <a:pt x="200"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9036"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461678"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624053"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1619055" y="4601849"/>
                <a:ext cx="87672" cy="81061"/>
              </a:xfrm>
              <a:custGeom>
                <a:avLst/>
                <a:gdLst/>
                <a:ahLst/>
                <a:cxnLst/>
                <a:rect l="l" t="t" r="r" b="b"/>
                <a:pathLst>
                  <a:path w="649" h="612" extrusionOk="0">
                    <a:moveTo>
                      <a:pt x="325" y="1"/>
                    </a:moveTo>
                    <a:lnTo>
                      <a:pt x="247" y="202"/>
                    </a:lnTo>
                    <a:lnTo>
                      <a:pt x="0" y="202"/>
                    </a:lnTo>
                    <a:lnTo>
                      <a:pt x="202" y="369"/>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1781430" y="4601849"/>
                <a:ext cx="87672" cy="81061"/>
              </a:xfrm>
              <a:custGeom>
                <a:avLst/>
                <a:gdLst/>
                <a:ahLst/>
                <a:cxnLst/>
                <a:rect l="l" t="t" r="r" b="b"/>
                <a:pathLst>
                  <a:path w="649" h="612" extrusionOk="0">
                    <a:moveTo>
                      <a:pt x="325" y="1"/>
                    </a:moveTo>
                    <a:lnTo>
                      <a:pt x="247" y="202"/>
                    </a:lnTo>
                    <a:lnTo>
                      <a:pt x="0"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1954342"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2121715"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2289359"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2456732"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2629644"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2792020"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2787021"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2949396" y="4601849"/>
                <a:ext cx="87267" cy="81061"/>
              </a:xfrm>
              <a:custGeom>
                <a:avLst/>
                <a:gdLst/>
                <a:ahLst/>
                <a:cxnLst/>
                <a:rect l="l" t="t" r="r" b="b"/>
                <a:pathLst>
                  <a:path w="646" h="612" extrusionOk="0">
                    <a:moveTo>
                      <a:pt x="323" y="1"/>
                    </a:moveTo>
                    <a:lnTo>
                      <a:pt x="247" y="202"/>
                    </a:lnTo>
                    <a:lnTo>
                      <a:pt x="0" y="202"/>
                    </a:lnTo>
                    <a:lnTo>
                      <a:pt x="200"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3122038"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3289682"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345692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362456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379720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395958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7" y="371"/>
                    </a:lnTo>
                    <a:lnTo>
                      <a:pt x="648" y="202"/>
                    </a:lnTo>
                    <a:lnTo>
                      <a:pt x="401"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3954583"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9"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4117093" y="4601849"/>
                <a:ext cx="87537" cy="81061"/>
              </a:xfrm>
              <a:custGeom>
                <a:avLst/>
                <a:gdLst/>
                <a:ahLst/>
                <a:cxnLst/>
                <a:rect l="l" t="t" r="r" b="b"/>
                <a:pathLst>
                  <a:path w="648" h="612" extrusionOk="0">
                    <a:moveTo>
                      <a:pt x="325" y="1"/>
                    </a:moveTo>
                    <a:lnTo>
                      <a:pt x="247" y="202"/>
                    </a:lnTo>
                    <a:lnTo>
                      <a:pt x="0" y="202"/>
                    </a:lnTo>
                    <a:lnTo>
                      <a:pt x="201" y="369"/>
                    </a:lnTo>
                    <a:lnTo>
                      <a:pt x="123" y="611"/>
                    </a:lnTo>
                    <a:lnTo>
                      <a:pt x="123" y="611"/>
                    </a:lnTo>
                    <a:lnTo>
                      <a:pt x="325" y="481"/>
                    </a:lnTo>
                    <a:lnTo>
                      <a:pt x="524" y="596"/>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4289870"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523" y="596"/>
                    </a:lnTo>
                    <a:lnTo>
                      <a:pt x="447" y="371"/>
                    </a:lnTo>
                    <a:lnTo>
                      <a:pt x="646" y="202"/>
                    </a:lnTo>
                    <a:lnTo>
                      <a:pt x="400"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4457243" y="4601849"/>
                <a:ext cx="87672" cy="81061"/>
              </a:xfrm>
              <a:custGeom>
                <a:avLst/>
                <a:gdLst/>
                <a:ahLst/>
                <a:cxnLst/>
                <a:rect l="l" t="t" r="r" b="b"/>
                <a:pathLst>
                  <a:path w="649" h="612" extrusionOk="0">
                    <a:moveTo>
                      <a:pt x="326" y="1"/>
                    </a:moveTo>
                    <a:lnTo>
                      <a:pt x="248" y="202"/>
                    </a:lnTo>
                    <a:lnTo>
                      <a:pt x="1" y="202"/>
                    </a:lnTo>
                    <a:lnTo>
                      <a:pt x="200"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4624887" y="4601849"/>
                <a:ext cx="87402" cy="81061"/>
              </a:xfrm>
              <a:custGeom>
                <a:avLst/>
                <a:gdLst/>
                <a:ahLst/>
                <a:cxnLst/>
                <a:rect l="l" t="t" r="r" b="b"/>
                <a:pathLst>
                  <a:path w="647" h="612" extrusionOk="0">
                    <a:moveTo>
                      <a:pt x="324" y="1"/>
                    </a:moveTo>
                    <a:lnTo>
                      <a:pt x="248" y="202"/>
                    </a:lnTo>
                    <a:lnTo>
                      <a:pt x="1" y="202"/>
                    </a:lnTo>
                    <a:lnTo>
                      <a:pt x="200" y="369"/>
                    </a:lnTo>
                    <a:lnTo>
                      <a:pt x="124" y="611"/>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4792260" y="4601849"/>
                <a:ext cx="87672" cy="81061"/>
              </a:xfrm>
              <a:custGeom>
                <a:avLst/>
                <a:gdLst/>
                <a:ahLst/>
                <a:cxnLst/>
                <a:rect l="l" t="t" r="r" b="b"/>
                <a:pathLst>
                  <a:path w="649" h="612" extrusionOk="0">
                    <a:moveTo>
                      <a:pt x="326" y="1"/>
                    </a:moveTo>
                    <a:lnTo>
                      <a:pt x="248" y="202"/>
                    </a:lnTo>
                    <a:lnTo>
                      <a:pt x="1" y="202"/>
                    </a:lnTo>
                    <a:lnTo>
                      <a:pt x="202" y="369"/>
                    </a:lnTo>
                    <a:lnTo>
                      <a:pt x="124" y="611"/>
                    </a:lnTo>
                    <a:lnTo>
                      <a:pt x="124" y="611"/>
                    </a:lnTo>
                    <a:lnTo>
                      <a:pt x="326" y="481"/>
                    </a:lnTo>
                    <a:lnTo>
                      <a:pt x="525" y="596"/>
                    </a:lnTo>
                    <a:lnTo>
                      <a:pt x="449" y="371"/>
                    </a:lnTo>
                    <a:lnTo>
                      <a:pt x="648" y="202"/>
                    </a:lnTo>
                    <a:lnTo>
                      <a:pt x="401"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4965172"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127547"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122549" y="4601849"/>
                <a:ext cx="87672" cy="81061"/>
              </a:xfrm>
              <a:custGeom>
                <a:avLst/>
                <a:gdLst/>
                <a:ahLst/>
                <a:cxnLst/>
                <a:rect l="l" t="t" r="r" b="b"/>
                <a:pathLst>
                  <a:path w="649" h="612" extrusionOk="0">
                    <a:moveTo>
                      <a:pt x="324" y="1"/>
                    </a:moveTo>
                    <a:lnTo>
                      <a:pt x="248" y="202"/>
                    </a:lnTo>
                    <a:lnTo>
                      <a:pt x="1" y="202"/>
                    </a:lnTo>
                    <a:lnTo>
                      <a:pt x="200" y="369"/>
                    </a:lnTo>
                    <a:lnTo>
                      <a:pt x="124" y="611"/>
                    </a:lnTo>
                    <a:lnTo>
                      <a:pt x="324" y="481"/>
                    </a:lnTo>
                    <a:lnTo>
                      <a:pt x="523" y="596"/>
                    </a:lnTo>
                    <a:lnTo>
                      <a:pt x="447" y="371"/>
                    </a:lnTo>
                    <a:lnTo>
                      <a:pt x="648"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5284924" y="4601849"/>
                <a:ext cx="87402" cy="81061"/>
              </a:xfrm>
              <a:custGeom>
                <a:avLst/>
                <a:gdLst/>
                <a:ahLst/>
                <a:cxnLst/>
                <a:rect l="l" t="t" r="r" b="b"/>
                <a:pathLst>
                  <a:path w="647" h="612" extrusionOk="0">
                    <a:moveTo>
                      <a:pt x="324" y="1"/>
                    </a:moveTo>
                    <a:lnTo>
                      <a:pt x="248" y="202"/>
                    </a:lnTo>
                    <a:lnTo>
                      <a:pt x="1" y="202"/>
                    </a:lnTo>
                    <a:lnTo>
                      <a:pt x="200" y="369"/>
                    </a:lnTo>
                    <a:lnTo>
                      <a:pt x="124" y="611"/>
                    </a:lnTo>
                    <a:lnTo>
                      <a:pt x="324" y="481"/>
                    </a:lnTo>
                    <a:lnTo>
                      <a:pt x="523" y="596"/>
                    </a:lnTo>
                    <a:lnTo>
                      <a:pt x="447" y="371"/>
                    </a:lnTo>
                    <a:lnTo>
                      <a:pt x="646" y="202"/>
                    </a:lnTo>
                    <a:lnTo>
                      <a:pt x="399"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457566" y="4601849"/>
                <a:ext cx="87672" cy="81061"/>
              </a:xfrm>
              <a:custGeom>
                <a:avLst/>
                <a:gdLst/>
                <a:ahLst/>
                <a:cxnLst/>
                <a:rect l="l" t="t" r="r" b="b"/>
                <a:pathLst>
                  <a:path w="649" h="612" extrusionOk="0">
                    <a:moveTo>
                      <a:pt x="323" y="1"/>
                    </a:moveTo>
                    <a:lnTo>
                      <a:pt x="248" y="202"/>
                    </a:lnTo>
                    <a:lnTo>
                      <a:pt x="1"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625210" y="4601849"/>
                <a:ext cx="87402" cy="81061"/>
              </a:xfrm>
              <a:custGeom>
                <a:avLst/>
                <a:gdLst/>
                <a:ahLst/>
                <a:cxnLst/>
                <a:rect l="l" t="t" r="r" b="b"/>
                <a:pathLst>
                  <a:path w="647" h="612" extrusionOk="0">
                    <a:moveTo>
                      <a:pt x="323" y="1"/>
                    </a:moveTo>
                    <a:lnTo>
                      <a:pt x="248" y="202"/>
                    </a:lnTo>
                    <a:lnTo>
                      <a:pt x="1" y="202"/>
                    </a:lnTo>
                    <a:lnTo>
                      <a:pt x="200" y="369"/>
                    </a:lnTo>
                    <a:lnTo>
                      <a:pt x="124" y="611"/>
                    </a:lnTo>
                    <a:lnTo>
                      <a:pt x="124" y="611"/>
                    </a:lnTo>
                    <a:lnTo>
                      <a:pt x="323" y="481"/>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5792583" y="4601849"/>
                <a:ext cx="87672" cy="81061"/>
              </a:xfrm>
              <a:custGeom>
                <a:avLst/>
                <a:gdLst/>
                <a:ahLst/>
                <a:cxnLst/>
                <a:rect l="l" t="t" r="r" b="b"/>
                <a:pathLst>
                  <a:path w="649" h="612" extrusionOk="0">
                    <a:moveTo>
                      <a:pt x="325" y="1"/>
                    </a:moveTo>
                    <a:lnTo>
                      <a:pt x="247" y="202"/>
                    </a:lnTo>
                    <a:lnTo>
                      <a:pt x="1" y="202"/>
                    </a:lnTo>
                    <a:lnTo>
                      <a:pt x="202" y="369"/>
                    </a:lnTo>
                    <a:lnTo>
                      <a:pt x="124" y="611"/>
                    </a:lnTo>
                    <a:lnTo>
                      <a:pt x="124"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5960227" y="4601849"/>
                <a:ext cx="87672" cy="81061"/>
              </a:xfrm>
              <a:custGeom>
                <a:avLst/>
                <a:gdLst/>
                <a:ahLst/>
                <a:cxnLst/>
                <a:rect l="l" t="t" r="r" b="b"/>
                <a:pathLst>
                  <a:path w="649" h="612" extrusionOk="0">
                    <a:moveTo>
                      <a:pt x="323" y="1"/>
                    </a:moveTo>
                    <a:lnTo>
                      <a:pt x="247" y="202"/>
                    </a:lnTo>
                    <a:lnTo>
                      <a:pt x="1" y="202"/>
                    </a:lnTo>
                    <a:lnTo>
                      <a:pt x="200" y="369"/>
                    </a:lnTo>
                    <a:lnTo>
                      <a:pt x="124" y="611"/>
                    </a:lnTo>
                    <a:lnTo>
                      <a:pt x="323" y="481"/>
                    </a:lnTo>
                    <a:lnTo>
                      <a:pt x="522" y="596"/>
                    </a:lnTo>
                    <a:lnTo>
                      <a:pt x="447" y="371"/>
                    </a:lnTo>
                    <a:lnTo>
                      <a:pt x="648"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132869"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295244"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4" y="596"/>
                    </a:lnTo>
                    <a:lnTo>
                      <a:pt x="524"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290516" y="4601849"/>
                <a:ext cx="87402" cy="81061"/>
              </a:xfrm>
              <a:custGeom>
                <a:avLst/>
                <a:gdLst/>
                <a:ahLst/>
                <a:cxnLst/>
                <a:rect l="l" t="t" r="r" b="b"/>
                <a:pathLst>
                  <a:path w="647" h="612" extrusionOk="0">
                    <a:moveTo>
                      <a:pt x="323" y="1"/>
                    </a:moveTo>
                    <a:lnTo>
                      <a:pt x="248" y="202"/>
                    </a:lnTo>
                    <a:lnTo>
                      <a:pt x="1" y="202"/>
                    </a:lnTo>
                    <a:lnTo>
                      <a:pt x="200" y="369"/>
                    </a:lnTo>
                    <a:lnTo>
                      <a:pt x="124" y="611"/>
                    </a:lnTo>
                    <a:lnTo>
                      <a:pt x="323" y="481"/>
                    </a:lnTo>
                    <a:lnTo>
                      <a:pt x="523" y="596"/>
                    </a:lnTo>
                    <a:lnTo>
                      <a:pt x="523"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452621" y="4601849"/>
                <a:ext cx="87672" cy="81061"/>
              </a:xfrm>
              <a:custGeom>
                <a:avLst/>
                <a:gdLst/>
                <a:ahLst/>
                <a:cxnLst/>
                <a:rect l="l" t="t" r="r" b="b"/>
                <a:pathLst>
                  <a:path w="649" h="612" extrusionOk="0">
                    <a:moveTo>
                      <a:pt x="325" y="1"/>
                    </a:moveTo>
                    <a:lnTo>
                      <a:pt x="250" y="202"/>
                    </a:lnTo>
                    <a:lnTo>
                      <a:pt x="1" y="202"/>
                    </a:lnTo>
                    <a:lnTo>
                      <a:pt x="202" y="369"/>
                    </a:lnTo>
                    <a:lnTo>
                      <a:pt x="126" y="611"/>
                    </a:lnTo>
                    <a:lnTo>
                      <a:pt x="126" y="611"/>
                    </a:lnTo>
                    <a:lnTo>
                      <a:pt x="325" y="481"/>
                    </a:lnTo>
                    <a:lnTo>
                      <a:pt x="525"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6625533" y="4601849"/>
                <a:ext cx="87267" cy="81061"/>
              </a:xfrm>
              <a:custGeom>
                <a:avLst/>
                <a:gdLst/>
                <a:ahLst/>
                <a:cxnLst/>
                <a:rect l="l" t="t" r="r" b="b"/>
                <a:pathLst>
                  <a:path w="646" h="612" extrusionOk="0">
                    <a:moveTo>
                      <a:pt x="323" y="1"/>
                    </a:moveTo>
                    <a:lnTo>
                      <a:pt x="247" y="202"/>
                    </a:lnTo>
                    <a:lnTo>
                      <a:pt x="1" y="202"/>
                    </a:lnTo>
                    <a:lnTo>
                      <a:pt x="200" y="369"/>
                    </a:lnTo>
                    <a:lnTo>
                      <a:pt x="124" y="611"/>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6792906" y="4601849"/>
                <a:ext cx="87537" cy="81061"/>
              </a:xfrm>
              <a:custGeom>
                <a:avLst/>
                <a:gdLst/>
                <a:ahLst/>
                <a:cxnLst/>
                <a:rect l="l" t="t" r="r" b="b"/>
                <a:pathLst>
                  <a:path w="648" h="612" extrusionOk="0">
                    <a:moveTo>
                      <a:pt x="325" y="1"/>
                    </a:moveTo>
                    <a:lnTo>
                      <a:pt x="247" y="202"/>
                    </a:lnTo>
                    <a:lnTo>
                      <a:pt x="0" y="202"/>
                    </a:lnTo>
                    <a:lnTo>
                      <a:pt x="202" y="369"/>
                    </a:lnTo>
                    <a:lnTo>
                      <a:pt x="124" y="611"/>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6960550"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7128193" y="4601849"/>
                <a:ext cx="87267" cy="81061"/>
              </a:xfrm>
              <a:custGeom>
                <a:avLst/>
                <a:gdLst/>
                <a:ahLst/>
                <a:cxnLst/>
                <a:rect l="l" t="t" r="r" b="b"/>
                <a:pathLst>
                  <a:path w="646" h="612" extrusionOk="0">
                    <a:moveTo>
                      <a:pt x="323" y="1"/>
                    </a:moveTo>
                    <a:lnTo>
                      <a:pt x="247" y="202"/>
                    </a:lnTo>
                    <a:lnTo>
                      <a:pt x="0" y="202"/>
                    </a:lnTo>
                    <a:lnTo>
                      <a:pt x="200" y="369"/>
                    </a:lnTo>
                    <a:lnTo>
                      <a:pt x="124" y="611"/>
                    </a:lnTo>
                    <a:lnTo>
                      <a:pt x="323" y="481"/>
                    </a:lnTo>
                    <a:lnTo>
                      <a:pt x="522" y="596"/>
                    </a:lnTo>
                    <a:lnTo>
                      <a:pt x="522" y="596"/>
                    </a:lnTo>
                    <a:lnTo>
                      <a:pt x="447"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7300835" y="4601849"/>
                <a:ext cx="87267" cy="81061"/>
              </a:xfrm>
              <a:custGeom>
                <a:avLst/>
                <a:gdLst/>
                <a:ahLst/>
                <a:cxnLst/>
                <a:rect l="l" t="t" r="r" b="b"/>
                <a:pathLst>
                  <a:path w="646" h="612" extrusionOk="0">
                    <a:moveTo>
                      <a:pt x="323" y="1"/>
                    </a:moveTo>
                    <a:lnTo>
                      <a:pt x="247" y="202"/>
                    </a:lnTo>
                    <a:lnTo>
                      <a:pt x="0" y="202"/>
                    </a:lnTo>
                    <a:lnTo>
                      <a:pt x="199" y="369"/>
                    </a:lnTo>
                    <a:lnTo>
                      <a:pt x="124" y="611"/>
                    </a:lnTo>
                    <a:lnTo>
                      <a:pt x="323" y="481"/>
                    </a:lnTo>
                    <a:lnTo>
                      <a:pt x="522" y="596"/>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7463210"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7458212" y="4601849"/>
                <a:ext cx="87537" cy="81061"/>
              </a:xfrm>
              <a:custGeom>
                <a:avLst/>
                <a:gdLst/>
                <a:ahLst/>
                <a:cxnLst/>
                <a:rect l="l" t="t" r="r" b="b"/>
                <a:pathLst>
                  <a:path w="648" h="612" extrusionOk="0">
                    <a:moveTo>
                      <a:pt x="323" y="1"/>
                    </a:moveTo>
                    <a:lnTo>
                      <a:pt x="247" y="202"/>
                    </a:lnTo>
                    <a:lnTo>
                      <a:pt x="0" y="202"/>
                    </a:lnTo>
                    <a:lnTo>
                      <a:pt x="200" y="369"/>
                    </a:lnTo>
                    <a:lnTo>
                      <a:pt x="124" y="611"/>
                    </a:lnTo>
                    <a:lnTo>
                      <a:pt x="323" y="481"/>
                    </a:lnTo>
                    <a:lnTo>
                      <a:pt x="525" y="596"/>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7620587" y="4601849"/>
                <a:ext cx="87537" cy="81061"/>
              </a:xfrm>
              <a:custGeom>
                <a:avLst/>
                <a:gdLst/>
                <a:ahLst/>
                <a:cxnLst/>
                <a:rect l="l" t="t" r="r" b="b"/>
                <a:pathLst>
                  <a:path w="648" h="612" extrusionOk="0">
                    <a:moveTo>
                      <a:pt x="323" y="1"/>
                    </a:moveTo>
                    <a:lnTo>
                      <a:pt x="247" y="202"/>
                    </a:lnTo>
                    <a:lnTo>
                      <a:pt x="0" y="202"/>
                    </a:lnTo>
                    <a:lnTo>
                      <a:pt x="200" y="369"/>
                    </a:lnTo>
                    <a:lnTo>
                      <a:pt x="124" y="611"/>
                    </a:lnTo>
                    <a:lnTo>
                      <a:pt x="124" y="611"/>
                    </a:lnTo>
                    <a:lnTo>
                      <a:pt x="323" y="481"/>
                    </a:lnTo>
                    <a:lnTo>
                      <a:pt x="525" y="596"/>
                    </a:lnTo>
                    <a:lnTo>
                      <a:pt x="447"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7793229" y="4601849"/>
                <a:ext cx="87537" cy="81061"/>
              </a:xfrm>
              <a:custGeom>
                <a:avLst/>
                <a:gdLst/>
                <a:ahLst/>
                <a:cxnLst/>
                <a:rect l="l" t="t" r="r" b="b"/>
                <a:pathLst>
                  <a:path w="648" h="612" extrusionOk="0">
                    <a:moveTo>
                      <a:pt x="325" y="1"/>
                    </a:moveTo>
                    <a:lnTo>
                      <a:pt x="247" y="202"/>
                    </a:lnTo>
                    <a:lnTo>
                      <a:pt x="0" y="202"/>
                    </a:lnTo>
                    <a:lnTo>
                      <a:pt x="199" y="369"/>
                    </a:lnTo>
                    <a:lnTo>
                      <a:pt x="124" y="611"/>
                    </a:lnTo>
                    <a:lnTo>
                      <a:pt x="325" y="481"/>
                    </a:lnTo>
                    <a:lnTo>
                      <a:pt x="524" y="596"/>
                    </a:lnTo>
                    <a:lnTo>
                      <a:pt x="449"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7960873" y="4601849"/>
                <a:ext cx="87267" cy="81061"/>
              </a:xfrm>
              <a:custGeom>
                <a:avLst/>
                <a:gdLst/>
                <a:ahLst/>
                <a:cxnLst/>
                <a:rect l="l" t="t" r="r" b="b"/>
                <a:pathLst>
                  <a:path w="646" h="612" extrusionOk="0">
                    <a:moveTo>
                      <a:pt x="323" y="1"/>
                    </a:moveTo>
                    <a:lnTo>
                      <a:pt x="247" y="202"/>
                    </a:lnTo>
                    <a:lnTo>
                      <a:pt x="0" y="202"/>
                    </a:lnTo>
                    <a:lnTo>
                      <a:pt x="199" y="369"/>
                    </a:lnTo>
                    <a:lnTo>
                      <a:pt x="124" y="611"/>
                    </a:lnTo>
                    <a:lnTo>
                      <a:pt x="124" y="611"/>
                    </a:lnTo>
                    <a:lnTo>
                      <a:pt x="323" y="481"/>
                    </a:lnTo>
                    <a:lnTo>
                      <a:pt x="522" y="596"/>
                    </a:lnTo>
                    <a:lnTo>
                      <a:pt x="446" y="371"/>
                    </a:lnTo>
                    <a:lnTo>
                      <a:pt x="646" y="202"/>
                    </a:lnTo>
                    <a:lnTo>
                      <a:pt x="399"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8128246" y="4601849"/>
                <a:ext cx="87537" cy="81061"/>
              </a:xfrm>
              <a:custGeom>
                <a:avLst/>
                <a:gdLst/>
                <a:ahLst/>
                <a:cxnLst/>
                <a:rect l="l" t="t" r="r" b="b"/>
                <a:pathLst>
                  <a:path w="648" h="612" extrusionOk="0">
                    <a:moveTo>
                      <a:pt x="325" y="1"/>
                    </a:moveTo>
                    <a:lnTo>
                      <a:pt x="247" y="202"/>
                    </a:lnTo>
                    <a:lnTo>
                      <a:pt x="0" y="202"/>
                    </a:lnTo>
                    <a:lnTo>
                      <a:pt x="201" y="369"/>
                    </a:lnTo>
                    <a:lnTo>
                      <a:pt x="124" y="611"/>
                    </a:lnTo>
                    <a:lnTo>
                      <a:pt x="325" y="481"/>
                    </a:lnTo>
                    <a:lnTo>
                      <a:pt x="524" y="596"/>
                    </a:lnTo>
                    <a:lnTo>
                      <a:pt x="448" y="371"/>
                    </a:lnTo>
                    <a:lnTo>
                      <a:pt x="648" y="202"/>
                    </a:lnTo>
                    <a:lnTo>
                      <a:pt x="401" y="202"/>
                    </a:lnTo>
                    <a:lnTo>
                      <a:pt x="3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8295890" y="4601849"/>
                <a:ext cx="87537" cy="81061"/>
              </a:xfrm>
              <a:custGeom>
                <a:avLst/>
                <a:gdLst/>
                <a:ahLst/>
                <a:cxnLst/>
                <a:rect l="l" t="t" r="r" b="b"/>
                <a:pathLst>
                  <a:path w="648" h="612" extrusionOk="0">
                    <a:moveTo>
                      <a:pt x="323" y="1"/>
                    </a:moveTo>
                    <a:lnTo>
                      <a:pt x="247" y="202"/>
                    </a:lnTo>
                    <a:lnTo>
                      <a:pt x="0" y="202"/>
                    </a:lnTo>
                    <a:lnTo>
                      <a:pt x="199" y="369"/>
                    </a:lnTo>
                    <a:lnTo>
                      <a:pt x="124" y="611"/>
                    </a:lnTo>
                    <a:lnTo>
                      <a:pt x="124" y="611"/>
                    </a:lnTo>
                    <a:lnTo>
                      <a:pt x="323" y="481"/>
                    </a:lnTo>
                    <a:lnTo>
                      <a:pt x="524" y="596"/>
                    </a:lnTo>
                    <a:lnTo>
                      <a:pt x="446" y="371"/>
                    </a:lnTo>
                    <a:lnTo>
                      <a:pt x="648" y="202"/>
                    </a:lnTo>
                    <a:lnTo>
                      <a:pt x="401" y="202"/>
                    </a:lnTo>
                    <a:lnTo>
                      <a:pt x="3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8468396" y="4601849"/>
                <a:ext cx="87672" cy="81061"/>
              </a:xfrm>
              <a:custGeom>
                <a:avLst/>
                <a:gdLst/>
                <a:ahLst/>
                <a:cxnLst/>
                <a:rect l="l" t="t" r="r" b="b"/>
                <a:pathLst>
                  <a:path w="649" h="612" extrusionOk="0">
                    <a:moveTo>
                      <a:pt x="525" y="596"/>
                    </a:moveTo>
                    <a:lnTo>
                      <a:pt x="525" y="596"/>
                    </a:lnTo>
                    <a:lnTo>
                      <a:pt x="525" y="596"/>
                    </a:lnTo>
                    <a:close/>
                    <a:moveTo>
                      <a:pt x="326" y="1"/>
                    </a:moveTo>
                    <a:lnTo>
                      <a:pt x="248" y="202"/>
                    </a:lnTo>
                    <a:lnTo>
                      <a:pt x="1" y="202"/>
                    </a:lnTo>
                    <a:lnTo>
                      <a:pt x="202" y="369"/>
                    </a:lnTo>
                    <a:lnTo>
                      <a:pt x="124" y="611"/>
                    </a:lnTo>
                    <a:lnTo>
                      <a:pt x="124" y="611"/>
                    </a:lnTo>
                    <a:lnTo>
                      <a:pt x="326" y="481"/>
                    </a:lnTo>
                    <a:lnTo>
                      <a:pt x="525" y="596"/>
                    </a:lnTo>
                    <a:lnTo>
                      <a:pt x="449" y="371"/>
                    </a:lnTo>
                    <a:lnTo>
                      <a:pt x="648" y="202"/>
                    </a:lnTo>
                    <a:lnTo>
                      <a:pt x="402" y="202"/>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8630771" y="4601849"/>
                <a:ext cx="87672" cy="81061"/>
              </a:xfrm>
              <a:custGeom>
                <a:avLst/>
                <a:gdLst/>
                <a:ahLst/>
                <a:cxnLst/>
                <a:rect l="l" t="t" r="r" b="b"/>
                <a:pathLst>
                  <a:path w="649" h="612" extrusionOk="0">
                    <a:moveTo>
                      <a:pt x="324" y="1"/>
                    </a:moveTo>
                    <a:lnTo>
                      <a:pt x="248" y="202"/>
                    </a:lnTo>
                    <a:lnTo>
                      <a:pt x="1" y="202"/>
                    </a:lnTo>
                    <a:lnTo>
                      <a:pt x="200" y="369"/>
                    </a:lnTo>
                    <a:lnTo>
                      <a:pt x="124" y="611"/>
                    </a:lnTo>
                    <a:lnTo>
                      <a:pt x="124" y="611"/>
                    </a:lnTo>
                    <a:lnTo>
                      <a:pt x="324" y="481"/>
                    </a:lnTo>
                    <a:lnTo>
                      <a:pt x="525" y="596"/>
                    </a:lnTo>
                    <a:lnTo>
                      <a:pt x="449" y="371"/>
                    </a:lnTo>
                    <a:lnTo>
                      <a:pt x="648" y="202"/>
                    </a:lnTo>
                    <a:lnTo>
                      <a:pt x="402" y="202"/>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82969"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64534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817986"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985359"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1153003"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132064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1493288"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1655664"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1650665"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1813040"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198568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2153326"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320699" y="464431"/>
                <a:ext cx="87537" cy="86491"/>
              </a:xfrm>
              <a:custGeom>
                <a:avLst/>
                <a:gdLst/>
                <a:ahLst/>
                <a:cxnLst/>
                <a:rect l="l" t="t" r="r" b="b"/>
                <a:pathLst>
                  <a:path w="648" h="653" extrusionOk="0">
                    <a:moveTo>
                      <a:pt x="325" y="0"/>
                    </a:moveTo>
                    <a:lnTo>
                      <a:pt x="249" y="217"/>
                    </a:lnTo>
                    <a:lnTo>
                      <a:pt x="0" y="217"/>
                    </a:lnTo>
                    <a:lnTo>
                      <a:pt x="201" y="392"/>
                    </a:lnTo>
                    <a:lnTo>
                      <a:pt x="123" y="652"/>
                    </a:lnTo>
                    <a:lnTo>
                      <a:pt x="325" y="514"/>
                    </a:lnTo>
                    <a:lnTo>
                      <a:pt x="524" y="635"/>
                    </a:lnTo>
                    <a:lnTo>
                      <a:pt x="448"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488343" y="464431"/>
                <a:ext cx="87537" cy="86491"/>
              </a:xfrm>
              <a:custGeom>
                <a:avLst/>
                <a:gdLst/>
                <a:ahLst/>
                <a:cxnLst/>
                <a:rect l="l" t="t" r="r" b="b"/>
                <a:pathLst>
                  <a:path w="648" h="653" extrusionOk="0">
                    <a:moveTo>
                      <a:pt x="323" y="0"/>
                    </a:moveTo>
                    <a:lnTo>
                      <a:pt x="247" y="217"/>
                    </a:lnTo>
                    <a:lnTo>
                      <a:pt x="0" y="217"/>
                    </a:lnTo>
                    <a:lnTo>
                      <a:pt x="199" y="392"/>
                    </a:lnTo>
                    <a:lnTo>
                      <a:pt x="123"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66085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82322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818632"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2981007"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3153649" y="464431"/>
                <a:ext cx="87267" cy="86491"/>
              </a:xfrm>
              <a:custGeom>
                <a:avLst/>
                <a:gdLst/>
                <a:ahLst/>
                <a:cxnLst/>
                <a:rect l="l" t="t" r="r" b="b"/>
                <a:pathLst>
                  <a:path w="646" h="653" extrusionOk="0">
                    <a:moveTo>
                      <a:pt x="323" y="0"/>
                    </a:moveTo>
                    <a:lnTo>
                      <a:pt x="247" y="217"/>
                    </a:lnTo>
                    <a:lnTo>
                      <a:pt x="0" y="217"/>
                    </a:lnTo>
                    <a:lnTo>
                      <a:pt x="199" y="392"/>
                    </a:lnTo>
                    <a:lnTo>
                      <a:pt x="123" y="652"/>
                    </a:lnTo>
                    <a:lnTo>
                      <a:pt x="323" y="514"/>
                    </a:lnTo>
                    <a:lnTo>
                      <a:pt x="522" y="635"/>
                    </a:lnTo>
                    <a:lnTo>
                      <a:pt x="446" y="397"/>
                    </a:lnTo>
                    <a:lnTo>
                      <a:pt x="645"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3320887"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48853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56174"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828816"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991191"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3986193"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148568"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8"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32121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8" y="217"/>
                    </a:lnTo>
                    <a:lnTo>
                      <a:pt x="401"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4488854"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465649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823871" y="464431"/>
                <a:ext cx="87672" cy="86491"/>
              </a:xfrm>
              <a:custGeom>
                <a:avLst/>
                <a:gdLst/>
                <a:ahLst/>
                <a:cxnLst/>
                <a:rect l="l" t="t" r="r" b="b"/>
                <a:pathLst>
                  <a:path w="649" h="653" extrusionOk="0">
                    <a:moveTo>
                      <a:pt x="323" y="0"/>
                    </a:moveTo>
                    <a:lnTo>
                      <a:pt x="247" y="217"/>
                    </a:lnTo>
                    <a:lnTo>
                      <a:pt x="1"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996512"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5158888"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5154160"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5316535"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5489177" y="464431"/>
                <a:ext cx="87267" cy="86491"/>
              </a:xfrm>
              <a:custGeom>
                <a:avLst/>
                <a:gdLst/>
                <a:ahLst/>
                <a:cxnLst/>
                <a:rect l="l" t="t" r="r" b="b"/>
                <a:pathLst>
                  <a:path w="646" h="653" extrusionOk="0">
                    <a:moveTo>
                      <a:pt x="323" y="0"/>
                    </a:moveTo>
                    <a:lnTo>
                      <a:pt x="247"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5656550" y="464431"/>
                <a:ext cx="87537" cy="86491"/>
              </a:xfrm>
              <a:custGeom>
                <a:avLst/>
                <a:gdLst/>
                <a:ahLst/>
                <a:cxnLst/>
                <a:rect l="l" t="t" r="r" b="b"/>
                <a:pathLst>
                  <a:path w="648" h="653" extrusionOk="0">
                    <a:moveTo>
                      <a:pt x="325" y="0"/>
                    </a:moveTo>
                    <a:lnTo>
                      <a:pt x="249" y="217"/>
                    </a:lnTo>
                    <a:lnTo>
                      <a:pt x="0" y="217"/>
                    </a:lnTo>
                    <a:lnTo>
                      <a:pt x="202" y="392"/>
                    </a:lnTo>
                    <a:lnTo>
                      <a:pt x="124" y="652"/>
                    </a:lnTo>
                    <a:lnTo>
                      <a:pt x="325" y="514"/>
                    </a:lnTo>
                    <a:lnTo>
                      <a:pt x="525"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5824194"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5991837"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616447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6326854"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6321856"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6484231" y="464431"/>
                <a:ext cx="87672" cy="86491"/>
              </a:xfrm>
              <a:custGeom>
                <a:avLst/>
                <a:gdLst/>
                <a:ahLst/>
                <a:cxnLst/>
                <a:rect l="l" t="t" r="r" b="b"/>
                <a:pathLst>
                  <a:path w="649" h="653" extrusionOk="0">
                    <a:moveTo>
                      <a:pt x="323" y="0"/>
                    </a:moveTo>
                    <a:lnTo>
                      <a:pt x="247" y="217"/>
                    </a:lnTo>
                    <a:lnTo>
                      <a:pt x="0" y="217"/>
                    </a:lnTo>
                    <a:lnTo>
                      <a:pt x="200" y="392"/>
                    </a:lnTo>
                    <a:lnTo>
                      <a:pt x="124" y="652"/>
                    </a:lnTo>
                    <a:lnTo>
                      <a:pt x="323" y="514"/>
                    </a:lnTo>
                    <a:lnTo>
                      <a:pt x="525" y="635"/>
                    </a:lnTo>
                    <a:lnTo>
                      <a:pt x="447"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6656873" y="464431"/>
                <a:ext cx="87537" cy="86491"/>
              </a:xfrm>
              <a:custGeom>
                <a:avLst/>
                <a:gdLst/>
                <a:ahLst/>
                <a:cxnLst/>
                <a:rect l="l" t="t" r="r" b="b"/>
                <a:pathLst>
                  <a:path w="648" h="653" extrusionOk="0">
                    <a:moveTo>
                      <a:pt x="325" y="0"/>
                    </a:moveTo>
                    <a:lnTo>
                      <a:pt x="247" y="217"/>
                    </a:lnTo>
                    <a:lnTo>
                      <a:pt x="0" y="217"/>
                    </a:lnTo>
                    <a:lnTo>
                      <a:pt x="202" y="392"/>
                    </a:lnTo>
                    <a:lnTo>
                      <a:pt x="124" y="652"/>
                    </a:lnTo>
                    <a:lnTo>
                      <a:pt x="325" y="514"/>
                    </a:lnTo>
                    <a:lnTo>
                      <a:pt x="524" y="635"/>
                    </a:lnTo>
                    <a:lnTo>
                      <a:pt x="449" y="397"/>
                    </a:lnTo>
                    <a:lnTo>
                      <a:pt x="648" y="217"/>
                    </a:lnTo>
                    <a:lnTo>
                      <a:pt x="401" y="217"/>
                    </a:lnTo>
                    <a:lnTo>
                      <a:pt x="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6824517" y="464431"/>
                <a:ext cx="87537" cy="86491"/>
              </a:xfrm>
              <a:custGeom>
                <a:avLst/>
                <a:gdLst/>
                <a:ahLst/>
                <a:cxnLst/>
                <a:rect l="l" t="t" r="r" b="b"/>
                <a:pathLst>
                  <a:path w="648" h="653" extrusionOk="0">
                    <a:moveTo>
                      <a:pt x="323" y="0"/>
                    </a:moveTo>
                    <a:lnTo>
                      <a:pt x="247" y="217"/>
                    </a:lnTo>
                    <a:lnTo>
                      <a:pt x="0" y="217"/>
                    </a:lnTo>
                    <a:lnTo>
                      <a:pt x="200" y="392"/>
                    </a:lnTo>
                    <a:lnTo>
                      <a:pt x="124" y="652"/>
                    </a:lnTo>
                    <a:lnTo>
                      <a:pt x="323" y="514"/>
                    </a:lnTo>
                    <a:lnTo>
                      <a:pt x="524" y="635"/>
                    </a:lnTo>
                    <a:lnTo>
                      <a:pt x="446" y="397"/>
                    </a:lnTo>
                    <a:lnTo>
                      <a:pt x="648"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6992160"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7159534" y="464431"/>
                <a:ext cx="87537" cy="86491"/>
              </a:xfrm>
              <a:custGeom>
                <a:avLst/>
                <a:gdLst/>
                <a:ahLst/>
                <a:cxnLst/>
                <a:rect l="l" t="t" r="r" b="b"/>
                <a:pathLst>
                  <a:path w="648" h="653" extrusionOk="0">
                    <a:moveTo>
                      <a:pt x="323" y="0"/>
                    </a:moveTo>
                    <a:lnTo>
                      <a:pt x="247" y="217"/>
                    </a:lnTo>
                    <a:lnTo>
                      <a:pt x="0" y="217"/>
                    </a:lnTo>
                    <a:lnTo>
                      <a:pt x="199" y="392"/>
                    </a:lnTo>
                    <a:lnTo>
                      <a:pt x="124" y="652"/>
                    </a:lnTo>
                    <a:lnTo>
                      <a:pt x="323" y="514"/>
                    </a:lnTo>
                    <a:lnTo>
                      <a:pt x="524" y="635"/>
                    </a:lnTo>
                    <a:lnTo>
                      <a:pt x="446" y="397"/>
                    </a:lnTo>
                    <a:lnTo>
                      <a:pt x="648" y="217"/>
                    </a:lnTo>
                    <a:lnTo>
                      <a:pt x="401"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7332040"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7494415" y="464431"/>
                <a:ext cx="87672" cy="86491"/>
              </a:xfrm>
              <a:custGeom>
                <a:avLst/>
                <a:gdLst/>
                <a:ahLst/>
                <a:cxnLst/>
                <a:rect l="l" t="t" r="r" b="b"/>
                <a:pathLst>
                  <a:path w="649" h="653" extrusionOk="0">
                    <a:moveTo>
                      <a:pt x="326" y="0"/>
                    </a:moveTo>
                    <a:lnTo>
                      <a:pt x="248" y="217"/>
                    </a:lnTo>
                    <a:lnTo>
                      <a:pt x="1" y="217"/>
                    </a:lnTo>
                    <a:lnTo>
                      <a:pt x="202" y="392"/>
                    </a:lnTo>
                    <a:lnTo>
                      <a:pt x="124" y="652"/>
                    </a:lnTo>
                    <a:lnTo>
                      <a:pt x="326" y="514"/>
                    </a:lnTo>
                    <a:lnTo>
                      <a:pt x="525" y="635"/>
                    </a:lnTo>
                    <a:lnTo>
                      <a:pt x="449" y="397"/>
                    </a:lnTo>
                    <a:lnTo>
                      <a:pt x="649" y="217"/>
                    </a:lnTo>
                    <a:lnTo>
                      <a:pt x="402" y="217"/>
                    </a:lnTo>
                    <a:lnTo>
                      <a:pt x="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7489822"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7652198" y="464431"/>
                <a:ext cx="87267" cy="86491"/>
              </a:xfrm>
              <a:custGeom>
                <a:avLst/>
                <a:gdLst/>
                <a:ahLst/>
                <a:cxnLst/>
                <a:rect l="l" t="t" r="r" b="b"/>
                <a:pathLst>
                  <a:path w="646" h="653" extrusionOk="0">
                    <a:moveTo>
                      <a:pt x="323" y="0"/>
                    </a:moveTo>
                    <a:lnTo>
                      <a:pt x="247" y="217"/>
                    </a:lnTo>
                    <a:lnTo>
                      <a:pt x="0" y="217"/>
                    </a:lnTo>
                    <a:lnTo>
                      <a:pt x="200"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7824839" y="464431"/>
                <a:ext cx="87267" cy="86491"/>
              </a:xfrm>
              <a:custGeom>
                <a:avLst/>
                <a:gdLst/>
                <a:ahLst/>
                <a:cxnLst/>
                <a:rect l="l" t="t" r="r" b="b"/>
                <a:pathLst>
                  <a:path w="646" h="653" extrusionOk="0">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992483" y="464431"/>
                <a:ext cx="87267" cy="86491"/>
              </a:xfrm>
              <a:custGeom>
                <a:avLst/>
                <a:gdLst/>
                <a:ahLst/>
                <a:cxnLst/>
                <a:rect l="l" t="t" r="r" b="b"/>
                <a:pathLst>
                  <a:path w="646" h="653" extrusionOk="0">
                    <a:moveTo>
                      <a:pt x="522" y="635"/>
                    </a:moveTo>
                    <a:lnTo>
                      <a:pt x="522" y="635"/>
                    </a:lnTo>
                    <a:lnTo>
                      <a:pt x="522" y="635"/>
                    </a:lnTo>
                    <a:close/>
                    <a:moveTo>
                      <a:pt x="323" y="0"/>
                    </a:moveTo>
                    <a:lnTo>
                      <a:pt x="247" y="217"/>
                    </a:lnTo>
                    <a:lnTo>
                      <a:pt x="0" y="217"/>
                    </a:lnTo>
                    <a:lnTo>
                      <a:pt x="199" y="392"/>
                    </a:lnTo>
                    <a:lnTo>
                      <a:pt x="124" y="652"/>
                    </a:lnTo>
                    <a:lnTo>
                      <a:pt x="323" y="514"/>
                    </a:lnTo>
                    <a:lnTo>
                      <a:pt x="522" y="635"/>
                    </a:lnTo>
                    <a:lnTo>
                      <a:pt x="446"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8159721" y="464431"/>
                <a:ext cx="87672" cy="86491"/>
              </a:xfrm>
              <a:custGeom>
                <a:avLst/>
                <a:gdLst/>
                <a:ahLst/>
                <a:cxnLst/>
                <a:rect l="l" t="t" r="r" b="b"/>
                <a:pathLst>
                  <a:path w="649" h="653" extrusionOk="0">
                    <a:moveTo>
                      <a:pt x="324" y="0"/>
                    </a:moveTo>
                    <a:lnTo>
                      <a:pt x="248" y="217"/>
                    </a:lnTo>
                    <a:lnTo>
                      <a:pt x="1" y="217"/>
                    </a:lnTo>
                    <a:lnTo>
                      <a:pt x="200" y="392"/>
                    </a:lnTo>
                    <a:lnTo>
                      <a:pt x="124" y="652"/>
                    </a:lnTo>
                    <a:lnTo>
                      <a:pt x="324" y="514"/>
                    </a:lnTo>
                    <a:lnTo>
                      <a:pt x="525" y="635"/>
                    </a:lnTo>
                    <a:lnTo>
                      <a:pt x="447" y="397"/>
                    </a:lnTo>
                    <a:lnTo>
                      <a:pt x="649" y="217"/>
                    </a:lnTo>
                    <a:lnTo>
                      <a:pt x="402"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8327365" y="464431"/>
                <a:ext cx="87402" cy="86491"/>
              </a:xfrm>
              <a:custGeom>
                <a:avLst/>
                <a:gdLst/>
                <a:ahLst/>
                <a:cxnLst/>
                <a:rect l="l" t="t" r="r" b="b"/>
                <a:pathLst>
                  <a:path w="647" h="653" extrusionOk="0">
                    <a:moveTo>
                      <a:pt x="523" y="635"/>
                    </a:moveTo>
                    <a:lnTo>
                      <a:pt x="523" y="635"/>
                    </a:lnTo>
                    <a:lnTo>
                      <a:pt x="523" y="635"/>
                    </a:lnTo>
                    <a:close/>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8500007" y="464431"/>
                <a:ext cx="87402" cy="86491"/>
              </a:xfrm>
              <a:custGeom>
                <a:avLst/>
                <a:gdLst/>
                <a:ahLst/>
                <a:cxnLst/>
                <a:rect l="l" t="t" r="r" b="b"/>
                <a:pathLst>
                  <a:path w="647" h="653" extrusionOk="0">
                    <a:moveTo>
                      <a:pt x="323" y="0"/>
                    </a:moveTo>
                    <a:lnTo>
                      <a:pt x="248" y="217"/>
                    </a:lnTo>
                    <a:lnTo>
                      <a:pt x="1" y="217"/>
                    </a:lnTo>
                    <a:lnTo>
                      <a:pt x="200" y="392"/>
                    </a:lnTo>
                    <a:lnTo>
                      <a:pt x="124" y="652"/>
                    </a:lnTo>
                    <a:lnTo>
                      <a:pt x="323" y="514"/>
                    </a:lnTo>
                    <a:lnTo>
                      <a:pt x="523" y="635"/>
                    </a:lnTo>
                    <a:lnTo>
                      <a:pt x="447" y="397"/>
                    </a:lnTo>
                    <a:lnTo>
                      <a:pt x="646" y="217"/>
                    </a:lnTo>
                    <a:lnTo>
                      <a:pt x="399" y="217"/>
                    </a:lnTo>
                    <a:lnTo>
                      <a:pt x="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8662382" y="464431"/>
                <a:ext cx="87402" cy="86491"/>
              </a:xfrm>
              <a:custGeom>
                <a:avLst/>
                <a:gdLst/>
                <a:ahLst/>
                <a:cxnLst/>
                <a:rect l="l" t="t" r="r" b="b"/>
                <a:pathLst>
                  <a:path w="647" h="653" extrusionOk="0">
                    <a:moveTo>
                      <a:pt x="324" y="0"/>
                    </a:moveTo>
                    <a:lnTo>
                      <a:pt x="248" y="217"/>
                    </a:lnTo>
                    <a:lnTo>
                      <a:pt x="1" y="217"/>
                    </a:lnTo>
                    <a:lnTo>
                      <a:pt x="200" y="392"/>
                    </a:lnTo>
                    <a:lnTo>
                      <a:pt x="124" y="652"/>
                    </a:lnTo>
                    <a:lnTo>
                      <a:pt x="324" y="514"/>
                    </a:lnTo>
                    <a:lnTo>
                      <a:pt x="523" y="635"/>
                    </a:lnTo>
                    <a:lnTo>
                      <a:pt x="447" y="397"/>
                    </a:lnTo>
                    <a:lnTo>
                      <a:pt x="646" y="217"/>
                    </a:lnTo>
                    <a:lnTo>
                      <a:pt x="399" y="217"/>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56" name="Google Shape;656;p11"/>
          <p:cNvPicPr preferRelativeResize="0"/>
          <p:nvPr/>
        </p:nvPicPr>
        <p:blipFill>
          <a:blip r:embed="rId2">
            <a:alphaModFix amt="22000"/>
          </a:blip>
          <a:stretch>
            <a:fillRect/>
          </a:stretch>
        </p:blipFill>
        <p:spPr>
          <a:xfrm>
            <a:off x="228526" y="156474"/>
            <a:ext cx="8686949" cy="4830551"/>
          </a:xfrm>
          <a:prstGeom prst="rect">
            <a:avLst/>
          </a:prstGeom>
          <a:noFill/>
          <a:ln>
            <a:noFill/>
          </a:ln>
        </p:spPr>
      </p:pic>
      <p:sp>
        <p:nvSpPr>
          <p:cNvPr id="657" name="Google Shape;657;p11"/>
          <p:cNvSpPr txBox="1">
            <a:spLocks noGrp="1"/>
          </p:cNvSpPr>
          <p:nvPr>
            <p:ph type="title" hasCustomPrompt="1"/>
          </p:nvPr>
        </p:nvSpPr>
        <p:spPr>
          <a:xfrm>
            <a:off x="1284000" y="1711302"/>
            <a:ext cx="6576000" cy="12474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58" name="Google Shape;658;p11"/>
          <p:cNvSpPr txBox="1">
            <a:spLocks noGrp="1"/>
          </p:cNvSpPr>
          <p:nvPr>
            <p:ph type="subTitle" idx="1"/>
          </p:nvPr>
        </p:nvSpPr>
        <p:spPr>
          <a:xfrm>
            <a:off x="1284000" y="2935098"/>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userDrawn="1">
  <p:cSld name="BLANK">
    <p:bg>
      <p:bgPr>
        <a:noFill/>
        <a:effectLst/>
      </p:bgPr>
    </p:bg>
    <p:spTree>
      <p:nvGrpSpPr>
        <p:cNvPr id="1" name="Shape 659"/>
        <p:cNvGrpSpPr/>
        <p:nvPr/>
      </p:nvGrpSpPr>
      <p:grpSpPr>
        <a:xfrm>
          <a:off x="0" y="0"/>
          <a:ext cx="0" cy="0"/>
          <a:chOff x="0" y="0"/>
          <a:chExt cx="0" cy="0"/>
        </a:xfrm>
      </p:grpSpPr>
      <p:grpSp>
        <p:nvGrpSpPr>
          <p:cNvPr id="2" name="Google Shape;1128;p20">
            <a:extLst>
              <a:ext uri="{FF2B5EF4-FFF2-40B4-BE49-F238E27FC236}">
                <a16:creationId xmlns:a16="http://schemas.microsoft.com/office/drawing/2014/main" id="{F915F546-3719-4491-F0C8-B62329A77A49}"/>
              </a:ext>
            </a:extLst>
          </p:cNvPr>
          <p:cNvGrpSpPr/>
          <p:nvPr userDrawn="1"/>
        </p:nvGrpSpPr>
        <p:grpSpPr>
          <a:xfrm>
            <a:off x="-37" y="0"/>
            <a:ext cx="9144064" cy="5143467"/>
            <a:chOff x="-37" y="0"/>
            <a:chExt cx="9144064" cy="5143467"/>
          </a:xfrm>
        </p:grpSpPr>
        <p:sp>
          <p:nvSpPr>
            <p:cNvPr id="3" name="Google Shape;1129;p20">
              <a:extLst>
                <a:ext uri="{FF2B5EF4-FFF2-40B4-BE49-F238E27FC236}">
                  <a16:creationId xmlns:a16="http://schemas.microsoft.com/office/drawing/2014/main" id="{B03C300B-875F-D652-23E0-D8FC812195C1}"/>
                </a:ext>
              </a:extLst>
            </p:cNvPr>
            <p:cNvSpPr/>
            <p:nvPr/>
          </p:nvSpPr>
          <p:spPr>
            <a:xfrm>
              <a:off x="183456" y="237890"/>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130;p20">
              <a:extLst>
                <a:ext uri="{FF2B5EF4-FFF2-40B4-BE49-F238E27FC236}">
                  <a16:creationId xmlns:a16="http://schemas.microsoft.com/office/drawing/2014/main" id="{9D4FE11E-741E-C5C5-9B1E-B827D7A3911D}"/>
                </a:ext>
              </a:extLst>
            </p:cNvPr>
            <p:cNvGrpSpPr/>
            <p:nvPr/>
          </p:nvGrpSpPr>
          <p:grpSpPr>
            <a:xfrm>
              <a:off x="-37" y="0"/>
              <a:ext cx="9144064" cy="5143467"/>
              <a:chOff x="-9645675" y="0"/>
              <a:chExt cx="9144064" cy="5143467"/>
            </a:xfrm>
          </p:grpSpPr>
          <p:sp>
            <p:nvSpPr>
              <p:cNvPr id="5" name="Google Shape;1131;p20">
                <a:extLst>
                  <a:ext uri="{FF2B5EF4-FFF2-40B4-BE49-F238E27FC236}">
                    <a16:creationId xmlns:a16="http://schemas.microsoft.com/office/drawing/2014/main" id="{84D44985-683F-CB9E-DE82-B169EE672961}"/>
                  </a:ext>
                </a:extLst>
              </p:cNvPr>
              <p:cNvSpPr/>
              <p:nvPr/>
            </p:nvSpPr>
            <p:spPr>
              <a:xfrm>
                <a:off x="-9645675" y="0"/>
                <a:ext cx="9144064" cy="5143467"/>
              </a:xfrm>
              <a:custGeom>
                <a:avLst/>
                <a:gdLst/>
                <a:ahLst/>
                <a:cxnLst/>
                <a:rect l="l" t="t" r="r" b="b"/>
                <a:pathLst>
                  <a:path w="67284" h="37606" extrusionOk="0">
                    <a:moveTo>
                      <a:pt x="65185" y="1653"/>
                    </a:moveTo>
                    <a:lnTo>
                      <a:pt x="65198" y="35985"/>
                    </a:lnTo>
                    <a:lnTo>
                      <a:pt x="2232" y="35985"/>
                    </a:lnTo>
                    <a:lnTo>
                      <a:pt x="2232" y="1653"/>
                    </a:lnTo>
                    <a:close/>
                    <a:moveTo>
                      <a:pt x="1" y="0"/>
                    </a:moveTo>
                    <a:lnTo>
                      <a:pt x="1" y="1373"/>
                    </a:lnTo>
                    <a:cubicBezTo>
                      <a:pt x="386" y="1373"/>
                      <a:pt x="703" y="1670"/>
                      <a:pt x="703" y="2034"/>
                    </a:cubicBezTo>
                    <a:cubicBezTo>
                      <a:pt x="703" y="2398"/>
                      <a:pt x="386" y="2695"/>
                      <a:pt x="1" y="2695"/>
                    </a:cubicBezTo>
                    <a:lnTo>
                      <a:pt x="1" y="3745"/>
                    </a:lnTo>
                    <a:cubicBezTo>
                      <a:pt x="386" y="3745"/>
                      <a:pt x="703" y="4040"/>
                      <a:pt x="703" y="4403"/>
                    </a:cubicBezTo>
                    <a:cubicBezTo>
                      <a:pt x="703" y="4767"/>
                      <a:pt x="386" y="5064"/>
                      <a:pt x="1" y="5064"/>
                    </a:cubicBezTo>
                    <a:lnTo>
                      <a:pt x="1" y="6114"/>
                    </a:lnTo>
                    <a:cubicBezTo>
                      <a:pt x="386" y="6114"/>
                      <a:pt x="703" y="6409"/>
                      <a:pt x="703" y="6775"/>
                    </a:cubicBezTo>
                    <a:cubicBezTo>
                      <a:pt x="703" y="7139"/>
                      <a:pt x="386" y="7433"/>
                      <a:pt x="1" y="7433"/>
                    </a:cubicBezTo>
                    <a:lnTo>
                      <a:pt x="1" y="8484"/>
                    </a:lnTo>
                    <a:cubicBezTo>
                      <a:pt x="386" y="8484"/>
                      <a:pt x="703" y="8780"/>
                      <a:pt x="703" y="9144"/>
                    </a:cubicBezTo>
                    <a:cubicBezTo>
                      <a:pt x="703" y="9508"/>
                      <a:pt x="386" y="9803"/>
                      <a:pt x="1" y="9803"/>
                    </a:cubicBezTo>
                    <a:lnTo>
                      <a:pt x="1" y="10853"/>
                    </a:lnTo>
                    <a:cubicBezTo>
                      <a:pt x="386" y="10853"/>
                      <a:pt x="703" y="11150"/>
                      <a:pt x="703" y="11514"/>
                    </a:cubicBezTo>
                    <a:cubicBezTo>
                      <a:pt x="703" y="11878"/>
                      <a:pt x="386" y="12174"/>
                      <a:pt x="1" y="12174"/>
                    </a:cubicBezTo>
                    <a:lnTo>
                      <a:pt x="1" y="13225"/>
                    </a:lnTo>
                    <a:cubicBezTo>
                      <a:pt x="386" y="13225"/>
                      <a:pt x="703" y="13519"/>
                      <a:pt x="703" y="13883"/>
                    </a:cubicBezTo>
                    <a:cubicBezTo>
                      <a:pt x="703" y="14249"/>
                      <a:pt x="386" y="14544"/>
                      <a:pt x="1" y="14544"/>
                    </a:cubicBezTo>
                    <a:lnTo>
                      <a:pt x="1" y="15594"/>
                    </a:lnTo>
                    <a:cubicBezTo>
                      <a:pt x="386" y="15594"/>
                      <a:pt x="703" y="15889"/>
                      <a:pt x="703" y="16255"/>
                    </a:cubicBezTo>
                    <a:cubicBezTo>
                      <a:pt x="703" y="16618"/>
                      <a:pt x="386" y="16913"/>
                      <a:pt x="1" y="16913"/>
                    </a:cubicBezTo>
                    <a:lnTo>
                      <a:pt x="1" y="17963"/>
                    </a:lnTo>
                    <a:cubicBezTo>
                      <a:pt x="386" y="17963"/>
                      <a:pt x="703" y="18260"/>
                      <a:pt x="703" y="18624"/>
                    </a:cubicBezTo>
                    <a:cubicBezTo>
                      <a:pt x="703" y="18988"/>
                      <a:pt x="386" y="19285"/>
                      <a:pt x="1" y="19285"/>
                    </a:cubicBezTo>
                    <a:lnTo>
                      <a:pt x="1" y="20335"/>
                    </a:lnTo>
                    <a:cubicBezTo>
                      <a:pt x="386" y="20335"/>
                      <a:pt x="703" y="20630"/>
                      <a:pt x="703" y="20993"/>
                    </a:cubicBezTo>
                    <a:cubicBezTo>
                      <a:pt x="703" y="21357"/>
                      <a:pt x="386" y="21654"/>
                      <a:pt x="1" y="21654"/>
                    </a:cubicBezTo>
                    <a:lnTo>
                      <a:pt x="1" y="22704"/>
                    </a:lnTo>
                    <a:cubicBezTo>
                      <a:pt x="386" y="22704"/>
                      <a:pt x="703" y="22999"/>
                      <a:pt x="703" y="23363"/>
                    </a:cubicBezTo>
                    <a:cubicBezTo>
                      <a:pt x="703" y="23729"/>
                      <a:pt x="386" y="24023"/>
                      <a:pt x="1" y="24023"/>
                    </a:cubicBezTo>
                    <a:lnTo>
                      <a:pt x="1" y="25074"/>
                    </a:lnTo>
                    <a:cubicBezTo>
                      <a:pt x="386" y="25074"/>
                      <a:pt x="703" y="25368"/>
                      <a:pt x="703" y="25734"/>
                    </a:cubicBezTo>
                    <a:cubicBezTo>
                      <a:pt x="703" y="26098"/>
                      <a:pt x="386" y="26393"/>
                      <a:pt x="1" y="26393"/>
                    </a:cubicBezTo>
                    <a:lnTo>
                      <a:pt x="1" y="27443"/>
                    </a:lnTo>
                    <a:cubicBezTo>
                      <a:pt x="386" y="27443"/>
                      <a:pt x="703" y="27740"/>
                      <a:pt x="703" y="28104"/>
                    </a:cubicBezTo>
                    <a:cubicBezTo>
                      <a:pt x="703" y="28468"/>
                      <a:pt x="386" y="28764"/>
                      <a:pt x="1" y="28764"/>
                    </a:cubicBezTo>
                    <a:lnTo>
                      <a:pt x="1" y="29815"/>
                    </a:lnTo>
                    <a:cubicBezTo>
                      <a:pt x="386" y="29815"/>
                      <a:pt x="703" y="30109"/>
                      <a:pt x="703" y="30473"/>
                    </a:cubicBezTo>
                    <a:cubicBezTo>
                      <a:pt x="703" y="30837"/>
                      <a:pt x="386" y="31134"/>
                      <a:pt x="1" y="31134"/>
                    </a:cubicBezTo>
                    <a:lnTo>
                      <a:pt x="1" y="32184"/>
                    </a:lnTo>
                    <a:cubicBezTo>
                      <a:pt x="386" y="32184"/>
                      <a:pt x="703" y="32479"/>
                      <a:pt x="703" y="32845"/>
                    </a:cubicBezTo>
                    <a:cubicBezTo>
                      <a:pt x="703" y="33209"/>
                      <a:pt x="386" y="33503"/>
                      <a:pt x="1" y="33503"/>
                    </a:cubicBezTo>
                    <a:lnTo>
                      <a:pt x="1" y="34553"/>
                    </a:lnTo>
                    <a:cubicBezTo>
                      <a:pt x="386" y="34553"/>
                      <a:pt x="703" y="34850"/>
                      <a:pt x="703" y="35214"/>
                    </a:cubicBezTo>
                    <a:cubicBezTo>
                      <a:pt x="703" y="35578"/>
                      <a:pt x="386" y="35872"/>
                      <a:pt x="1" y="35872"/>
                    </a:cubicBezTo>
                    <a:lnTo>
                      <a:pt x="1" y="37605"/>
                    </a:lnTo>
                    <a:lnTo>
                      <a:pt x="1218" y="37605"/>
                    </a:lnTo>
                    <a:cubicBezTo>
                      <a:pt x="1207" y="37560"/>
                      <a:pt x="1203" y="37514"/>
                      <a:pt x="1203" y="37466"/>
                    </a:cubicBezTo>
                    <a:cubicBezTo>
                      <a:pt x="1203" y="37103"/>
                      <a:pt x="1517" y="36808"/>
                      <a:pt x="1905" y="36808"/>
                    </a:cubicBezTo>
                    <a:cubicBezTo>
                      <a:pt x="2292" y="36808"/>
                      <a:pt x="2606" y="37103"/>
                      <a:pt x="2606" y="37466"/>
                    </a:cubicBezTo>
                    <a:cubicBezTo>
                      <a:pt x="2606" y="37514"/>
                      <a:pt x="2600" y="37560"/>
                      <a:pt x="2589" y="37605"/>
                    </a:cubicBezTo>
                    <a:lnTo>
                      <a:pt x="3659" y="37605"/>
                    </a:lnTo>
                    <a:cubicBezTo>
                      <a:pt x="3650" y="37560"/>
                      <a:pt x="3644" y="37514"/>
                      <a:pt x="3644" y="37466"/>
                    </a:cubicBezTo>
                    <a:cubicBezTo>
                      <a:pt x="3644" y="37103"/>
                      <a:pt x="3958" y="36808"/>
                      <a:pt x="4345" y="36808"/>
                    </a:cubicBezTo>
                    <a:cubicBezTo>
                      <a:pt x="4733" y="36808"/>
                      <a:pt x="5047" y="37103"/>
                      <a:pt x="5047" y="37466"/>
                    </a:cubicBezTo>
                    <a:cubicBezTo>
                      <a:pt x="5047" y="37514"/>
                      <a:pt x="5041" y="37560"/>
                      <a:pt x="5032" y="37605"/>
                    </a:cubicBezTo>
                    <a:lnTo>
                      <a:pt x="6102" y="37605"/>
                    </a:lnTo>
                    <a:cubicBezTo>
                      <a:pt x="6091" y="37560"/>
                      <a:pt x="6085" y="37514"/>
                      <a:pt x="6085" y="37466"/>
                    </a:cubicBezTo>
                    <a:cubicBezTo>
                      <a:pt x="6085" y="37103"/>
                      <a:pt x="6399" y="36808"/>
                      <a:pt x="6786" y="36808"/>
                    </a:cubicBezTo>
                    <a:cubicBezTo>
                      <a:pt x="7174" y="36808"/>
                      <a:pt x="7488" y="37103"/>
                      <a:pt x="7488" y="37466"/>
                    </a:cubicBezTo>
                    <a:cubicBezTo>
                      <a:pt x="7488" y="37514"/>
                      <a:pt x="7484" y="37560"/>
                      <a:pt x="7473" y="37605"/>
                    </a:cubicBezTo>
                    <a:lnTo>
                      <a:pt x="8543" y="37605"/>
                    </a:lnTo>
                    <a:cubicBezTo>
                      <a:pt x="8532" y="37560"/>
                      <a:pt x="8528" y="37514"/>
                      <a:pt x="8528" y="37466"/>
                    </a:cubicBezTo>
                    <a:cubicBezTo>
                      <a:pt x="8528" y="37103"/>
                      <a:pt x="8842" y="36808"/>
                      <a:pt x="9229" y="36808"/>
                    </a:cubicBezTo>
                    <a:cubicBezTo>
                      <a:pt x="9617" y="36808"/>
                      <a:pt x="9931" y="37103"/>
                      <a:pt x="9931" y="37466"/>
                    </a:cubicBezTo>
                    <a:cubicBezTo>
                      <a:pt x="9931" y="37514"/>
                      <a:pt x="9925" y="37560"/>
                      <a:pt x="9914" y="37605"/>
                    </a:cubicBezTo>
                    <a:lnTo>
                      <a:pt x="10984" y="37605"/>
                    </a:lnTo>
                    <a:cubicBezTo>
                      <a:pt x="10975" y="37560"/>
                      <a:pt x="10968" y="37514"/>
                      <a:pt x="10968" y="37466"/>
                    </a:cubicBezTo>
                    <a:cubicBezTo>
                      <a:pt x="10968" y="37103"/>
                      <a:pt x="11282" y="36808"/>
                      <a:pt x="11670" y="36808"/>
                    </a:cubicBezTo>
                    <a:cubicBezTo>
                      <a:pt x="12058" y="36808"/>
                      <a:pt x="12372" y="37103"/>
                      <a:pt x="12372" y="37466"/>
                    </a:cubicBezTo>
                    <a:cubicBezTo>
                      <a:pt x="12372" y="37514"/>
                      <a:pt x="12365" y="37560"/>
                      <a:pt x="12357" y="37605"/>
                    </a:cubicBezTo>
                    <a:lnTo>
                      <a:pt x="13427" y="37605"/>
                    </a:lnTo>
                    <a:cubicBezTo>
                      <a:pt x="13416" y="37560"/>
                      <a:pt x="13409" y="37514"/>
                      <a:pt x="13409" y="37466"/>
                    </a:cubicBezTo>
                    <a:cubicBezTo>
                      <a:pt x="13409" y="37103"/>
                      <a:pt x="13723" y="36808"/>
                      <a:pt x="14111" y="36808"/>
                    </a:cubicBezTo>
                    <a:cubicBezTo>
                      <a:pt x="14499" y="36808"/>
                      <a:pt x="14813" y="37103"/>
                      <a:pt x="14813" y="37466"/>
                    </a:cubicBezTo>
                    <a:cubicBezTo>
                      <a:pt x="14813" y="37514"/>
                      <a:pt x="14808" y="37560"/>
                      <a:pt x="14798" y="37605"/>
                    </a:cubicBezTo>
                    <a:lnTo>
                      <a:pt x="15867" y="37605"/>
                    </a:lnTo>
                    <a:cubicBezTo>
                      <a:pt x="15857" y="37560"/>
                      <a:pt x="15852" y="37514"/>
                      <a:pt x="15852" y="37466"/>
                    </a:cubicBezTo>
                    <a:cubicBezTo>
                      <a:pt x="15852" y="37103"/>
                      <a:pt x="16166" y="36808"/>
                      <a:pt x="16554" y="36808"/>
                    </a:cubicBezTo>
                    <a:cubicBezTo>
                      <a:pt x="16942" y="36808"/>
                      <a:pt x="17256" y="37103"/>
                      <a:pt x="17256" y="37466"/>
                    </a:cubicBezTo>
                    <a:cubicBezTo>
                      <a:pt x="17256" y="37514"/>
                      <a:pt x="17249" y="37560"/>
                      <a:pt x="17238" y="37605"/>
                    </a:cubicBezTo>
                    <a:lnTo>
                      <a:pt x="18308" y="37605"/>
                    </a:lnTo>
                    <a:cubicBezTo>
                      <a:pt x="18300" y="37560"/>
                      <a:pt x="18293" y="37514"/>
                      <a:pt x="18293" y="37466"/>
                    </a:cubicBezTo>
                    <a:cubicBezTo>
                      <a:pt x="18293" y="37103"/>
                      <a:pt x="18607" y="36808"/>
                      <a:pt x="18995" y="36808"/>
                    </a:cubicBezTo>
                    <a:cubicBezTo>
                      <a:pt x="19383" y="36808"/>
                      <a:pt x="19697" y="37103"/>
                      <a:pt x="19697" y="37466"/>
                    </a:cubicBezTo>
                    <a:cubicBezTo>
                      <a:pt x="19697" y="37514"/>
                      <a:pt x="19690" y="37560"/>
                      <a:pt x="19681" y="37605"/>
                    </a:cubicBezTo>
                    <a:lnTo>
                      <a:pt x="20751" y="37605"/>
                    </a:lnTo>
                    <a:cubicBezTo>
                      <a:pt x="20740" y="37560"/>
                      <a:pt x="20734" y="37514"/>
                      <a:pt x="20734" y="37466"/>
                    </a:cubicBezTo>
                    <a:cubicBezTo>
                      <a:pt x="20734" y="37103"/>
                      <a:pt x="21048" y="36808"/>
                      <a:pt x="21436" y="36808"/>
                    </a:cubicBezTo>
                    <a:cubicBezTo>
                      <a:pt x="21823" y="36808"/>
                      <a:pt x="22137" y="37103"/>
                      <a:pt x="22137" y="37466"/>
                    </a:cubicBezTo>
                    <a:cubicBezTo>
                      <a:pt x="22137" y="37514"/>
                      <a:pt x="22133" y="37560"/>
                      <a:pt x="22122" y="37605"/>
                    </a:cubicBezTo>
                    <a:lnTo>
                      <a:pt x="23192" y="37605"/>
                    </a:lnTo>
                    <a:cubicBezTo>
                      <a:pt x="23181" y="37560"/>
                      <a:pt x="23177" y="37514"/>
                      <a:pt x="23177" y="37466"/>
                    </a:cubicBezTo>
                    <a:cubicBezTo>
                      <a:pt x="23177" y="37103"/>
                      <a:pt x="23491" y="36808"/>
                      <a:pt x="23879" y="36808"/>
                    </a:cubicBezTo>
                    <a:cubicBezTo>
                      <a:pt x="24264" y="36808"/>
                      <a:pt x="24580" y="37103"/>
                      <a:pt x="24580" y="37466"/>
                    </a:cubicBezTo>
                    <a:cubicBezTo>
                      <a:pt x="24580" y="37514"/>
                      <a:pt x="24574" y="37560"/>
                      <a:pt x="24563" y="37605"/>
                    </a:cubicBezTo>
                    <a:lnTo>
                      <a:pt x="25633" y="37605"/>
                    </a:lnTo>
                    <a:cubicBezTo>
                      <a:pt x="25624" y="37560"/>
                      <a:pt x="25618" y="37514"/>
                      <a:pt x="25618" y="37466"/>
                    </a:cubicBezTo>
                    <a:cubicBezTo>
                      <a:pt x="25618" y="37103"/>
                      <a:pt x="25932" y="36808"/>
                      <a:pt x="26320" y="36808"/>
                    </a:cubicBezTo>
                    <a:cubicBezTo>
                      <a:pt x="26707" y="36808"/>
                      <a:pt x="27021" y="37103"/>
                      <a:pt x="27021" y="37466"/>
                    </a:cubicBezTo>
                    <a:cubicBezTo>
                      <a:pt x="27021" y="37514"/>
                      <a:pt x="27015" y="37560"/>
                      <a:pt x="27006" y="37605"/>
                    </a:cubicBezTo>
                    <a:lnTo>
                      <a:pt x="28076" y="37605"/>
                    </a:lnTo>
                    <a:cubicBezTo>
                      <a:pt x="28065" y="37560"/>
                      <a:pt x="28059" y="37514"/>
                      <a:pt x="28059" y="37466"/>
                    </a:cubicBezTo>
                    <a:cubicBezTo>
                      <a:pt x="28059" y="37103"/>
                      <a:pt x="28373" y="36808"/>
                      <a:pt x="28760" y="36808"/>
                    </a:cubicBezTo>
                    <a:cubicBezTo>
                      <a:pt x="29148" y="36808"/>
                      <a:pt x="29462" y="37103"/>
                      <a:pt x="29462" y="37466"/>
                    </a:cubicBezTo>
                    <a:cubicBezTo>
                      <a:pt x="29462" y="37514"/>
                      <a:pt x="29458" y="37560"/>
                      <a:pt x="29447" y="37605"/>
                    </a:cubicBezTo>
                    <a:lnTo>
                      <a:pt x="30517" y="37605"/>
                    </a:lnTo>
                    <a:cubicBezTo>
                      <a:pt x="30506" y="37560"/>
                      <a:pt x="30502" y="37514"/>
                      <a:pt x="30502" y="37466"/>
                    </a:cubicBezTo>
                    <a:cubicBezTo>
                      <a:pt x="30502" y="37103"/>
                      <a:pt x="30816" y="36808"/>
                      <a:pt x="31203" y="36808"/>
                    </a:cubicBezTo>
                    <a:cubicBezTo>
                      <a:pt x="31589" y="36808"/>
                      <a:pt x="31903" y="37103"/>
                      <a:pt x="31903" y="37466"/>
                    </a:cubicBezTo>
                    <a:cubicBezTo>
                      <a:pt x="31903" y="37514"/>
                      <a:pt x="31899" y="37560"/>
                      <a:pt x="31888" y="37605"/>
                    </a:cubicBezTo>
                    <a:lnTo>
                      <a:pt x="32958" y="37605"/>
                    </a:lnTo>
                    <a:cubicBezTo>
                      <a:pt x="32949" y="37560"/>
                      <a:pt x="32943" y="37514"/>
                      <a:pt x="32943" y="37466"/>
                    </a:cubicBezTo>
                    <a:cubicBezTo>
                      <a:pt x="32943" y="37103"/>
                      <a:pt x="33257" y="36808"/>
                      <a:pt x="33644" y="36808"/>
                    </a:cubicBezTo>
                    <a:cubicBezTo>
                      <a:pt x="34032" y="36808"/>
                      <a:pt x="34346" y="37103"/>
                      <a:pt x="34346" y="37466"/>
                    </a:cubicBezTo>
                    <a:cubicBezTo>
                      <a:pt x="34346" y="37514"/>
                      <a:pt x="34340" y="37560"/>
                      <a:pt x="34331" y="37605"/>
                    </a:cubicBezTo>
                    <a:lnTo>
                      <a:pt x="35399" y="37605"/>
                    </a:lnTo>
                    <a:cubicBezTo>
                      <a:pt x="35390" y="37560"/>
                      <a:pt x="35383" y="37514"/>
                      <a:pt x="35383" y="37466"/>
                    </a:cubicBezTo>
                    <a:cubicBezTo>
                      <a:pt x="35383" y="37103"/>
                      <a:pt x="35697" y="36808"/>
                      <a:pt x="36085" y="36808"/>
                    </a:cubicBezTo>
                    <a:cubicBezTo>
                      <a:pt x="36473" y="36808"/>
                      <a:pt x="36787" y="37103"/>
                      <a:pt x="36787" y="37466"/>
                    </a:cubicBezTo>
                    <a:cubicBezTo>
                      <a:pt x="36787" y="37514"/>
                      <a:pt x="36780" y="37560"/>
                      <a:pt x="36772" y="37605"/>
                    </a:cubicBezTo>
                    <a:lnTo>
                      <a:pt x="37842" y="37605"/>
                    </a:lnTo>
                    <a:cubicBezTo>
                      <a:pt x="37831" y="37560"/>
                      <a:pt x="37824" y="37514"/>
                      <a:pt x="37824" y="37466"/>
                    </a:cubicBezTo>
                    <a:cubicBezTo>
                      <a:pt x="37824" y="37103"/>
                      <a:pt x="38140" y="36808"/>
                      <a:pt x="38526" y="36808"/>
                    </a:cubicBezTo>
                    <a:cubicBezTo>
                      <a:pt x="38914" y="36808"/>
                      <a:pt x="39228" y="37103"/>
                      <a:pt x="39228" y="37466"/>
                    </a:cubicBezTo>
                    <a:cubicBezTo>
                      <a:pt x="39228" y="37514"/>
                      <a:pt x="39223" y="37560"/>
                      <a:pt x="39213" y="37605"/>
                    </a:cubicBezTo>
                    <a:lnTo>
                      <a:pt x="40282" y="37605"/>
                    </a:lnTo>
                    <a:cubicBezTo>
                      <a:pt x="40272" y="37560"/>
                      <a:pt x="40267" y="37514"/>
                      <a:pt x="40267" y="37466"/>
                    </a:cubicBezTo>
                    <a:cubicBezTo>
                      <a:pt x="40267" y="37103"/>
                      <a:pt x="40581" y="36808"/>
                      <a:pt x="40969" y="36808"/>
                    </a:cubicBezTo>
                    <a:cubicBezTo>
                      <a:pt x="41357" y="36808"/>
                      <a:pt x="41671" y="37103"/>
                      <a:pt x="41671" y="37466"/>
                    </a:cubicBezTo>
                    <a:cubicBezTo>
                      <a:pt x="41671" y="37514"/>
                      <a:pt x="41664" y="37560"/>
                      <a:pt x="41653" y="37605"/>
                    </a:cubicBezTo>
                    <a:lnTo>
                      <a:pt x="42723" y="37605"/>
                    </a:lnTo>
                    <a:cubicBezTo>
                      <a:pt x="42715" y="37560"/>
                      <a:pt x="42708" y="37514"/>
                      <a:pt x="42708" y="37466"/>
                    </a:cubicBezTo>
                    <a:cubicBezTo>
                      <a:pt x="42708" y="37103"/>
                      <a:pt x="43022" y="36808"/>
                      <a:pt x="43410" y="36808"/>
                    </a:cubicBezTo>
                    <a:cubicBezTo>
                      <a:pt x="43798" y="36808"/>
                      <a:pt x="44112" y="37103"/>
                      <a:pt x="44112" y="37466"/>
                    </a:cubicBezTo>
                    <a:cubicBezTo>
                      <a:pt x="44112" y="37514"/>
                      <a:pt x="44105" y="37560"/>
                      <a:pt x="44096" y="37605"/>
                    </a:cubicBezTo>
                    <a:lnTo>
                      <a:pt x="45166" y="37605"/>
                    </a:lnTo>
                    <a:cubicBezTo>
                      <a:pt x="45155" y="37560"/>
                      <a:pt x="45149" y="37514"/>
                      <a:pt x="45149" y="37466"/>
                    </a:cubicBezTo>
                    <a:cubicBezTo>
                      <a:pt x="45149" y="37103"/>
                      <a:pt x="45463" y="36808"/>
                      <a:pt x="45851" y="36808"/>
                    </a:cubicBezTo>
                    <a:cubicBezTo>
                      <a:pt x="46238" y="36808"/>
                      <a:pt x="46552" y="37103"/>
                      <a:pt x="46552" y="37466"/>
                    </a:cubicBezTo>
                    <a:cubicBezTo>
                      <a:pt x="46552" y="37514"/>
                      <a:pt x="46548" y="37560"/>
                      <a:pt x="46537" y="37605"/>
                    </a:cubicBezTo>
                    <a:lnTo>
                      <a:pt x="47607" y="37605"/>
                    </a:lnTo>
                    <a:cubicBezTo>
                      <a:pt x="47596" y="37560"/>
                      <a:pt x="47592" y="37514"/>
                      <a:pt x="47592" y="37466"/>
                    </a:cubicBezTo>
                    <a:cubicBezTo>
                      <a:pt x="47592" y="37103"/>
                      <a:pt x="47906" y="36808"/>
                      <a:pt x="48294" y="36808"/>
                    </a:cubicBezTo>
                    <a:cubicBezTo>
                      <a:pt x="48681" y="36808"/>
                      <a:pt x="48995" y="37103"/>
                      <a:pt x="48995" y="37466"/>
                    </a:cubicBezTo>
                    <a:cubicBezTo>
                      <a:pt x="48995" y="37514"/>
                      <a:pt x="48989" y="37560"/>
                      <a:pt x="48978" y="37605"/>
                    </a:cubicBezTo>
                    <a:lnTo>
                      <a:pt x="50048" y="37605"/>
                    </a:lnTo>
                    <a:cubicBezTo>
                      <a:pt x="50039" y="37560"/>
                      <a:pt x="50033" y="37514"/>
                      <a:pt x="50033" y="37466"/>
                    </a:cubicBezTo>
                    <a:cubicBezTo>
                      <a:pt x="50033" y="37103"/>
                      <a:pt x="50347" y="36808"/>
                      <a:pt x="50735" y="36808"/>
                    </a:cubicBezTo>
                    <a:cubicBezTo>
                      <a:pt x="51122" y="36808"/>
                      <a:pt x="51436" y="37103"/>
                      <a:pt x="51436" y="37466"/>
                    </a:cubicBezTo>
                    <a:cubicBezTo>
                      <a:pt x="51436" y="37514"/>
                      <a:pt x="51430" y="37560"/>
                      <a:pt x="51421" y="37605"/>
                    </a:cubicBezTo>
                    <a:lnTo>
                      <a:pt x="52491" y="37605"/>
                    </a:lnTo>
                    <a:cubicBezTo>
                      <a:pt x="52489" y="37599"/>
                      <a:pt x="52487" y="37592"/>
                      <a:pt x="52487" y="37583"/>
                    </a:cubicBezTo>
                    <a:lnTo>
                      <a:pt x="52487" y="37352"/>
                    </a:lnTo>
                    <a:cubicBezTo>
                      <a:pt x="52545" y="37042"/>
                      <a:pt x="52829" y="36808"/>
                      <a:pt x="53173" y="36808"/>
                    </a:cubicBezTo>
                    <a:cubicBezTo>
                      <a:pt x="53561" y="36808"/>
                      <a:pt x="53873" y="37105"/>
                      <a:pt x="53873" y="37466"/>
                    </a:cubicBezTo>
                    <a:cubicBezTo>
                      <a:pt x="53873" y="37514"/>
                      <a:pt x="53868" y="37560"/>
                      <a:pt x="53858" y="37605"/>
                    </a:cubicBezTo>
                    <a:lnTo>
                      <a:pt x="54928" y="37605"/>
                    </a:lnTo>
                    <a:cubicBezTo>
                      <a:pt x="54919" y="37560"/>
                      <a:pt x="54912" y="37514"/>
                      <a:pt x="54912" y="37466"/>
                    </a:cubicBezTo>
                    <a:cubicBezTo>
                      <a:pt x="54912" y="37103"/>
                      <a:pt x="55226" y="36808"/>
                      <a:pt x="55614" y="36808"/>
                    </a:cubicBezTo>
                    <a:cubicBezTo>
                      <a:pt x="56002" y="36808"/>
                      <a:pt x="56316" y="37103"/>
                      <a:pt x="56316" y="37466"/>
                    </a:cubicBezTo>
                    <a:cubicBezTo>
                      <a:pt x="56316" y="37514"/>
                      <a:pt x="56309" y="37560"/>
                      <a:pt x="56301" y="37605"/>
                    </a:cubicBezTo>
                    <a:lnTo>
                      <a:pt x="57368" y="37605"/>
                    </a:lnTo>
                    <a:cubicBezTo>
                      <a:pt x="57360" y="37560"/>
                      <a:pt x="57353" y="37514"/>
                      <a:pt x="57353" y="37466"/>
                    </a:cubicBezTo>
                    <a:cubicBezTo>
                      <a:pt x="57353" y="37103"/>
                      <a:pt x="57667" y="36808"/>
                      <a:pt x="58055" y="36808"/>
                    </a:cubicBezTo>
                    <a:cubicBezTo>
                      <a:pt x="58443" y="36808"/>
                      <a:pt x="58757" y="37103"/>
                      <a:pt x="58757" y="37466"/>
                    </a:cubicBezTo>
                    <a:cubicBezTo>
                      <a:pt x="58757" y="37514"/>
                      <a:pt x="58750" y="37560"/>
                      <a:pt x="58742" y="37605"/>
                    </a:cubicBezTo>
                    <a:lnTo>
                      <a:pt x="59811" y="37605"/>
                    </a:lnTo>
                    <a:cubicBezTo>
                      <a:pt x="59801" y="37560"/>
                      <a:pt x="59794" y="37514"/>
                      <a:pt x="59794" y="37466"/>
                    </a:cubicBezTo>
                    <a:cubicBezTo>
                      <a:pt x="59794" y="37103"/>
                      <a:pt x="60110" y="36808"/>
                      <a:pt x="60496" y="36808"/>
                    </a:cubicBezTo>
                    <a:cubicBezTo>
                      <a:pt x="60883" y="36808"/>
                      <a:pt x="61198" y="37103"/>
                      <a:pt x="61198" y="37466"/>
                    </a:cubicBezTo>
                    <a:cubicBezTo>
                      <a:pt x="61198" y="37514"/>
                      <a:pt x="61193" y="37560"/>
                      <a:pt x="61182" y="37605"/>
                    </a:cubicBezTo>
                    <a:lnTo>
                      <a:pt x="62252" y="37605"/>
                    </a:lnTo>
                    <a:cubicBezTo>
                      <a:pt x="62241" y="37560"/>
                      <a:pt x="62237" y="37514"/>
                      <a:pt x="62237" y="37466"/>
                    </a:cubicBezTo>
                    <a:cubicBezTo>
                      <a:pt x="62237" y="37103"/>
                      <a:pt x="62551" y="36808"/>
                      <a:pt x="62939" y="36808"/>
                    </a:cubicBezTo>
                    <a:cubicBezTo>
                      <a:pt x="63327" y="36808"/>
                      <a:pt x="63641" y="37103"/>
                      <a:pt x="63641" y="37466"/>
                    </a:cubicBezTo>
                    <a:cubicBezTo>
                      <a:pt x="63641" y="37514"/>
                      <a:pt x="63634" y="37560"/>
                      <a:pt x="63623" y="37605"/>
                    </a:cubicBezTo>
                    <a:lnTo>
                      <a:pt x="64693" y="37605"/>
                    </a:lnTo>
                    <a:cubicBezTo>
                      <a:pt x="64684" y="37560"/>
                      <a:pt x="64678" y="37514"/>
                      <a:pt x="64678" y="37466"/>
                    </a:cubicBezTo>
                    <a:cubicBezTo>
                      <a:pt x="64678" y="37103"/>
                      <a:pt x="64992" y="36808"/>
                      <a:pt x="65380" y="36808"/>
                    </a:cubicBezTo>
                    <a:cubicBezTo>
                      <a:pt x="65767" y="36808"/>
                      <a:pt x="66081" y="37103"/>
                      <a:pt x="66081" y="37466"/>
                    </a:cubicBezTo>
                    <a:cubicBezTo>
                      <a:pt x="66081" y="37514"/>
                      <a:pt x="66075" y="37560"/>
                      <a:pt x="66066" y="37605"/>
                    </a:cubicBezTo>
                    <a:lnTo>
                      <a:pt x="67283" y="37605"/>
                    </a:lnTo>
                    <a:lnTo>
                      <a:pt x="67283" y="35838"/>
                    </a:lnTo>
                    <a:cubicBezTo>
                      <a:pt x="67214" y="35859"/>
                      <a:pt x="67143" y="35872"/>
                      <a:pt x="67065" y="35872"/>
                    </a:cubicBezTo>
                    <a:cubicBezTo>
                      <a:pt x="66677" y="35872"/>
                      <a:pt x="66363" y="35578"/>
                      <a:pt x="66363" y="35214"/>
                    </a:cubicBezTo>
                    <a:cubicBezTo>
                      <a:pt x="66363" y="34850"/>
                      <a:pt x="66677" y="34553"/>
                      <a:pt x="67065" y="34553"/>
                    </a:cubicBezTo>
                    <a:cubicBezTo>
                      <a:pt x="67143" y="34553"/>
                      <a:pt x="67214" y="34569"/>
                      <a:pt x="67283" y="34590"/>
                    </a:cubicBezTo>
                    <a:lnTo>
                      <a:pt x="67283" y="33466"/>
                    </a:lnTo>
                    <a:cubicBezTo>
                      <a:pt x="67214" y="33488"/>
                      <a:pt x="67143" y="33503"/>
                      <a:pt x="67065" y="33503"/>
                    </a:cubicBezTo>
                    <a:cubicBezTo>
                      <a:pt x="66677" y="33503"/>
                      <a:pt x="66363" y="33209"/>
                      <a:pt x="66363" y="32845"/>
                    </a:cubicBezTo>
                    <a:cubicBezTo>
                      <a:pt x="66363" y="32479"/>
                      <a:pt x="66677" y="32184"/>
                      <a:pt x="67065" y="32184"/>
                    </a:cubicBezTo>
                    <a:cubicBezTo>
                      <a:pt x="67143" y="32184"/>
                      <a:pt x="67214" y="32199"/>
                      <a:pt x="67283" y="32221"/>
                    </a:cubicBezTo>
                    <a:lnTo>
                      <a:pt x="67283" y="31097"/>
                    </a:lnTo>
                    <a:cubicBezTo>
                      <a:pt x="67214" y="31119"/>
                      <a:pt x="67143" y="31134"/>
                      <a:pt x="67065" y="31134"/>
                    </a:cubicBezTo>
                    <a:cubicBezTo>
                      <a:pt x="66677" y="31134"/>
                      <a:pt x="66363" y="30837"/>
                      <a:pt x="66363" y="30473"/>
                    </a:cubicBezTo>
                    <a:cubicBezTo>
                      <a:pt x="66363" y="30109"/>
                      <a:pt x="66677" y="29815"/>
                      <a:pt x="67065" y="29815"/>
                    </a:cubicBezTo>
                    <a:cubicBezTo>
                      <a:pt x="67143" y="29815"/>
                      <a:pt x="67214" y="29828"/>
                      <a:pt x="67283" y="29849"/>
                    </a:cubicBezTo>
                    <a:lnTo>
                      <a:pt x="67283" y="28727"/>
                    </a:lnTo>
                    <a:cubicBezTo>
                      <a:pt x="67214" y="28749"/>
                      <a:pt x="67143" y="28764"/>
                      <a:pt x="67065" y="28764"/>
                    </a:cubicBezTo>
                    <a:cubicBezTo>
                      <a:pt x="66677" y="28764"/>
                      <a:pt x="66363" y="28468"/>
                      <a:pt x="66363" y="28104"/>
                    </a:cubicBezTo>
                    <a:cubicBezTo>
                      <a:pt x="66363" y="27740"/>
                      <a:pt x="66677" y="27443"/>
                      <a:pt x="67065" y="27443"/>
                    </a:cubicBezTo>
                    <a:cubicBezTo>
                      <a:pt x="67143" y="27443"/>
                      <a:pt x="67214" y="27458"/>
                      <a:pt x="67283" y="27480"/>
                    </a:cubicBezTo>
                    <a:lnTo>
                      <a:pt x="67283" y="26358"/>
                    </a:lnTo>
                    <a:cubicBezTo>
                      <a:pt x="67214" y="26380"/>
                      <a:pt x="67143" y="26393"/>
                      <a:pt x="67065" y="26393"/>
                    </a:cubicBezTo>
                    <a:cubicBezTo>
                      <a:pt x="66677" y="26393"/>
                      <a:pt x="66363" y="26098"/>
                      <a:pt x="66363" y="25734"/>
                    </a:cubicBezTo>
                    <a:cubicBezTo>
                      <a:pt x="66363" y="25368"/>
                      <a:pt x="66677" y="25074"/>
                      <a:pt x="67065" y="25074"/>
                    </a:cubicBezTo>
                    <a:cubicBezTo>
                      <a:pt x="67143" y="25074"/>
                      <a:pt x="67214" y="25089"/>
                      <a:pt x="67283" y="25111"/>
                    </a:cubicBezTo>
                    <a:lnTo>
                      <a:pt x="67283" y="23987"/>
                    </a:lnTo>
                    <a:cubicBezTo>
                      <a:pt x="67214" y="24008"/>
                      <a:pt x="67143" y="24023"/>
                      <a:pt x="67065" y="24023"/>
                    </a:cubicBezTo>
                    <a:cubicBezTo>
                      <a:pt x="66677" y="24023"/>
                      <a:pt x="66363" y="23729"/>
                      <a:pt x="66363" y="23363"/>
                    </a:cubicBezTo>
                    <a:cubicBezTo>
                      <a:pt x="66363" y="22999"/>
                      <a:pt x="66677" y="22704"/>
                      <a:pt x="67065" y="22704"/>
                    </a:cubicBezTo>
                    <a:cubicBezTo>
                      <a:pt x="67143" y="22704"/>
                      <a:pt x="67214" y="22720"/>
                      <a:pt x="67283" y="22741"/>
                    </a:cubicBezTo>
                    <a:lnTo>
                      <a:pt x="67283" y="21617"/>
                    </a:lnTo>
                    <a:cubicBezTo>
                      <a:pt x="67214" y="21639"/>
                      <a:pt x="67143" y="21654"/>
                      <a:pt x="67065" y="21654"/>
                    </a:cubicBezTo>
                    <a:cubicBezTo>
                      <a:pt x="66677" y="21654"/>
                      <a:pt x="66363" y="21357"/>
                      <a:pt x="66363" y="20993"/>
                    </a:cubicBezTo>
                    <a:cubicBezTo>
                      <a:pt x="66363" y="20630"/>
                      <a:pt x="66677" y="20335"/>
                      <a:pt x="67065" y="20335"/>
                    </a:cubicBezTo>
                    <a:cubicBezTo>
                      <a:pt x="67143" y="20335"/>
                      <a:pt x="67214" y="20348"/>
                      <a:pt x="67283" y="20370"/>
                    </a:cubicBezTo>
                    <a:lnTo>
                      <a:pt x="67283" y="19248"/>
                    </a:lnTo>
                    <a:cubicBezTo>
                      <a:pt x="67214" y="19269"/>
                      <a:pt x="67143" y="19285"/>
                      <a:pt x="67065" y="19285"/>
                    </a:cubicBezTo>
                    <a:cubicBezTo>
                      <a:pt x="66677" y="19285"/>
                      <a:pt x="66363" y="18988"/>
                      <a:pt x="66363" y="18624"/>
                    </a:cubicBezTo>
                    <a:cubicBezTo>
                      <a:pt x="66363" y="18260"/>
                      <a:pt x="66677" y="17963"/>
                      <a:pt x="67065" y="17963"/>
                    </a:cubicBezTo>
                    <a:cubicBezTo>
                      <a:pt x="67143" y="17963"/>
                      <a:pt x="67214" y="17979"/>
                      <a:pt x="67283" y="18000"/>
                    </a:cubicBezTo>
                    <a:lnTo>
                      <a:pt x="67283" y="16878"/>
                    </a:lnTo>
                    <a:cubicBezTo>
                      <a:pt x="67214" y="16900"/>
                      <a:pt x="67143" y="16913"/>
                      <a:pt x="67065" y="16913"/>
                    </a:cubicBezTo>
                    <a:cubicBezTo>
                      <a:pt x="66677" y="16913"/>
                      <a:pt x="66363" y="16618"/>
                      <a:pt x="66363" y="16255"/>
                    </a:cubicBezTo>
                    <a:cubicBezTo>
                      <a:pt x="66363" y="15889"/>
                      <a:pt x="66677" y="15594"/>
                      <a:pt x="67065" y="15594"/>
                    </a:cubicBezTo>
                    <a:cubicBezTo>
                      <a:pt x="67143" y="15594"/>
                      <a:pt x="67214" y="15609"/>
                      <a:pt x="67283" y="15631"/>
                    </a:cubicBezTo>
                    <a:lnTo>
                      <a:pt x="67283" y="14507"/>
                    </a:lnTo>
                    <a:cubicBezTo>
                      <a:pt x="67214" y="14528"/>
                      <a:pt x="67143" y="14544"/>
                      <a:pt x="67065" y="14544"/>
                    </a:cubicBezTo>
                    <a:cubicBezTo>
                      <a:pt x="66677" y="14544"/>
                      <a:pt x="66363" y="14249"/>
                      <a:pt x="66363" y="13883"/>
                    </a:cubicBezTo>
                    <a:cubicBezTo>
                      <a:pt x="66363" y="13519"/>
                      <a:pt x="66677" y="13225"/>
                      <a:pt x="67065" y="13225"/>
                    </a:cubicBezTo>
                    <a:cubicBezTo>
                      <a:pt x="67143" y="13225"/>
                      <a:pt x="67214" y="13238"/>
                      <a:pt x="67283" y="13259"/>
                    </a:cubicBezTo>
                    <a:lnTo>
                      <a:pt x="67283" y="12137"/>
                    </a:lnTo>
                    <a:cubicBezTo>
                      <a:pt x="67214" y="12159"/>
                      <a:pt x="67143" y="12174"/>
                      <a:pt x="67065" y="12174"/>
                    </a:cubicBezTo>
                    <a:cubicBezTo>
                      <a:pt x="66677" y="12174"/>
                      <a:pt x="66363" y="11878"/>
                      <a:pt x="66363" y="11514"/>
                    </a:cubicBezTo>
                    <a:cubicBezTo>
                      <a:pt x="66363" y="11150"/>
                      <a:pt x="66677" y="10853"/>
                      <a:pt x="67065" y="10853"/>
                    </a:cubicBezTo>
                    <a:cubicBezTo>
                      <a:pt x="67143" y="10853"/>
                      <a:pt x="67214" y="10868"/>
                      <a:pt x="67283" y="10890"/>
                    </a:cubicBezTo>
                    <a:lnTo>
                      <a:pt x="67283" y="9768"/>
                    </a:lnTo>
                    <a:cubicBezTo>
                      <a:pt x="67214" y="9790"/>
                      <a:pt x="67143" y="9803"/>
                      <a:pt x="67065" y="9803"/>
                    </a:cubicBezTo>
                    <a:cubicBezTo>
                      <a:pt x="66677" y="9803"/>
                      <a:pt x="66363" y="9508"/>
                      <a:pt x="66363" y="9144"/>
                    </a:cubicBezTo>
                    <a:cubicBezTo>
                      <a:pt x="66363" y="8780"/>
                      <a:pt x="66677" y="8484"/>
                      <a:pt x="67065" y="8484"/>
                    </a:cubicBezTo>
                    <a:cubicBezTo>
                      <a:pt x="67143" y="8484"/>
                      <a:pt x="67214" y="8499"/>
                      <a:pt x="67283" y="8521"/>
                    </a:cubicBezTo>
                    <a:lnTo>
                      <a:pt x="67283" y="7397"/>
                    </a:lnTo>
                    <a:cubicBezTo>
                      <a:pt x="67214" y="7418"/>
                      <a:pt x="67143" y="7433"/>
                      <a:pt x="67065" y="7433"/>
                    </a:cubicBezTo>
                    <a:cubicBezTo>
                      <a:pt x="66677" y="7433"/>
                      <a:pt x="66363" y="7139"/>
                      <a:pt x="66363" y="6775"/>
                    </a:cubicBezTo>
                    <a:cubicBezTo>
                      <a:pt x="66363" y="6409"/>
                      <a:pt x="66677" y="6114"/>
                      <a:pt x="67065" y="6114"/>
                    </a:cubicBezTo>
                    <a:cubicBezTo>
                      <a:pt x="67143" y="6114"/>
                      <a:pt x="67214" y="6130"/>
                      <a:pt x="67283" y="6151"/>
                    </a:cubicBezTo>
                    <a:lnTo>
                      <a:pt x="67283" y="5027"/>
                    </a:lnTo>
                    <a:cubicBezTo>
                      <a:pt x="67214" y="5049"/>
                      <a:pt x="67143" y="5064"/>
                      <a:pt x="67065" y="5064"/>
                    </a:cubicBezTo>
                    <a:cubicBezTo>
                      <a:pt x="66677" y="5064"/>
                      <a:pt x="66363" y="4767"/>
                      <a:pt x="66363" y="4403"/>
                    </a:cubicBezTo>
                    <a:cubicBezTo>
                      <a:pt x="66363" y="4040"/>
                      <a:pt x="66677" y="3745"/>
                      <a:pt x="67065" y="3745"/>
                    </a:cubicBezTo>
                    <a:cubicBezTo>
                      <a:pt x="67143" y="3745"/>
                      <a:pt x="67214" y="3758"/>
                      <a:pt x="67283" y="3780"/>
                    </a:cubicBezTo>
                    <a:lnTo>
                      <a:pt x="67283" y="2658"/>
                    </a:lnTo>
                    <a:cubicBezTo>
                      <a:pt x="67214" y="2679"/>
                      <a:pt x="67143" y="2695"/>
                      <a:pt x="67065" y="2695"/>
                    </a:cubicBezTo>
                    <a:cubicBezTo>
                      <a:pt x="66677" y="2695"/>
                      <a:pt x="66363" y="2398"/>
                      <a:pt x="66363" y="2034"/>
                    </a:cubicBezTo>
                    <a:cubicBezTo>
                      <a:pt x="66363" y="1670"/>
                      <a:pt x="66677" y="1373"/>
                      <a:pt x="67065" y="1373"/>
                    </a:cubicBezTo>
                    <a:cubicBezTo>
                      <a:pt x="67143" y="1373"/>
                      <a:pt x="67214" y="1389"/>
                      <a:pt x="67283" y="1410"/>
                    </a:cubicBezTo>
                    <a:lnTo>
                      <a:pt x="67283" y="0"/>
                    </a:lnTo>
                    <a:lnTo>
                      <a:pt x="66081" y="0"/>
                    </a:lnTo>
                    <a:cubicBezTo>
                      <a:pt x="66081" y="364"/>
                      <a:pt x="65767" y="661"/>
                      <a:pt x="65380" y="661"/>
                    </a:cubicBezTo>
                    <a:cubicBezTo>
                      <a:pt x="64992" y="661"/>
                      <a:pt x="64678" y="364"/>
                      <a:pt x="64678" y="0"/>
                    </a:cubicBezTo>
                    <a:lnTo>
                      <a:pt x="63641" y="0"/>
                    </a:lnTo>
                    <a:cubicBezTo>
                      <a:pt x="63641" y="364"/>
                      <a:pt x="63327" y="661"/>
                      <a:pt x="62939" y="661"/>
                    </a:cubicBezTo>
                    <a:cubicBezTo>
                      <a:pt x="62551" y="661"/>
                      <a:pt x="62237" y="364"/>
                      <a:pt x="62237" y="0"/>
                    </a:cubicBezTo>
                    <a:lnTo>
                      <a:pt x="61198" y="0"/>
                    </a:lnTo>
                    <a:cubicBezTo>
                      <a:pt x="61198" y="364"/>
                      <a:pt x="60883" y="661"/>
                      <a:pt x="60496" y="661"/>
                    </a:cubicBezTo>
                    <a:cubicBezTo>
                      <a:pt x="60108" y="661"/>
                      <a:pt x="59794" y="364"/>
                      <a:pt x="59794" y="0"/>
                    </a:cubicBezTo>
                    <a:lnTo>
                      <a:pt x="58757" y="0"/>
                    </a:lnTo>
                    <a:cubicBezTo>
                      <a:pt x="58757" y="364"/>
                      <a:pt x="58443" y="661"/>
                      <a:pt x="58055" y="661"/>
                    </a:cubicBezTo>
                    <a:cubicBezTo>
                      <a:pt x="57667" y="661"/>
                      <a:pt x="57353" y="364"/>
                      <a:pt x="57353" y="0"/>
                    </a:cubicBezTo>
                    <a:lnTo>
                      <a:pt x="56316" y="0"/>
                    </a:lnTo>
                    <a:cubicBezTo>
                      <a:pt x="56316" y="364"/>
                      <a:pt x="56002" y="661"/>
                      <a:pt x="55614" y="661"/>
                    </a:cubicBezTo>
                    <a:cubicBezTo>
                      <a:pt x="55226" y="661"/>
                      <a:pt x="54912" y="364"/>
                      <a:pt x="54912" y="0"/>
                    </a:cubicBezTo>
                    <a:lnTo>
                      <a:pt x="53873" y="0"/>
                    </a:lnTo>
                    <a:cubicBezTo>
                      <a:pt x="53873" y="364"/>
                      <a:pt x="53561" y="659"/>
                      <a:pt x="53173" y="661"/>
                    </a:cubicBezTo>
                    <a:cubicBezTo>
                      <a:pt x="52788" y="659"/>
                      <a:pt x="52474" y="364"/>
                      <a:pt x="52474" y="0"/>
                    </a:cubicBezTo>
                    <a:lnTo>
                      <a:pt x="51436" y="0"/>
                    </a:lnTo>
                    <a:cubicBezTo>
                      <a:pt x="51436" y="364"/>
                      <a:pt x="51122" y="661"/>
                      <a:pt x="50735" y="661"/>
                    </a:cubicBezTo>
                    <a:cubicBezTo>
                      <a:pt x="50347" y="661"/>
                      <a:pt x="50033" y="364"/>
                      <a:pt x="50033" y="0"/>
                    </a:cubicBezTo>
                    <a:lnTo>
                      <a:pt x="48995" y="0"/>
                    </a:lnTo>
                    <a:cubicBezTo>
                      <a:pt x="48995" y="364"/>
                      <a:pt x="48681" y="661"/>
                      <a:pt x="48294" y="661"/>
                    </a:cubicBezTo>
                    <a:cubicBezTo>
                      <a:pt x="47906" y="661"/>
                      <a:pt x="47592" y="364"/>
                      <a:pt x="47592" y="0"/>
                    </a:cubicBezTo>
                    <a:lnTo>
                      <a:pt x="46552" y="0"/>
                    </a:lnTo>
                    <a:cubicBezTo>
                      <a:pt x="46552" y="364"/>
                      <a:pt x="46238" y="661"/>
                      <a:pt x="45851" y="661"/>
                    </a:cubicBezTo>
                    <a:cubicBezTo>
                      <a:pt x="45463" y="661"/>
                      <a:pt x="45149" y="364"/>
                      <a:pt x="45149" y="0"/>
                    </a:cubicBezTo>
                    <a:lnTo>
                      <a:pt x="44112" y="0"/>
                    </a:lnTo>
                    <a:cubicBezTo>
                      <a:pt x="44112" y="364"/>
                      <a:pt x="43798" y="661"/>
                      <a:pt x="43410" y="661"/>
                    </a:cubicBezTo>
                    <a:cubicBezTo>
                      <a:pt x="43022" y="661"/>
                      <a:pt x="42708" y="364"/>
                      <a:pt x="42708" y="0"/>
                    </a:cubicBezTo>
                    <a:lnTo>
                      <a:pt x="41671" y="0"/>
                    </a:lnTo>
                    <a:cubicBezTo>
                      <a:pt x="41671" y="364"/>
                      <a:pt x="41357" y="661"/>
                      <a:pt x="40969" y="661"/>
                    </a:cubicBezTo>
                    <a:cubicBezTo>
                      <a:pt x="40581" y="661"/>
                      <a:pt x="40267" y="364"/>
                      <a:pt x="40267" y="0"/>
                    </a:cubicBezTo>
                    <a:lnTo>
                      <a:pt x="39228" y="0"/>
                    </a:lnTo>
                    <a:cubicBezTo>
                      <a:pt x="39228" y="364"/>
                      <a:pt x="38914" y="661"/>
                      <a:pt x="38526" y="661"/>
                    </a:cubicBezTo>
                    <a:cubicBezTo>
                      <a:pt x="38140" y="661"/>
                      <a:pt x="37824" y="364"/>
                      <a:pt x="37824" y="0"/>
                    </a:cubicBezTo>
                    <a:lnTo>
                      <a:pt x="36787" y="0"/>
                    </a:lnTo>
                    <a:cubicBezTo>
                      <a:pt x="36787" y="364"/>
                      <a:pt x="36473" y="661"/>
                      <a:pt x="36085" y="661"/>
                    </a:cubicBezTo>
                    <a:cubicBezTo>
                      <a:pt x="35697" y="661"/>
                      <a:pt x="35383" y="364"/>
                      <a:pt x="35383" y="0"/>
                    </a:cubicBezTo>
                    <a:lnTo>
                      <a:pt x="34346" y="0"/>
                    </a:lnTo>
                    <a:cubicBezTo>
                      <a:pt x="34346" y="364"/>
                      <a:pt x="34032" y="661"/>
                      <a:pt x="33644" y="661"/>
                    </a:cubicBezTo>
                    <a:cubicBezTo>
                      <a:pt x="33257" y="661"/>
                      <a:pt x="32943" y="364"/>
                      <a:pt x="32943" y="0"/>
                    </a:cubicBezTo>
                    <a:lnTo>
                      <a:pt x="31903" y="0"/>
                    </a:lnTo>
                    <a:cubicBezTo>
                      <a:pt x="31903" y="364"/>
                      <a:pt x="31589" y="661"/>
                      <a:pt x="31203" y="661"/>
                    </a:cubicBezTo>
                    <a:cubicBezTo>
                      <a:pt x="30816" y="661"/>
                      <a:pt x="30502" y="364"/>
                      <a:pt x="30502" y="0"/>
                    </a:cubicBezTo>
                    <a:lnTo>
                      <a:pt x="29462" y="0"/>
                    </a:lnTo>
                    <a:cubicBezTo>
                      <a:pt x="29462" y="364"/>
                      <a:pt x="29148" y="661"/>
                      <a:pt x="28760" y="661"/>
                    </a:cubicBezTo>
                    <a:cubicBezTo>
                      <a:pt x="28373" y="661"/>
                      <a:pt x="28059" y="364"/>
                      <a:pt x="28059" y="0"/>
                    </a:cubicBezTo>
                    <a:lnTo>
                      <a:pt x="27021" y="0"/>
                    </a:lnTo>
                    <a:cubicBezTo>
                      <a:pt x="27021" y="364"/>
                      <a:pt x="26707" y="661"/>
                      <a:pt x="26320" y="661"/>
                    </a:cubicBezTo>
                    <a:cubicBezTo>
                      <a:pt x="25932" y="661"/>
                      <a:pt x="25618" y="364"/>
                      <a:pt x="25618" y="0"/>
                    </a:cubicBezTo>
                    <a:lnTo>
                      <a:pt x="24580" y="0"/>
                    </a:lnTo>
                    <a:cubicBezTo>
                      <a:pt x="24580" y="364"/>
                      <a:pt x="24264" y="661"/>
                      <a:pt x="23879" y="661"/>
                    </a:cubicBezTo>
                    <a:cubicBezTo>
                      <a:pt x="23491" y="661"/>
                      <a:pt x="23177" y="364"/>
                      <a:pt x="23177" y="0"/>
                    </a:cubicBezTo>
                    <a:lnTo>
                      <a:pt x="22137" y="0"/>
                    </a:lnTo>
                    <a:cubicBezTo>
                      <a:pt x="22137" y="364"/>
                      <a:pt x="21823" y="661"/>
                      <a:pt x="21436" y="661"/>
                    </a:cubicBezTo>
                    <a:cubicBezTo>
                      <a:pt x="21048" y="661"/>
                      <a:pt x="20734" y="364"/>
                      <a:pt x="20734" y="0"/>
                    </a:cubicBezTo>
                    <a:lnTo>
                      <a:pt x="19697" y="0"/>
                    </a:lnTo>
                    <a:cubicBezTo>
                      <a:pt x="19697" y="364"/>
                      <a:pt x="19383" y="661"/>
                      <a:pt x="18995" y="661"/>
                    </a:cubicBezTo>
                    <a:cubicBezTo>
                      <a:pt x="18607" y="661"/>
                      <a:pt x="18293" y="364"/>
                      <a:pt x="18293" y="0"/>
                    </a:cubicBezTo>
                    <a:lnTo>
                      <a:pt x="17256" y="0"/>
                    </a:lnTo>
                    <a:cubicBezTo>
                      <a:pt x="17256" y="364"/>
                      <a:pt x="16942" y="661"/>
                      <a:pt x="16554" y="661"/>
                    </a:cubicBezTo>
                    <a:cubicBezTo>
                      <a:pt x="16166" y="661"/>
                      <a:pt x="15852" y="364"/>
                      <a:pt x="15852" y="0"/>
                    </a:cubicBezTo>
                    <a:lnTo>
                      <a:pt x="14813" y="0"/>
                    </a:lnTo>
                    <a:cubicBezTo>
                      <a:pt x="14813" y="364"/>
                      <a:pt x="14499" y="661"/>
                      <a:pt x="14111" y="661"/>
                    </a:cubicBezTo>
                    <a:cubicBezTo>
                      <a:pt x="13723" y="661"/>
                      <a:pt x="13409" y="364"/>
                      <a:pt x="13409" y="0"/>
                    </a:cubicBezTo>
                    <a:lnTo>
                      <a:pt x="12372" y="0"/>
                    </a:lnTo>
                    <a:cubicBezTo>
                      <a:pt x="12372" y="364"/>
                      <a:pt x="12058" y="661"/>
                      <a:pt x="11670" y="661"/>
                    </a:cubicBezTo>
                    <a:cubicBezTo>
                      <a:pt x="11282" y="661"/>
                      <a:pt x="10968" y="364"/>
                      <a:pt x="10968" y="0"/>
                    </a:cubicBezTo>
                    <a:lnTo>
                      <a:pt x="9931" y="0"/>
                    </a:lnTo>
                    <a:cubicBezTo>
                      <a:pt x="9931" y="364"/>
                      <a:pt x="9617" y="661"/>
                      <a:pt x="9229" y="661"/>
                    </a:cubicBezTo>
                    <a:cubicBezTo>
                      <a:pt x="8842" y="661"/>
                      <a:pt x="8528" y="364"/>
                      <a:pt x="8528" y="0"/>
                    </a:cubicBezTo>
                    <a:lnTo>
                      <a:pt x="7488" y="0"/>
                    </a:lnTo>
                    <a:cubicBezTo>
                      <a:pt x="7488" y="364"/>
                      <a:pt x="7174" y="661"/>
                      <a:pt x="6786" y="661"/>
                    </a:cubicBezTo>
                    <a:cubicBezTo>
                      <a:pt x="6399" y="661"/>
                      <a:pt x="6085" y="364"/>
                      <a:pt x="6085" y="0"/>
                    </a:cubicBezTo>
                    <a:lnTo>
                      <a:pt x="5047" y="0"/>
                    </a:lnTo>
                    <a:cubicBezTo>
                      <a:pt x="5047" y="364"/>
                      <a:pt x="4733" y="661"/>
                      <a:pt x="4345" y="661"/>
                    </a:cubicBezTo>
                    <a:cubicBezTo>
                      <a:pt x="3958" y="661"/>
                      <a:pt x="3644" y="364"/>
                      <a:pt x="3644" y="0"/>
                    </a:cubicBezTo>
                    <a:lnTo>
                      <a:pt x="2606" y="0"/>
                    </a:lnTo>
                    <a:cubicBezTo>
                      <a:pt x="2606" y="364"/>
                      <a:pt x="2292" y="661"/>
                      <a:pt x="1905" y="661"/>
                    </a:cubicBezTo>
                    <a:cubicBezTo>
                      <a:pt x="1517" y="661"/>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32;p20">
                <a:extLst>
                  <a:ext uri="{FF2B5EF4-FFF2-40B4-BE49-F238E27FC236}">
                    <a16:creationId xmlns:a16="http://schemas.microsoft.com/office/drawing/2014/main" id="{8BA44CAB-71A3-8083-CA63-CB729E62363B}"/>
                  </a:ext>
                </a:extLst>
              </p:cNvPr>
              <p:cNvSpPr/>
              <p:nvPr/>
            </p:nvSpPr>
            <p:spPr>
              <a:xfrm>
                <a:off x="-9342479" y="225950"/>
                <a:ext cx="431626" cy="434389"/>
              </a:xfrm>
              <a:custGeom>
                <a:avLst/>
                <a:gdLst/>
                <a:ahLst/>
                <a:cxnLst/>
                <a:rect l="l" t="t" r="r" b="b"/>
                <a:pathLst>
                  <a:path w="3176" h="3176" extrusionOk="0">
                    <a:moveTo>
                      <a:pt x="2888" y="1"/>
                    </a:moveTo>
                    <a:cubicBezTo>
                      <a:pt x="2888" y="1593"/>
                      <a:pt x="1592" y="2888"/>
                      <a:pt x="1" y="2888"/>
                    </a:cubicBezTo>
                    <a:lnTo>
                      <a:pt x="1" y="3176"/>
                    </a:lnTo>
                    <a:cubicBezTo>
                      <a:pt x="1751" y="3176"/>
                      <a:pt x="3176" y="1751"/>
                      <a:pt x="3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3;p20">
                <a:extLst>
                  <a:ext uri="{FF2B5EF4-FFF2-40B4-BE49-F238E27FC236}">
                    <a16:creationId xmlns:a16="http://schemas.microsoft.com/office/drawing/2014/main" id="{E16BEBCA-1321-CFA4-97A8-ED0C44774752}"/>
                  </a:ext>
                </a:extLst>
              </p:cNvPr>
              <p:cNvSpPr/>
              <p:nvPr/>
            </p:nvSpPr>
            <p:spPr>
              <a:xfrm>
                <a:off x="-1220051" y="225950"/>
                <a:ext cx="432034" cy="434389"/>
              </a:xfrm>
              <a:custGeom>
                <a:avLst/>
                <a:gdLst/>
                <a:ahLst/>
                <a:cxnLst/>
                <a:rect l="l" t="t" r="r" b="b"/>
                <a:pathLst>
                  <a:path w="3179" h="3176" extrusionOk="0">
                    <a:moveTo>
                      <a:pt x="1" y="1"/>
                    </a:moveTo>
                    <a:cubicBezTo>
                      <a:pt x="1" y="1751"/>
                      <a:pt x="1426" y="3176"/>
                      <a:pt x="3178" y="3176"/>
                    </a:cubicBezTo>
                    <a:lnTo>
                      <a:pt x="3178" y="2888"/>
                    </a:lnTo>
                    <a:cubicBezTo>
                      <a:pt x="1584" y="2888"/>
                      <a:pt x="289" y="1593"/>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4;p20">
                <a:extLst>
                  <a:ext uri="{FF2B5EF4-FFF2-40B4-BE49-F238E27FC236}">
                    <a16:creationId xmlns:a16="http://schemas.microsoft.com/office/drawing/2014/main" id="{EF09B5DE-8793-0CB0-3BEE-9A2F16F6D5BA}"/>
                  </a:ext>
                </a:extLst>
              </p:cNvPr>
              <p:cNvSpPr/>
              <p:nvPr/>
            </p:nvSpPr>
            <p:spPr>
              <a:xfrm>
                <a:off x="-9342479" y="4487132"/>
                <a:ext cx="431626" cy="434800"/>
              </a:xfrm>
              <a:custGeom>
                <a:avLst/>
                <a:gdLst/>
                <a:ahLst/>
                <a:cxnLst/>
                <a:rect l="l" t="t" r="r" b="b"/>
                <a:pathLst>
                  <a:path w="3176" h="3179" extrusionOk="0">
                    <a:moveTo>
                      <a:pt x="1" y="1"/>
                    </a:moveTo>
                    <a:lnTo>
                      <a:pt x="1" y="291"/>
                    </a:lnTo>
                    <a:cubicBezTo>
                      <a:pt x="1592" y="291"/>
                      <a:pt x="2888" y="1586"/>
                      <a:pt x="2888" y="3178"/>
                    </a:cubicBezTo>
                    <a:lnTo>
                      <a:pt x="3176" y="3178"/>
                    </a:lnTo>
                    <a:cubicBezTo>
                      <a:pt x="3176" y="1426"/>
                      <a:pt x="175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5;p20">
                <a:extLst>
                  <a:ext uri="{FF2B5EF4-FFF2-40B4-BE49-F238E27FC236}">
                    <a16:creationId xmlns:a16="http://schemas.microsoft.com/office/drawing/2014/main" id="{50E0E444-AAB7-1778-D494-446EAF788220}"/>
                  </a:ext>
                </a:extLst>
              </p:cNvPr>
              <p:cNvSpPr/>
              <p:nvPr/>
            </p:nvSpPr>
            <p:spPr>
              <a:xfrm>
                <a:off x="-1220051" y="4487132"/>
                <a:ext cx="432034" cy="434800"/>
              </a:xfrm>
              <a:custGeom>
                <a:avLst/>
                <a:gdLst/>
                <a:ahLst/>
                <a:cxnLst/>
                <a:rect l="l" t="t" r="r" b="b"/>
                <a:pathLst>
                  <a:path w="3179" h="3179" extrusionOk="0">
                    <a:moveTo>
                      <a:pt x="3178" y="1"/>
                    </a:moveTo>
                    <a:cubicBezTo>
                      <a:pt x="1426" y="1"/>
                      <a:pt x="1" y="1426"/>
                      <a:pt x="1" y="3178"/>
                    </a:cubicBezTo>
                    <a:lnTo>
                      <a:pt x="289" y="3178"/>
                    </a:lnTo>
                    <a:cubicBezTo>
                      <a:pt x="289" y="1586"/>
                      <a:pt x="1584" y="291"/>
                      <a:pt x="3178" y="291"/>
                    </a:cubicBezTo>
                    <a:lnTo>
                      <a:pt x="3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Google Shape;1136;p20">
            <a:extLst>
              <a:ext uri="{FF2B5EF4-FFF2-40B4-BE49-F238E27FC236}">
                <a16:creationId xmlns:a16="http://schemas.microsoft.com/office/drawing/2014/main" id="{9FE2A9C1-D77F-2082-5494-EA0EBB36F2B4}"/>
              </a:ext>
            </a:extLst>
          </p:cNvPr>
          <p:cNvPicPr preferRelativeResize="0"/>
          <p:nvPr userDrawn="1"/>
        </p:nvPicPr>
        <p:blipFill>
          <a:blip r:embed="rId2">
            <a:alphaModFix amt="22000"/>
          </a:blip>
          <a:stretch>
            <a:fillRect/>
          </a:stretch>
        </p:blipFill>
        <p:spPr>
          <a:xfrm>
            <a:off x="228526" y="156474"/>
            <a:ext cx="8686949" cy="4830551"/>
          </a:xfrm>
          <a:prstGeom prst="rect">
            <a:avLst/>
          </a:prstGeom>
          <a:noFill/>
          <a:ln>
            <a:noFill/>
          </a:ln>
        </p:spPr>
      </p:pic>
      <p:sp>
        <p:nvSpPr>
          <p:cNvPr id="11" name="Google Shape;1137;p20">
            <a:extLst>
              <a:ext uri="{FF2B5EF4-FFF2-40B4-BE49-F238E27FC236}">
                <a16:creationId xmlns:a16="http://schemas.microsoft.com/office/drawing/2014/main" id="{189EFED2-B314-27C0-66E2-1A6208AB9420}"/>
              </a:ext>
            </a:extLst>
          </p:cNvPr>
          <p:cNvSpPr txBox="1">
            <a:spLocks noGrp="1"/>
          </p:cNvSpPr>
          <p:nvPr>
            <p:ph type="title"/>
          </p:nvPr>
        </p:nvSpPr>
        <p:spPr>
          <a:xfrm>
            <a:off x="1222325" y="1463838"/>
            <a:ext cx="2536500" cy="121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 name="Google Shape;1138;p20">
            <a:extLst>
              <a:ext uri="{FF2B5EF4-FFF2-40B4-BE49-F238E27FC236}">
                <a16:creationId xmlns:a16="http://schemas.microsoft.com/office/drawing/2014/main" id="{0510F9AF-545C-7B30-CF18-2EAEF2289A95}"/>
              </a:ext>
            </a:extLst>
          </p:cNvPr>
          <p:cNvSpPr txBox="1">
            <a:spLocks noGrp="1"/>
          </p:cNvSpPr>
          <p:nvPr>
            <p:ph type="subTitle" idx="1"/>
          </p:nvPr>
        </p:nvSpPr>
        <p:spPr>
          <a:xfrm>
            <a:off x="1222325" y="2583154"/>
            <a:ext cx="2536500" cy="109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54"/>
        <p:cNvGrpSpPr/>
        <p:nvPr/>
      </p:nvGrpSpPr>
      <p:grpSpPr>
        <a:xfrm>
          <a:off x="0" y="0"/>
          <a:ext cx="0" cy="0"/>
          <a:chOff x="0" y="0"/>
          <a:chExt cx="0" cy="0"/>
        </a:xfrm>
      </p:grpSpPr>
      <p:sp>
        <p:nvSpPr>
          <p:cNvPr id="855" name="Google Shape;855;p15"/>
          <p:cNvSpPr/>
          <p:nvPr/>
        </p:nvSpPr>
        <p:spPr>
          <a:xfrm>
            <a:off x="183468" y="237852"/>
            <a:ext cx="8676016" cy="4667532"/>
          </a:xfrm>
          <a:custGeom>
            <a:avLst/>
            <a:gdLst/>
            <a:ahLst/>
            <a:cxnLst/>
            <a:rect l="l" t="t" r="r" b="b"/>
            <a:pathLst>
              <a:path w="63840" h="34125" extrusionOk="0">
                <a:moveTo>
                  <a:pt x="0" y="0"/>
                </a:moveTo>
                <a:lnTo>
                  <a:pt x="0" y="34125"/>
                </a:lnTo>
                <a:lnTo>
                  <a:pt x="63839" y="34125"/>
                </a:lnTo>
                <a:lnTo>
                  <a:pt x="63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15"/>
          <p:cNvPicPr preferRelativeResize="0"/>
          <p:nvPr/>
        </p:nvPicPr>
        <p:blipFill>
          <a:blip r:embed="rId2">
            <a:alphaModFix amt="25000"/>
          </a:blip>
          <a:stretch>
            <a:fillRect/>
          </a:stretch>
        </p:blipFill>
        <p:spPr>
          <a:xfrm>
            <a:off x="222338" y="125065"/>
            <a:ext cx="8699323" cy="4893369"/>
          </a:xfrm>
          <a:prstGeom prst="rect">
            <a:avLst/>
          </a:prstGeom>
          <a:noFill/>
          <a:ln>
            <a:noFill/>
          </a:ln>
        </p:spPr>
      </p:pic>
      <p:grpSp>
        <p:nvGrpSpPr>
          <p:cNvPr id="857" name="Google Shape;857;p15"/>
          <p:cNvGrpSpPr/>
          <p:nvPr/>
        </p:nvGrpSpPr>
        <p:grpSpPr>
          <a:xfrm>
            <a:off x="0" y="-4"/>
            <a:ext cx="9144064" cy="5143518"/>
            <a:chOff x="-13" y="34"/>
            <a:chExt cx="9144064" cy="5143518"/>
          </a:xfrm>
        </p:grpSpPr>
        <p:grpSp>
          <p:nvGrpSpPr>
            <p:cNvPr id="858" name="Google Shape;858;p15"/>
            <p:cNvGrpSpPr/>
            <p:nvPr/>
          </p:nvGrpSpPr>
          <p:grpSpPr>
            <a:xfrm>
              <a:off x="466269" y="390944"/>
              <a:ext cx="8234197" cy="4275391"/>
              <a:chOff x="466269" y="390944"/>
              <a:chExt cx="8234197" cy="4275391"/>
            </a:xfrm>
          </p:grpSpPr>
          <p:sp>
            <p:nvSpPr>
              <p:cNvPr id="859" name="Google Shape;859;p15"/>
              <p:cNvSpPr/>
              <p:nvPr/>
            </p:nvSpPr>
            <p:spPr>
              <a:xfrm>
                <a:off x="466269" y="4616821"/>
                <a:ext cx="49333" cy="49513"/>
              </a:xfrm>
              <a:custGeom>
                <a:avLst/>
                <a:gdLst/>
                <a:ahLst/>
                <a:cxnLst/>
                <a:rect l="l" t="t" r="r" b="b"/>
                <a:pathLst>
                  <a:path w="363" h="362" extrusionOk="0">
                    <a:moveTo>
                      <a:pt x="182" y="0"/>
                    </a:moveTo>
                    <a:cubicBezTo>
                      <a:pt x="83" y="0"/>
                      <a:pt x="0" y="80"/>
                      <a:pt x="0" y="180"/>
                    </a:cubicBezTo>
                    <a:cubicBezTo>
                      <a:pt x="0" y="282"/>
                      <a:pt x="83" y="362"/>
                      <a:pt x="182" y="362"/>
                    </a:cubicBezTo>
                    <a:cubicBezTo>
                      <a:pt x="282" y="362"/>
                      <a:pt x="362" y="282"/>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466269" y="4447354"/>
                <a:ext cx="49333" cy="49240"/>
              </a:xfrm>
              <a:custGeom>
                <a:avLst/>
                <a:gdLst/>
                <a:ahLst/>
                <a:cxnLst/>
                <a:rect l="l" t="t" r="r" b="b"/>
                <a:pathLst>
                  <a:path w="363" h="360" extrusionOk="0">
                    <a:moveTo>
                      <a:pt x="182" y="0"/>
                    </a:moveTo>
                    <a:cubicBezTo>
                      <a:pt x="83" y="0"/>
                      <a:pt x="0" y="80"/>
                      <a:pt x="0" y="180"/>
                    </a:cubicBezTo>
                    <a:cubicBezTo>
                      <a:pt x="0" y="280"/>
                      <a:pt x="83" y="360"/>
                      <a:pt x="182" y="360"/>
                    </a:cubicBezTo>
                    <a:cubicBezTo>
                      <a:pt x="282" y="360"/>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466269" y="4277613"/>
                <a:ext cx="49333" cy="49513"/>
              </a:xfrm>
              <a:custGeom>
                <a:avLst/>
                <a:gdLst/>
                <a:ahLst/>
                <a:cxnLst/>
                <a:rect l="l" t="t" r="r" b="b"/>
                <a:pathLst>
                  <a:path w="363" h="362"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466269" y="4102812"/>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466269" y="3938405"/>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466269" y="3943192"/>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466269" y="3778786"/>
                <a:ext cx="49333" cy="49513"/>
              </a:xfrm>
              <a:custGeom>
                <a:avLst/>
                <a:gdLst/>
                <a:ahLst/>
                <a:cxnLst/>
                <a:rect l="l" t="t" r="r" b="b"/>
                <a:pathLst>
                  <a:path w="363" h="362" extrusionOk="0">
                    <a:moveTo>
                      <a:pt x="182" y="0"/>
                    </a:moveTo>
                    <a:cubicBezTo>
                      <a:pt x="83" y="0"/>
                      <a:pt x="0" y="82"/>
                      <a:pt x="0" y="182"/>
                    </a:cubicBezTo>
                    <a:cubicBezTo>
                      <a:pt x="0" y="282"/>
                      <a:pt x="83" y="362"/>
                      <a:pt x="182" y="362"/>
                    </a:cubicBezTo>
                    <a:cubicBezTo>
                      <a:pt x="282" y="362"/>
                      <a:pt x="362" y="282"/>
                      <a:pt x="362" y="182"/>
                    </a:cubicBezTo>
                    <a:cubicBezTo>
                      <a:pt x="362" y="82"/>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466269" y="3603984"/>
                <a:ext cx="49333" cy="49513"/>
              </a:xfrm>
              <a:custGeom>
                <a:avLst/>
                <a:gdLst/>
                <a:ahLst/>
                <a:cxnLst/>
                <a:rect l="l" t="t" r="r" b="b"/>
                <a:pathLst>
                  <a:path w="363" h="362"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466269" y="3434517"/>
                <a:ext cx="49333" cy="49240"/>
              </a:xfrm>
              <a:custGeom>
                <a:avLst/>
                <a:gdLst/>
                <a:ahLst/>
                <a:cxnLst/>
                <a:rect l="l" t="t" r="r" b="b"/>
                <a:pathLst>
                  <a:path w="363" h="360" extrusionOk="0">
                    <a:moveTo>
                      <a:pt x="182" y="0"/>
                    </a:moveTo>
                    <a:cubicBezTo>
                      <a:pt x="83" y="0"/>
                      <a:pt x="0" y="81"/>
                      <a:pt x="0" y="180"/>
                    </a:cubicBezTo>
                    <a:cubicBezTo>
                      <a:pt x="0" y="280"/>
                      <a:pt x="83" y="360"/>
                      <a:pt x="182" y="360"/>
                    </a:cubicBezTo>
                    <a:cubicBezTo>
                      <a:pt x="282" y="360"/>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466269" y="3264776"/>
                <a:ext cx="49333" cy="49650"/>
              </a:xfrm>
              <a:custGeom>
                <a:avLst/>
                <a:gdLst/>
                <a:ahLst/>
                <a:cxnLst/>
                <a:rect l="l" t="t" r="r" b="b"/>
                <a:pathLst>
                  <a:path w="363" h="363" extrusionOk="0">
                    <a:moveTo>
                      <a:pt x="182" y="0"/>
                    </a:moveTo>
                    <a:cubicBezTo>
                      <a:pt x="83" y="0"/>
                      <a:pt x="0" y="81"/>
                      <a:pt x="0" y="180"/>
                    </a:cubicBezTo>
                    <a:cubicBezTo>
                      <a:pt x="0" y="280"/>
                      <a:pt x="83" y="362"/>
                      <a:pt x="182" y="362"/>
                    </a:cubicBezTo>
                    <a:cubicBezTo>
                      <a:pt x="282" y="362"/>
                      <a:pt x="362" y="280"/>
                      <a:pt x="362" y="180"/>
                    </a:cubicBezTo>
                    <a:cubicBezTo>
                      <a:pt x="362" y="81"/>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466269" y="3095035"/>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66269" y="2920233"/>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66269" y="2755827"/>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66269" y="2760887"/>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66269" y="2596481"/>
                <a:ext cx="49333" cy="49650"/>
              </a:xfrm>
              <a:custGeom>
                <a:avLst/>
                <a:gdLst/>
                <a:ahLst/>
                <a:cxnLst/>
                <a:rect l="l" t="t" r="r" b="b"/>
                <a:pathLst>
                  <a:path w="363" h="363" extrusionOk="0">
                    <a:moveTo>
                      <a:pt x="182" y="0"/>
                    </a:moveTo>
                    <a:cubicBezTo>
                      <a:pt x="83" y="0"/>
                      <a:pt x="0" y="80"/>
                      <a:pt x="0" y="180"/>
                    </a:cubicBezTo>
                    <a:cubicBezTo>
                      <a:pt x="0" y="280"/>
                      <a:pt x="83" y="362"/>
                      <a:pt x="182" y="362"/>
                    </a:cubicBezTo>
                    <a:cubicBezTo>
                      <a:pt x="282" y="362"/>
                      <a:pt x="362" y="280"/>
                      <a:pt x="362" y="180"/>
                    </a:cubicBezTo>
                    <a:cubicBezTo>
                      <a:pt x="362" y="80"/>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66269" y="2421679"/>
                <a:ext cx="49333" cy="49377"/>
              </a:xfrm>
              <a:custGeom>
                <a:avLst/>
                <a:gdLst/>
                <a:ahLst/>
                <a:cxnLst/>
                <a:rect l="l" t="t" r="r" b="b"/>
                <a:pathLst>
                  <a:path w="363" h="361" extrusionOk="0">
                    <a:moveTo>
                      <a:pt x="182" y="1"/>
                    </a:moveTo>
                    <a:cubicBezTo>
                      <a:pt x="83" y="1"/>
                      <a:pt x="0" y="81"/>
                      <a:pt x="0" y="180"/>
                    </a:cubicBezTo>
                    <a:cubicBezTo>
                      <a:pt x="0" y="280"/>
                      <a:pt x="83" y="360"/>
                      <a:pt x="182" y="360"/>
                    </a:cubicBezTo>
                    <a:cubicBezTo>
                      <a:pt x="282" y="360"/>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66269" y="2251938"/>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6269" y="2082198"/>
                <a:ext cx="49333" cy="49650"/>
              </a:xfrm>
              <a:custGeom>
                <a:avLst/>
                <a:gdLst/>
                <a:ahLst/>
                <a:cxnLst/>
                <a:rect l="l" t="t" r="r" b="b"/>
                <a:pathLst>
                  <a:path w="363" h="363" extrusionOk="0">
                    <a:moveTo>
                      <a:pt x="182" y="1"/>
                    </a:moveTo>
                    <a:cubicBezTo>
                      <a:pt x="83" y="1"/>
                      <a:pt x="0" y="83"/>
                      <a:pt x="0" y="182"/>
                    </a:cubicBezTo>
                    <a:cubicBezTo>
                      <a:pt x="0" y="282"/>
                      <a:pt x="83" y="362"/>
                      <a:pt x="182" y="362"/>
                    </a:cubicBezTo>
                    <a:cubicBezTo>
                      <a:pt x="282" y="362"/>
                      <a:pt x="362" y="282"/>
                      <a:pt x="362" y="182"/>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66269" y="1912730"/>
                <a:ext cx="49333" cy="49650"/>
              </a:xfrm>
              <a:custGeom>
                <a:avLst/>
                <a:gdLst/>
                <a:ahLst/>
                <a:cxnLst/>
                <a:rect l="l" t="t" r="r" b="b"/>
                <a:pathLst>
                  <a:path w="363" h="363" extrusionOk="0">
                    <a:moveTo>
                      <a:pt x="182" y="1"/>
                    </a:moveTo>
                    <a:cubicBezTo>
                      <a:pt x="83" y="1"/>
                      <a:pt x="0" y="81"/>
                      <a:pt x="0" y="180"/>
                    </a:cubicBezTo>
                    <a:cubicBezTo>
                      <a:pt x="0" y="280"/>
                      <a:pt x="83" y="362"/>
                      <a:pt x="182" y="362"/>
                    </a:cubicBezTo>
                    <a:cubicBezTo>
                      <a:pt x="282" y="362"/>
                      <a:pt x="362" y="280"/>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66269" y="1737929"/>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66269" y="1573522"/>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66269" y="1578309"/>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466269" y="1413903"/>
                <a:ext cx="49333" cy="49650"/>
              </a:xfrm>
              <a:custGeom>
                <a:avLst/>
                <a:gdLst/>
                <a:ahLst/>
                <a:cxnLst/>
                <a:rect l="l" t="t" r="r" b="b"/>
                <a:pathLst>
                  <a:path w="363" h="363" extrusionOk="0">
                    <a:moveTo>
                      <a:pt x="182" y="0"/>
                    </a:moveTo>
                    <a:cubicBezTo>
                      <a:pt x="83" y="0"/>
                      <a:pt x="0" y="83"/>
                      <a:pt x="0" y="182"/>
                    </a:cubicBezTo>
                    <a:cubicBezTo>
                      <a:pt x="0" y="282"/>
                      <a:pt x="83" y="362"/>
                      <a:pt x="182" y="362"/>
                    </a:cubicBezTo>
                    <a:cubicBezTo>
                      <a:pt x="282" y="362"/>
                      <a:pt x="362" y="282"/>
                      <a:pt x="362" y="182"/>
                    </a:cubicBezTo>
                    <a:cubicBezTo>
                      <a:pt x="362" y="83"/>
                      <a:pt x="282"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466269" y="1239101"/>
                <a:ext cx="49333" cy="49650"/>
              </a:xfrm>
              <a:custGeom>
                <a:avLst/>
                <a:gdLst/>
                <a:ahLst/>
                <a:cxnLst/>
                <a:rect l="l" t="t" r="r" b="b"/>
                <a:pathLst>
                  <a:path w="363" h="363" extrusionOk="0">
                    <a:moveTo>
                      <a:pt x="182" y="1"/>
                    </a:moveTo>
                    <a:cubicBezTo>
                      <a:pt x="83" y="1"/>
                      <a:pt x="0" y="81"/>
                      <a:pt x="0" y="180"/>
                    </a:cubicBezTo>
                    <a:cubicBezTo>
                      <a:pt x="0" y="282"/>
                      <a:pt x="83" y="362"/>
                      <a:pt x="182" y="362"/>
                    </a:cubicBezTo>
                    <a:cubicBezTo>
                      <a:pt x="282" y="362"/>
                      <a:pt x="362" y="282"/>
                      <a:pt x="362" y="180"/>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466269" y="1069634"/>
                <a:ext cx="49333" cy="49377"/>
              </a:xfrm>
              <a:custGeom>
                <a:avLst/>
                <a:gdLst/>
                <a:ahLst/>
                <a:cxnLst/>
                <a:rect l="l" t="t" r="r" b="b"/>
                <a:pathLst>
                  <a:path w="363" h="361" extrusionOk="0">
                    <a:moveTo>
                      <a:pt x="182" y="1"/>
                    </a:moveTo>
                    <a:cubicBezTo>
                      <a:pt x="83" y="1"/>
                      <a:pt x="0" y="81"/>
                      <a:pt x="0" y="181"/>
                    </a:cubicBezTo>
                    <a:cubicBezTo>
                      <a:pt x="0" y="280"/>
                      <a:pt x="83" y="360"/>
                      <a:pt x="182" y="360"/>
                    </a:cubicBezTo>
                    <a:cubicBezTo>
                      <a:pt x="282" y="360"/>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66269" y="899893"/>
                <a:ext cx="49333" cy="49650"/>
              </a:xfrm>
              <a:custGeom>
                <a:avLst/>
                <a:gdLst/>
                <a:ahLst/>
                <a:cxnLst/>
                <a:rect l="l" t="t" r="r" b="b"/>
                <a:pathLst>
                  <a:path w="363" h="363" extrusionOk="0">
                    <a:moveTo>
                      <a:pt x="182" y="1"/>
                    </a:moveTo>
                    <a:cubicBezTo>
                      <a:pt x="83" y="1"/>
                      <a:pt x="0" y="81"/>
                      <a:pt x="0" y="181"/>
                    </a:cubicBezTo>
                    <a:cubicBezTo>
                      <a:pt x="0" y="280"/>
                      <a:pt x="83" y="362"/>
                      <a:pt x="182" y="362"/>
                    </a:cubicBezTo>
                    <a:cubicBezTo>
                      <a:pt x="282" y="362"/>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466269" y="730152"/>
                <a:ext cx="49333" cy="49650"/>
              </a:xfrm>
              <a:custGeom>
                <a:avLst/>
                <a:gdLst/>
                <a:ahLst/>
                <a:cxnLst/>
                <a:rect l="l" t="t" r="r" b="b"/>
                <a:pathLst>
                  <a:path w="363" h="363" extrusionOk="0">
                    <a:moveTo>
                      <a:pt x="182" y="1"/>
                    </a:moveTo>
                    <a:cubicBezTo>
                      <a:pt x="83" y="1"/>
                      <a:pt x="0" y="83"/>
                      <a:pt x="0" y="183"/>
                    </a:cubicBezTo>
                    <a:cubicBezTo>
                      <a:pt x="0" y="282"/>
                      <a:pt x="83" y="362"/>
                      <a:pt x="182" y="362"/>
                    </a:cubicBezTo>
                    <a:cubicBezTo>
                      <a:pt x="282" y="362"/>
                      <a:pt x="362" y="282"/>
                      <a:pt x="362" y="183"/>
                    </a:cubicBezTo>
                    <a:cubicBezTo>
                      <a:pt x="362" y="83"/>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66269" y="555350"/>
                <a:ext cx="49333" cy="49650"/>
              </a:xfrm>
              <a:custGeom>
                <a:avLst/>
                <a:gdLst/>
                <a:ahLst/>
                <a:cxnLst/>
                <a:rect l="l" t="t" r="r" b="b"/>
                <a:pathLst>
                  <a:path w="363" h="363" extrusionOk="0">
                    <a:moveTo>
                      <a:pt x="182" y="1"/>
                    </a:moveTo>
                    <a:cubicBezTo>
                      <a:pt x="83" y="1"/>
                      <a:pt x="0" y="81"/>
                      <a:pt x="0" y="181"/>
                    </a:cubicBezTo>
                    <a:cubicBezTo>
                      <a:pt x="0" y="280"/>
                      <a:pt x="83" y="363"/>
                      <a:pt x="182" y="363"/>
                    </a:cubicBezTo>
                    <a:cubicBezTo>
                      <a:pt x="282" y="363"/>
                      <a:pt x="362" y="280"/>
                      <a:pt x="362" y="181"/>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466269" y="390944"/>
                <a:ext cx="49333" cy="49650"/>
              </a:xfrm>
              <a:custGeom>
                <a:avLst/>
                <a:gdLst/>
                <a:ahLst/>
                <a:cxnLst/>
                <a:rect l="l" t="t" r="r" b="b"/>
                <a:pathLst>
                  <a:path w="363" h="363" extrusionOk="0">
                    <a:moveTo>
                      <a:pt x="182" y="1"/>
                    </a:moveTo>
                    <a:cubicBezTo>
                      <a:pt x="83" y="1"/>
                      <a:pt x="0" y="81"/>
                      <a:pt x="0" y="183"/>
                    </a:cubicBezTo>
                    <a:cubicBezTo>
                      <a:pt x="0" y="282"/>
                      <a:pt x="83" y="363"/>
                      <a:pt x="182" y="363"/>
                    </a:cubicBezTo>
                    <a:cubicBezTo>
                      <a:pt x="282" y="363"/>
                      <a:pt x="362" y="282"/>
                      <a:pt x="362" y="183"/>
                    </a:cubicBezTo>
                    <a:cubicBezTo>
                      <a:pt x="362" y="81"/>
                      <a:pt x="28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8651541" y="4616821"/>
                <a:ext cx="48925" cy="49513"/>
              </a:xfrm>
              <a:custGeom>
                <a:avLst/>
                <a:gdLst/>
                <a:ahLst/>
                <a:cxnLst/>
                <a:rect l="l" t="t" r="r" b="b"/>
                <a:pathLst>
                  <a:path w="360" h="362" extrusionOk="0">
                    <a:moveTo>
                      <a:pt x="180" y="0"/>
                    </a:moveTo>
                    <a:cubicBezTo>
                      <a:pt x="80" y="0"/>
                      <a:pt x="0" y="80"/>
                      <a:pt x="0" y="180"/>
                    </a:cubicBezTo>
                    <a:cubicBezTo>
                      <a:pt x="0" y="282"/>
                      <a:pt x="80" y="362"/>
                      <a:pt x="180" y="362"/>
                    </a:cubicBezTo>
                    <a:cubicBezTo>
                      <a:pt x="279" y="362"/>
                      <a:pt x="360" y="282"/>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8651541" y="4447354"/>
                <a:ext cx="48925" cy="49240"/>
              </a:xfrm>
              <a:custGeom>
                <a:avLst/>
                <a:gdLst/>
                <a:ahLst/>
                <a:cxnLst/>
                <a:rect l="l" t="t" r="r" b="b"/>
                <a:pathLst>
                  <a:path w="360" h="360" extrusionOk="0">
                    <a:moveTo>
                      <a:pt x="180" y="0"/>
                    </a:moveTo>
                    <a:cubicBezTo>
                      <a:pt x="80" y="0"/>
                      <a:pt x="0" y="80"/>
                      <a:pt x="0" y="180"/>
                    </a:cubicBezTo>
                    <a:cubicBezTo>
                      <a:pt x="0" y="280"/>
                      <a:pt x="80" y="360"/>
                      <a:pt x="180" y="360"/>
                    </a:cubicBezTo>
                    <a:cubicBezTo>
                      <a:pt x="279" y="360"/>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8651541" y="4277613"/>
                <a:ext cx="48925" cy="49513"/>
              </a:xfrm>
              <a:custGeom>
                <a:avLst/>
                <a:gdLst/>
                <a:ahLst/>
                <a:cxnLst/>
                <a:rect l="l" t="t" r="r" b="b"/>
                <a:pathLst>
                  <a:path w="360" h="362"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8651541" y="4102812"/>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8651541" y="3938405"/>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8651541" y="3943192"/>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8651541" y="3778786"/>
                <a:ext cx="48925" cy="49513"/>
              </a:xfrm>
              <a:custGeom>
                <a:avLst/>
                <a:gdLst/>
                <a:ahLst/>
                <a:cxnLst/>
                <a:rect l="l" t="t" r="r" b="b"/>
                <a:pathLst>
                  <a:path w="360" h="362" extrusionOk="0">
                    <a:moveTo>
                      <a:pt x="180" y="0"/>
                    </a:moveTo>
                    <a:cubicBezTo>
                      <a:pt x="80" y="0"/>
                      <a:pt x="0" y="82"/>
                      <a:pt x="0" y="182"/>
                    </a:cubicBezTo>
                    <a:cubicBezTo>
                      <a:pt x="0" y="282"/>
                      <a:pt x="80" y="362"/>
                      <a:pt x="180" y="362"/>
                    </a:cubicBezTo>
                    <a:cubicBezTo>
                      <a:pt x="279" y="362"/>
                      <a:pt x="360" y="282"/>
                      <a:pt x="360" y="182"/>
                    </a:cubicBezTo>
                    <a:cubicBezTo>
                      <a:pt x="360" y="82"/>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8651541" y="3603984"/>
                <a:ext cx="48925" cy="49513"/>
              </a:xfrm>
              <a:custGeom>
                <a:avLst/>
                <a:gdLst/>
                <a:ahLst/>
                <a:cxnLst/>
                <a:rect l="l" t="t" r="r" b="b"/>
                <a:pathLst>
                  <a:path w="360" h="362"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8651541" y="3434517"/>
                <a:ext cx="48925" cy="49240"/>
              </a:xfrm>
              <a:custGeom>
                <a:avLst/>
                <a:gdLst/>
                <a:ahLst/>
                <a:cxnLst/>
                <a:rect l="l" t="t" r="r" b="b"/>
                <a:pathLst>
                  <a:path w="360" h="360" extrusionOk="0">
                    <a:moveTo>
                      <a:pt x="180" y="0"/>
                    </a:moveTo>
                    <a:cubicBezTo>
                      <a:pt x="80" y="0"/>
                      <a:pt x="0" y="81"/>
                      <a:pt x="0" y="180"/>
                    </a:cubicBezTo>
                    <a:cubicBezTo>
                      <a:pt x="0" y="280"/>
                      <a:pt x="80" y="360"/>
                      <a:pt x="180" y="360"/>
                    </a:cubicBezTo>
                    <a:cubicBezTo>
                      <a:pt x="279" y="360"/>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8651541" y="3264776"/>
                <a:ext cx="48925" cy="49650"/>
              </a:xfrm>
              <a:custGeom>
                <a:avLst/>
                <a:gdLst/>
                <a:ahLst/>
                <a:cxnLst/>
                <a:rect l="l" t="t" r="r" b="b"/>
                <a:pathLst>
                  <a:path w="360" h="363" extrusionOk="0">
                    <a:moveTo>
                      <a:pt x="180" y="0"/>
                    </a:moveTo>
                    <a:cubicBezTo>
                      <a:pt x="80" y="0"/>
                      <a:pt x="0" y="81"/>
                      <a:pt x="0" y="180"/>
                    </a:cubicBezTo>
                    <a:cubicBezTo>
                      <a:pt x="0" y="280"/>
                      <a:pt x="80" y="362"/>
                      <a:pt x="180" y="362"/>
                    </a:cubicBezTo>
                    <a:cubicBezTo>
                      <a:pt x="279" y="362"/>
                      <a:pt x="360" y="280"/>
                      <a:pt x="360" y="180"/>
                    </a:cubicBezTo>
                    <a:cubicBezTo>
                      <a:pt x="360" y="81"/>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8651541" y="3095035"/>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8651541" y="2920233"/>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8651541" y="2755827"/>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8651541" y="2760887"/>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8651541" y="2596481"/>
                <a:ext cx="48925" cy="49650"/>
              </a:xfrm>
              <a:custGeom>
                <a:avLst/>
                <a:gdLst/>
                <a:ahLst/>
                <a:cxnLst/>
                <a:rect l="l" t="t" r="r" b="b"/>
                <a:pathLst>
                  <a:path w="360" h="363" extrusionOk="0">
                    <a:moveTo>
                      <a:pt x="180" y="0"/>
                    </a:moveTo>
                    <a:cubicBezTo>
                      <a:pt x="80" y="0"/>
                      <a:pt x="0" y="80"/>
                      <a:pt x="0" y="180"/>
                    </a:cubicBezTo>
                    <a:cubicBezTo>
                      <a:pt x="0" y="280"/>
                      <a:pt x="80" y="362"/>
                      <a:pt x="180" y="362"/>
                    </a:cubicBezTo>
                    <a:cubicBezTo>
                      <a:pt x="279" y="362"/>
                      <a:pt x="360" y="280"/>
                      <a:pt x="360" y="180"/>
                    </a:cubicBezTo>
                    <a:cubicBezTo>
                      <a:pt x="360" y="80"/>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8651541" y="2421679"/>
                <a:ext cx="48925" cy="49377"/>
              </a:xfrm>
              <a:custGeom>
                <a:avLst/>
                <a:gdLst/>
                <a:ahLst/>
                <a:cxnLst/>
                <a:rect l="l" t="t" r="r" b="b"/>
                <a:pathLst>
                  <a:path w="360" h="361" extrusionOk="0">
                    <a:moveTo>
                      <a:pt x="180" y="1"/>
                    </a:moveTo>
                    <a:cubicBezTo>
                      <a:pt x="80" y="1"/>
                      <a:pt x="0" y="81"/>
                      <a:pt x="0" y="180"/>
                    </a:cubicBezTo>
                    <a:cubicBezTo>
                      <a:pt x="0" y="280"/>
                      <a:pt x="80" y="360"/>
                      <a:pt x="180" y="360"/>
                    </a:cubicBezTo>
                    <a:cubicBezTo>
                      <a:pt x="279" y="360"/>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8651541" y="2251938"/>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8651541" y="2082198"/>
                <a:ext cx="48925" cy="49650"/>
              </a:xfrm>
              <a:custGeom>
                <a:avLst/>
                <a:gdLst/>
                <a:ahLst/>
                <a:cxnLst/>
                <a:rect l="l" t="t" r="r" b="b"/>
                <a:pathLst>
                  <a:path w="360" h="363" extrusionOk="0">
                    <a:moveTo>
                      <a:pt x="180" y="1"/>
                    </a:moveTo>
                    <a:cubicBezTo>
                      <a:pt x="80" y="1"/>
                      <a:pt x="0" y="83"/>
                      <a:pt x="0" y="182"/>
                    </a:cubicBezTo>
                    <a:cubicBezTo>
                      <a:pt x="0" y="282"/>
                      <a:pt x="80" y="362"/>
                      <a:pt x="180" y="362"/>
                    </a:cubicBezTo>
                    <a:cubicBezTo>
                      <a:pt x="279" y="362"/>
                      <a:pt x="360" y="282"/>
                      <a:pt x="360" y="182"/>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8651541" y="1912730"/>
                <a:ext cx="48925" cy="49650"/>
              </a:xfrm>
              <a:custGeom>
                <a:avLst/>
                <a:gdLst/>
                <a:ahLst/>
                <a:cxnLst/>
                <a:rect l="l" t="t" r="r" b="b"/>
                <a:pathLst>
                  <a:path w="360" h="363" extrusionOk="0">
                    <a:moveTo>
                      <a:pt x="180" y="1"/>
                    </a:moveTo>
                    <a:cubicBezTo>
                      <a:pt x="80" y="1"/>
                      <a:pt x="0" y="81"/>
                      <a:pt x="0" y="180"/>
                    </a:cubicBezTo>
                    <a:cubicBezTo>
                      <a:pt x="0" y="280"/>
                      <a:pt x="80" y="362"/>
                      <a:pt x="180" y="362"/>
                    </a:cubicBezTo>
                    <a:cubicBezTo>
                      <a:pt x="279" y="362"/>
                      <a:pt x="360" y="280"/>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8651541" y="1737929"/>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8651541" y="1573522"/>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8651541" y="1578309"/>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8651541" y="1413903"/>
                <a:ext cx="48925" cy="49650"/>
              </a:xfrm>
              <a:custGeom>
                <a:avLst/>
                <a:gdLst/>
                <a:ahLst/>
                <a:cxnLst/>
                <a:rect l="l" t="t" r="r" b="b"/>
                <a:pathLst>
                  <a:path w="360" h="363" extrusionOk="0">
                    <a:moveTo>
                      <a:pt x="180" y="0"/>
                    </a:moveTo>
                    <a:cubicBezTo>
                      <a:pt x="80" y="0"/>
                      <a:pt x="0" y="83"/>
                      <a:pt x="0" y="182"/>
                    </a:cubicBezTo>
                    <a:cubicBezTo>
                      <a:pt x="0" y="282"/>
                      <a:pt x="80" y="362"/>
                      <a:pt x="180" y="362"/>
                    </a:cubicBezTo>
                    <a:cubicBezTo>
                      <a:pt x="279" y="362"/>
                      <a:pt x="360" y="282"/>
                      <a:pt x="360" y="182"/>
                    </a:cubicBezTo>
                    <a:cubicBezTo>
                      <a:pt x="360" y="83"/>
                      <a:pt x="27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8651541" y="1239101"/>
                <a:ext cx="48925" cy="49650"/>
              </a:xfrm>
              <a:custGeom>
                <a:avLst/>
                <a:gdLst/>
                <a:ahLst/>
                <a:cxnLst/>
                <a:rect l="l" t="t" r="r" b="b"/>
                <a:pathLst>
                  <a:path w="360" h="363" extrusionOk="0">
                    <a:moveTo>
                      <a:pt x="180" y="1"/>
                    </a:moveTo>
                    <a:cubicBezTo>
                      <a:pt x="80" y="1"/>
                      <a:pt x="0" y="81"/>
                      <a:pt x="0" y="180"/>
                    </a:cubicBezTo>
                    <a:cubicBezTo>
                      <a:pt x="0" y="282"/>
                      <a:pt x="80" y="362"/>
                      <a:pt x="180" y="362"/>
                    </a:cubicBezTo>
                    <a:cubicBezTo>
                      <a:pt x="279" y="362"/>
                      <a:pt x="360" y="282"/>
                      <a:pt x="360" y="180"/>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8651541" y="1069634"/>
                <a:ext cx="48925" cy="49377"/>
              </a:xfrm>
              <a:custGeom>
                <a:avLst/>
                <a:gdLst/>
                <a:ahLst/>
                <a:cxnLst/>
                <a:rect l="l" t="t" r="r" b="b"/>
                <a:pathLst>
                  <a:path w="360" h="361" extrusionOk="0">
                    <a:moveTo>
                      <a:pt x="180" y="1"/>
                    </a:moveTo>
                    <a:cubicBezTo>
                      <a:pt x="80" y="1"/>
                      <a:pt x="0" y="81"/>
                      <a:pt x="0" y="181"/>
                    </a:cubicBezTo>
                    <a:cubicBezTo>
                      <a:pt x="0" y="280"/>
                      <a:pt x="80" y="360"/>
                      <a:pt x="180" y="360"/>
                    </a:cubicBezTo>
                    <a:cubicBezTo>
                      <a:pt x="279" y="360"/>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8651541" y="899893"/>
                <a:ext cx="48925" cy="49650"/>
              </a:xfrm>
              <a:custGeom>
                <a:avLst/>
                <a:gdLst/>
                <a:ahLst/>
                <a:cxnLst/>
                <a:rect l="l" t="t" r="r" b="b"/>
                <a:pathLst>
                  <a:path w="360" h="363" extrusionOk="0">
                    <a:moveTo>
                      <a:pt x="180" y="1"/>
                    </a:moveTo>
                    <a:cubicBezTo>
                      <a:pt x="80" y="1"/>
                      <a:pt x="0" y="81"/>
                      <a:pt x="0" y="181"/>
                    </a:cubicBezTo>
                    <a:cubicBezTo>
                      <a:pt x="0" y="280"/>
                      <a:pt x="80" y="362"/>
                      <a:pt x="180" y="362"/>
                    </a:cubicBezTo>
                    <a:cubicBezTo>
                      <a:pt x="279" y="362"/>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8651541" y="730152"/>
                <a:ext cx="48925" cy="49650"/>
              </a:xfrm>
              <a:custGeom>
                <a:avLst/>
                <a:gdLst/>
                <a:ahLst/>
                <a:cxnLst/>
                <a:rect l="l" t="t" r="r" b="b"/>
                <a:pathLst>
                  <a:path w="360" h="363" extrusionOk="0">
                    <a:moveTo>
                      <a:pt x="180" y="1"/>
                    </a:moveTo>
                    <a:cubicBezTo>
                      <a:pt x="80" y="1"/>
                      <a:pt x="0" y="83"/>
                      <a:pt x="0" y="183"/>
                    </a:cubicBezTo>
                    <a:cubicBezTo>
                      <a:pt x="0" y="282"/>
                      <a:pt x="80" y="362"/>
                      <a:pt x="180" y="362"/>
                    </a:cubicBezTo>
                    <a:cubicBezTo>
                      <a:pt x="279" y="362"/>
                      <a:pt x="360" y="282"/>
                      <a:pt x="360" y="183"/>
                    </a:cubicBezTo>
                    <a:cubicBezTo>
                      <a:pt x="360" y="83"/>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8651541" y="555350"/>
                <a:ext cx="48925" cy="49650"/>
              </a:xfrm>
              <a:custGeom>
                <a:avLst/>
                <a:gdLst/>
                <a:ahLst/>
                <a:cxnLst/>
                <a:rect l="l" t="t" r="r" b="b"/>
                <a:pathLst>
                  <a:path w="360" h="363" extrusionOk="0">
                    <a:moveTo>
                      <a:pt x="180" y="1"/>
                    </a:moveTo>
                    <a:cubicBezTo>
                      <a:pt x="80" y="1"/>
                      <a:pt x="0" y="81"/>
                      <a:pt x="0" y="181"/>
                    </a:cubicBezTo>
                    <a:cubicBezTo>
                      <a:pt x="0" y="280"/>
                      <a:pt x="80" y="363"/>
                      <a:pt x="180" y="363"/>
                    </a:cubicBezTo>
                    <a:cubicBezTo>
                      <a:pt x="279" y="363"/>
                      <a:pt x="360" y="280"/>
                      <a:pt x="360" y="181"/>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8651541" y="390944"/>
                <a:ext cx="48925" cy="49650"/>
              </a:xfrm>
              <a:custGeom>
                <a:avLst/>
                <a:gdLst/>
                <a:ahLst/>
                <a:cxnLst/>
                <a:rect l="l" t="t" r="r" b="b"/>
                <a:pathLst>
                  <a:path w="360" h="363" extrusionOk="0">
                    <a:moveTo>
                      <a:pt x="180" y="1"/>
                    </a:moveTo>
                    <a:cubicBezTo>
                      <a:pt x="80" y="1"/>
                      <a:pt x="0" y="81"/>
                      <a:pt x="0" y="183"/>
                    </a:cubicBezTo>
                    <a:cubicBezTo>
                      <a:pt x="0" y="282"/>
                      <a:pt x="80" y="363"/>
                      <a:pt x="180" y="363"/>
                    </a:cubicBezTo>
                    <a:cubicBezTo>
                      <a:pt x="279" y="363"/>
                      <a:pt x="360" y="282"/>
                      <a:pt x="360" y="183"/>
                    </a:cubicBezTo>
                    <a:cubicBezTo>
                      <a:pt x="360" y="81"/>
                      <a:pt x="27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15"/>
            <p:cNvSpPr/>
            <p:nvPr/>
          </p:nvSpPr>
          <p:spPr>
            <a:xfrm>
              <a:off x="-13" y="34"/>
              <a:ext cx="9144064" cy="5143518"/>
            </a:xfrm>
            <a:custGeom>
              <a:avLst/>
              <a:gdLst/>
              <a:ahLst/>
              <a:cxnLst/>
              <a:rect l="l" t="t" r="r" b="b"/>
              <a:pathLst>
                <a:path w="67284" h="37605" extrusionOk="0">
                  <a:moveTo>
                    <a:pt x="65185" y="1650"/>
                  </a:moveTo>
                  <a:lnTo>
                    <a:pt x="65198" y="35983"/>
                  </a:lnTo>
                  <a:lnTo>
                    <a:pt x="2232" y="35983"/>
                  </a:lnTo>
                  <a:lnTo>
                    <a:pt x="2232" y="1650"/>
                  </a:lnTo>
                  <a:close/>
                  <a:moveTo>
                    <a:pt x="1" y="0"/>
                  </a:moveTo>
                  <a:lnTo>
                    <a:pt x="1" y="1373"/>
                  </a:lnTo>
                  <a:cubicBezTo>
                    <a:pt x="386" y="1373"/>
                    <a:pt x="703" y="1668"/>
                    <a:pt x="703" y="2034"/>
                  </a:cubicBezTo>
                  <a:cubicBezTo>
                    <a:pt x="703" y="2398"/>
                    <a:pt x="386" y="2692"/>
                    <a:pt x="1" y="2692"/>
                  </a:cubicBezTo>
                  <a:lnTo>
                    <a:pt x="1" y="3743"/>
                  </a:lnTo>
                  <a:cubicBezTo>
                    <a:pt x="386" y="3743"/>
                    <a:pt x="703" y="4039"/>
                    <a:pt x="703" y="4403"/>
                  </a:cubicBezTo>
                  <a:cubicBezTo>
                    <a:pt x="703" y="4767"/>
                    <a:pt x="386" y="5062"/>
                    <a:pt x="1" y="5062"/>
                  </a:cubicBezTo>
                  <a:lnTo>
                    <a:pt x="1" y="6112"/>
                  </a:lnTo>
                  <a:cubicBezTo>
                    <a:pt x="386" y="6112"/>
                    <a:pt x="703" y="6409"/>
                    <a:pt x="703" y="6773"/>
                  </a:cubicBezTo>
                  <a:cubicBezTo>
                    <a:pt x="703" y="7136"/>
                    <a:pt x="386" y="7433"/>
                    <a:pt x="1" y="7433"/>
                  </a:cubicBezTo>
                  <a:lnTo>
                    <a:pt x="1" y="8484"/>
                  </a:lnTo>
                  <a:cubicBezTo>
                    <a:pt x="386" y="8484"/>
                    <a:pt x="703" y="8778"/>
                    <a:pt x="703" y="9142"/>
                  </a:cubicBezTo>
                  <a:cubicBezTo>
                    <a:pt x="703" y="9508"/>
                    <a:pt x="386" y="9802"/>
                    <a:pt x="1" y="9802"/>
                  </a:cubicBezTo>
                  <a:lnTo>
                    <a:pt x="1" y="10853"/>
                  </a:lnTo>
                  <a:cubicBezTo>
                    <a:pt x="386" y="10853"/>
                    <a:pt x="703" y="11147"/>
                    <a:pt x="703" y="11513"/>
                  </a:cubicBezTo>
                  <a:cubicBezTo>
                    <a:pt x="703" y="11877"/>
                    <a:pt x="386" y="12172"/>
                    <a:pt x="1" y="12172"/>
                  </a:cubicBezTo>
                  <a:lnTo>
                    <a:pt x="1" y="13222"/>
                  </a:lnTo>
                  <a:cubicBezTo>
                    <a:pt x="386" y="13222"/>
                    <a:pt x="703" y="13519"/>
                    <a:pt x="703" y="13883"/>
                  </a:cubicBezTo>
                  <a:cubicBezTo>
                    <a:pt x="703" y="14247"/>
                    <a:pt x="386" y="14543"/>
                    <a:pt x="1" y="14543"/>
                  </a:cubicBezTo>
                  <a:lnTo>
                    <a:pt x="1" y="15594"/>
                  </a:lnTo>
                  <a:cubicBezTo>
                    <a:pt x="386" y="15594"/>
                    <a:pt x="703" y="15888"/>
                    <a:pt x="703" y="16252"/>
                  </a:cubicBezTo>
                  <a:cubicBezTo>
                    <a:pt x="703" y="16616"/>
                    <a:pt x="386" y="16913"/>
                    <a:pt x="1" y="16913"/>
                  </a:cubicBezTo>
                  <a:lnTo>
                    <a:pt x="1" y="17963"/>
                  </a:lnTo>
                  <a:cubicBezTo>
                    <a:pt x="386" y="17963"/>
                    <a:pt x="703" y="18258"/>
                    <a:pt x="703" y="18622"/>
                  </a:cubicBezTo>
                  <a:cubicBezTo>
                    <a:pt x="703" y="18988"/>
                    <a:pt x="386" y="19282"/>
                    <a:pt x="1" y="19282"/>
                  </a:cubicBezTo>
                  <a:lnTo>
                    <a:pt x="1" y="20333"/>
                  </a:lnTo>
                  <a:cubicBezTo>
                    <a:pt x="386" y="20333"/>
                    <a:pt x="703" y="20629"/>
                    <a:pt x="703" y="20993"/>
                  </a:cubicBezTo>
                  <a:cubicBezTo>
                    <a:pt x="703" y="21357"/>
                    <a:pt x="386" y="21652"/>
                    <a:pt x="1" y="21652"/>
                  </a:cubicBezTo>
                  <a:lnTo>
                    <a:pt x="1" y="22702"/>
                  </a:lnTo>
                  <a:cubicBezTo>
                    <a:pt x="386" y="22702"/>
                    <a:pt x="703" y="22999"/>
                    <a:pt x="703" y="23363"/>
                  </a:cubicBezTo>
                  <a:cubicBezTo>
                    <a:pt x="703" y="23726"/>
                    <a:pt x="386" y="24023"/>
                    <a:pt x="1" y="24023"/>
                  </a:cubicBezTo>
                  <a:lnTo>
                    <a:pt x="1" y="25074"/>
                  </a:lnTo>
                  <a:cubicBezTo>
                    <a:pt x="386" y="25074"/>
                    <a:pt x="703" y="25368"/>
                    <a:pt x="703" y="25732"/>
                  </a:cubicBezTo>
                  <a:cubicBezTo>
                    <a:pt x="703" y="26098"/>
                    <a:pt x="386" y="26393"/>
                    <a:pt x="1" y="26393"/>
                  </a:cubicBezTo>
                  <a:lnTo>
                    <a:pt x="1" y="27443"/>
                  </a:lnTo>
                  <a:cubicBezTo>
                    <a:pt x="386" y="27443"/>
                    <a:pt x="703" y="27738"/>
                    <a:pt x="703" y="28104"/>
                  </a:cubicBezTo>
                  <a:cubicBezTo>
                    <a:pt x="703" y="28467"/>
                    <a:pt x="386" y="28762"/>
                    <a:pt x="1" y="28762"/>
                  </a:cubicBezTo>
                  <a:lnTo>
                    <a:pt x="1" y="29812"/>
                  </a:lnTo>
                  <a:cubicBezTo>
                    <a:pt x="386" y="29812"/>
                    <a:pt x="703" y="30109"/>
                    <a:pt x="703" y="30473"/>
                  </a:cubicBezTo>
                  <a:cubicBezTo>
                    <a:pt x="703" y="30837"/>
                    <a:pt x="386" y="31131"/>
                    <a:pt x="1" y="31131"/>
                  </a:cubicBezTo>
                  <a:lnTo>
                    <a:pt x="1" y="32182"/>
                  </a:lnTo>
                  <a:cubicBezTo>
                    <a:pt x="386" y="32182"/>
                    <a:pt x="703" y="32478"/>
                    <a:pt x="703" y="32842"/>
                  </a:cubicBezTo>
                  <a:cubicBezTo>
                    <a:pt x="703" y="33206"/>
                    <a:pt x="386" y="33503"/>
                    <a:pt x="1" y="33503"/>
                  </a:cubicBezTo>
                  <a:lnTo>
                    <a:pt x="1" y="34553"/>
                  </a:lnTo>
                  <a:cubicBezTo>
                    <a:pt x="386" y="34553"/>
                    <a:pt x="703" y="34848"/>
                    <a:pt x="703" y="35212"/>
                  </a:cubicBezTo>
                  <a:cubicBezTo>
                    <a:pt x="703" y="35578"/>
                    <a:pt x="386" y="35872"/>
                    <a:pt x="1" y="35872"/>
                  </a:cubicBezTo>
                  <a:lnTo>
                    <a:pt x="1" y="37605"/>
                  </a:lnTo>
                  <a:lnTo>
                    <a:pt x="1218" y="37605"/>
                  </a:lnTo>
                  <a:cubicBezTo>
                    <a:pt x="1207" y="37559"/>
                    <a:pt x="1203" y="37514"/>
                    <a:pt x="1203" y="37466"/>
                  </a:cubicBezTo>
                  <a:cubicBezTo>
                    <a:pt x="1203" y="37102"/>
                    <a:pt x="1517" y="36806"/>
                    <a:pt x="1905" y="36806"/>
                  </a:cubicBezTo>
                  <a:cubicBezTo>
                    <a:pt x="2292" y="36806"/>
                    <a:pt x="2606" y="37102"/>
                    <a:pt x="2606" y="37466"/>
                  </a:cubicBezTo>
                  <a:cubicBezTo>
                    <a:pt x="2606" y="37514"/>
                    <a:pt x="2600" y="37559"/>
                    <a:pt x="2589" y="37605"/>
                  </a:cubicBezTo>
                  <a:lnTo>
                    <a:pt x="3659" y="37605"/>
                  </a:lnTo>
                  <a:cubicBezTo>
                    <a:pt x="3650" y="37559"/>
                    <a:pt x="3644" y="37514"/>
                    <a:pt x="3644" y="37466"/>
                  </a:cubicBezTo>
                  <a:cubicBezTo>
                    <a:pt x="3644" y="37102"/>
                    <a:pt x="3958" y="36806"/>
                    <a:pt x="4345" y="36806"/>
                  </a:cubicBezTo>
                  <a:cubicBezTo>
                    <a:pt x="4733" y="36806"/>
                    <a:pt x="5047" y="37102"/>
                    <a:pt x="5047" y="37466"/>
                  </a:cubicBezTo>
                  <a:cubicBezTo>
                    <a:pt x="5047" y="37514"/>
                    <a:pt x="5041" y="37559"/>
                    <a:pt x="5032" y="37605"/>
                  </a:cubicBezTo>
                  <a:lnTo>
                    <a:pt x="6102" y="37605"/>
                  </a:lnTo>
                  <a:cubicBezTo>
                    <a:pt x="6091" y="37559"/>
                    <a:pt x="6085" y="37514"/>
                    <a:pt x="6085" y="37466"/>
                  </a:cubicBezTo>
                  <a:cubicBezTo>
                    <a:pt x="6085" y="37102"/>
                    <a:pt x="6399" y="36806"/>
                    <a:pt x="6786" y="36806"/>
                  </a:cubicBezTo>
                  <a:cubicBezTo>
                    <a:pt x="7174" y="36806"/>
                    <a:pt x="7488" y="37102"/>
                    <a:pt x="7488" y="37466"/>
                  </a:cubicBezTo>
                  <a:cubicBezTo>
                    <a:pt x="7488" y="37514"/>
                    <a:pt x="7484" y="37559"/>
                    <a:pt x="7473" y="37605"/>
                  </a:cubicBezTo>
                  <a:lnTo>
                    <a:pt x="8543" y="37605"/>
                  </a:lnTo>
                  <a:cubicBezTo>
                    <a:pt x="8532" y="37559"/>
                    <a:pt x="8528" y="37514"/>
                    <a:pt x="8528" y="37466"/>
                  </a:cubicBezTo>
                  <a:cubicBezTo>
                    <a:pt x="8528" y="37102"/>
                    <a:pt x="8842" y="36806"/>
                    <a:pt x="9229" y="36806"/>
                  </a:cubicBezTo>
                  <a:cubicBezTo>
                    <a:pt x="9617" y="36806"/>
                    <a:pt x="9931" y="37102"/>
                    <a:pt x="9931" y="37466"/>
                  </a:cubicBezTo>
                  <a:cubicBezTo>
                    <a:pt x="9931" y="37514"/>
                    <a:pt x="9925" y="37559"/>
                    <a:pt x="9914" y="37605"/>
                  </a:cubicBezTo>
                  <a:lnTo>
                    <a:pt x="10984" y="37605"/>
                  </a:lnTo>
                  <a:cubicBezTo>
                    <a:pt x="10975" y="37559"/>
                    <a:pt x="10968" y="37514"/>
                    <a:pt x="10968" y="37466"/>
                  </a:cubicBezTo>
                  <a:cubicBezTo>
                    <a:pt x="10968" y="37102"/>
                    <a:pt x="11282" y="36806"/>
                    <a:pt x="11670" y="36806"/>
                  </a:cubicBezTo>
                  <a:cubicBezTo>
                    <a:pt x="12058" y="36806"/>
                    <a:pt x="12372" y="37102"/>
                    <a:pt x="12372" y="37466"/>
                  </a:cubicBezTo>
                  <a:cubicBezTo>
                    <a:pt x="12372" y="37514"/>
                    <a:pt x="12365" y="37559"/>
                    <a:pt x="12357" y="37605"/>
                  </a:cubicBezTo>
                  <a:lnTo>
                    <a:pt x="13427" y="37605"/>
                  </a:lnTo>
                  <a:cubicBezTo>
                    <a:pt x="13416" y="37559"/>
                    <a:pt x="13409" y="37514"/>
                    <a:pt x="13409" y="37466"/>
                  </a:cubicBezTo>
                  <a:cubicBezTo>
                    <a:pt x="13409" y="37102"/>
                    <a:pt x="13723" y="36806"/>
                    <a:pt x="14111" y="36806"/>
                  </a:cubicBezTo>
                  <a:cubicBezTo>
                    <a:pt x="14499" y="36806"/>
                    <a:pt x="14813" y="37102"/>
                    <a:pt x="14813" y="37466"/>
                  </a:cubicBezTo>
                  <a:cubicBezTo>
                    <a:pt x="14813" y="37514"/>
                    <a:pt x="14808" y="37559"/>
                    <a:pt x="14798" y="37605"/>
                  </a:cubicBezTo>
                  <a:lnTo>
                    <a:pt x="15867" y="37605"/>
                  </a:lnTo>
                  <a:cubicBezTo>
                    <a:pt x="15857" y="37559"/>
                    <a:pt x="15852" y="37514"/>
                    <a:pt x="15852" y="37466"/>
                  </a:cubicBezTo>
                  <a:cubicBezTo>
                    <a:pt x="15852" y="37102"/>
                    <a:pt x="16166" y="36806"/>
                    <a:pt x="16554" y="36806"/>
                  </a:cubicBezTo>
                  <a:cubicBezTo>
                    <a:pt x="16942" y="36806"/>
                    <a:pt x="17256" y="37102"/>
                    <a:pt x="17256" y="37466"/>
                  </a:cubicBezTo>
                  <a:cubicBezTo>
                    <a:pt x="17256" y="37514"/>
                    <a:pt x="17249" y="37559"/>
                    <a:pt x="17238" y="37605"/>
                  </a:cubicBezTo>
                  <a:lnTo>
                    <a:pt x="18308" y="37605"/>
                  </a:lnTo>
                  <a:cubicBezTo>
                    <a:pt x="18300" y="37559"/>
                    <a:pt x="18293" y="37514"/>
                    <a:pt x="18293" y="37466"/>
                  </a:cubicBezTo>
                  <a:cubicBezTo>
                    <a:pt x="18293" y="37102"/>
                    <a:pt x="18607" y="36806"/>
                    <a:pt x="18995" y="36806"/>
                  </a:cubicBezTo>
                  <a:cubicBezTo>
                    <a:pt x="19383" y="36806"/>
                    <a:pt x="19697" y="37102"/>
                    <a:pt x="19697" y="37466"/>
                  </a:cubicBezTo>
                  <a:cubicBezTo>
                    <a:pt x="19697" y="37514"/>
                    <a:pt x="19690" y="37559"/>
                    <a:pt x="19681" y="37605"/>
                  </a:cubicBezTo>
                  <a:lnTo>
                    <a:pt x="20751" y="37605"/>
                  </a:lnTo>
                  <a:cubicBezTo>
                    <a:pt x="20740" y="37559"/>
                    <a:pt x="20734" y="37514"/>
                    <a:pt x="20734" y="37466"/>
                  </a:cubicBezTo>
                  <a:cubicBezTo>
                    <a:pt x="20734" y="37102"/>
                    <a:pt x="21048" y="36806"/>
                    <a:pt x="21436" y="36806"/>
                  </a:cubicBezTo>
                  <a:cubicBezTo>
                    <a:pt x="21823" y="36806"/>
                    <a:pt x="22137" y="37102"/>
                    <a:pt x="22137" y="37466"/>
                  </a:cubicBezTo>
                  <a:cubicBezTo>
                    <a:pt x="22137" y="37514"/>
                    <a:pt x="22133" y="37559"/>
                    <a:pt x="22122" y="37605"/>
                  </a:cubicBezTo>
                  <a:lnTo>
                    <a:pt x="23192" y="37605"/>
                  </a:lnTo>
                  <a:cubicBezTo>
                    <a:pt x="23181" y="37559"/>
                    <a:pt x="23177" y="37514"/>
                    <a:pt x="23177" y="37466"/>
                  </a:cubicBezTo>
                  <a:cubicBezTo>
                    <a:pt x="23177" y="37102"/>
                    <a:pt x="23491" y="36806"/>
                    <a:pt x="23879" y="36806"/>
                  </a:cubicBezTo>
                  <a:cubicBezTo>
                    <a:pt x="24264" y="36806"/>
                    <a:pt x="24580" y="37102"/>
                    <a:pt x="24580" y="37466"/>
                  </a:cubicBezTo>
                  <a:cubicBezTo>
                    <a:pt x="24580" y="37514"/>
                    <a:pt x="24574" y="37559"/>
                    <a:pt x="24563" y="37605"/>
                  </a:cubicBezTo>
                  <a:lnTo>
                    <a:pt x="25633" y="37605"/>
                  </a:lnTo>
                  <a:cubicBezTo>
                    <a:pt x="25624" y="37559"/>
                    <a:pt x="25618" y="37514"/>
                    <a:pt x="25618" y="37466"/>
                  </a:cubicBezTo>
                  <a:cubicBezTo>
                    <a:pt x="25618" y="37102"/>
                    <a:pt x="25932" y="36806"/>
                    <a:pt x="26320" y="36806"/>
                  </a:cubicBezTo>
                  <a:cubicBezTo>
                    <a:pt x="26707" y="36806"/>
                    <a:pt x="27021" y="37102"/>
                    <a:pt x="27021" y="37466"/>
                  </a:cubicBezTo>
                  <a:cubicBezTo>
                    <a:pt x="27021" y="37514"/>
                    <a:pt x="27015" y="37559"/>
                    <a:pt x="27006" y="37605"/>
                  </a:cubicBezTo>
                  <a:lnTo>
                    <a:pt x="28076" y="37605"/>
                  </a:lnTo>
                  <a:cubicBezTo>
                    <a:pt x="28065" y="37559"/>
                    <a:pt x="28059" y="37514"/>
                    <a:pt x="28059" y="37466"/>
                  </a:cubicBezTo>
                  <a:cubicBezTo>
                    <a:pt x="28059" y="37102"/>
                    <a:pt x="28373" y="36806"/>
                    <a:pt x="28760" y="36806"/>
                  </a:cubicBezTo>
                  <a:cubicBezTo>
                    <a:pt x="29148" y="36806"/>
                    <a:pt x="29462" y="37102"/>
                    <a:pt x="29462" y="37466"/>
                  </a:cubicBezTo>
                  <a:cubicBezTo>
                    <a:pt x="29462" y="37514"/>
                    <a:pt x="29458" y="37559"/>
                    <a:pt x="29447" y="37605"/>
                  </a:cubicBezTo>
                  <a:lnTo>
                    <a:pt x="30517" y="37605"/>
                  </a:lnTo>
                  <a:cubicBezTo>
                    <a:pt x="30506" y="37559"/>
                    <a:pt x="30502" y="37514"/>
                    <a:pt x="30502" y="37466"/>
                  </a:cubicBezTo>
                  <a:cubicBezTo>
                    <a:pt x="30502" y="37102"/>
                    <a:pt x="30816" y="36806"/>
                    <a:pt x="31203" y="36806"/>
                  </a:cubicBezTo>
                  <a:cubicBezTo>
                    <a:pt x="31589" y="36806"/>
                    <a:pt x="31903" y="37102"/>
                    <a:pt x="31903" y="37466"/>
                  </a:cubicBezTo>
                  <a:cubicBezTo>
                    <a:pt x="31903" y="37514"/>
                    <a:pt x="31899" y="37559"/>
                    <a:pt x="31888" y="37605"/>
                  </a:cubicBezTo>
                  <a:lnTo>
                    <a:pt x="32958" y="37605"/>
                  </a:lnTo>
                  <a:cubicBezTo>
                    <a:pt x="32949" y="37559"/>
                    <a:pt x="32943" y="37514"/>
                    <a:pt x="32943" y="37466"/>
                  </a:cubicBezTo>
                  <a:cubicBezTo>
                    <a:pt x="32943" y="37102"/>
                    <a:pt x="33257" y="36806"/>
                    <a:pt x="33644" y="36806"/>
                  </a:cubicBezTo>
                  <a:cubicBezTo>
                    <a:pt x="34032" y="36806"/>
                    <a:pt x="34346" y="37102"/>
                    <a:pt x="34346" y="37466"/>
                  </a:cubicBezTo>
                  <a:cubicBezTo>
                    <a:pt x="34346" y="37514"/>
                    <a:pt x="34340" y="37559"/>
                    <a:pt x="34331" y="37605"/>
                  </a:cubicBezTo>
                  <a:lnTo>
                    <a:pt x="35399" y="37605"/>
                  </a:lnTo>
                  <a:cubicBezTo>
                    <a:pt x="35390" y="37559"/>
                    <a:pt x="35383" y="37514"/>
                    <a:pt x="35383" y="37466"/>
                  </a:cubicBezTo>
                  <a:cubicBezTo>
                    <a:pt x="35383" y="37102"/>
                    <a:pt x="35697" y="36806"/>
                    <a:pt x="36085" y="36806"/>
                  </a:cubicBezTo>
                  <a:cubicBezTo>
                    <a:pt x="36473" y="36806"/>
                    <a:pt x="36787" y="37102"/>
                    <a:pt x="36787" y="37466"/>
                  </a:cubicBezTo>
                  <a:cubicBezTo>
                    <a:pt x="36787" y="37514"/>
                    <a:pt x="36780" y="37559"/>
                    <a:pt x="36772" y="37605"/>
                  </a:cubicBezTo>
                  <a:lnTo>
                    <a:pt x="37842" y="37605"/>
                  </a:lnTo>
                  <a:cubicBezTo>
                    <a:pt x="37831" y="37559"/>
                    <a:pt x="37824" y="37514"/>
                    <a:pt x="37824" y="37466"/>
                  </a:cubicBezTo>
                  <a:cubicBezTo>
                    <a:pt x="37824" y="37102"/>
                    <a:pt x="38140" y="36806"/>
                    <a:pt x="38526" y="36806"/>
                  </a:cubicBezTo>
                  <a:cubicBezTo>
                    <a:pt x="38914" y="36806"/>
                    <a:pt x="39228" y="37102"/>
                    <a:pt x="39228" y="37466"/>
                  </a:cubicBezTo>
                  <a:cubicBezTo>
                    <a:pt x="39228" y="37514"/>
                    <a:pt x="39223" y="37559"/>
                    <a:pt x="39213" y="37605"/>
                  </a:cubicBezTo>
                  <a:lnTo>
                    <a:pt x="40282" y="37605"/>
                  </a:lnTo>
                  <a:cubicBezTo>
                    <a:pt x="40272" y="37559"/>
                    <a:pt x="40267" y="37514"/>
                    <a:pt x="40267" y="37466"/>
                  </a:cubicBezTo>
                  <a:cubicBezTo>
                    <a:pt x="40267" y="37102"/>
                    <a:pt x="40581" y="36806"/>
                    <a:pt x="40969" y="36806"/>
                  </a:cubicBezTo>
                  <a:cubicBezTo>
                    <a:pt x="41357" y="36806"/>
                    <a:pt x="41671" y="37102"/>
                    <a:pt x="41671" y="37466"/>
                  </a:cubicBezTo>
                  <a:cubicBezTo>
                    <a:pt x="41671" y="37514"/>
                    <a:pt x="41664" y="37559"/>
                    <a:pt x="41653" y="37605"/>
                  </a:cubicBezTo>
                  <a:lnTo>
                    <a:pt x="42723" y="37605"/>
                  </a:lnTo>
                  <a:cubicBezTo>
                    <a:pt x="42715" y="37559"/>
                    <a:pt x="42708" y="37514"/>
                    <a:pt x="42708" y="37466"/>
                  </a:cubicBezTo>
                  <a:cubicBezTo>
                    <a:pt x="42708" y="37102"/>
                    <a:pt x="43022" y="36806"/>
                    <a:pt x="43410" y="36806"/>
                  </a:cubicBezTo>
                  <a:cubicBezTo>
                    <a:pt x="43798" y="36806"/>
                    <a:pt x="44112" y="37102"/>
                    <a:pt x="44112" y="37466"/>
                  </a:cubicBezTo>
                  <a:cubicBezTo>
                    <a:pt x="44112" y="37514"/>
                    <a:pt x="44105" y="37559"/>
                    <a:pt x="44096" y="37605"/>
                  </a:cubicBezTo>
                  <a:lnTo>
                    <a:pt x="45166" y="37605"/>
                  </a:lnTo>
                  <a:cubicBezTo>
                    <a:pt x="45155" y="37559"/>
                    <a:pt x="45149" y="37514"/>
                    <a:pt x="45149" y="37466"/>
                  </a:cubicBezTo>
                  <a:cubicBezTo>
                    <a:pt x="45149" y="37102"/>
                    <a:pt x="45463" y="36806"/>
                    <a:pt x="45851" y="36806"/>
                  </a:cubicBezTo>
                  <a:cubicBezTo>
                    <a:pt x="46238" y="36806"/>
                    <a:pt x="46552" y="37102"/>
                    <a:pt x="46552" y="37466"/>
                  </a:cubicBezTo>
                  <a:cubicBezTo>
                    <a:pt x="46552" y="37514"/>
                    <a:pt x="46548" y="37559"/>
                    <a:pt x="46537" y="37605"/>
                  </a:cubicBezTo>
                  <a:lnTo>
                    <a:pt x="47607" y="37605"/>
                  </a:lnTo>
                  <a:cubicBezTo>
                    <a:pt x="47596" y="37559"/>
                    <a:pt x="47592" y="37514"/>
                    <a:pt x="47592" y="37466"/>
                  </a:cubicBezTo>
                  <a:cubicBezTo>
                    <a:pt x="47592" y="37102"/>
                    <a:pt x="47906" y="36806"/>
                    <a:pt x="48294" y="36806"/>
                  </a:cubicBezTo>
                  <a:cubicBezTo>
                    <a:pt x="48681" y="36806"/>
                    <a:pt x="48995" y="37102"/>
                    <a:pt x="48995" y="37466"/>
                  </a:cubicBezTo>
                  <a:cubicBezTo>
                    <a:pt x="48995" y="37514"/>
                    <a:pt x="48989" y="37559"/>
                    <a:pt x="48978" y="37605"/>
                  </a:cubicBezTo>
                  <a:lnTo>
                    <a:pt x="50048" y="37605"/>
                  </a:lnTo>
                  <a:cubicBezTo>
                    <a:pt x="50039" y="37559"/>
                    <a:pt x="50033" y="37514"/>
                    <a:pt x="50033" y="37466"/>
                  </a:cubicBezTo>
                  <a:cubicBezTo>
                    <a:pt x="50033" y="37102"/>
                    <a:pt x="50347" y="36806"/>
                    <a:pt x="50735" y="36806"/>
                  </a:cubicBezTo>
                  <a:cubicBezTo>
                    <a:pt x="51122" y="36806"/>
                    <a:pt x="51436" y="37102"/>
                    <a:pt x="51436" y="37466"/>
                  </a:cubicBezTo>
                  <a:cubicBezTo>
                    <a:pt x="51436" y="37514"/>
                    <a:pt x="51430" y="37559"/>
                    <a:pt x="51421" y="37605"/>
                  </a:cubicBezTo>
                  <a:lnTo>
                    <a:pt x="52491" y="37605"/>
                  </a:lnTo>
                  <a:cubicBezTo>
                    <a:pt x="52489" y="37596"/>
                    <a:pt x="52487" y="37590"/>
                    <a:pt x="52487" y="37583"/>
                  </a:cubicBezTo>
                  <a:lnTo>
                    <a:pt x="52487" y="37349"/>
                  </a:lnTo>
                  <a:cubicBezTo>
                    <a:pt x="52545" y="37042"/>
                    <a:pt x="52829" y="36808"/>
                    <a:pt x="53173" y="36806"/>
                  </a:cubicBezTo>
                  <a:cubicBezTo>
                    <a:pt x="53561" y="36808"/>
                    <a:pt x="53873" y="37102"/>
                    <a:pt x="53873" y="37466"/>
                  </a:cubicBezTo>
                  <a:cubicBezTo>
                    <a:pt x="53873" y="37514"/>
                    <a:pt x="53868" y="37559"/>
                    <a:pt x="53858" y="37605"/>
                  </a:cubicBezTo>
                  <a:lnTo>
                    <a:pt x="54928" y="37605"/>
                  </a:lnTo>
                  <a:cubicBezTo>
                    <a:pt x="54919" y="37559"/>
                    <a:pt x="54912" y="37514"/>
                    <a:pt x="54912" y="37466"/>
                  </a:cubicBezTo>
                  <a:cubicBezTo>
                    <a:pt x="54912" y="37102"/>
                    <a:pt x="55226" y="36806"/>
                    <a:pt x="55614" y="36806"/>
                  </a:cubicBezTo>
                  <a:cubicBezTo>
                    <a:pt x="56002" y="36806"/>
                    <a:pt x="56316" y="37102"/>
                    <a:pt x="56316" y="37466"/>
                  </a:cubicBezTo>
                  <a:cubicBezTo>
                    <a:pt x="56316" y="37514"/>
                    <a:pt x="56309" y="37559"/>
                    <a:pt x="56301" y="37605"/>
                  </a:cubicBezTo>
                  <a:lnTo>
                    <a:pt x="57368" y="37605"/>
                  </a:lnTo>
                  <a:cubicBezTo>
                    <a:pt x="57360" y="37559"/>
                    <a:pt x="57353" y="37514"/>
                    <a:pt x="57353" y="37466"/>
                  </a:cubicBezTo>
                  <a:cubicBezTo>
                    <a:pt x="57353" y="37102"/>
                    <a:pt x="57667" y="36806"/>
                    <a:pt x="58055" y="36806"/>
                  </a:cubicBezTo>
                  <a:cubicBezTo>
                    <a:pt x="58443" y="36806"/>
                    <a:pt x="58757" y="37102"/>
                    <a:pt x="58757" y="37466"/>
                  </a:cubicBezTo>
                  <a:cubicBezTo>
                    <a:pt x="58757" y="37514"/>
                    <a:pt x="58750" y="37559"/>
                    <a:pt x="58742" y="37605"/>
                  </a:cubicBezTo>
                  <a:lnTo>
                    <a:pt x="59811" y="37605"/>
                  </a:lnTo>
                  <a:cubicBezTo>
                    <a:pt x="59801" y="37559"/>
                    <a:pt x="59794" y="37514"/>
                    <a:pt x="59794" y="37466"/>
                  </a:cubicBezTo>
                  <a:cubicBezTo>
                    <a:pt x="59794" y="37102"/>
                    <a:pt x="60110" y="36806"/>
                    <a:pt x="60496" y="36806"/>
                  </a:cubicBezTo>
                  <a:cubicBezTo>
                    <a:pt x="60883" y="36806"/>
                    <a:pt x="61198" y="37102"/>
                    <a:pt x="61198" y="37466"/>
                  </a:cubicBezTo>
                  <a:cubicBezTo>
                    <a:pt x="61198" y="37514"/>
                    <a:pt x="61193" y="37559"/>
                    <a:pt x="61182" y="37605"/>
                  </a:cubicBezTo>
                  <a:lnTo>
                    <a:pt x="62252" y="37605"/>
                  </a:lnTo>
                  <a:cubicBezTo>
                    <a:pt x="62241" y="37559"/>
                    <a:pt x="62237" y="37514"/>
                    <a:pt x="62237" y="37466"/>
                  </a:cubicBezTo>
                  <a:cubicBezTo>
                    <a:pt x="62237" y="37102"/>
                    <a:pt x="62551" y="36806"/>
                    <a:pt x="62939" y="36806"/>
                  </a:cubicBezTo>
                  <a:cubicBezTo>
                    <a:pt x="63327" y="36806"/>
                    <a:pt x="63641" y="37102"/>
                    <a:pt x="63641" y="37466"/>
                  </a:cubicBezTo>
                  <a:cubicBezTo>
                    <a:pt x="63641" y="37514"/>
                    <a:pt x="63634" y="37559"/>
                    <a:pt x="63623" y="37605"/>
                  </a:cubicBezTo>
                  <a:lnTo>
                    <a:pt x="64693" y="37605"/>
                  </a:lnTo>
                  <a:cubicBezTo>
                    <a:pt x="64684" y="37559"/>
                    <a:pt x="64678" y="37514"/>
                    <a:pt x="64678" y="37466"/>
                  </a:cubicBezTo>
                  <a:cubicBezTo>
                    <a:pt x="64678" y="37102"/>
                    <a:pt x="64992" y="36806"/>
                    <a:pt x="65380" y="36806"/>
                  </a:cubicBezTo>
                  <a:cubicBezTo>
                    <a:pt x="65767" y="36806"/>
                    <a:pt x="66081" y="37102"/>
                    <a:pt x="66081" y="37466"/>
                  </a:cubicBezTo>
                  <a:cubicBezTo>
                    <a:pt x="66081" y="37514"/>
                    <a:pt x="66075" y="37559"/>
                    <a:pt x="66066" y="37605"/>
                  </a:cubicBezTo>
                  <a:lnTo>
                    <a:pt x="67283" y="37605"/>
                  </a:lnTo>
                  <a:lnTo>
                    <a:pt x="67283" y="35835"/>
                  </a:lnTo>
                  <a:cubicBezTo>
                    <a:pt x="67214" y="35857"/>
                    <a:pt x="67143" y="35872"/>
                    <a:pt x="67065" y="35872"/>
                  </a:cubicBezTo>
                  <a:cubicBezTo>
                    <a:pt x="66677" y="35872"/>
                    <a:pt x="66363" y="35578"/>
                    <a:pt x="66363" y="35212"/>
                  </a:cubicBezTo>
                  <a:cubicBezTo>
                    <a:pt x="66363" y="34848"/>
                    <a:pt x="66677" y="34553"/>
                    <a:pt x="67065" y="34553"/>
                  </a:cubicBezTo>
                  <a:cubicBezTo>
                    <a:pt x="67143" y="34553"/>
                    <a:pt x="67214" y="34566"/>
                    <a:pt x="67283" y="34588"/>
                  </a:cubicBezTo>
                  <a:lnTo>
                    <a:pt x="67283" y="33466"/>
                  </a:lnTo>
                  <a:cubicBezTo>
                    <a:pt x="67214" y="33488"/>
                    <a:pt x="67143" y="33503"/>
                    <a:pt x="67065" y="33503"/>
                  </a:cubicBezTo>
                  <a:cubicBezTo>
                    <a:pt x="66677" y="33503"/>
                    <a:pt x="66363" y="33206"/>
                    <a:pt x="66363" y="32842"/>
                  </a:cubicBezTo>
                  <a:cubicBezTo>
                    <a:pt x="66363" y="32478"/>
                    <a:pt x="66677" y="32182"/>
                    <a:pt x="67065" y="32182"/>
                  </a:cubicBezTo>
                  <a:cubicBezTo>
                    <a:pt x="67143" y="32182"/>
                    <a:pt x="67214" y="32197"/>
                    <a:pt x="67283" y="32219"/>
                  </a:cubicBezTo>
                  <a:lnTo>
                    <a:pt x="67283" y="31097"/>
                  </a:lnTo>
                  <a:cubicBezTo>
                    <a:pt x="67214" y="31118"/>
                    <a:pt x="67143" y="31131"/>
                    <a:pt x="67065" y="31131"/>
                  </a:cubicBezTo>
                  <a:cubicBezTo>
                    <a:pt x="66677" y="31131"/>
                    <a:pt x="66363" y="30837"/>
                    <a:pt x="66363" y="30473"/>
                  </a:cubicBezTo>
                  <a:cubicBezTo>
                    <a:pt x="66363" y="30109"/>
                    <a:pt x="66677" y="29812"/>
                    <a:pt x="67065" y="29812"/>
                  </a:cubicBezTo>
                  <a:cubicBezTo>
                    <a:pt x="67143" y="29812"/>
                    <a:pt x="67214" y="29828"/>
                    <a:pt x="67283" y="29849"/>
                  </a:cubicBezTo>
                  <a:lnTo>
                    <a:pt x="67283" y="28727"/>
                  </a:lnTo>
                  <a:cubicBezTo>
                    <a:pt x="67214" y="28747"/>
                    <a:pt x="67143" y="28762"/>
                    <a:pt x="67065" y="28762"/>
                  </a:cubicBezTo>
                  <a:cubicBezTo>
                    <a:pt x="66677" y="28762"/>
                    <a:pt x="66363" y="28467"/>
                    <a:pt x="66363" y="28104"/>
                  </a:cubicBezTo>
                  <a:cubicBezTo>
                    <a:pt x="66363" y="27738"/>
                    <a:pt x="66677" y="27443"/>
                    <a:pt x="67065" y="27443"/>
                  </a:cubicBezTo>
                  <a:cubicBezTo>
                    <a:pt x="67143" y="27443"/>
                    <a:pt x="67214" y="27458"/>
                    <a:pt x="67283" y="27480"/>
                  </a:cubicBezTo>
                  <a:lnTo>
                    <a:pt x="67283" y="26356"/>
                  </a:lnTo>
                  <a:cubicBezTo>
                    <a:pt x="67214" y="26377"/>
                    <a:pt x="67143" y="26393"/>
                    <a:pt x="67065" y="26393"/>
                  </a:cubicBezTo>
                  <a:cubicBezTo>
                    <a:pt x="66677" y="26393"/>
                    <a:pt x="66363" y="26098"/>
                    <a:pt x="66363" y="25732"/>
                  </a:cubicBezTo>
                  <a:cubicBezTo>
                    <a:pt x="66363" y="25368"/>
                    <a:pt x="66677" y="25074"/>
                    <a:pt x="67065" y="25074"/>
                  </a:cubicBezTo>
                  <a:cubicBezTo>
                    <a:pt x="67143" y="25074"/>
                    <a:pt x="67214" y="25087"/>
                    <a:pt x="67283" y="25108"/>
                  </a:cubicBezTo>
                  <a:lnTo>
                    <a:pt x="67283" y="23986"/>
                  </a:lnTo>
                  <a:cubicBezTo>
                    <a:pt x="67214" y="24008"/>
                    <a:pt x="67143" y="24023"/>
                    <a:pt x="67065" y="24023"/>
                  </a:cubicBezTo>
                  <a:cubicBezTo>
                    <a:pt x="66677" y="24023"/>
                    <a:pt x="66363" y="23726"/>
                    <a:pt x="66363" y="23363"/>
                  </a:cubicBezTo>
                  <a:cubicBezTo>
                    <a:pt x="66363" y="22999"/>
                    <a:pt x="66677" y="22702"/>
                    <a:pt x="67065" y="22702"/>
                  </a:cubicBezTo>
                  <a:cubicBezTo>
                    <a:pt x="67143" y="22702"/>
                    <a:pt x="67214" y="22717"/>
                    <a:pt x="67283" y="22739"/>
                  </a:cubicBezTo>
                  <a:lnTo>
                    <a:pt x="67283" y="21617"/>
                  </a:lnTo>
                  <a:cubicBezTo>
                    <a:pt x="67214" y="21639"/>
                    <a:pt x="67143" y="21652"/>
                    <a:pt x="67065" y="21652"/>
                  </a:cubicBezTo>
                  <a:cubicBezTo>
                    <a:pt x="66677" y="21652"/>
                    <a:pt x="66363" y="21357"/>
                    <a:pt x="66363" y="20993"/>
                  </a:cubicBezTo>
                  <a:cubicBezTo>
                    <a:pt x="66363" y="20629"/>
                    <a:pt x="66677" y="20333"/>
                    <a:pt x="67065" y="20333"/>
                  </a:cubicBezTo>
                  <a:cubicBezTo>
                    <a:pt x="67143" y="20333"/>
                    <a:pt x="67214" y="20348"/>
                    <a:pt x="67283" y="20369"/>
                  </a:cubicBezTo>
                  <a:lnTo>
                    <a:pt x="67283" y="19245"/>
                  </a:lnTo>
                  <a:cubicBezTo>
                    <a:pt x="67214" y="19267"/>
                    <a:pt x="67143" y="19282"/>
                    <a:pt x="67065" y="19282"/>
                  </a:cubicBezTo>
                  <a:cubicBezTo>
                    <a:pt x="66677" y="19282"/>
                    <a:pt x="66363" y="18988"/>
                    <a:pt x="66363" y="18622"/>
                  </a:cubicBezTo>
                  <a:cubicBezTo>
                    <a:pt x="66363" y="18258"/>
                    <a:pt x="66677" y="17963"/>
                    <a:pt x="67065" y="17963"/>
                  </a:cubicBezTo>
                  <a:cubicBezTo>
                    <a:pt x="67143" y="17963"/>
                    <a:pt x="67214" y="17978"/>
                    <a:pt x="67283" y="18000"/>
                  </a:cubicBezTo>
                  <a:lnTo>
                    <a:pt x="67283" y="16876"/>
                  </a:lnTo>
                  <a:cubicBezTo>
                    <a:pt x="67214" y="16898"/>
                    <a:pt x="67143" y="16913"/>
                    <a:pt x="67065" y="16913"/>
                  </a:cubicBezTo>
                  <a:cubicBezTo>
                    <a:pt x="66677" y="16913"/>
                    <a:pt x="66363" y="16616"/>
                    <a:pt x="66363" y="16252"/>
                  </a:cubicBezTo>
                  <a:cubicBezTo>
                    <a:pt x="66363" y="15888"/>
                    <a:pt x="66677" y="15594"/>
                    <a:pt x="67065" y="15594"/>
                  </a:cubicBezTo>
                  <a:cubicBezTo>
                    <a:pt x="67143" y="15594"/>
                    <a:pt x="67214" y="15607"/>
                    <a:pt x="67283" y="15629"/>
                  </a:cubicBezTo>
                  <a:lnTo>
                    <a:pt x="67283" y="14507"/>
                  </a:lnTo>
                  <a:cubicBezTo>
                    <a:pt x="67214" y="14528"/>
                    <a:pt x="67143" y="14543"/>
                    <a:pt x="67065" y="14543"/>
                  </a:cubicBezTo>
                  <a:cubicBezTo>
                    <a:pt x="66677" y="14543"/>
                    <a:pt x="66363" y="14247"/>
                    <a:pt x="66363" y="13883"/>
                  </a:cubicBezTo>
                  <a:cubicBezTo>
                    <a:pt x="66363" y="13519"/>
                    <a:pt x="66677" y="13222"/>
                    <a:pt x="67065" y="13222"/>
                  </a:cubicBezTo>
                  <a:cubicBezTo>
                    <a:pt x="67143" y="13222"/>
                    <a:pt x="67214" y="13237"/>
                    <a:pt x="67283" y="13259"/>
                  </a:cubicBezTo>
                  <a:lnTo>
                    <a:pt x="67283" y="12137"/>
                  </a:lnTo>
                  <a:cubicBezTo>
                    <a:pt x="67214" y="12159"/>
                    <a:pt x="67143" y="12172"/>
                    <a:pt x="67065" y="12172"/>
                  </a:cubicBezTo>
                  <a:cubicBezTo>
                    <a:pt x="66677" y="12172"/>
                    <a:pt x="66363" y="11877"/>
                    <a:pt x="66363" y="11513"/>
                  </a:cubicBezTo>
                  <a:cubicBezTo>
                    <a:pt x="66363" y="11147"/>
                    <a:pt x="66677" y="10853"/>
                    <a:pt x="67065" y="10853"/>
                  </a:cubicBezTo>
                  <a:cubicBezTo>
                    <a:pt x="67143" y="10853"/>
                    <a:pt x="67214" y="10868"/>
                    <a:pt x="67283" y="10890"/>
                  </a:cubicBezTo>
                  <a:lnTo>
                    <a:pt x="67283" y="9766"/>
                  </a:lnTo>
                  <a:cubicBezTo>
                    <a:pt x="67214" y="9787"/>
                    <a:pt x="67143" y="9802"/>
                    <a:pt x="67065" y="9802"/>
                  </a:cubicBezTo>
                  <a:cubicBezTo>
                    <a:pt x="66677" y="9802"/>
                    <a:pt x="66363" y="9508"/>
                    <a:pt x="66363" y="9142"/>
                  </a:cubicBezTo>
                  <a:cubicBezTo>
                    <a:pt x="66363" y="8778"/>
                    <a:pt x="66677" y="8484"/>
                    <a:pt x="67065" y="8484"/>
                  </a:cubicBezTo>
                  <a:cubicBezTo>
                    <a:pt x="67143" y="8484"/>
                    <a:pt x="67214" y="8497"/>
                    <a:pt x="67283" y="8518"/>
                  </a:cubicBezTo>
                  <a:lnTo>
                    <a:pt x="67283" y="7396"/>
                  </a:lnTo>
                  <a:cubicBezTo>
                    <a:pt x="67214" y="7418"/>
                    <a:pt x="67143" y="7433"/>
                    <a:pt x="67065" y="7433"/>
                  </a:cubicBezTo>
                  <a:cubicBezTo>
                    <a:pt x="66677" y="7433"/>
                    <a:pt x="66363" y="7136"/>
                    <a:pt x="66363" y="6773"/>
                  </a:cubicBezTo>
                  <a:cubicBezTo>
                    <a:pt x="66363" y="6409"/>
                    <a:pt x="66677" y="6112"/>
                    <a:pt x="67065" y="6112"/>
                  </a:cubicBezTo>
                  <a:cubicBezTo>
                    <a:pt x="67143" y="6112"/>
                    <a:pt x="67214" y="6127"/>
                    <a:pt x="67283" y="6149"/>
                  </a:cubicBezTo>
                  <a:lnTo>
                    <a:pt x="67283" y="5027"/>
                  </a:lnTo>
                  <a:cubicBezTo>
                    <a:pt x="67214" y="5049"/>
                    <a:pt x="67143" y="5062"/>
                    <a:pt x="67065" y="5062"/>
                  </a:cubicBezTo>
                  <a:cubicBezTo>
                    <a:pt x="66677" y="5062"/>
                    <a:pt x="66363" y="4767"/>
                    <a:pt x="66363" y="4403"/>
                  </a:cubicBezTo>
                  <a:cubicBezTo>
                    <a:pt x="66363" y="4039"/>
                    <a:pt x="66677" y="3743"/>
                    <a:pt x="67065" y="3743"/>
                  </a:cubicBezTo>
                  <a:cubicBezTo>
                    <a:pt x="67143" y="3743"/>
                    <a:pt x="67214" y="3758"/>
                    <a:pt x="67283" y="3779"/>
                  </a:cubicBezTo>
                  <a:lnTo>
                    <a:pt x="67283" y="2658"/>
                  </a:lnTo>
                  <a:cubicBezTo>
                    <a:pt x="67214" y="2677"/>
                    <a:pt x="67143" y="2692"/>
                    <a:pt x="67065" y="2692"/>
                  </a:cubicBezTo>
                  <a:cubicBezTo>
                    <a:pt x="66677" y="2692"/>
                    <a:pt x="66363" y="2398"/>
                    <a:pt x="66363" y="2034"/>
                  </a:cubicBezTo>
                  <a:cubicBezTo>
                    <a:pt x="66363" y="1668"/>
                    <a:pt x="66677" y="1373"/>
                    <a:pt x="67065" y="1373"/>
                  </a:cubicBezTo>
                  <a:cubicBezTo>
                    <a:pt x="67143" y="1373"/>
                    <a:pt x="67214" y="1388"/>
                    <a:pt x="67283" y="1410"/>
                  </a:cubicBezTo>
                  <a:lnTo>
                    <a:pt x="67283" y="0"/>
                  </a:lnTo>
                  <a:lnTo>
                    <a:pt x="66081" y="0"/>
                  </a:lnTo>
                  <a:cubicBezTo>
                    <a:pt x="66081" y="364"/>
                    <a:pt x="65767" y="658"/>
                    <a:pt x="65380" y="658"/>
                  </a:cubicBezTo>
                  <a:cubicBezTo>
                    <a:pt x="64992" y="658"/>
                    <a:pt x="64678" y="364"/>
                    <a:pt x="64678" y="0"/>
                  </a:cubicBezTo>
                  <a:lnTo>
                    <a:pt x="63641" y="0"/>
                  </a:lnTo>
                  <a:cubicBezTo>
                    <a:pt x="63641" y="364"/>
                    <a:pt x="63327" y="658"/>
                    <a:pt x="62939" y="658"/>
                  </a:cubicBezTo>
                  <a:cubicBezTo>
                    <a:pt x="62551" y="658"/>
                    <a:pt x="62237" y="364"/>
                    <a:pt x="62237" y="0"/>
                  </a:cubicBezTo>
                  <a:lnTo>
                    <a:pt x="61198" y="0"/>
                  </a:lnTo>
                  <a:cubicBezTo>
                    <a:pt x="61198" y="364"/>
                    <a:pt x="60883" y="658"/>
                    <a:pt x="60496" y="658"/>
                  </a:cubicBezTo>
                  <a:cubicBezTo>
                    <a:pt x="60108" y="658"/>
                    <a:pt x="59794" y="364"/>
                    <a:pt x="59794" y="0"/>
                  </a:cubicBezTo>
                  <a:lnTo>
                    <a:pt x="58757" y="0"/>
                  </a:lnTo>
                  <a:cubicBezTo>
                    <a:pt x="58757" y="364"/>
                    <a:pt x="58443" y="658"/>
                    <a:pt x="58055" y="658"/>
                  </a:cubicBezTo>
                  <a:cubicBezTo>
                    <a:pt x="57667" y="658"/>
                    <a:pt x="57353" y="364"/>
                    <a:pt x="57353" y="0"/>
                  </a:cubicBezTo>
                  <a:lnTo>
                    <a:pt x="56316" y="0"/>
                  </a:lnTo>
                  <a:cubicBezTo>
                    <a:pt x="56316" y="364"/>
                    <a:pt x="56002" y="658"/>
                    <a:pt x="55614" y="658"/>
                  </a:cubicBezTo>
                  <a:cubicBezTo>
                    <a:pt x="55226" y="658"/>
                    <a:pt x="54912" y="364"/>
                    <a:pt x="54912" y="0"/>
                  </a:cubicBezTo>
                  <a:lnTo>
                    <a:pt x="53873" y="0"/>
                  </a:lnTo>
                  <a:cubicBezTo>
                    <a:pt x="53873" y="362"/>
                    <a:pt x="53561" y="658"/>
                    <a:pt x="53173" y="658"/>
                  </a:cubicBezTo>
                  <a:cubicBezTo>
                    <a:pt x="52788" y="658"/>
                    <a:pt x="52474" y="362"/>
                    <a:pt x="52474" y="0"/>
                  </a:cubicBezTo>
                  <a:lnTo>
                    <a:pt x="51436" y="0"/>
                  </a:lnTo>
                  <a:cubicBezTo>
                    <a:pt x="51436" y="364"/>
                    <a:pt x="51122" y="658"/>
                    <a:pt x="50735" y="658"/>
                  </a:cubicBezTo>
                  <a:cubicBezTo>
                    <a:pt x="50347" y="658"/>
                    <a:pt x="50033" y="364"/>
                    <a:pt x="50033" y="0"/>
                  </a:cubicBezTo>
                  <a:lnTo>
                    <a:pt x="48995" y="0"/>
                  </a:lnTo>
                  <a:cubicBezTo>
                    <a:pt x="48995" y="364"/>
                    <a:pt x="48681" y="658"/>
                    <a:pt x="48294" y="658"/>
                  </a:cubicBezTo>
                  <a:cubicBezTo>
                    <a:pt x="47906" y="658"/>
                    <a:pt x="47592" y="364"/>
                    <a:pt x="47592" y="0"/>
                  </a:cubicBezTo>
                  <a:lnTo>
                    <a:pt x="46552" y="0"/>
                  </a:lnTo>
                  <a:cubicBezTo>
                    <a:pt x="46552" y="364"/>
                    <a:pt x="46238" y="658"/>
                    <a:pt x="45851" y="658"/>
                  </a:cubicBezTo>
                  <a:cubicBezTo>
                    <a:pt x="45463" y="658"/>
                    <a:pt x="45149" y="364"/>
                    <a:pt x="45149" y="0"/>
                  </a:cubicBezTo>
                  <a:lnTo>
                    <a:pt x="44112" y="0"/>
                  </a:lnTo>
                  <a:cubicBezTo>
                    <a:pt x="44112" y="364"/>
                    <a:pt x="43798" y="658"/>
                    <a:pt x="43410" y="658"/>
                  </a:cubicBezTo>
                  <a:cubicBezTo>
                    <a:pt x="43022" y="658"/>
                    <a:pt x="42708" y="364"/>
                    <a:pt x="42708" y="0"/>
                  </a:cubicBezTo>
                  <a:lnTo>
                    <a:pt x="41671" y="0"/>
                  </a:lnTo>
                  <a:cubicBezTo>
                    <a:pt x="41671" y="364"/>
                    <a:pt x="41357" y="658"/>
                    <a:pt x="40969" y="658"/>
                  </a:cubicBezTo>
                  <a:cubicBezTo>
                    <a:pt x="40581" y="658"/>
                    <a:pt x="40267" y="364"/>
                    <a:pt x="40267" y="0"/>
                  </a:cubicBezTo>
                  <a:lnTo>
                    <a:pt x="39228" y="0"/>
                  </a:lnTo>
                  <a:cubicBezTo>
                    <a:pt x="39228" y="364"/>
                    <a:pt x="38914" y="658"/>
                    <a:pt x="38526" y="658"/>
                  </a:cubicBezTo>
                  <a:cubicBezTo>
                    <a:pt x="38140" y="658"/>
                    <a:pt x="37824" y="364"/>
                    <a:pt x="37824" y="0"/>
                  </a:cubicBezTo>
                  <a:lnTo>
                    <a:pt x="36787" y="0"/>
                  </a:lnTo>
                  <a:cubicBezTo>
                    <a:pt x="36787" y="364"/>
                    <a:pt x="36473" y="658"/>
                    <a:pt x="36085" y="658"/>
                  </a:cubicBezTo>
                  <a:cubicBezTo>
                    <a:pt x="35697" y="658"/>
                    <a:pt x="35383" y="364"/>
                    <a:pt x="35383" y="0"/>
                  </a:cubicBezTo>
                  <a:lnTo>
                    <a:pt x="34346" y="0"/>
                  </a:lnTo>
                  <a:cubicBezTo>
                    <a:pt x="34346" y="364"/>
                    <a:pt x="34032" y="658"/>
                    <a:pt x="33644" y="658"/>
                  </a:cubicBezTo>
                  <a:cubicBezTo>
                    <a:pt x="33257" y="658"/>
                    <a:pt x="32943" y="364"/>
                    <a:pt x="32943" y="0"/>
                  </a:cubicBezTo>
                  <a:lnTo>
                    <a:pt x="31903" y="0"/>
                  </a:lnTo>
                  <a:cubicBezTo>
                    <a:pt x="31903" y="364"/>
                    <a:pt x="31589" y="658"/>
                    <a:pt x="31203" y="658"/>
                  </a:cubicBezTo>
                  <a:cubicBezTo>
                    <a:pt x="30816" y="658"/>
                    <a:pt x="30502" y="364"/>
                    <a:pt x="30502" y="0"/>
                  </a:cubicBezTo>
                  <a:lnTo>
                    <a:pt x="29462" y="0"/>
                  </a:lnTo>
                  <a:cubicBezTo>
                    <a:pt x="29462" y="364"/>
                    <a:pt x="29148" y="658"/>
                    <a:pt x="28760" y="658"/>
                  </a:cubicBezTo>
                  <a:cubicBezTo>
                    <a:pt x="28373" y="658"/>
                    <a:pt x="28059" y="364"/>
                    <a:pt x="28059" y="0"/>
                  </a:cubicBezTo>
                  <a:lnTo>
                    <a:pt x="27021" y="0"/>
                  </a:lnTo>
                  <a:cubicBezTo>
                    <a:pt x="27021" y="364"/>
                    <a:pt x="26707" y="658"/>
                    <a:pt x="26320" y="658"/>
                  </a:cubicBezTo>
                  <a:cubicBezTo>
                    <a:pt x="25932" y="658"/>
                    <a:pt x="25618" y="364"/>
                    <a:pt x="25618" y="0"/>
                  </a:cubicBezTo>
                  <a:lnTo>
                    <a:pt x="24580" y="0"/>
                  </a:lnTo>
                  <a:cubicBezTo>
                    <a:pt x="24580" y="364"/>
                    <a:pt x="24264" y="658"/>
                    <a:pt x="23879" y="658"/>
                  </a:cubicBezTo>
                  <a:cubicBezTo>
                    <a:pt x="23491" y="658"/>
                    <a:pt x="23177" y="364"/>
                    <a:pt x="23177" y="0"/>
                  </a:cubicBezTo>
                  <a:lnTo>
                    <a:pt x="22137" y="0"/>
                  </a:lnTo>
                  <a:cubicBezTo>
                    <a:pt x="22137" y="364"/>
                    <a:pt x="21823" y="658"/>
                    <a:pt x="21436" y="658"/>
                  </a:cubicBezTo>
                  <a:cubicBezTo>
                    <a:pt x="21048" y="658"/>
                    <a:pt x="20734" y="364"/>
                    <a:pt x="20734" y="0"/>
                  </a:cubicBezTo>
                  <a:lnTo>
                    <a:pt x="19697" y="0"/>
                  </a:lnTo>
                  <a:cubicBezTo>
                    <a:pt x="19697" y="364"/>
                    <a:pt x="19383" y="658"/>
                    <a:pt x="18995" y="658"/>
                  </a:cubicBezTo>
                  <a:cubicBezTo>
                    <a:pt x="18607" y="658"/>
                    <a:pt x="18293" y="364"/>
                    <a:pt x="18293" y="0"/>
                  </a:cubicBezTo>
                  <a:lnTo>
                    <a:pt x="17256" y="0"/>
                  </a:lnTo>
                  <a:cubicBezTo>
                    <a:pt x="17256" y="364"/>
                    <a:pt x="16942" y="658"/>
                    <a:pt x="16554" y="658"/>
                  </a:cubicBezTo>
                  <a:cubicBezTo>
                    <a:pt x="16166" y="658"/>
                    <a:pt x="15852" y="364"/>
                    <a:pt x="15852" y="0"/>
                  </a:cubicBezTo>
                  <a:lnTo>
                    <a:pt x="14813" y="0"/>
                  </a:lnTo>
                  <a:cubicBezTo>
                    <a:pt x="14813" y="364"/>
                    <a:pt x="14499" y="658"/>
                    <a:pt x="14111" y="658"/>
                  </a:cubicBezTo>
                  <a:cubicBezTo>
                    <a:pt x="13723" y="658"/>
                    <a:pt x="13409" y="364"/>
                    <a:pt x="13409" y="0"/>
                  </a:cubicBezTo>
                  <a:lnTo>
                    <a:pt x="12372" y="0"/>
                  </a:lnTo>
                  <a:cubicBezTo>
                    <a:pt x="12372" y="364"/>
                    <a:pt x="12058" y="658"/>
                    <a:pt x="11670" y="658"/>
                  </a:cubicBezTo>
                  <a:cubicBezTo>
                    <a:pt x="11282" y="658"/>
                    <a:pt x="10968" y="364"/>
                    <a:pt x="10968" y="0"/>
                  </a:cubicBezTo>
                  <a:lnTo>
                    <a:pt x="9931" y="0"/>
                  </a:lnTo>
                  <a:cubicBezTo>
                    <a:pt x="9931" y="364"/>
                    <a:pt x="9617" y="658"/>
                    <a:pt x="9229" y="658"/>
                  </a:cubicBezTo>
                  <a:cubicBezTo>
                    <a:pt x="8842" y="658"/>
                    <a:pt x="8528" y="364"/>
                    <a:pt x="8528" y="0"/>
                  </a:cubicBezTo>
                  <a:lnTo>
                    <a:pt x="7488" y="0"/>
                  </a:lnTo>
                  <a:cubicBezTo>
                    <a:pt x="7488" y="364"/>
                    <a:pt x="7174" y="658"/>
                    <a:pt x="6786" y="658"/>
                  </a:cubicBezTo>
                  <a:cubicBezTo>
                    <a:pt x="6399" y="658"/>
                    <a:pt x="6085" y="364"/>
                    <a:pt x="6085" y="0"/>
                  </a:cubicBezTo>
                  <a:lnTo>
                    <a:pt x="5047" y="0"/>
                  </a:lnTo>
                  <a:cubicBezTo>
                    <a:pt x="5047" y="364"/>
                    <a:pt x="4733" y="658"/>
                    <a:pt x="4345" y="658"/>
                  </a:cubicBezTo>
                  <a:cubicBezTo>
                    <a:pt x="3958" y="658"/>
                    <a:pt x="3644" y="364"/>
                    <a:pt x="3644" y="0"/>
                  </a:cubicBezTo>
                  <a:lnTo>
                    <a:pt x="2606" y="0"/>
                  </a:lnTo>
                  <a:cubicBezTo>
                    <a:pt x="2606" y="364"/>
                    <a:pt x="2292" y="658"/>
                    <a:pt x="1905" y="658"/>
                  </a:cubicBezTo>
                  <a:cubicBezTo>
                    <a:pt x="1517" y="658"/>
                    <a:pt x="1203" y="364"/>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1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veria Serif Libre"/>
              <a:buNone/>
              <a:defRPr sz="3500">
                <a:solidFill>
                  <a:schemeClr val="dk1"/>
                </a:solidFill>
                <a:latin typeface="Averia Serif Libre"/>
                <a:ea typeface="Averia Serif Libre"/>
                <a:cs typeface="Averia Serif Libre"/>
                <a:sym typeface="Averia Serif Libre"/>
              </a:defRPr>
            </a:lvl1pPr>
            <a:lvl2pPr lvl="1"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2pPr>
            <a:lvl3pPr lvl="2"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3pPr>
            <a:lvl4pPr lvl="3"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4pPr>
            <a:lvl5pPr lvl="4"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5pPr>
            <a:lvl6pPr lvl="5"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6pPr>
            <a:lvl7pPr lvl="6"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7pPr>
            <a:lvl8pPr lvl="7"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8pPr>
            <a:lvl9pPr lvl="8" algn="ctr" rtl="0">
              <a:spcBef>
                <a:spcPts val="0"/>
              </a:spcBef>
              <a:spcAft>
                <a:spcPts val="0"/>
              </a:spcAft>
              <a:buClr>
                <a:schemeClr val="dk1"/>
              </a:buClr>
              <a:buSzPts val="3500"/>
              <a:buFont typeface="Manrope ExtraBold"/>
              <a:buNone/>
              <a:defRPr sz="3500">
                <a:solidFill>
                  <a:schemeClr val="dk1"/>
                </a:solidFill>
                <a:latin typeface="Manrope ExtraBold"/>
                <a:ea typeface="Manrope ExtraBold"/>
                <a:cs typeface="Manrope ExtraBold"/>
                <a:sym typeface="Manrope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1pPr>
            <a:lvl2pPr marL="914400" lvl="1"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2pPr>
            <a:lvl3pPr marL="1371600" lvl="2"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3pPr>
            <a:lvl4pPr marL="1828800" lvl="3"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4pPr>
            <a:lvl5pPr marL="2286000" lvl="4"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5pPr>
            <a:lvl6pPr marL="2743200" lvl="5"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6pPr>
            <a:lvl7pPr marL="3200400" lvl="6"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7pPr>
            <a:lvl8pPr marL="3657600" lvl="7"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8pPr>
            <a:lvl9pPr marL="4114800" lvl="8" indent="-317500">
              <a:lnSpc>
                <a:spcPct val="115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7" r:id="rId7"/>
    <p:sldLayoutId id="2147483658" r:id="rId8"/>
    <p:sldLayoutId id="2147483661" r:id="rId9"/>
    <p:sldLayoutId id="2147483662" r:id="rId10"/>
    <p:sldLayoutId id="2147483664" r:id="rId11"/>
    <p:sldLayoutId id="2147483665" r:id="rId12"/>
    <p:sldLayoutId id="2147483666" r:id="rId13"/>
    <p:sldLayoutId id="2147483667" r:id="rId14"/>
    <p:sldLayoutId id="2147483668" r:id="rId15"/>
    <p:sldLayoutId id="2147483670" r:id="rId16"/>
    <p:sldLayoutId id="2147483671" r:id="rId17"/>
    <p:sldLayoutId id="2147483672" r:id="rId18"/>
    <p:sldLayoutId id="2147483673" r:id="rId19"/>
    <p:sldLayoutId id="2147483675" r:id="rId20"/>
    <p:sldLayoutId id="2147483676" r:id="rId21"/>
    <p:sldLayoutId id="2147483678" r:id="rId22"/>
    <p:sldLayoutId id="2147483679" r:id="rId23"/>
    <p:sldLayoutId id="214748368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0C9B2B-FF67-DE4E-9ACE-99ACF44E33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8622186-470E-8242-8E12-9F20C1A886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B0F3543-E5C8-354B-B80B-CE428A2701B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ABFE86-5F1F-6946-9818-B4D877E6DEA8}" type="datetimeFigureOut">
              <a:rPr lang="en-VN" smtClean="0"/>
              <a:t>07/26/2023</a:t>
            </a:fld>
            <a:endParaRPr lang="en-VN"/>
          </a:p>
        </p:txBody>
      </p:sp>
      <p:sp>
        <p:nvSpPr>
          <p:cNvPr id="5" name="Footer Placeholder 4">
            <a:extLst>
              <a:ext uri="{FF2B5EF4-FFF2-40B4-BE49-F238E27FC236}">
                <a16:creationId xmlns:a16="http://schemas.microsoft.com/office/drawing/2014/main" id="{1ACE371A-8B3D-194A-954B-64E0C6A3BB6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8BD0657F-ABA6-3747-885D-9C40F476A52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5F207E-C5CA-3246-A3D1-75505BB9440F}" type="slidenum">
              <a:rPr lang="en-VN" smtClean="0"/>
              <a:t>‹#›</a:t>
            </a:fld>
            <a:endParaRPr lang="en-VN"/>
          </a:p>
        </p:txBody>
      </p:sp>
      <p:pic>
        <p:nvPicPr>
          <p:cNvPr id="7" name="Picture 6">
            <a:extLst>
              <a:ext uri="{FF2B5EF4-FFF2-40B4-BE49-F238E27FC236}">
                <a16:creationId xmlns:a16="http://schemas.microsoft.com/office/drawing/2014/main" id="{B21EF569-66CE-E748-A5A4-7F4F2940D70B}"/>
              </a:ext>
            </a:extLst>
          </p:cNvPr>
          <p:cNvPicPr>
            <a:picLocks noChangeAspect="1"/>
          </p:cNvPicPr>
          <p:nvPr userDrawn="1"/>
        </p:nvPicPr>
        <p:blipFill rotWithShape="1">
          <a:blip r:embed="rId13"/>
          <a:srcRect t="7789" b="7789"/>
          <a:stretch/>
        </p:blipFill>
        <p:spPr>
          <a:xfrm>
            <a:off x="0" y="0"/>
            <a:ext cx="9144000" cy="5143500"/>
          </a:xfrm>
          <a:prstGeom prst="rect">
            <a:avLst/>
          </a:prstGeom>
        </p:spPr>
      </p:pic>
    </p:spTree>
    <p:extLst>
      <p:ext uri="{BB962C8B-B14F-4D97-AF65-F5344CB8AC3E}">
        <p14:creationId xmlns:p14="http://schemas.microsoft.com/office/powerpoint/2010/main" val="4274499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3.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slide" Target="slide37.xml"/></Relationships>
</file>

<file path=ppt/slides/_rels/slide3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slide" Target="slide44.xml"/><Relationship Id="rId17" Type="http://schemas.openxmlformats.org/officeDocument/2006/relationships/image" Target="../media/image46.png"/><Relationship Id="rId2" Type="http://schemas.openxmlformats.org/officeDocument/2006/relationships/image" Target="../media/image34.jpe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slide" Target="slide36.xml"/><Relationship Id="rId19"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png"/><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7.xml"/><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pic>
        <p:nvPicPr>
          <p:cNvPr id="1972" name="Google Shape;1972;p40"/>
          <p:cNvPicPr preferRelativeResize="0"/>
          <p:nvPr/>
        </p:nvPicPr>
        <p:blipFill>
          <a:blip r:embed="rId3">
            <a:alphaModFix/>
          </a:blip>
          <a:stretch>
            <a:fillRect/>
          </a:stretch>
        </p:blipFill>
        <p:spPr>
          <a:xfrm>
            <a:off x="-837142" y="167340"/>
            <a:ext cx="2562625" cy="871300"/>
          </a:xfrm>
          <a:prstGeom prst="rect">
            <a:avLst/>
          </a:prstGeom>
          <a:noFill/>
          <a:ln>
            <a:noFill/>
          </a:ln>
        </p:spPr>
      </p:pic>
      <p:pic>
        <p:nvPicPr>
          <p:cNvPr id="1973" name="Google Shape;1973;p40"/>
          <p:cNvPicPr preferRelativeResize="0"/>
          <p:nvPr/>
        </p:nvPicPr>
        <p:blipFill>
          <a:blip r:embed="rId3">
            <a:alphaModFix/>
          </a:blip>
          <a:stretch>
            <a:fillRect/>
          </a:stretch>
        </p:blipFill>
        <p:spPr>
          <a:xfrm>
            <a:off x="7306548" y="3712974"/>
            <a:ext cx="2562625" cy="871300"/>
          </a:xfrm>
          <a:prstGeom prst="rect">
            <a:avLst/>
          </a:prstGeom>
          <a:noFill/>
          <a:ln>
            <a:noFill/>
          </a:ln>
        </p:spPr>
      </p:pic>
      <p:sp>
        <p:nvSpPr>
          <p:cNvPr id="1975" name="Google Shape;1975;p40"/>
          <p:cNvSpPr txBox="1">
            <a:spLocks noGrp="1"/>
          </p:cNvSpPr>
          <p:nvPr>
            <p:ph type="title"/>
          </p:nvPr>
        </p:nvSpPr>
        <p:spPr>
          <a:xfrm>
            <a:off x="555452" y="621849"/>
            <a:ext cx="8014995" cy="20145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000" dirty="0"/>
              <a:t>Chào mừng quý thầy cô và các em học sinh</a:t>
            </a:r>
            <a:endParaRPr sz="6000" dirty="0"/>
          </a:p>
        </p:txBody>
      </p:sp>
      <p:sp>
        <p:nvSpPr>
          <p:cNvPr id="2" name="Subtitle 1"/>
          <p:cNvSpPr>
            <a:spLocks noGrp="1"/>
          </p:cNvSpPr>
          <p:nvPr>
            <p:ph type="subTitle" idx="1"/>
          </p:nvPr>
        </p:nvSpPr>
        <p:spPr>
          <a:xfrm>
            <a:off x="3712230" y="2927220"/>
            <a:ext cx="4251154" cy="672508"/>
          </a:xfrm>
          <a:solidFill>
            <a:schemeClr val="accent2"/>
          </a:solidFill>
        </p:spPr>
        <p:txBody>
          <a:bodyPr/>
          <a:lstStyle/>
          <a:p>
            <a:r>
              <a:rPr lang="en-US" sz="2400" dirty="0">
                <a:latin typeface="Cambria" panose="02040503050406030204" pitchFamily="18" charset="0"/>
                <a:ea typeface="Cambria" panose="02040503050406030204" pitchFamily="18" charset="0"/>
              </a:rPr>
              <a:t>GV: TRANG NHUNG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24" name="Picture 23">
            <a:extLst>
              <a:ext uri="{FF2B5EF4-FFF2-40B4-BE49-F238E27FC236}">
                <a16:creationId xmlns:a16="http://schemas.microsoft.com/office/drawing/2014/main" id="{30389F32-BFE8-B36F-ACDC-A77D8117FAEF}"/>
              </a:ext>
            </a:extLst>
          </p:cNvPr>
          <p:cNvPicPr>
            <a:picLocks noChangeAspect="1"/>
          </p:cNvPicPr>
          <p:nvPr/>
        </p:nvPicPr>
        <p:blipFill>
          <a:blip r:embed="rId3"/>
          <a:stretch>
            <a:fillRect/>
          </a:stretch>
        </p:blipFill>
        <p:spPr>
          <a:xfrm>
            <a:off x="0" y="274246"/>
            <a:ext cx="9144000" cy="4595008"/>
          </a:xfrm>
          <a:prstGeom prst="rect">
            <a:avLst/>
          </a:prstGeom>
        </p:spPr>
      </p:pic>
      <p:sp>
        <p:nvSpPr>
          <p:cNvPr id="22" name="AutoShape 9">
            <a:extLst>
              <a:ext uri="{FF2B5EF4-FFF2-40B4-BE49-F238E27FC236}">
                <a16:creationId xmlns:a16="http://schemas.microsoft.com/office/drawing/2014/main" id="{0B2AB3BF-1412-0AD8-92B2-EC1C538EEB42}"/>
              </a:ext>
            </a:extLst>
          </p:cNvPr>
          <p:cNvSpPr>
            <a:spLocks noChangeArrowheads="1"/>
          </p:cNvSpPr>
          <p:nvPr/>
        </p:nvSpPr>
        <p:spPr bwMode="auto">
          <a:xfrm>
            <a:off x="4651513" y="62573"/>
            <a:ext cx="4426343" cy="1575396"/>
          </a:xfrm>
          <a:prstGeom prst="cloudCallout">
            <a:avLst>
              <a:gd name="adj1" fmla="val -31343"/>
              <a:gd name="adj2" fmla="val 103444"/>
            </a:avLst>
          </a:prstGeom>
          <a:solidFill>
            <a:schemeClr val="accent4">
              <a:lumMod val="20000"/>
              <a:lumOff val="80000"/>
            </a:schemeClr>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SzTx/>
              <a:buFontTx/>
              <a:buNone/>
              <a:defRPr/>
            </a:pPr>
            <a:r>
              <a:rPr lang="en-US" altLang="vi-VN" sz="2400" b="1" dirty="0" err="1">
                <a:solidFill>
                  <a:srgbClr val="C00000"/>
                </a:solidFill>
                <a:latin typeface="Cambria" panose="02040503050406030204" pitchFamily="18" charset="0"/>
                <a:ea typeface="Cambria" panose="02040503050406030204" pitchFamily="18" charset="0"/>
                <a:cs typeface="Tahoma" pitchFamily="34" charset="0"/>
                <a:sym typeface="Averia Serif Libre"/>
              </a:rPr>
              <a:t>Em</a:t>
            </a:r>
            <a:r>
              <a:rPr lang="en-US" altLang="vi-VN" sz="2400" b="1" dirty="0">
                <a:solidFill>
                  <a:srgbClr val="C00000"/>
                </a:solidFill>
                <a:latin typeface="Cambria" panose="02040503050406030204" pitchFamily="18" charset="0"/>
                <a:ea typeface="Cambria" panose="02040503050406030204" pitchFamily="18" charset="0"/>
                <a:cs typeface="Tahoma" pitchFamily="34" charset="0"/>
                <a:sym typeface="Averia Serif Libre"/>
              </a:rPr>
              <a:t> hiểu </a:t>
            </a:r>
            <a:r>
              <a:rPr lang="en-US" altLang="vi-VN" sz="2400" b="1" dirty="0" err="1">
                <a:solidFill>
                  <a:srgbClr val="C00000"/>
                </a:solidFill>
                <a:latin typeface="Cambria" panose="02040503050406030204" pitchFamily="18" charset="0"/>
                <a:ea typeface="Cambria" panose="02040503050406030204" pitchFamily="18" charset="0"/>
                <a:cs typeface="Tahoma" pitchFamily="34" charset="0"/>
                <a:sym typeface="Averia Serif Libre"/>
              </a:rPr>
              <a:t>công</a:t>
            </a:r>
            <a:r>
              <a:rPr lang="en-US" altLang="vi-VN" sz="2400" b="1" dirty="0">
                <a:solidFill>
                  <a:srgbClr val="C00000"/>
                </a:solidFill>
                <a:latin typeface="Cambria" panose="02040503050406030204" pitchFamily="18" charset="0"/>
                <a:ea typeface="Cambria" panose="02040503050406030204" pitchFamily="18" charset="0"/>
                <a:cs typeface="Tahoma" pitchFamily="34" charset="0"/>
                <a:sym typeface="Averia Serif Libre"/>
              </a:rPr>
              <a:t> ty độc quyền là như thế nào?  </a:t>
            </a:r>
          </a:p>
        </p:txBody>
      </p:sp>
      <p:sp>
        <p:nvSpPr>
          <p:cNvPr id="25" name="TextBox 24">
            <a:extLst>
              <a:ext uri="{FF2B5EF4-FFF2-40B4-BE49-F238E27FC236}">
                <a16:creationId xmlns:a16="http://schemas.microsoft.com/office/drawing/2014/main" id="{CFA97D3B-1D66-E577-B3C5-E5A8143B0F87}"/>
              </a:ext>
            </a:extLst>
          </p:cNvPr>
          <p:cNvSpPr txBox="1"/>
          <p:nvPr/>
        </p:nvSpPr>
        <p:spPr>
          <a:xfrm>
            <a:off x="1657848" y="4478895"/>
            <a:ext cx="6253700" cy="307777"/>
          </a:xfrm>
          <a:prstGeom prst="rect">
            <a:avLst/>
          </a:prstGeom>
          <a:noFill/>
        </p:spPr>
        <p:txBody>
          <a:bodyPr wrap="square" rtlCol="0">
            <a:spAutoFit/>
          </a:bodyPr>
          <a:lstStyle/>
          <a:p>
            <a:pPr algn="ctr"/>
            <a:r>
              <a:rPr lang="vi-VN" dirty="0">
                <a:latin typeface="Cambria" panose="02040503050406030204" pitchFamily="18" charset="0"/>
                <a:ea typeface="Cambria" panose="02040503050406030204" pitchFamily="18" charset="0"/>
              </a:rPr>
              <a:t>Minh họa công ty độc quyền (Ảnh : </a:t>
            </a:r>
            <a:r>
              <a:rPr lang="vi-VN" dirty="0" err="1">
                <a:latin typeface="Cambria" panose="02040503050406030204" pitchFamily="18" charset="0"/>
                <a:ea typeface="Cambria" panose="02040503050406030204" pitchFamily="18" charset="0"/>
              </a:rPr>
              <a:t>luathoangphi</a:t>
            </a:r>
            <a:r>
              <a:rPr lang="vi-VN"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cxnSp>
        <p:nvCxnSpPr>
          <p:cNvPr id="2281" name="Google Shape;2281;p61"/>
          <p:cNvCxnSpPr>
            <a:cxnSpLocks/>
          </p:cNvCxnSpPr>
          <p:nvPr/>
        </p:nvCxnSpPr>
        <p:spPr>
          <a:xfrm rot="16200000" flipH="1">
            <a:off x="4427494" y="3088831"/>
            <a:ext cx="354299" cy="65336"/>
          </a:xfrm>
          <a:prstGeom prst="bentConnector3">
            <a:avLst>
              <a:gd name="adj1" fmla="val 50000"/>
            </a:avLst>
          </a:prstGeom>
          <a:noFill/>
          <a:ln w="9525" cap="flat" cmpd="sng">
            <a:solidFill>
              <a:srgbClr val="333333"/>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8" name="Title 7">
            <a:extLst>
              <a:ext uri="{FF2B5EF4-FFF2-40B4-BE49-F238E27FC236}">
                <a16:creationId xmlns:a16="http://schemas.microsoft.com/office/drawing/2014/main" id="{5994BAB3-8584-D086-E351-84305D1645CA}"/>
              </a:ext>
            </a:extLst>
          </p:cNvPr>
          <p:cNvSpPr>
            <a:spLocks noGrp="1"/>
          </p:cNvSpPr>
          <p:nvPr>
            <p:ph type="title"/>
          </p:nvPr>
        </p:nvSpPr>
        <p:spPr>
          <a:xfrm>
            <a:off x="719975" y="324326"/>
            <a:ext cx="7704000" cy="1238674"/>
          </a:xfrm>
        </p:spPr>
        <p:txBody>
          <a:bodyPr/>
          <a:lstStyle/>
          <a:p>
            <a:pPr algn="just"/>
            <a:r>
              <a:rPr lang="vi-VN" sz="2800" dirty="0">
                <a:latin typeface="Cambria" panose="02040503050406030204" pitchFamily="18" charset="0"/>
                <a:ea typeface="Cambria" panose="02040503050406030204" pitchFamily="18" charset="0"/>
              </a:rPr>
              <a:t>Tổ chức </a:t>
            </a:r>
            <a:r>
              <a:rPr lang="vi-VN" sz="2800" dirty="0" err="1">
                <a:latin typeface="Cambria" panose="02040503050406030204" pitchFamily="18" charset="0"/>
                <a:ea typeface="Cambria" panose="02040503050406030204" pitchFamily="18" charset="0"/>
              </a:rPr>
              <a:t>độc</a:t>
            </a:r>
            <a:r>
              <a:rPr lang="vi-VN" sz="2800" dirty="0">
                <a:latin typeface="Cambria" panose="02040503050406030204" pitchFamily="18" charset="0"/>
                <a:ea typeface="Cambria" panose="02040503050406030204" pitchFamily="18" charset="0"/>
              </a:rPr>
              <a:t> quyền là liên minh giữa những nhà tư bản to để </a:t>
            </a:r>
            <a:r>
              <a:rPr lang="vi-VN" sz="2800" dirty="0" err="1">
                <a:latin typeface="Cambria" panose="02040503050406030204" pitchFamily="18" charset="0"/>
                <a:ea typeface="Cambria" panose="02040503050406030204" pitchFamily="18" charset="0"/>
              </a:rPr>
              <a:t>tập</a:t>
            </a:r>
            <a:r>
              <a:rPr lang="vi-VN" sz="2800" dirty="0">
                <a:latin typeface="Cambria" panose="02040503050406030204" pitchFamily="18" charset="0"/>
                <a:ea typeface="Cambria" panose="02040503050406030204" pitchFamily="18" charset="0"/>
              </a:rPr>
              <a:t> trung vào trong tay </a:t>
            </a:r>
            <a:r>
              <a:rPr lang="vi-VN" sz="2800" dirty="0" err="1">
                <a:latin typeface="Cambria" panose="02040503050406030204" pitchFamily="18" charset="0"/>
                <a:ea typeface="Cambria" panose="02040503050406030204" pitchFamily="18" charset="0"/>
              </a:rPr>
              <a:t>một</a:t>
            </a:r>
            <a:r>
              <a:rPr lang="vi-VN" sz="2800" dirty="0">
                <a:latin typeface="Cambria" panose="02040503050406030204" pitchFamily="18" charset="0"/>
                <a:ea typeface="Cambria" panose="02040503050406030204" pitchFamily="18" charset="0"/>
              </a:rPr>
              <a:t> phần to (</a:t>
            </a:r>
            <a:r>
              <a:rPr lang="vi-VN" sz="2800" dirty="0" err="1">
                <a:latin typeface="Cambria" panose="02040503050406030204" pitchFamily="18" charset="0"/>
                <a:ea typeface="Cambria" panose="02040503050406030204" pitchFamily="18" charset="0"/>
              </a:rPr>
              <a:t>thậm</a:t>
            </a:r>
            <a:r>
              <a:rPr lang="vi-VN" sz="2800" dirty="0">
                <a:latin typeface="Cambria" panose="02040503050406030204" pitchFamily="18" charset="0"/>
                <a:ea typeface="Cambria" panose="02040503050406030204" pitchFamily="18" charset="0"/>
              </a:rPr>
              <a:t> chí toàn bộ) món hàng của </a:t>
            </a:r>
            <a:r>
              <a:rPr lang="vi-VN" sz="2800" dirty="0" err="1">
                <a:latin typeface="Cambria" panose="02040503050406030204" pitchFamily="18" charset="0"/>
                <a:ea typeface="Cambria" panose="02040503050406030204" pitchFamily="18" charset="0"/>
              </a:rPr>
              <a:t>một</a:t>
            </a:r>
            <a:r>
              <a:rPr lang="vi-VN" sz="2800" dirty="0">
                <a:latin typeface="Cambria" panose="02040503050406030204" pitchFamily="18" charset="0"/>
                <a:ea typeface="Cambria" panose="02040503050406030204" pitchFamily="18" charset="0"/>
              </a:rPr>
              <a:t> ngành, cho phép liên minh này phát huy ảnh </a:t>
            </a:r>
            <a:r>
              <a:rPr lang="vi-VN" sz="2800" dirty="0" err="1">
                <a:latin typeface="Cambria" panose="02040503050406030204" pitchFamily="18" charset="0"/>
                <a:ea typeface="Cambria" panose="02040503050406030204" pitchFamily="18" charset="0"/>
              </a:rPr>
              <a:t>hưởng</a:t>
            </a:r>
            <a:r>
              <a:rPr lang="vi-VN" sz="2800" dirty="0">
                <a:latin typeface="Cambria" panose="02040503050406030204" pitchFamily="18" charset="0"/>
                <a:ea typeface="Cambria" panose="02040503050406030204" pitchFamily="18" charset="0"/>
              </a:rPr>
              <a:t> quyết định đến quá trình sản xuất và lưu thông của lĩnh vực đó</a:t>
            </a:r>
          </a:p>
        </p:txBody>
      </p:sp>
      <p:sp>
        <p:nvSpPr>
          <p:cNvPr id="24" name="Rectangle: Rounded Corners 23">
            <a:extLst>
              <a:ext uri="{FF2B5EF4-FFF2-40B4-BE49-F238E27FC236}">
                <a16:creationId xmlns:a16="http://schemas.microsoft.com/office/drawing/2014/main" id="{94023578-184A-0313-3436-652EFBDA94B5}"/>
              </a:ext>
            </a:extLst>
          </p:cNvPr>
          <p:cNvSpPr/>
          <p:nvPr/>
        </p:nvSpPr>
        <p:spPr>
          <a:xfrm>
            <a:off x="368275" y="5462997"/>
            <a:ext cx="8407400"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Wingdings" panose="05000000000000000000" pitchFamily="2" charset="2"/>
              </a:rPr>
              <a:t> Mục đích : tối đa hóa lợi nhuận, </a:t>
            </a:r>
            <a:r>
              <a:rPr kumimoji="0" lang="vi-VN"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chiếm vị trí độc tôn trên thị trường trong việc cung cấp sản phẩm hoặc dịch vụ.</a:t>
            </a:r>
          </a:p>
        </p:txBody>
      </p:sp>
    </p:spTree>
    <p:extLst>
      <p:ext uri="{BB962C8B-B14F-4D97-AF65-F5344CB8AC3E}">
        <p14:creationId xmlns:p14="http://schemas.microsoft.com/office/powerpoint/2010/main" val="35092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281"/>
                                        </p:tgtEl>
                                        <p:attrNameLst>
                                          <p:attrName>style.visibility</p:attrName>
                                        </p:attrNameLst>
                                      </p:cBhvr>
                                      <p:to>
                                        <p:strVal val="visible"/>
                                      </p:to>
                                    </p:set>
                                    <p:animEffect transition="in" filter="wipe(up)">
                                      <p:cBhvr>
                                        <p:cTn id="10" dur="500"/>
                                        <p:tgtEl>
                                          <p:spTgt spid="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61"/>
          <p:cNvSpPr txBox="1"/>
          <p:nvPr/>
        </p:nvSpPr>
        <p:spPr>
          <a:xfrm>
            <a:off x="-121381" y="273285"/>
            <a:ext cx="2946757" cy="5589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Cácten</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Cartel</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sp>
        <p:nvSpPr>
          <p:cNvPr id="2280" name="Google Shape;2280;p61"/>
          <p:cNvSpPr txBox="1"/>
          <p:nvPr/>
        </p:nvSpPr>
        <p:spPr>
          <a:xfrm>
            <a:off x="3519600" y="173600"/>
            <a:ext cx="2104800" cy="1456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800" b="1" dirty="0">
                <a:solidFill>
                  <a:schemeClr val="lt2"/>
                </a:solidFill>
                <a:latin typeface="Cambria" panose="02040503050406030204" pitchFamily="18" charset="0"/>
                <a:ea typeface="Cambria" panose="02040503050406030204" pitchFamily="18" charset="0"/>
                <a:cs typeface="Averia Serif Libre"/>
                <a:sym typeface="Averia Serif Libre"/>
              </a:rPr>
              <a:t>Các hình thức độc quyền</a:t>
            </a:r>
          </a:p>
        </p:txBody>
      </p:sp>
      <p:cxnSp>
        <p:nvCxnSpPr>
          <p:cNvPr id="2281" name="Google Shape;2281;p61"/>
          <p:cNvCxnSpPr>
            <a:cxnSpLocks/>
            <a:stCxn id="2280" idx="2"/>
            <a:endCxn id="2282" idx="0"/>
          </p:cNvCxnSpPr>
          <p:nvPr/>
        </p:nvCxnSpPr>
        <p:spPr>
          <a:xfrm rot="16200000" flipH="1">
            <a:off x="4504987" y="1696813"/>
            <a:ext cx="155283" cy="21256"/>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3" name="Google Shape;2283;p61"/>
          <p:cNvSpPr txBox="1"/>
          <p:nvPr/>
        </p:nvSpPr>
        <p:spPr>
          <a:xfrm>
            <a:off x="6318624" y="580602"/>
            <a:ext cx="2104199" cy="55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Xanhđica</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Syndicate</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sp>
        <p:nvSpPr>
          <p:cNvPr id="2282" name="Google Shape;2282;p61"/>
          <p:cNvSpPr txBox="1"/>
          <p:nvPr/>
        </p:nvSpPr>
        <p:spPr>
          <a:xfrm>
            <a:off x="3035910" y="1785083"/>
            <a:ext cx="3114692" cy="46599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a:p>
            <a:pPr marL="0" lvl="0" indent="0" algn="ctr" rtl="0">
              <a:lnSpc>
                <a:spcPct val="100000"/>
              </a:lnSpc>
              <a:spcBef>
                <a:spcPts val="0"/>
              </a:spcBef>
              <a:spcAft>
                <a:spcPts val="0"/>
              </a:spcAft>
              <a:buNone/>
            </a:pP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Tờrớt</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r>
              <a:rPr lang="vi-VN" sz="2000" b="1" dirty="0" err="1">
                <a:solidFill>
                  <a:schemeClr val="dk1"/>
                </a:solidFill>
                <a:latin typeface="Cambria" panose="02040503050406030204" pitchFamily="18" charset="0"/>
                <a:ea typeface="Cambria" panose="02040503050406030204" pitchFamily="18" charset="0"/>
                <a:cs typeface="Averia Serif Libre"/>
                <a:sym typeface="Averia Serif Libre"/>
              </a:rPr>
              <a:t>Trust</a:t>
            </a:r>
            <a:r>
              <a:rPr lang="vi-VN" sz="2000" b="1" dirty="0">
                <a:solidFill>
                  <a:schemeClr val="dk1"/>
                </a:solidFill>
                <a:latin typeface="Cambria" panose="02040503050406030204" pitchFamily="18" charset="0"/>
                <a:ea typeface="Cambria" panose="02040503050406030204" pitchFamily="18" charset="0"/>
                <a:cs typeface="Averia Serif Libre"/>
                <a:sym typeface="Averia Serif Libre"/>
              </a:rPr>
              <a:t>) </a:t>
            </a:r>
            <a:endParaRPr sz="2000" b="1" dirty="0">
              <a:solidFill>
                <a:schemeClr val="dk1"/>
              </a:solidFill>
              <a:latin typeface="Cambria" panose="02040503050406030204" pitchFamily="18" charset="0"/>
              <a:ea typeface="Cambria" panose="02040503050406030204" pitchFamily="18" charset="0"/>
              <a:cs typeface="Averia Serif Libre"/>
              <a:sym typeface="Averia Serif Libre"/>
            </a:endParaRPr>
          </a:p>
        </p:txBody>
      </p:sp>
      <p:cxnSp>
        <p:nvCxnSpPr>
          <p:cNvPr id="2284" name="Google Shape;2284;p61"/>
          <p:cNvCxnSpPr>
            <a:cxnSpLocks/>
          </p:cNvCxnSpPr>
          <p:nvPr/>
        </p:nvCxnSpPr>
        <p:spPr>
          <a:xfrm rot="10800000">
            <a:off x="5486704" y="570857"/>
            <a:ext cx="570858" cy="560502"/>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5" name="Google Shape;2285;p61"/>
          <p:cNvSpPr txBox="1"/>
          <p:nvPr/>
        </p:nvSpPr>
        <p:spPr>
          <a:xfrm>
            <a:off x="517423" y="1351938"/>
            <a:ext cx="2518838" cy="2680662"/>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2400" dirty="0">
                <a:solidFill>
                  <a:schemeClr val="bg1"/>
                </a:solidFill>
                <a:latin typeface="Cambria" panose="02040503050406030204" pitchFamily="18" charset="0"/>
                <a:ea typeface="Cambria" panose="02040503050406030204" pitchFamily="18" charset="0"/>
                <a:cs typeface="Average Sans"/>
                <a:sym typeface="Average Sans"/>
              </a:rPr>
              <a:t>là hình thức đơn vị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quyền dựa trên sự kí kết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hiệp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định giữa các xí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nghiệp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thành viên</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sp>
        <p:nvSpPr>
          <p:cNvPr id="2286" name="Google Shape;2286;p61"/>
          <p:cNvSpPr txBox="1"/>
          <p:nvPr/>
        </p:nvSpPr>
        <p:spPr>
          <a:xfrm>
            <a:off x="6150602" y="1131359"/>
            <a:ext cx="2737212" cy="3973566"/>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vi-VN" sz="2400" dirty="0">
                <a:solidFill>
                  <a:schemeClr val="bg1"/>
                </a:solidFill>
                <a:latin typeface="Cambria" panose="02040503050406030204" pitchFamily="18" charset="0"/>
                <a:ea typeface="Cambria" panose="02040503050406030204" pitchFamily="18" charset="0"/>
                <a:cs typeface="Average Sans"/>
                <a:sym typeface="Average Sans"/>
              </a:rPr>
              <a:t>là thể loại tổ chức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quyền trong đó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việc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tiêu thụ hàng hóa do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một</a:t>
            </a:r>
            <a:r>
              <a:rPr lang="vi-VN" sz="2400" dirty="0">
                <a:solidFill>
                  <a:schemeClr val="bg1"/>
                </a:solidFill>
                <a:latin typeface="Cambria" panose="02040503050406030204" pitchFamily="18" charset="0"/>
                <a:ea typeface="Cambria" panose="02040503050406030204" pitchFamily="18" charset="0"/>
                <a:cs typeface="Average Sans"/>
                <a:sym typeface="Average Sans"/>
              </a:rPr>
              <a:t> ban quản trị chung đảm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nhiệm</a:t>
            </a:r>
            <a:r>
              <a:rPr lang="vi-VN" sz="2400" dirty="0">
                <a:solidFill>
                  <a:schemeClr val="bg1"/>
                </a:solidFill>
                <a:latin typeface="Cambria" panose="02040503050406030204" pitchFamily="18" charset="0"/>
                <a:ea typeface="Cambria" panose="02040503050406030204" pitchFamily="18" charset="0"/>
                <a:cs typeface="Average Sans"/>
                <a:sym typeface="Average Sans"/>
              </a:rPr>
              <a:t>, nhưng sản xuất vẫn là công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việc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độc</a:t>
            </a:r>
            <a:r>
              <a:rPr lang="vi-VN" sz="2400" dirty="0">
                <a:solidFill>
                  <a:schemeClr val="bg1"/>
                </a:solidFill>
                <a:latin typeface="Cambria" panose="02040503050406030204" pitchFamily="18" charset="0"/>
                <a:ea typeface="Cambria" panose="02040503050406030204" pitchFamily="18" charset="0"/>
                <a:cs typeface="Average Sans"/>
                <a:sym typeface="Average Sans"/>
              </a:rPr>
              <a:t> </a:t>
            </a:r>
            <a:r>
              <a:rPr lang="vi-VN" sz="2400" dirty="0" err="1">
                <a:solidFill>
                  <a:schemeClr val="bg1"/>
                </a:solidFill>
                <a:latin typeface="Cambria" panose="02040503050406030204" pitchFamily="18" charset="0"/>
                <a:ea typeface="Cambria" panose="02040503050406030204" pitchFamily="18" charset="0"/>
                <a:cs typeface="Average Sans"/>
                <a:sym typeface="Average Sans"/>
              </a:rPr>
              <a:t>lập</a:t>
            </a:r>
            <a:r>
              <a:rPr lang="vi-VN" sz="2400" dirty="0">
                <a:solidFill>
                  <a:schemeClr val="bg1"/>
                </a:solidFill>
                <a:latin typeface="Cambria" panose="02040503050406030204" pitchFamily="18" charset="0"/>
                <a:ea typeface="Cambria" panose="02040503050406030204" pitchFamily="18" charset="0"/>
                <a:cs typeface="Average Sans"/>
                <a:sym typeface="Average Sans"/>
              </a:rPr>
              <a:t> của mỗi thành viên.</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sp>
        <p:nvSpPr>
          <p:cNvPr id="2287" name="Google Shape;2287;p61"/>
          <p:cNvSpPr txBox="1"/>
          <p:nvPr/>
        </p:nvSpPr>
        <p:spPr>
          <a:xfrm>
            <a:off x="3153982" y="2251077"/>
            <a:ext cx="2857292" cy="2591488"/>
          </a:xfrm>
          <a:prstGeom prst="rect">
            <a:avLst/>
          </a:prstGeom>
          <a:solidFill>
            <a:srgbClr val="00B050"/>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thống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nhất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việc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sản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tiêu</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thụ</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tay</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một</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quản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trị</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còn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viên</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cổ</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đông</a:t>
            </a:r>
            <a:r>
              <a:rPr lang="en-US" sz="2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endParaRPr sz="2400" dirty="0">
              <a:solidFill>
                <a:schemeClr val="bg1"/>
              </a:solidFill>
              <a:latin typeface="Cambria" panose="02040503050406030204" pitchFamily="18" charset="0"/>
              <a:ea typeface="Cambria" panose="02040503050406030204" pitchFamily="18" charset="0"/>
              <a:cs typeface="Average Sans"/>
              <a:sym typeface="Average Sans"/>
            </a:endParaRPr>
          </a:p>
        </p:txBody>
      </p:sp>
      <p:cxnSp>
        <p:nvCxnSpPr>
          <p:cNvPr id="2288" name="Google Shape;2288;p61"/>
          <p:cNvCxnSpPr>
            <a:cxnSpLocks/>
            <a:stCxn id="2280" idx="1"/>
            <a:endCxn id="2278" idx="3"/>
          </p:cNvCxnSpPr>
          <p:nvPr/>
        </p:nvCxnSpPr>
        <p:spPr>
          <a:xfrm rot="10800000">
            <a:off x="2825376" y="552736"/>
            <a:ext cx="694224" cy="348965"/>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24" name="Rectangle: Rounded Corners 23">
            <a:extLst>
              <a:ext uri="{FF2B5EF4-FFF2-40B4-BE49-F238E27FC236}">
                <a16:creationId xmlns:a16="http://schemas.microsoft.com/office/drawing/2014/main" id="{94023578-184A-0313-3436-652EFBDA94B5}"/>
              </a:ext>
            </a:extLst>
          </p:cNvPr>
          <p:cNvSpPr/>
          <p:nvPr/>
        </p:nvSpPr>
        <p:spPr>
          <a:xfrm>
            <a:off x="256186" y="5043914"/>
            <a:ext cx="8407400"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Cambria" panose="02040503050406030204" pitchFamily="18" charset="0"/>
                <a:ea typeface="Cambria" panose="02040503050406030204" pitchFamily="18" charset="0"/>
                <a:sym typeface="Wingdings" panose="05000000000000000000" pitchFamily="2" charset="2"/>
              </a:rPr>
              <a:t> Mục đích : tối đa hóa lợi nhuận, </a:t>
            </a:r>
            <a:r>
              <a:rPr lang="vi-VN" sz="2400" b="1" i="0" dirty="0">
                <a:solidFill>
                  <a:srgbClr val="FF0000"/>
                </a:solidFill>
                <a:effectLst/>
                <a:latin typeface="Cambria" panose="02040503050406030204" pitchFamily="18" charset="0"/>
                <a:ea typeface="Cambria" panose="02040503050406030204" pitchFamily="18" charset="0"/>
              </a:rPr>
              <a:t>chiếm vị trí độc tôn trên thị trường trong việc cung cấp sản phẩm hoặc dịch vụ.</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944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80"/>
                                        </p:tgtEl>
                                        <p:attrNameLst>
                                          <p:attrName>style.visibility</p:attrName>
                                        </p:attrNameLst>
                                      </p:cBhvr>
                                      <p:to>
                                        <p:strVal val="visible"/>
                                      </p:to>
                                    </p:set>
                                    <p:animEffect transition="in" filter="wipe(down)">
                                      <p:cBhvr>
                                        <p:cTn id="7" dur="500"/>
                                        <p:tgtEl>
                                          <p:spTgt spid="22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88"/>
                                        </p:tgtEl>
                                        <p:attrNameLst>
                                          <p:attrName>style.visibility</p:attrName>
                                        </p:attrNameLst>
                                      </p:cBhvr>
                                      <p:to>
                                        <p:strVal val="visible"/>
                                      </p:to>
                                    </p:set>
                                    <p:animEffect transition="in" filter="wipe(right)">
                                      <p:cBhvr>
                                        <p:cTn id="12" dur="500"/>
                                        <p:tgtEl>
                                          <p:spTgt spid="228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278"/>
                                        </p:tgtEl>
                                        <p:attrNameLst>
                                          <p:attrName>style.visibility</p:attrName>
                                        </p:attrNameLst>
                                      </p:cBhvr>
                                      <p:to>
                                        <p:strVal val="visible"/>
                                      </p:to>
                                    </p:set>
                                    <p:animEffect transition="in" filter="wipe(right)">
                                      <p:cBhvr>
                                        <p:cTn id="16" dur="500"/>
                                        <p:tgtEl>
                                          <p:spTgt spid="2278"/>
                                        </p:tgtEl>
                                      </p:cBhvr>
                                    </p:animEffect>
                                  </p:childTnLst>
                                </p:cTn>
                              </p:par>
                              <p:par>
                                <p:cTn id="17" presetID="22" presetClass="entr" presetSubtype="8" fill="hold" nodeType="withEffect">
                                  <p:stCondLst>
                                    <p:cond delay="0"/>
                                  </p:stCondLst>
                                  <p:childTnLst>
                                    <p:set>
                                      <p:cBhvr>
                                        <p:cTn id="18" dur="1" fill="hold">
                                          <p:stCondLst>
                                            <p:cond delay="0"/>
                                          </p:stCondLst>
                                        </p:cTn>
                                        <p:tgtEl>
                                          <p:spTgt spid="2284"/>
                                        </p:tgtEl>
                                        <p:attrNameLst>
                                          <p:attrName>style.visibility</p:attrName>
                                        </p:attrNameLst>
                                      </p:cBhvr>
                                      <p:to>
                                        <p:strVal val="visible"/>
                                      </p:to>
                                    </p:set>
                                    <p:animEffect transition="in" filter="wipe(left)">
                                      <p:cBhvr>
                                        <p:cTn id="19" dur="500"/>
                                        <p:tgtEl>
                                          <p:spTgt spid="2284"/>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2283"/>
                                        </p:tgtEl>
                                        <p:attrNameLst>
                                          <p:attrName>style.visibility</p:attrName>
                                        </p:attrNameLst>
                                      </p:cBhvr>
                                      <p:to>
                                        <p:strVal val="visible"/>
                                      </p:to>
                                    </p:set>
                                    <p:animEffect transition="in" filter="wipe(down)">
                                      <p:cBhvr>
                                        <p:cTn id="23" dur="500"/>
                                        <p:tgtEl>
                                          <p:spTgt spid="2283"/>
                                        </p:tgtEl>
                                      </p:cBhvr>
                                    </p:animEffect>
                                  </p:childTnLst>
                                </p:cTn>
                              </p:par>
                              <p:par>
                                <p:cTn id="24" presetID="22" presetClass="entr" presetSubtype="1" fill="hold" nodeType="withEffect">
                                  <p:stCondLst>
                                    <p:cond delay="0"/>
                                  </p:stCondLst>
                                  <p:childTnLst>
                                    <p:set>
                                      <p:cBhvr>
                                        <p:cTn id="25" dur="1" fill="hold">
                                          <p:stCondLst>
                                            <p:cond delay="0"/>
                                          </p:stCondLst>
                                        </p:cTn>
                                        <p:tgtEl>
                                          <p:spTgt spid="2281"/>
                                        </p:tgtEl>
                                        <p:attrNameLst>
                                          <p:attrName>style.visibility</p:attrName>
                                        </p:attrNameLst>
                                      </p:cBhvr>
                                      <p:to>
                                        <p:strVal val="visible"/>
                                      </p:to>
                                    </p:set>
                                    <p:animEffect transition="in" filter="wipe(up)">
                                      <p:cBhvr>
                                        <p:cTn id="26" dur="500"/>
                                        <p:tgtEl>
                                          <p:spTgt spid="2281"/>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82"/>
                                        </p:tgtEl>
                                        <p:attrNameLst>
                                          <p:attrName>style.visibility</p:attrName>
                                        </p:attrNameLst>
                                      </p:cBhvr>
                                      <p:to>
                                        <p:strVal val="visible"/>
                                      </p:to>
                                    </p:set>
                                    <p:animEffect transition="in" filter="wipe(down)">
                                      <p:cBhvr>
                                        <p:cTn id="30" dur="500"/>
                                        <p:tgtEl>
                                          <p:spTgt spid="22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85"/>
                                        </p:tgtEl>
                                        <p:attrNameLst>
                                          <p:attrName>style.visibility</p:attrName>
                                        </p:attrNameLst>
                                      </p:cBhvr>
                                      <p:to>
                                        <p:strVal val="visible"/>
                                      </p:to>
                                    </p:set>
                                    <p:animEffect transition="in" filter="barn(inVertical)">
                                      <p:cBhvr>
                                        <p:cTn id="35" dur="500"/>
                                        <p:tgtEl>
                                          <p:spTgt spid="228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87"/>
                                        </p:tgtEl>
                                        <p:attrNameLst>
                                          <p:attrName>style.visibility</p:attrName>
                                        </p:attrNameLst>
                                      </p:cBhvr>
                                      <p:to>
                                        <p:strVal val="visible"/>
                                      </p:to>
                                    </p:set>
                                    <p:animEffect transition="in" filter="barn(inVertical)">
                                      <p:cBhvr>
                                        <p:cTn id="38" dur="500"/>
                                        <p:tgtEl>
                                          <p:spTgt spid="228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86"/>
                                        </p:tgtEl>
                                        <p:attrNameLst>
                                          <p:attrName>style.visibility</p:attrName>
                                        </p:attrNameLst>
                                      </p:cBhvr>
                                      <p:to>
                                        <p:strVal val="visible"/>
                                      </p:to>
                                    </p:set>
                                    <p:animEffect transition="in" filter="barn(inVertical)">
                                      <p:cBhvr>
                                        <p:cTn id="41" dur="500"/>
                                        <p:tgtEl>
                                          <p:spTgt spid="2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2280" grpId="0"/>
      <p:bldP spid="2283" grpId="0"/>
      <p:bldP spid="2282" grpId="0"/>
      <p:bldP spid="2285" grpId="0" animBg="1"/>
      <p:bldP spid="2286" grpId="0" animBg="1"/>
      <p:bldP spid="22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61"/>
          <p:cNvSpPr txBox="1"/>
          <p:nvPr/>
        </p:nvSpPr>
        <p:spPr>
          <a:xfrm>
            <a:off x="-121381" y="273285"/>
            <a:ext cx="2946757" cy="558900"/>
          </a:xfrm>
          <a:prstGeom prst="rect">
            <a:avLst/>
          </a:prstGeom>
          <a:noFill/>
          <a:ln>
            <a:noFill/>
          </a:ln>
        </p:spPr>
        <p:txBody>
          <a:bodyPr spcFirstLastPara="1" wrap="square" lIns="91425" tIns="91425" rIns="91425" bIns="91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Cácten</a:t>
            </a:r>
            <a:r>
              <a:rPr kumimoji="0" lang="vi-VN"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20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Cartel</a:t>
            </a:r>
            <a:r>
              <a:rPr kumimoji="0" lang="vi-VN"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a:t>
            </a:r>
            <a:endParaRPr kumimoji="0" sz="20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sp>
        <p:nvSpPr>
          <p:cNvPr id="2280" name="Google Shape;2280;p61"/>
          <p:cNvSpPr txBox="1"/>
          <p:nvPr/>
        </p:nvSpPr>
        <p:spPr>
          <a:xfrm>
            <a:off x="3519600" y="173600"/>
            <a:ext cx="2104800" cy="1456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79131A"/>
                </a:solidFill>
                <a:effectLst/>
                <a:uLnTx/>
                <a:uFillTx/>
                <a:latin typeface="Cambria" panose="02040503050406030204" pitchFamily="18" charset="0"/>
                <a:ea typeface="Cambria" panose="02040503050406030204" pitchFamily="18" charset="0"/>
                <a:cs typeface="Averia Serif Libre"/>
                <a:sym typeface="Averia Serif Libre"/>
              </a:rPr>
              <a:t>Các hình thức độc quyền</a:t>
            </a:r>
          </a:p>
        </p:txBody>
      </p:sp>
      <p:cxnSp>
        <p:nvCxnSpPr>
          <p:cNvPr id="2281" name="Google Shape;2281;p61"/>
          <p:cNvCxnSpPr>
            <a:cxnSpLocks/>
            <a:stCxn id="2280" idx="2"/>
            <a:endCxn id="2282" idx="0"/>
          </p:cNvCxnSpPr>
          <p:nvPr/>
        </p:nvCxnSpPr>
        <p:spPr>
          <a:xfrm rot="16200000" flipH="1">
            <a:off x="4504987" y="1696813"/>
            <a:ext cx="155283" cy="21256"/>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3" name="Google Shape;2283;p61"/>
          <p:cNvSpPr txBox="1"/>
          <p:nvPr/>
        </p:nvSpPr>
        <p:spPr>
          <a:xfrm>
            <a:off x="6318624" y="580602"/>
            <a:ext cx="2104199" cy="5589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Xanhđica</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Syndicate</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a:t>
            </a: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sp>
        <p:nvSpPr>
          <p:cNvPr id="2282" name="Google Shape;2282;p61"/>
          <p:cNvSpPr txBox="1"/>
          <p:nvPr/>
        </p:nvSpPr>
        <p:spPr>
          <a:xfrm>
            <a:off x="3035910" y="1785083"/>
            <a:ext cx="3114692" cy="465994"/>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Tờrớt</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r>
              <a:rPr kumimoji="0" lang="vi-VN" sz="1800" b="1" i="0" u="none" strike="noStrike" kern="0" cap="none" spc="0" normalizeH="0" baseline="0" noProof="0" dirty="0" err="1">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Trust</a:t>
            </a:r>
            <a:r>
              <a:rPr kumimoji="0" lang="vi-VN"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rPr>
              <a:t>) </a:t>
            </a:r>
            <a:endParaRPr kumimoji="0" sz="1800" b="1" i="0" u="none" strike="noStrike" kern="0" cap="none" spc="0" normalizeH="0" baseline="0" noProof="0" dirty="0">
              <a:ln>
                <a:noFill/>
              </a:ln>
              <a:solidFill>
                <a:srgbClr val="22343B"/>
              </a:solidFill>
              <a:effectLst/>
              <a:uLnTx/>
              <a:uFillTx/>
              <a:latin typeface="Cambria" panose="02040503050406030204" pitchFamily="18" charset="0"/>
              <a:ea typeface="Cambria" panose="02040503050406030204" pitchFamily="18" charset="0"/>
              <a:cs typeface="Averia Serif Libre"/>
              <a:sym typeface="Averia Serif Libre"/>
            </a:endParaRPr>
          </a:p>
        </p:txBody>
      </p:sp>
      <p:cxnSp>
        <p:nvCxnSpPr>
          <p:cNvPr id="2284" name="Google Shape;2284;p61"/>
          <p:cNvCxnSpPr>
            <a:cxnSpLocks/>
          </p:cNvCxnSpPr>
          <p:nvPr/>
        </p:nvCxnSpPr>
        <p:spPr>
          <a:xfrm rot="10800000">
            <a:off x="5486704" y="570857"/>
            <a:ext cx="570858" cy="560502"/>
          </a:xfrm>
          <a:prstGeom prst="bentConnector3">
            <a:avLst>
              <a:gd name="adj1" fmla="val 50000"/>
            </a:avLst>
          </a:prstGeom>
          <a:noFill/>
          <a:ln w="9525" cap="flat" cmpd="sng">
            <a:solidFill>
              <a:srgbClr val="333333"/>
            </a:solidFill>
            <a:prstDash val="solid"/>
            <a:round/>
            <a:headEnd type="none" w="med" len="med"/>
            <a:tailEnd type="none" w="med" len="med"/>
          </a:ln>
        </p:spPr>
      </p:cxnSp>
      <p:sp>
        <p:nvSpPr>
          <p:cNvPr id="2285" name="Google Shape;2285;p61"/>
          <p:cNvSpPr txBox="1"/>
          <p:nvPr/>
        </p:nvSpPr>
        <p:spPr>
          <a:xfrm>
            <a:off x="517423" y="1351938"/>
            <a:ext cx="2518838" cy="1626239"/>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là hình thức đơn vị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quyền dựa trên sự kí kết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hiệp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định giữa các xí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nghiệp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thành viên</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sp>
        <p:nvSpPr>
          <p:cNvPr id="2286" name="Google Shape;2286;p61"/>
          <p:cNvSpPr txBox="1"/>
          <p:nvPr/>
        </p:nvSpPr>
        <p:spPr>
          <a:xfrm>
            <a:off x="6150602" y="1131359"/>
            <a:ext cx="2737212" cy="2580832"/>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là thể loại tổ chức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quyền trong đó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việc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tiêu thụ hàng hóa do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một</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ban quản trị chung đảm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nhiệm</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nhưng sản xuất vẫn là công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việc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độc</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a:t>
            </a:r>
            <a:r>
              <a:rPr kumimoji="0" lang="vi-VN"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lập</a:t>
            </a:r>
            <a:r>
              <a:rPr kumimoji="0" lang="vi-VN"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rPr>
              <a:t> của mỗi thành viên.</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sp>
        <p:nvSpPr>
          <p:cNvPr id="2287" name="Google Shape;2287;p61"/>
          <p:cNvSpPr txBox="1"/>
          <p:nvPr/>
        </p:nvSpPr>
        <p:spPr>
          <a:xfrm>
            <a:off x="3153982" y="2251077"/>
            <a:ext cx="2857292" cy="1781523"/>
          </a:xfrm>
          <a:prstGeom prst="rect">
            <a:avLst/>
          </a:prstGeom>
          <a:solidFill>
            <a:srgbClr val="00B050"/>
          </a:solid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thống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nhất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việc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sản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xuất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tiêu</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thụ</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vào</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tay</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một</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ban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quản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trị</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còn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viên</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trở</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cổ</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đông</a:t>
            </a:r>
            <a:r>
              <a:rPr kumimoji="0" lang="en-US"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endParaRPr kumimoji="0" sz="1800" b="0" i="0" u="none" strike="noStrike" kern="0" cap="none" spc="0" normalizeH="0" baseline="0" noProof="0" dirty="0">
              <a:ln>
                <a:noFill/>
              </a:ln>
              <a:solidFill>
                <a:srgbClr val="F4F4F4"/>
              </a:solidFill>
              <a:effectLst/>
              <a:uLnTx/>
              <a:uFillTx/>
              <a:latin typeface="Cambria" panose="02040503050406030204" pitchFamily="18" charset="0"/>
              <a:ea typeface="Cambria" panose="02040503050406030204" pitchFamily="18" charset="0"/>
              <a:cs typeface="Average Sans"/>
              <a:sym typeface="Average Sans"/>
            </a:endParaRPr>
          </a:p>
        </p:txBody>
      </p:sp>
      <p:cxnSp>
        <p:nvCxnSpPr>
          <p:cNvPr id="2288" name="Google Shape;2288;p61"/>
          <p:cNvCxnSpPr>
            <a:cxnSpLocks/>
            <a:stCxn id="2280" idx="1"/>
            <a:endCxn id="2278" idx="3"/>
          </p:cNvCxnSpPr>
          <p:nvPr/>
        </p:nvCxnSpPr>
        <p:spPr>
          <a:xfrm rot="10800000">
            <a:off x="2825376" y="552736"/>
            <a:ext cx="694224" cy="348965"/>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2290" name="Google Shape;2290;p61"/>
          <p:cNvPicPr preferRelativeResize="0"/>
          <p:nvPr/>
        </p:nvPicPr>
        <p:blipFill>
          <a:blip r:embed="rId3">
            <a:alphaModFix/>
          </a:blip>
          <a:stretch>
            <a:fillRect/>
          </a:stretch>
        </p:blipFill>
        <p:spPr>
          <a:xfrm rot="-900001">
            <a:off x="-267370" y="4342824"/>
            <a:ext cx="1643792" cy="558900"/>
          </a:xfrm>
          <a:prstGeom prst="rect">
            <a:avLst/>
          </a:prstGeom>
          <a:noFill/>
          <a:ln>
            <a:noFill/>
          </a:ln>
        </p:spPr>
      </p:pic>
      <p:sp>
        <p:nvSpPr>
          <p:cNvPr id="24" name="Rectangle: Rounded Corners 23">
            <a:extLst>
              <a:ext uri="{FF2B5EF4-FFF2-40B4-BE49-F238E27FC236}">
                <a16:creationId xmlns:a16="http://schemas.microsoft.com/office/drawing/2014/main" id="{94023578-184A-0313-3436-652EFBDA94B5}"/>
              </a:ext>
            </a:extLst>
          </p:cNvPr>
          <p:cNvSpPr/>
          <p:nvPr/>
        </p:nvSpPr>
        <p:spPr>
          <a:xfrm>
            <a:off x="368300" y="3974099"/>
            <a:ext cx="8519514" cy="896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Wingdings" panose="05000000000000000000" pitchFamily="2" charset="2"/>
              </a:rPr>
              <a:t> Mục đích : tối đa hóa lợi nhuận, </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chiếm vị trí độc tôn trên thị trường trong việc cung cấp sản phẩm hoặc dịch vụ.</a:t>
            </a:r>
          </a:p>
        </p:txBody>
      </p:sp>
    </p:spTree>
    <p:extLst>
      <p:ext uri="{BB962C8B-B14F-4D97-AF65-F5344CB8AC3E}">
        <p14:creationId xmlns:p14="http://schemas.microsoft.com/office/powerpoint/2010/main" val="19612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6" name="TextBox 5">
            <a:extLst>
              <a:ext uri="{FF2B5EF4-FFF2-40B4-BE49-F238E27FC236}">
                <a16:creationId xmlns:a16="http://schemas.microsoft.com/office/drawing/2014/main" id="{631BE1A7-1DB5-BC53-2FBD-777359229940}"/>
              </a:ext>
            </a:extLst>
          </p:cNvPr>
          <p:cNvSpPr txBox="1"/>
          <p:nvPr/>
        </p:nvSpPr>
        <p:spPr>
          <a:xfrm>
            <a:off x="684123" y="3976506"/>
            <a:ext cx="7018268" cy="830997"/>
          </a:xfrm>
          <a:prstGeom prst="rect">
            <a:avLst/>
          </a:prstGeom>
          <a:noFill/>
        </p:spPr>
        <p:txBody>
          <a:bodyPr wrap="none" rtlCol="0">
            <a:spAutoFit/>
          </a:bodyPr>
          <a:lstStyle/>
          <a:p>
            <a:pPr algn="ctr"/>
            <a:r>
              <a:rPr lang="vi-VN" sz="2400" dirty="0">
                <a:latin typeface="Cambria" panose="02040503050406030204" pitchFamily="18" charset="0"/>
                <a:ea typeface="Cambria" panose="02040503050406030204" pitchFamily="18" charset="0"/>
              </a:rPr>
              <a:t>Em hãy hình dung các thuộc địa khu vực ảnh hưởng </a:t>
            </a:r>
            <a:endParaRPr lang="en-US"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của mỗi đế quốc trên lược đồ?  </a:t>
            </a:r>
          </a:p>
        </p:txBody>
      </p:sp>
      <p:pic>
        <p:nvPicPr>
          <p:cNvPr id="8" name="Picture 7">
            <a:extLst>
              <a:ext uri="{FF2B5EF4-FFF2-40B4-BE49-F238E27FC236}">
                <a16:creationId xmlns:a16="http://schemas.microsoft.com/office/drawing/2014/main" id="{65D8F0E9-9486-E2C4-4694-A5C55CC92126}"/>
              </a:ext>
            </a:extLst>
          </p:cNvPr>
          <p:cNvPicPr>
            <a:picLocks noChangeAspect="1"/>
          </p:cNvPicPr>
          <p:nvPr/>
        </p:nvPicPr>
        <p:blipFill>
          <a:blip r:embed="rId3"/>
          <a:stretch>
            <a:fillRect/>
          </a:stretch>
        </p:blipFill>
        <p:spPr>
          <a:xfrm>
            <a:off x="1256415" y="338215"/>
            <a:ext cx="6445976" cy="3638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49"/>
          <p:cNvSpPr txBox="1">
            <a:spLocks noGrp="1"/>
          </p:cNvSpPr>
          <p:nvPr>
            <p:ph type="subTitle" idx="1"/>
          </p:nvPr>
        </p:nvSpPr>
        <p:spPr>
          <a:xfrm>
            <a:off x="393820" y="347241"/>
            <a:ext cx="8356360" cy="3843097"/>
          </a:xfrm>
          <a:prstGeom prst="rect">
            <a:avLst/>
          </a:prstGeom>
        </p:spPr>
        <p:txBody>
          <a:bodyPr spcFirstLastPara="1" wrap="square" lIns="91425" tIns="91425" rIns="91425" bIns="91425" anchor="b" anchorCtr="0">
            <a:noAutofit/>
          </a:bodyPr>
          <a:lstStyle/>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Cuối thế kỉ XIX, các công ti độc quyền lớn ra đời đã lũng đoạn thị trường và nền kinh tế, chi phối đời sống chính trị, xã hội ở mỗi nước.</a:t>
            </a:r>
          </a:p>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Tư bản công nghiệp + tư bản ngân hàng =&gt;  tư bản tài chính =&gt; Tăng cường xuất khẩu tư bản </a:t>
            </a:r>
          </a:p>
          <a:p>
            <a:pPr marL="0" lvl="0" indent="0" algn="just" rtl="0">
              <a:lnSpc>
                <a:spcPct val="150000"/>
              </a:lnSpc>
              <a:spcBef>
                <a:spcPts val="600"/>
              </a:spcBef>
              <a:spcAft>
                <a:spcPts val="600"/>
              </a:spcAft>
              <a:buNone/>
            </a:pPr>
            <a:r>
              <a:rPr lang="vi-VN" sz="2800" dirty="0">
                <a:latin typeface="Cambria" panose="02040503050406030204" pitchFamily="18" charset="0"/>
                <a:ea typeface="Cambria" panose="02040503050406030204" pitchFamily="18" charset="0"/>
              </a:rPr>
              <a:t>- Các nước tư bản tăng cường cạnh tranh và xâm lược thuộc địa.</a:t>
            </a:r>
          </a:p>
          <a:p>
            <a:pPr marL="0" lvl="0" indent="0" algn="just" rtl="0">
              <a:lnSpc>
                <a:spcPct val="150000"/>
              </a:lnSpc>
              <a:spcBef>
                <a:spcPts val="600"/>
              </a:spcBef>
              <a:spcAft>
                <a:spcPts val="600"/>
              </a:spcAft>
              <a:buNone/>
            </a:pPr>
            <a:endParaRPr lang="vi-VN" sz="28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08DCC97-8233-E830-B700-3F6DD6F1BE84}"/>
              </a:ext>
            </a:extLst>
          </p:cNvPr>
          <p:cNvSpPr txBox="1"/>
          <p:nvPr/>
        </p:nvSpPr>
        <p:spPr>
          <a:xfrm>
            <a:off x="1799863" y="3442987"/>
            <a:ext cx="539959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lvl="0" indent="0" algn="ctr" rtl="0">
              <a:spcBef>
                <a:spcPts val="0"/>
              </a:spcBef>
              <a:spcAft>
                <a:spcPts val="0"/>
              </a:spcAft>
              <a:buNone/>
            </a:pPr>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=&gt; Chủ nghĩa đế quốc ra đời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88">
                                            <p:txEl>
                                              <p:pRg st="0" end="0"/>
                                            </p:txEl>
                                          </p:spTgt>
                                        </p:tgtEl>
                                        <p:attrNameLst>
                                          <p:attrName>style.visibility</p:attrName>
                                        </p:attrNameLst>
                                      </p:cBhvr>
                                      <p:to>
                                        <p:strVal val="visible"/>
                                      </p:to>
                                    </p:set>
                                    <p:animEffect transition="in" filter="fade">
                                      <p:cBhvr>
                                        <p:cTn id="7" dur="1000"/>
                                        <p:tgtEl>
                                          <p:spTgt spid="2088">
                                            <p:txEl>
                                              <p:pRg st="0" end="0"/>
                                            </p:txEl>
                                          </p:spTgt>
                                        </p:tgtEl>
                                      </p:cBhvr>
                                    </p:animEffect>
                                    <p:anim calcmode="lin" valueType="num">
                                      <p:cBhvr>
                                        <p:cTn id="8" dur="1000" fill="hold"/>
                                        <p:tgtEl>
                                          <p:spTgt spid="20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8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88">
                                            <p:txEl>
                                              <p:pRg st="1" end="1"/>
                                            </p:txEl>
                                          </p:spTgt>
                                        </p:tgtEl>
                                        <p:attrNameLst>
                                          <p:attrName>style.visibility</p:attrName>
                                        </p:attrNameLst>
                                      </p:cBhvr>
                                      <p:to>
                                        <p:strVal val="visible"/>
                                      </p:to>
                                    </p:set>
                                    <p:animEffect transition="in" filter="fade">
                                      <p:cBhvr>
                                        <p:cTn id="13" dur="1000"/>
                                        <p:tgtEl>
                                          <p:spTgt spid="2088">
                                            <p:txEl>
                                              <p:pRg st="1" end="1"/>
                                            </p:txEl>
                                          </p:spTgt>
                                        </p:tgtEl>
                                      </p:cBhvr>
                                    </p:animEffect>
                                    <p:anim calcmode="lin" valueType="num">
                                      <p:cBhvr>
                                        <p:cTn id="14" dur="1000" fill="hold"/>
                                        <p:tgtEl>
                                          <p:spTgt spid="208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8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88">
                                            <p:txEl>
                                              <p:pRg st="2" end="2"/>
                                            </p:txEl>
                                          </p:spTgt>
                                        </p:tgtEl>
                                        <p:attrNameLst>
                                          <p:attrName>style.visibility</p:attrName>
                                        </p:attrNameLst>
                                      </p:cBhvr>
                                      <p:to>
                                        <p:strVal val="visible"/>
                                      </p:to>
                                    </p:set>
                                    <p:animEffect transition="in" filter="fade">
                                      <p:cBhvr>
                                        <p:cTn id="19" dur="1000"/>
                                        <p:tgtEl>
                                          <p:spTgt spid="2088">
                                            <p:txEl>
                                              <p:pRg st="2" end="2"/>
                                            </p:txEl>
                                          </p:spTgt>
                                        </p:tgtEl>
                                      </p:cBhvr>
                                    </p:animEffect>
                                    <p:anim calcmode="lin" valueType="num">
                                      <p:cBhvr>
                                        <p:cTn id="20" dur="1000" fill="hold"/>
                                        <p:tgtEl>
                                          <p:spTgt spid="208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8" name="Google Shape;2108;p51"/>
          <p:cNvSpPr txBox="1">
            <a:spLocks noGrp="1"/>
          </p:cNvSpPr>
          <p:nvPr>
            <p:ph type="title"/>
          </p:nvPr>
        </p:nvSpPr>
        <p:spPr>
          <a:xfrm>
            <a:off x="367750" y="596347"/>
            <a:ext cx="8371136" cy="790923"/>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400" dirty="0">
                <a:latin typeface="Cambria" panose="02040503050406030204" pitchFamily="18" charset="0"/>
                <a:ea typeface="Cambria" panose="02040503050406030204" pitchFamily="18" charset="0"/>
              </a:rPr>
              <a:t>2. Những chuyển biến lớn về kinh tế , chính sách đối nội, đối ngoại của các đế quốc Anh, Pháp, Đức, Mỹ từ cuối thế kỉ XIX đến đầu thế kỉ XX</a:t>
            </a:r>
            <a:endParaRPr sz="2400" b="1" dirty="0">
              <a:solidFill>
                <a:schemeClr val="lt2"/>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EA06A8-DD11-D038-F9FA-96987D7ABDBB}"/>
              </a:ext>
            </a:extLst>
          </p:cNvPr>
          <p:cNvSpPr txBox="1"/>
          <p:nvPr/>
        </p:nvSpPr>
        <p:spPr>
          <a:xfrm>
            <a:off x="506646" y="1727180"/>
            <a:ext cx="7899214" cy="3416320"/>
          </a:xfrm>
          <a:prstGeom prst="rect">
            <a:avLst/>
          </a:prstGeom>
          <a:noFill/>
        </p:spPr>
        <p:txBody>
          <a:bodyPr wrap="square" rtlCol="0">
            <a:spAutoFit/>
          </a:bodyPr>
          <a:lstStyle/>
          <a:p>
            <a:pPr algn="just">
              <a:spcBef>
                <a:spcPts val="600"/>
              </a:spcBef>
              <a:spcAft>
                <a:spcPts val="600"/>
              </a:spcAft>
            </a:pPr>
            <a:r>
              <a:rPr lang="en-US" sz="2200" b="1" dirty="0" err="1">
                <a:latin typeface="Cambria" panose="02040503050406030204" pitchFamily="18" charset="0"/>
                <a:ea typeface="Cambria" panose="02040503050406030204" pitchFamily="18" charset="0"/>
              </a:rPr>
              <a:t>Vòng</a:t>
            </a:r>
            <a:r>
              <a:rPr lang="en-US" sz="2200" b="1" dirty="0">
                <a:latin typeface="Cambria" panose="02040503050406030204" pitchFamily="18" charset="0"/>
                <a:ea typeface="Cambria" panose="02040503050406030204" pitchFamily="18" charset="0"/>
              </a:rPr>
              <a:t> 1: </a:t>
            </a:r>
            <a:r>
              <a:rPr lang="en-US" sz="2200" b="1" dirty="0" err="1">
                <a:latin typeface="Cambria" panose="02040503050406030204" pitchFamily="18" charset="0"/>
                <a:ea typeface="Cambria" panose="02040503050406030204" pitchFamily="18" charset="0"/>
              </a:rPr>
              <a:t>Vòng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chuyên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a:t>
            </a:r>
            <a:endParaRPr lang="vi-VN" sz="2200" b="1" dirty="0">
              <a:latin typeface="Cambria" panose="02040503050406030204" pitchFamily="18" charset="0"/>
              <a:ea typeface="Cambria" panose="02040503050406030204" pitchFamily="18" charset="0"/>
            </a:endParaRPr>
          </a:p>
          <a:p>
            <a:pPr algn="just">
              <a:spcBef>
                <a:spcPts val="600"/>
              </a:spcBef>
              <a:spcAft>
                <a:spcPts val="600"/>
              </a:spcAft>
            </a:pPr>
            <a:r>
              <a:rPr lang="vi-VN" sz="2200" dirty="0">
                <a:latin typeface="Cambria" panose="02040503050406030204" pitchFamily="18" charset="0"/>
                <a:ea typeface="Cambria" panose="02040503050406030204" pitchFamily="18" charset="0"/>
              </a:rPr>
              <a:t>+ Nhóm 1,2: Những chuyển biến về kinh tế của các nước đế quốc Anh, Pháp, Đức Mỹ?</a:t>
            </a:r>
          </a:p>
          <a:p>
            <a:pPr algn="just">
              <a:spcBef>
                <a:spcPts val="600"/>
              </a:spcBef>
              <a:spcAft>
                <a:spcPts val="600"/>
              </a:spcAft>
            </a:pPr>
            <a:r>
              <a:rPr lang="vi-VN" sz="2200" dirty="0">
                <a:latin typeface="Cambria" panose="02040503050406030204" pitchFamily="18" charset="0"/>
                <a:ea typeface="Cambria" panose="02040503050406030204" pitchFamily="18" charset="0"/>
              </a:rPr>
              <a:t>+ Nhóm 3,4: Chính sách đối nội, đối ngoại của các nước đế quốc Anh, Pháp, Đức, Mỹ?</a:t>
            </a:r>
          </a:p>
          <a:p>
            <a:pPr algn="just">
              <a:spcBef>
                <a:spcPts val="600"/>
              </a:spcBef>
              <a:spcAft>
                <a:spcPts val="600"/>
              </a:spcAft>
            </a:pPr>
            <a:r>
              <a:rPr lang="vi-VN" sz="2200" dirty="0">
                <a:latin typeface="Cambria" panose="02040503050406030204" pitchFamily="18" charset="0"/>
                <a:ea typeface="Cambria" panose="02040503050406030204" pitchFamily="18" charset="0"/>
              </a:rPr>
              <a:t>+ Nhóm 5,6: Từ lược đồ 9.5, hãy xác định vị trí thuộc địa của các nước đế quốc Anh, Pháp Đức, Mỹ? </a:t>
            </a:r>
          </a:p>
          <a:p>
            <a:pPr algn="just">
              <a:spcBef>
                <a:spcPts val="600"/>
              </a:spcBef>
              <a:spcAft>
                <a:spcPts val="600"/>
              </a:spcAft>
            </a:pPr>
            <a:endParaRPr lang="vi-VN" sz="2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293310C-4B62-03AA-D37B-6F9BAC63EF91}"/>
              </a:ext>
            </a:extLst>
          </p:cNvPr>
          <p:cNvSpPr txBox="1"/>
          <p:nvPr/>
        </p:nvSpPr>
        <p:spPr>
          <a:xfrm>
            <a:off x="506646" y="4482805"/>
            <a:ext cx="3430747" cy="430887"/>
          </a:xfrm>
          <a:prstGeom prst="rect">
            <a:avLst/>
          </a:prstGeom>
          <a:noFill/>
        </p:spPr>
        <p:txBody>
          <a:bodyPr wrap="none" rtlCol="0">
            <a:spAutoFit/>
          </a:bodyPr>
          <a:lstStyle/>
          <a:p>
            <a:r>
              <a:rPr lang="vi-VN" sz="2200" b="1" dirty="0">
                <a:latin typeface="Cambria" panose="02040503050406030204" pitchFamily="18" charset="0"/>
                <a:ea typeface="Cambria" panose="02040503050406030204" pitchFamily="18" charset="0"/>
              </a:rPr>
              <a:t>Vòng 2 : Vòng mảnh ghép</a:t>
            </a:r>
          </a:p>
        </p:txBody>
      </p:sp>
      <p:sp>
        <p:nvSpPr>
          <p:cNvPr id="9" name="TextBox 8">
            <a:extLst>
              <a:ext uri="{FF2B5EF4-FFF2-40B4-BE49-F238E27FC236}">
                <a16:creationId xmlns:a16="http://schemas.microsoft.com/office/drawing/2014/main" id="{48E8DBE5-2C6E-53FE-76E7-E912161AA776}"/>
              </a:ext>
            </a:extLst>
          </p:cNvPr>
          <p:cNvSpPr txBox="1"/>
          <p:nvPr/>
        </p:nvSpPr>
        <p:spPr>
          <a:xfrm>
            <a:off x="506646" y="1202604"/>
            <a:ext cx="4572000" cy="430887"/>
          </a:xfrm>
          <a:prstGeom prst="rect">
            <a:avLst/>
          </a:prstGeom>
          <a:noFill/>
        </p:spPr>
        <p:txBody>
          <a:bodyPr wrap="square">
            <a:spAutoFit/>
          </a:bodyPr>
          <a:lstStyle/>
          <a:p>
            <a:pPr>
              <a:spcBef>
                <a:spcPts val="600"/>
              </a:spcBef>
              <a:spcAft>
                <a:spcPts val="600"/>
              </a:spcAft>
            </a:pPr>
            <a:r>
              <a:rPr lang="vi-VN" sz="2200" b="1" dirty="0">
                <a:latin typeface="Cambria" panose="02040503050406030204" pitchFamily="18" charset="0"/>
                <a:ea typeface="Cambria" panose="02040503050406030204" pitchFamily="18" charset="0"/>
              </a:rPr>
              <a:t>Nhiệm vụ : </a:t>
            </a:r>
            <a:endParaRPr lang="en-US" sz="2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8"/>
                                        </p:tgtEl>
                                        <p:attrNameLst>
                                          <p:attrName>style.visibility</p:attrName>
                                        </p:attrNameLst>
                                      </p:cBhvr>
                                      <p:to>
                                        <p:strVal val="visible"/>
                                      </p:to>
                                    </p:set>
                                    <p:animEffect transition="in" filter="fade">
                                      <p:cBhvr>
                                        <p:cTn id="7" dur="500"/>
                                        <p:tgtEl>
                                          <p:spTgt spid="2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calcmode="lin" valueType="num">
                                      <p:cBhvr additive="base">
                                        <p:cTn id="3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8" grpId="0"/>
      <p:bldP spid="6" grpId="0" uiExpand="1"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2" name="TextBox 21">
            <a:extLst>
              <a:ext uri="{FF2B5EF4-FFF2-40B4-BE49-F238E27FC236}">
                <a16:creationId xmlns:a16="http://schemas.microsoft.com/office/drawing/2014/main" id="{1C954FEE-4454-696F-EB5D-5F6C90FE9C75}"/>
              </a:ext>
            </a:extLst>
          </p:cNvPr>
          <p:cNvSpPr txBox="1"/>
          <p:nvPr/>
        </p:nvSpPr>
        <p:spPr>
          <a:xfrm>
            <a:off x="542802" y="315738"/>
            <a:ext cx="60805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a</a:t>
            </a:r>
            <a:r>
              <a:rPr lang="en-US" sz="2800" b="1" dirty="0">
                <a:latin typeface="Cambria" panose="02040503050406030204" pitchFamily="18" charset="0"/>
                <a:ea typeface="Cambria" panose="02040503050406030204" pitchFamily="18" charset="0"/>
              </a:rPr>
              <a:t>.</a:t>
            </a:r>
            <a:r>
              <a:rPr lang="vi-VN" sz="2800" b="1" dirty="0">
                <a:latin typeface="Cambria" panose="02040503050406030204" pitchFamily="18" charset="0"/>
                <a:ea typeface="Cambria" panose="02040503050406030204" pitchFamily="18" charset="0"/>
              </a:rPr>
              <a:t> Những chuyển biến lớn về kinh tế</a:t>
            </a:r>
          </a:p>
        </p:txBody>
      </p:sp>
      <p:pic>
        <p:nvPicPr>
          <p:cNvPr id="24" name="Picture 23">
            <a:extLst>
              <a:ext uri="{FF2B5EF4-FFF2-40B4-BE49-F238E27FC236}">
                <a16:creationId xmlns:a16="http://schemas.microsoft.com/office/drawing/2014/main" id="{0D4B061E-59E3-0C57-7644-BAFD744A0087}"/>
              </a:ext>
            </a:extLst>
          </p:cNvPr>
          <p:cNvPicPr>
            <a:picLocks noChangeAspect="1"/>
          </p:cNvPicPr>
          <p:nvPr/>
        </p:nvPicPr>
        <p:blipFill>
          <a:blip r:embed="rId3"/>
          <a:stretch>
            <a:fillRect/>
          </a:stretch>
        </p:blipFill>
        <p:spPr>
          <a:xfrm>
            <a:off x="352425" y="838958"/>
            <a:ext cx="8439150" cy="3988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circle(in)">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graphicFrame>
        <p:nvGraphicFramePr>
          <p:cNvPr id="14" name="Group 37">
            <a:extLst>
              <a:ext uri="{FF2B5EF4-FFF2-40B4-BE49-F238E27FC236}">
                <a16:creationId xmlns:a16="http://schemas.microsoft.com/office/drawing/2014/main" id="{C8F5375C-A32C-6839-B145-1A72A1F05EDE}"/>
              </a:ext>
            </a:extLst>
          </p:cNvPr>
          <p:cNvGraphicFramePr>
            <a:graphicFrameLocks/>
          </p:cNvGraphicFramePr>
          <p:nvPr>
            <p:extLst>
              <p:ext uri="{D42A27DB-BD31-4B8C-83A1-F6EECF244321}">
                <p14:modId xmlns:p14="http://schemas.microsoft.com/office/powerpoint/2010/main" val="4108464179"/>
              </p:ext>
            </p:extLst>
          </p:nvPr>
        </p:nvGraphicFramePr>
        <p:xfrm>
          <a:off x="115747" y="1002359"/>
          <a:ext cx="8692587" cy="3935794"/>
        </p:xfrm>
        <a:graphic>
          <a:graphicData uri="http://schemas.openxmlformats.org/drawingml/2006/table">
            <a:tbl>
              <a:tblPr/>
              <a:tblGrid>
                <a:gridCol w="2897529">
                  <a:extLst>
                    <a:ext uri="{9D8B030D-6E8A-4147-A177-3AD203B41FA5}">
                      <a16:colId xmlns:a16="http://schemas.microsoft.com/office/drawing/2014/main" val="20000"/>
                    </a:ext>
                  </a:extLst>
                </a:gridCol>
                <a:gridCol w="2897529">
                  <a:extLst>
                    <a:ext uri="{9D8B030D-6E8A-4147-A177-3AD203B41FA5}">
                      <a16:colId xmlns:a16="http://schemas.microsoft.com/office/drawing/2014/main" val="20001"/>
                    </a:ext>
                  </a:extLst>
                </a:gridCol>
                <a:gridCol w="2897529">
                  <a:extLst>
                    <a:ext uri="{9D8B030D-6E8A-4147-A177-3AD203B41FA5}">
                      <a16:colId xmlns:a16="http://schemas.microsoft.com/office/drawing/2014/main" val="20002"/>
                    </a:ext>
                  </a:extLst>
                </a:gridCol>
              </a:tblGrid>
              <a:tr h="68331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ĐẦU TƯ SẢN XUẤT</a:t>
                      </a: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TRONG NƯỚC</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  THUỘC ĐỊA</a:t>
                      </a: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91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Nguyên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liệu</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Nhập</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từ</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nước</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ngoài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Tại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chỗ</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80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Nhân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công</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Trả</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lương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cao</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Trả</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lương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thấp</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54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Hàng</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hóa</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Mang ra nước ngoài bán</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Tiêu</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thụ</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tại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chỗ</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19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Lợi</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nhuận</a:t>
                      </a:r>
                      <a:endParaRPr lang="en-US" sz="2800" b="0" i="0" u="none" strike="noStrike" cap="none" dirty="0">
                        <a:solidFill>
                          <a:schemeClr val="dk1"/>
                        </a:solidFill>
                        <a:latin typeface="Cambria" panose="02040503050406030204" pitchFamily="18" charset="0"/>
                        <a:ea typeface="Cambria" panose="02040503050406030204" pitchFamily="18" charset="0"/>
                        <a:sym typeface="Average Sans"/>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a:solidFill>
                            <a:schemeClr val="dk1"/>
                          </a:solidFill>
                          <a:latin typeface="Cambria" panose="02040503050406030204" pitchFamily="18" charset="0"/>
                          <a:ea typeface="Cambria" panose="02040503050406030204" pitchFamily="18" charset="0"/>
                          <a:sym typeface="Average Sans"/>
                        </a:rPr>
                        <a:t>Thấp hơn</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Cao </a:t>
                      </a:r>
                      <a:r>
                        <a:rPr lang="en-US" sz="2800" b="0" i="0" u="none" strike="noStrike" cap="none" dirty="0" err="1">
                          <a:solidFill>
                            <a:schemeClr val="dk1"/>
                          </a:solidFill>
                          <a:latin typeface="Cambria" panose="02040503050406030204" pitchFamily="18" charset="0"/>
                          <a:ea typeface="Cambria" panose="02040503050406030204" pitchFamily="18" charset="0"/>
                          <a:sym typeface="Average Sans"/>
                        </a:rPr>
                        <a:t>hơn</a:t>
                      </a:r>
                      <a:r>
                        <a:rPr lang="en-US" sz="2800" b="0" i="0" u="none" strike="noStrike" cap="none" dirty="0">
                          <a:solidFill>
                            <a:schemeClr val="dk1"/>
                          </a:solidFill>
                          <a:latin typeface="Cambria" panose="02040503050406030204" pitchFamily="18" charset="0"/>
                          <a:ea typeface="Cambria" panose="02040503050406030204" pitchFamily="18" charset="0"/>
                          <a:sym typeface="Average Sans"/>
                        </a:rPr>
                        <a:t> </a:t>
                      </a: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 name="Text Box 268">
            <a:extLst>
              <a:ext uri="{FF2B5EF4-FFF2-40B4-BE49-F238E27FC236}">
                <a16:creationId xmlns:a16="http://schemas.microsoft.com/office/drawing/2014/main" id="{E4EC95D4-0900-E76B-585C-73D1E067BA7F}"/>
              </a:ext>
            </a:extLst>
          </p:cNvPr>
          <p:cNvSpPr txBox="1">
            <a:spLocks noChangeArrowheads="1"/>
          </p:cNvSpPr>
          <p:nvPr/>
        </p:nvSpPr>
        <p:spPr bwMode="auto">
          <a:xfrm>
            <a:off x="1454646" y="439369"/>
            <a:ext cx="6426421" cy="3693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1800" b="1" dirty="0">
                <a:latin typeface="Times New Roman" panose="02020603050405020304" pitchFamily="18" charset="0"/>
              </a:rPr>
              <a:t>XUẤT KHẨU TƯ BẢN  CỦA TƯ SẢN 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B8AB01BD-2F67-AF4C-72EE-478CBC29149E}"/>
              </a:ext>
            </a:extLst>
          </p:cNvPr>
          <p:cNvSpPr>
            <a:spLocks noChangeShapeType="1"/>
          </p:cNvSpPr>
          <p:nvPr/>
        </p:nvSpPr>
        <p:spPr bwMode="auto">
          <a:xfrm>
            <a:off x="1764506" y="262170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9" name="Text Box 16">
            <a:extLst>
              <a:ext uri="{FF2B5EF4-FFF2-40B4-BE49-F238E27FC236}">
                <a16:creationId xmlns:a16="http://schemas.microsoft.com/office/drawing/2014/main" id="{D15EDB96-FB93-D37F-C82E-CF9F8229D727}"/>
              </a:ext>
            </a:extLst>
          </p:cNvPr>
          <p:cNvSpPr txBox="1">
            <a:spLocks noChangeArrowheads="1"/>
          </p:cNvSpPr>
          <p:nvPr/>
        </p:nvSpPr>
        <p:spPr bwMode="auto">
          <a:xfrm>
            <a:off x="2951545" y="295276"/>
            <a:ext cx="16954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a:solidFill>
                  <a:srgbClr val="FF0000"/>
                </a:solidFill>
                <a:latin typeface="Cambria" panose="02040503050406030204" pitchFamily="18" charset="0"/>
                <a:ea typeface="Cambria" panose="02040503050406030204" pitchFamily="18" charset="0"/>
              </a:rPr>
              <a:t>Anh </a:t>
            </a:r>
          </a:p>
        </p:txBody>
      </p:sp>
      <p:sp>
        <p:nvSpPr>
          <p:cNvPr id="10" name="Text Box 17">
            <a:extLst>
              <a:ext uri="{FF2B5EF4-FFF2-40B4-BE49-F238E27FC236}">
                <a16:creationId xmlns:a16="http://schemas.microsoft.com/office/drawing/2014/main" id="{ECA74A50-7926-2C9D-1B72-2CE6BAEE0007}"/>
              </a:ext>
            </a:extLst>
          </p:cNvPr>
          <p:cNvSpPr txBox="1">
            <a:spLocks noChangeArrowheads="1"/>
          </p:cNvSpPr>
          <p:nvPr/>
        </p:nvSpPr>
        <p:spPr bwMode="auto">
          <a:xfrm>
            <a:off x="4938713" y="394046"/>
            <a:ext cx="7798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00B050"/>
                </a:solidFill>
                <a:latin typeface="Cambria" panose="02040503050406030204" pitchFamily="18" charset="0"/>
                <a:ea typeface="Cambria" panose="02040503050406030204" pitchFamily="18" charset="0"/>
              </a:rPr>
              <a:t>Mĩ</a:t>
            </a:r>
            <a:endParaRPr lang="en-US" altLang="vi-VN" sz="2800" b="1" dirty="0">
              <a:solidFill>
                <a:srgbClr val="00B050"/>
              </a:solidFill>
              <a:latin typeface="Cambria" panose="02040503050406030204" pitchFamily="18" charset="0"/>
              <a:ea typeface="Cambria" panose="02040503050406030204" pitchFamily="18" charset="0"/>
            </a:endParaRPr>
          </a:p>
        </p:txBody>
      </p:sp>
      <p:sp>
        <p:nvSpPr>
          <p:cNvPr id="11" name="Text Box 18">
            <a:extLst>
              <a:ext uri="{FF2B5EF4-FFF2-40B4-BE49-F238E27FC236}">
                <a16:creationId xmlns:a16="http://schemas.microsoft.com/office/drawing/2014/main" id="{935BFC1D-6E01-F48E-C490-631F5B235E41}"/>
              </a:ext>
            </a:extLst>
          </p:cNvPr>
          <p:cNvSpPr txBox="1">
            <a:spLocks noChangeArrowheads="1"/>
          </p:cNvSpPr>
          <p:nvPr/>
        </p:nvSpPr>
        <p:spPr bwMode="auto">
          <a:xfrm>
            <a:off x="2336006" y="1346054"/>
            <a:ext cx="1247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FF0000"/>
                </a:solidFill>
                <a:latin typeface="Cambria" panose="02040503050406030204" pitchFamily="18" charset="0"/>
                <a:ea typeface="Cambria" panose="02040503050406030204" pitchFamily="18" charset="0"/>
              </a:rPr>
              <a:t>Pháp</a:t>
            </a:r>
          </a:p>
        </p:txBody>
      </p:sp>
      <p:sp>
        <p:nvSpPr>
          <p:cNvPr id="12" name="Text Box 19">
            <a:extLst>
              <a:ext uri="{FF2B5EF4-FFF2-40B4-BE49-F238E27FC236}">
                <a16:creationId xmlns:a16="http://schemas.microsoft.com/office/drawing/2014/main" id="{F8854AFD-4E04-5792-8F77-6319A8F5759E}"/>
              </a:ext>
            </a:extLst>
          </p:cNvPr>
          <p:cNvSpPr txBox="1">
            <a:spLocks noChangeArrowheads="1"/>
          </p:cNvSpPr>
          <p:nvPr/>
        </p:nvSpPr>
        <p:spPr bwMode="auto">
          <a:xfrm>
            <a:off x="1201936" y="2294283"/>
            <a:ext cx="13257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FF0000"/>
                </a:solidFill>
                <a:latin typeface="Cambria" panose="02040503050406030204" pitchFamily="18" charset="0"/>
                <a:ea typeface="Cambria" panose="02040503050406030204" pitchFamily="18" charset="0"/>
              </a:rPr>
              <a:t>Đức</a:t>
            </a:r>
            <a:endParaRPr lang="en-US" altLang="vi-VN" sz="2800" b="1" dirty="0">
              <a:solidFill>
                <a:srgbClr val="FF0000"/>
              </a:solidFill>
              <a:latin typeface="Cambria" panose="02040503050406030204" pitchFamily="18" charset="0"/>
              <a:ea typeface="Cambria" panose="02040503050406030204" pitchFamily="18" charset="0"/>
            </a:endParaRPr>
          </a:p>
        </p:txBody>
      </p:sp>
      <p:sp>
        <p:nvSpPr>
          <p:cNvPr id="13" name="Text Box 20">
            <a:extLst>
              <a:ext uri="{FF2B5EF4-FFF2-40B4-BE49-F238E27FC236}">
                <a16:creationId xmlns:a16="http://schemas.microsoft.com/office/drawing/2014/main" id="{6E1F3A2F-A129-D285-2F59-CA6C01B0E87C}"/>
              </a:ext>
            </a:extLst>
          </p:cNvPr>
          <p:cNvSpPr txBox="1">
            <a:spLocks noChangeArrowheads="1"/>
          </p:cNvSpPr>
          <p:nvPr/>
        </p:nvSpPr>
        <p:spPr bwMode="auto">
          <a:xfrm>
            <a:off x="357783" y="3276549"/>
            <a:ext cx="7018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err="1">
                <a:solidFill>
                  <a:srgbClr val="FF0000"/>
                </a:solidFill>
                <a:latin typeface="Cambria" panose="02040503050406030204" pitchFamily="18" charset="0"/>
                <a:ea typeface="Cambria" panose="02040503050406030204" pitchFamily="18" charset="0"/>
              </a:rPr>
              <a:t>Mĩ</a:t>
            </a:r>
            <a:endParaRPr lang="en-US" altLang="vi-VN" sz="2800" b="1" dirty="0">
              <a:solidFill>
                <a:srgbClr val="FF0000"/>
              </a:solidFill>
              <a:latin typeface="Cambria" panose="02040503050406030204" pitchFamily="18" charset="0"/>
              <a:ea typeface="Cambria" panose="02040503050406030204" pitchFamily="18" charset="0"/>
            </a:endParaRPr>
          </a:p>
        </p:txBody>
      </p:sp>
      <p:sp>
        <p:nvSpPr>
          <p:cNvPr id="14" name="Text Box 21">
            <a:extLst>
              <a:ext uri="{FF2B5EF4-FFF2-40B4-BE49-F238E27FC236}">
                <a16:creationId xmlns:a16="http://schemas.microsoft.com/office/drawing/2014/main" id="{7FA9248F-4662-D6CE-ACA2-1CD2DF7253D4}"/>
              </a:ext>
            </a:extLst>
          </p:cNvPr>
          <p:cNvSpPr txBox="1">
            <a:spLocks noChangeArrowheads="1"/>
          </p:cNvSpPr>
          <p:nvPr/>
        </p:nvSpPr>
        <p:spPr bwMode="auto">
          <a:xfrm>
            <a:off x="6924675" y="2375246"/>
            <a:ext cx="1028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B050"/>
                </a:solidFill>
                <a:latin typeface="Cambria" panose="02040503050406030204" pitchFamily="18" charset="0"/>
                <a:ea typeface="Cambria" panose="02040503050406030204" pitchFamily="18" charset="0"/>
              </a:rPr>
              <a:t>Anh </a:t>
            </a:r>
          </a:p>
        </p:txBody>
      </p:sp>
      <p:sp>
        <p:nvSpPr>
          <p:cNvPr id="15" name="Text Box 22">
            <a:extLst>
              <a:ext uri="{FF2B5EF4-FFF2-40B4-BE49-F238E27FC236}">
                <a16:creationId xmlns:a16="http://schemas.microsoft.com/office/drawing/2014/main" id="{F16532A3-AE59-A70C-06BE-676D909B8213}"/>
              </a:ext>
            </a:extLst>
          </p:cNvPr>
          <p:cNvSpPr txBox="1">
            <a:spLocks noChangeArrowheads="1"/>
          </p:cNvSpPr>
          <p:nvPr/>
        </p:nvSpPr>
        <p:spPr bwMode="auto">
          <a:xfrm>
            <a:off x="7654529" y="3271787"/>
            <a:ext cx="91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B050"/>
                </a:solidFill>
                <a:latin typeface="Cambria" panose="02040503050406030204" pitchFamily="18" charset="0"/>
                <a:ea typeface="Cambria" panose="02040503050406030204" pitchFamily="18" charset="0"/>
              </a:rPr>
              <a:t>Pháp</a:t>
            </a:r>
          </a:p>
        </p:txBody>
      </p:sp>
      <p:sp>
        <p:nvSpPr>
          <p:cNvPr id="16" name="Text Box 23">
            <a:extLst>
              <a:ext uri="{FF2B5EF4-FFF2-40B4-BE49-F238E27FC236}">
                <a16:creationId xmlns:a16="http://schemas.microsoft.com/office/drawing/2014/main" id="{AE238CBD-8F0E-AE34-964C-83B644A92732}"/>
              </a:ext>
            </a:extLst>
          </p:cNvPr>
          <p:cNvSpPr txBox="1">
            <a:spLocks noChangeArrowheads="1"/>
          </p:cNvSpPr>
          <p:nvPr/>
        </p:nvSpPr>
        <p:spPr bwMode="auto">
          <a:xfrm>
            <a:off x="5718572" y="1425127"/>
            <a:ext cx="1085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dirty="0" err="1">
                <a:solidFill>
                  <a:srgbClr val="00B050"/>
                </a:solidFill>
                <a:latin typeface="Cambria" panose="02040503050406030204" pitchFamily="18" charset="0"/>
                <a:ea typeface="Cambria" panose="02040503050406030204" pitchFamily="18" charset="0"/>
              </a:rPr>
              <a:t>Đức</a:t>
            </a:r>
            <a:endParaRPr lang="en-US" altLang="vi-VN" sz="2400" b="1" dirty="0">
              <a:solidFill>
                <a:srgbClr val="00B050"/>
              </a:solidFill>
              <a:latin typeface="Cambria" panose="02040503050406030204" pitchFamily="18" charset="0"/>
              <a:ea typeface="Cambria" panose="02040503050406030204" pitchFamily="18" charset="0"/>
            </a:endParaRPr>
          </a:p>
        </p:txBody>
      </p:sp>
      <p:sp>
        <p:nvSpPr>
          <p:cNvPr id="17" name="Text Box 24">
            <a:extLst>
              <a:ext uri="{FF2B5EF4-FFF2-40B4-BE49-F238E27FC236}">
                <a16:creationId xmlns:a16="http://schemas.microsoft.com/office/drawing/2014/main" id="{F3C1B030-787A-9994-1844-5CB6EDDF911E}"/>
              </a:ext>
            </a:extLst>
          </p:cNvPr>
          <p:cNvSpPr txBox="1">
            <a:spLocks noChangeArrowheads="1"/>
          </p:cNvSpPr>
          <p:nvPr/>
        </p:nvSpPr>
        <p:spPr bwMode="auto">
          <a:xfrm>
            <a:off x="266832" y="3831214"/>
            <a:ext cx="44873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dirty="0" err="1">
                <a:solidFill>
                  <a:srgbClr val="000000"/>
                </a:solidFill>
                <a:latin typeface="Cambria" panose="02040503050406030204" pitchFamily="18" charset="0"/>
                <a:ea typeface="Cambria" panose="02040503050406030204" pitchFamily="18" charset="0"/>
              </a:rPr>
              <a:t>Cuối</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thế</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kỉ</a:t>
            </a:r>
            <a:r>
              <a:rPr lang="en-US" altLang="vi-VN" sz="2400" dirty="0">
                <a:solidFill>
                  <a:srgbClr val="000000"/>
                </a:solidFill>
                <a:latin typeface="Cambria" panose="02040503050406030204" pitchFamily="18" charset="0"/>
                <a:ea typeface="Cambria" panose="02040503050406030204" pitchFamily="18" charset="0"/>
              </a:rPr>
              <a:t> XVIII- </a:t>
            </a:r>
            <a:r>
              <a:rPr lang="en-US" altLang="vi-VN" sz="2400" dirty="0" err="1">
                <a:solidFill>
                  <a:srgbClr val="000000"/>
                </a:solidFill>
                <a:latin typeface="Cambria" panose="02040503050406030204" pitchFamily="18" charset="0"/>
                <a:ea typeface="Cambria" panose="02040503050406030204" pitchFamily="18" charset="0"/>
              </a:rPr>
              <a:t>đầu</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thế</a:t>
            </a:r>
            <a:r>
              <a:rPr lang="en-US" altLang="vi-VN" sz="2400" dirty="0">
                <a:solidFill>
                  <a:srgbClr val="000000"/>
                </a:solidFill>
                <a:latin typeface="Cambria" panose="02040503050406030204" pitchFamily="18" charset="0"/>
                <a:ea typeface="Cambria" panose="02040503050406030204" pitchFamily="18" charset="0"/>
              </a:rPr>
              <a:t> </a:t>
            </a:r>
            <a:r>
              <a:rPr lang="en-US" altLang="vi-VN" sz="2400" dirty="0" err="1">
                <a:solidFill>
                  <a:srgbClr val="000000"/>
                </a:solidFill>
                <a:latin typeface="Cambria" panose="02040503050406030204" pitchFamily="18" charset="0"/>
                <a:ea typeface="Cambria" panose="02040503050406030204" pitchFamily="18" charset="0"/>
              </a:rPr>
              <a:t>kỉ</a:t>
            </a:r>
            <a:r>
              <a:rPr lang="en-US" altLang="vi-VN" sz="2400" dirty="0">
                <a:solidFill>
                  <a:srgbClr val="000000"/>
                </a:solidFill>
                <a:latin typeface="Cambria" panose="02040503050406030204" pitchFamily="18" charset="0"/>
                <a:ea typeface="Cambria" panose="02040503050406030204" pitchFamily="18" charset="0"/>
              </a:rPr>
              <a:t> XIX</a:t>
            </a:r>
          </a:p>
        </p:txBody>
      </p:sp>
      <p:sp>
        <p:nvSpPr>
          <p:cNvPr id="18" name="Text Box 25">
            <a:extLst>
              <a:ext uri="{FF2B5EF4-FFF2-40B4-BE49-F238E27FC236}">
                <a16:creationId xmlns:a16="http://schemas.microsoft.com/office/drawing/2014/main" id="{F32E4B2C-A465-A022-8264-7BD4EEB81E85}"/>
              </a:ext>
            </a:extLst>
          </p:cNvPr>
          <p:cNvSpPr txBox="1">
            <a:spLocks noChangeArrowheads="1"/>
          </p:cNvSpPr>
          <p:nvPr/>
        </p:nvSpPr>
        <p:spPr bwMode="auto">
          <a:xfrm>
            <a:off x="4754165" y="3860300"/>
            <a:ext cx="44873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dirty="0" err="1">
                <a:solidFill>
                  <a:srgbClr val="00B050"/>
                </a:solidFill>
                <a:latin typeface="Cambria" panose="02040503050406030204" pitchFamily="18" charset="0"/>
                <a:ea typeface="Cambria" panose="02040503050406030204" pitchFamily="18" charset="0"/>
              </a:rPr>
              <a:t>Cuối</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thế</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kỉ</a:t>
            </a:r>
            <a:r>
              <a:rPr lang="en-US" altLang="vi-VN" sz="2400" dirty="0">
                <a:solidFill>
                  <a:srgbClr val="00B050"/>
                </a:solidFill>
                <a:latin typeface="Cambria" panose="02040503050406030204" pitchFamily="18" charset="0"/>
                <a:ea typeface="Cambria" panose="02040503050406030204" pitchFamily="18" charset="0"/>
              </a:rPr>
              <a:t> XIX - </a:t>
            </a:r>
            <a:r>
              <a:rPr lang="en-US" altLang="vi-VN" sz="2400" dirty="0" err="1">
                <a:solidFill>
                  <a:srgbClr val="00B050"/>
                </a:solidFill>
                <a:latin typeface="Cambria" panose="02040503050406030204" pitchFamily="18" charset="0"/>
                <a:ea typeface="Cambria" panose="02040503050406030204" pitchFamily="18" charset="0"/>
              </a:rPr>
              <a:t>đầu</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thế</a:t>
            </a:r>
            <a:r>
              <a:rPr lang="en-US" altLang="vi-VN" sz="2400" dirty="0">
                <a:solidFill>
                  <a:srgbClr val="00B050"/>
                </a:solidFill>
                <a:latin typeface="Cambria" panose="02040503050406030204" pitchFamily="18" charset="0"/>
                <a:ea typeface="Cambria" panose="02040503050406030204" pitchFamily="18" charset="0"/>
              </a:rPr>
              <a:t> </a:t>
            </a:r>
            <a:r>
              <a:rPr lang="en-US" altLang="vi-VN" sz="2400" dirty="0" err="1">
                <a:solidFill>
                  <a:srgbClr val="00B050"/>
                </a:solidFill>
                <a:latin typeface="Cambria" panose="02040503050406030204" pitchFamily="18" charset="0"/>
                <a:ea typeface="Cambria" panose="02040503050406030204" pitchFamily="18" charset="0"/>
              </a:rPr>
              <a:t>kỉ</a:t>
            </a:r>
            <a:r>
              <a:rPr lang="en-US" altLang="vi-VN" sz="2400" dirty="0">
                <a:solidFill>
                  <a:srgbClr val="00B050"/>
                </a:solidFill>
                <a:latin typeface="Cambria" panose="02040503050406030204" pitchFamily="18" charset="0"/>
                <a:ea typeface="Cambria" panose="02040503050406030204" pitchFamily="18" charset="0"/>
              </a:rPr>
              <a:t> XX</a:t>
            </a:r>
          </a:p>
        </p:txBody>
      </p:sp>
      <p:sp>
        <p:nvSpPr>
          <p:cNvPr id="19" name="Text Box 26">
            <a:extLst>
              <a:ext uri="{FF2B5EF4-FFF2-40B4-BE49-F238E27FC236}">
                <a16:creationId xmlns:a16="http://schemas.microsoft.com/office/drawing/2014/main" id="{9CB1C69D-FE7F-6D99-BB88-D7F7D7F061C3}"/>
              </a:ext>
            </a:extLst>
          </p:cNvPr>
          <p:cNvSpPr txBox="1">
            <a:spLocks noChangeArrowheads="1"/>
          </p:cNvSpPr>
          <p:nvPr/>
        </p:nvSpPr>
        <p:spPr bwMode="auto">
          <a:xfrm>
            <a:off x="4212431" y="3321793"/>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4</a:t>
            </a:r>
          </a:p>
        </p:txBody>
      </p:sp>
      <p:sp>
        <p:nvSpPr>
          <p:cNvPr id="20" name="Text Box 27">
            <a:extLst>
              <a:ext uri="{FF2B5EF4-FFF2-40B4-BE49-F238E27FC236}">
                <a16:creationId xmlns:a16="http://schemas.microsoft.com/office/drawing/2014/main" id="{40D27142-ADE8-9128-7B14-8CDF5226F1E7}"/>
              </a:ext>
            </a:extLst>
          </p:cNvPr>
          <p:cNvSpPr txBox="1">
            <a:spLocks noChangeArrowheads="1"/>
          </p:cNvSpPr>
          <p:nvPr/>
        </p:nvSpPr>
        <p:spPr bwMode="auto">
          <a:xfrm>
            <a:off x="4279106" y="2393106"/>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3</a:t>
            </a:r>
          </a:p>
        </p:txBody>
      </p:sp>
      <p:sp>
        <p:nvSpPr>
          <p:cNvPr id="21" name="Text Box 28">
            <a:extLst>
              <a:ext uri="{FF2B5EF4-FFF2-40B4-BE49-F238E27FC236}">
                <a16:creationId xmlns:a16="http://schemas.microsoft.com/office/drawing/2014/main" id="{5C49176B-3920-2765-1249-B5C1FBA512E5}"/>
              </a:ext>
            </a:extLst>
          </p:cNvPr>
          <p:cNvSpPr txBox="1">
            <a:spLocks noChangeArrowheads="1"/>
          </p:cNvSpPr>
          <p:nvPr/>
        </p:nvSpPr>
        <p:spPr bwMode="auto">
          <a:xfrm>
            <a:off x="4279106" y="1478706"/>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a:solidFill>
                  <a:srgbClr val="FF0000"/>
                </a:solidFill>
                <a:latin typeface="Cambria" panose="02040503050406030204" pitchFamily="18" charset="0"/>
                <a:ea typeface="Cambria" panose="02040503050406030204" pitchFamily="18" charset="0"/>
              </a:rPr>
              <a:t>2</a:t>
            </a:r>
          </a:p>
        </p:txBody>
      </p:sp>
      <p:sp>
        <p:nvSpPr>
          <p:cNvPr id="22" name="Text Box 29">
            <a:extLst>
              <a:ext uri="{FF2B5EF4-FFF2-40B4-BE49-F238E27FC236}">
                <a16:creationId xmlns:a16="http://schemas.microsoft.com/office/drawing/2014/main" id="{8B5B0B32-9EA7-BC45-C7A3-81DB9492252A}"/>
              </a:ext>
            </a:extLst>
          </p:cNvPr>
          <p:cNvSpPr txBox="1">
            <a:spLocks noChangeArrowheads="1"/>
          </p:cNvSpPr>
          <p:nvPr/>
        </p:nvSpPr>
        <p:spPr bwMode="auto">
          <a:xfrm>
            <a:off x="4468416" y="154730"/>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00" dirty="0">
                <a:solidFill>
                  <a:srgbClr val="FF0000"/>
                </a:solidFill>
                <a:latin typeface="Cambria" panose="02040503050406030204" pitchFamily="18" charset="0"/>
                <a:ea typeface="Cambria" panose="02040503050406030204" pitchFamily="18" charset="0"/>
              </a:rPr>
              <a:t>1</a:t>
            </a:r>
          </a:p>
        </p:txBody>
      </p:sp>
      <p:sp>
        <p:nvSpPr>
          <p:cNvPr id="23" name="Text Box 31">
            <a:extLst>
              <a:ext uri="{FF2B5EF4-FFF2-40B4-BE49-F238E27FC236}">
                <a16:creationId xmlns:a16="http://schemas.microsoft.com/office/drawing/2014/main" id="{6F351961-6E96-0B53-ADCF-B320B6CBDD92}"/>
              </a:ext>
            </a:extLst>
          </p:cNvPr>
          <p:cNvSpPr txBox="1">
            <a:spLocks noChangeArrowheads="1"/>
          </p:cNvSpPr>
          <p:nvPr/>
        </p:nvSpPr>
        <p:spPr bwMode="auto">
          <a:xfrm>
            <a:off x="944760" y="4266405"/>
            <a:ext cx="69544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Vị</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trí</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công</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nghiệp</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Pháp</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Đức</a:t>
            </a:r>
            <a:r>
              <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Mĩ</a:t>
            </a:r>
            <a:endParaRPr lang="en-US" alt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Line 32">
            <a:extLst>
              <a:ext uri="{FF2B5EF4-FFF2-40B4-BE49-F238E27FC236}">
                <a16:creationId xmlns:a16="http://schemas.microsoft.com/office/drawing/2014/main" id="{A3193DAA-642E-4CE5-2DA3-437165DD7333}"/>
              </a:ext>
            </a:extLst>
          </p:cNvPr>
          <p:cNvSpPr>
            <a:spLocks noChangeShapeType="1"/>
          </p:cNvSpPr>
          <p:nvPr/>
        </p:nvSpPr>
        <p:spPr bwMode="auto">
          <a:xfrm>
            <a:off x="2336006" y="4507655"/>
            <a:ext cx="57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F2B193F4-CED9-D482-0C57-004F019C94BF}"/>
              </a:ext>
            </a:extLst>
          </p:cNvPr>
          <p:cNvSpPr>
            <a:spLocks noChangeArrowheads="1"/>
          </p:cNvSpPr>
          <p:nvPr/>
        </p:nvSpPr>
        <p:spPr bwMode="auto">
          <a:xfrm>
            <a:off x="3618310" y="755995"/>
            <a:ext cx="2140744" cy="71438"/>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5C262397-F791-6B15-43E2-8EEDB1B3371B}"/>
              </a:ext>
            </a:extLst>
          </p:cNvPr>
          <p:cNvSpPr>
            <a:spLocks noChangeArrowheads="1"/>
          </p:cNvSpPr>
          <p:nvPr/>
        </p:nvSpPr>
        <p:spPr bwMode="auto">
          <a:xfrm>
            <a:off x="2736056" y="1827559"/>
            <a:ext cx="3582591" cy="70247"/>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FEDC2EAF-8B23-4A0C-AF0A-9D76E6CF8297}"/>
              </a:ext>
            </a:extLst>
          </p:cNvPr>
          <p:cNvSpPr>
            <a:spLocks noChangeArrowheads="1"/>
          </p:cNvSpPr>
          <p:nvPr/>
        </p:nvSpPr>
        <p:spPr bwMode="auto">
          <a:xfrm>
            <a:off x="1403747" y="2764580"/>
            <a:ext cx="6167438" cy="80963"/>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27">
            <a:extLst>
              <a:ext uri="{FF2B5EF4-FFF2-40B4-BE49-F238E27FC236}">
                <a16:creationId xmlns:a16="http://schemas.microsoft.com/office/drawing/2014/main" id="{5761FB1A-DE30-9EC5-1ACE-219DE46B8BD0}"/>
              </a:ext>
            </a:extLst>
          </p:cNvPr>
          <p:cNvSpPr>
            <a:spLocks noChangeArrowheads="1"/>
          </p:cNvSpPr>
          <p:nvPr/>
        </p:nvSpPr>
        <p:spPr bwMode="auto">
          <a:xfrm>
            <a:off x="509588" y="3681361"/>
            <a:ext cx="7789069" cy="70247"/>
          </a:xfrm>
          <a:prstGeom prst="rect">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160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Line 11">
            <a:extLst>
              <a:ext uri="{FF2B5EF4-FFF2-40B4-BE49-F238E27FC236}">
                <a16:creationId xmlns:a16="http://schemas.microsoft.com/office/drawing/2014/main" id="{29B3372E-ED95-5AA5-8A7E-DA66C5A2B098}"/>
              </a:ext>
            </a:extLst>
          </p:cNvPr>
          <p:cNvSpPr>
            <a:spLocks noChangeShapeType="1"/>
          </p:cNvSpPr>
          <p:nvPr/>
        </p:nvSpPr>
        <p:spPr bwMode="auto">
          <a:xfrm flipH="1">
            <a:off x="4560094" y="532159"/>
            <a:ext cx="60722" cy="3926681"/>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600">
              <a:latin typeface="Cambria" panose="02040503050406030204" pitchFamily="18" charset="0"/>
              <a:ea typeface="Cambria" panose="02040503050406030204" pitchFamily="18" charset="0"/>
            </a:endParaRPr>
          </a:p>
        </p:txBody>
      </p:sp>
      <p:sp>
        <p:nvSpPr>
          <p:cNvPr id="2" name="Up Arrow 1">
            <a:extLst>
              <a:ext uri="{FF2B5EF4-FFF2-40B4-BE49-F238E27FC236}">
                <a16:creationId xmlns:a16="http://schemas.microsoft.com/office/drawing/2014/main" id="{97D6D84D-8D22-7696-763F-BCC3B1DFEAB7}"/>
              </a:ext>
            </a:extLst>
          </p:cNvPr>
          <p:cNvSpPr/>
          <p:nvPr/>
        </p:nvSpPr>
        <p:spPr>
          <a:xfrm rot="3266649" flipH="1">
            <a:off x="3051572" y="-266751"/>
            <a:ext cx="182166" cy="4899422"/>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1600">
              <a:latin typeface="Cambria" panose="02040503050406030204" pitchFamily="18" charset="0"/>
              <a:ea typeface="Cambria" panose="02040503050406030204" pitchFamily="18" charset="0"/>
            </a:endParaRPr>
          </a:p>
        </p:txBody>
      </p:sp>
      <p:sp>
        <p:nvSpPr>
          <p:cNvPr id="5" name="Callout: Line with Accent Bar 4">
            <a:extLst>
              <a:ext uri="{FF2B5EF4-FFF2-40B4-BE49-F238E27FC236}">
                <a16:creationId xmlns:a16="http://schemas.microsoft.com/office/drawing/2014/main" id="{C032875C-CB25-5141-B544-E80443BEA031}"/>
              </a:ext>
            </a:extLst>
          </p:cNvPr>
          <p:cNvSpPr/>
          <p:nvPr/>
        </p:nvSpPr>
        <p:spPr>
          <a:xfrm>
            <a:off x="6856640" y="448596"/>
            <a:ext cx="1848877" cy="1999059"/>
          </a:xfrm>
          <a:prstGeom prst="accentCallout1">
            <a:avLst>
              <a:gd name="adj1" fmla="val 18750"/>
              <a:gd name="adj2" fmla="val -8333"/>
              <a:gd name="adj3" fmla="val 18878"/>
              <a:gd name="adj4" fmla="val -193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sao</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kinh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tế</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ctr"/>
            <a:endParaRPr lang="vi-VN" sz="2400" dirty="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repeatCount="500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1000"/>
                                        <p:tgtEl>
                                          <p:spTgt spid="5"/>
                                        </p:tgtEl>
                                      </p:cBhvr>
                                    </p:animEffect>
                                    <p:anim calcmode="lin" valueType="num">
                                      <p:cBhvr>
                                        <p:cTn id="103" dur="1000" fill="hold"/>
                                        <p:tgtEl>
                                          <p:spTgt spid="5"/>
                                        </p:tgtEl>
                                        <p:attrNameLst>
                                          <p:attrName>ppt_x</p:attrName>
                                        </p:attrNameLst>
                                      </p:cBhvr>
                                      <p:tavLst>
                                        <p:tav tm="0">
                                          <p:val>
                                            <p:strVal val="#ppt_x"/>
                                          </p:val>
                                        </p:tav>
                                        <p:tav tm="100000">
                                          <p:val>
                                            <p:strVal val="#ppt_x"/>
                                          </p:val>
                                        </p:tav>
                                      </p:tavLst>
                                    </p:anim>
                                    <p:anim calcmode="lin" valueType="num">
                                      <p:cBhvr>
                                        <p:cTn id="10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animBg="1"/>
      <p:bldP spid="26" grpId="0" animBg="1"/>
      <p:bldP spid="27" grpId="0" animBg="1"/>
      <p:bldP spid="28" grpId="0" animBg="1"/>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37"/>
          <p:cNvSpPr txBox="1">
            <a:spLocks noGrp="1"/>
          </p:cNvSpPr>
          <p:nvPr>
            <p:ph type="ctrTitle"/>
          </p:nvPr>
        </p:nvSpPr>
        <p:spPr>
          <a:xfrm>
            <a:off x="967075" y="838286"/>
            <a:ext cx="5574300" cy="260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 </a:t>
            </a:r>
            <a:endParaRPr b="1">
              <a:solidFill>
                <a:schemeClr val="lt2"/>
              </a:solidFill>
              <a:latin typeface="Cambria" panose="02040503050406030204" pitchFamily="18" charset="0"/>
              <a:ea typeface="Cambria" panose="02040503050406030204" pitchFamily="18" charset="0"/>
            </a:endParaRPr>
          </a:p>
        </p:txBody>
      </p:sp>
      <p:pic>
        <p:nvPicPr>
          <p:cNvPr id="1940" name="Google Shape;1940;p37"/>
          <p:cNvPicPr preferRelativeResize="0"/>
          <p:nvPr/>
        </p:nvPicPr>
        <p:blipFill>
          <a:blip r:embed="rId3">
            <a:alphaModFix/>
          </a:blip>
          <a:stretch>
            <a:fillRect/>
          </a:stretch>
        </p:blipFill>
        <p:spPr>
          <a:xfrm>
            <a:off x="7009748" y="4051861"/>
            <a:ext cx="2562625" cy="87130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97" y="361661"/>
            <a:ext cx="5305560" cy="429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15608" y="1148332"/>
            <a:ext cx="2543403"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Tahoma" pitchFamily="34" charset="0"/>
              </a:rPr>
              <a:t>Tại sao bến cảng Quảng Châu của Trung Quốc lại treo cờ của Tây Ban Nha, Mỹ, Anh, Hà Lan?</a:t>
            </a:r>
            <a:endParaRPr lang="en-US" sz="2400" dirty="0">
              <a:latin typeface="Cambria" panose="02040503050406030204" pitchFamily="18" charset="0"/>
              <a:ea typeface="Cambria" panose="02040503050406030204"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8DA3A0-371E-8678-C7B1-D76B389A90D2}"/>
              </a:ext>
            </a:extLst>
          </p:cNvPr>
          <p:cNvGrpSpPr>
            <a:grpSpLocks/>
          </p:cNvGrpSpPr>
          <p:nvPr/>
        </p:nvGrpSpPr>
        <p:grpSpPr bwMode="auto">
          <a:xfrm>
            <a:off x="2170449" y="883863"/>
            <a:ext cx="6326981" cy="2765672"/>
            <a:chOff x="4326369" y="1314693"/>
            <a:chExt cx="8897849" cy="2890685"/>
          </a:xfrm>
        </p:grpSpPr>
        <p:sp>
          <p:nvSpPr>
            <p:cNvPr id="3" name="Pentagon 2">
              <a:extLst>
                <a:ext uri="{FF2B5EF4-FFF2-40B4-BE49-F238E27FC236}">
                  <a16:creationId xmlns:a16="http://schemas.microsoft.com/office/drawing/2014/main" id="{C4731FCA-D284-8D46-C4DA-445C115547E5}"/>
                </a:ext>
              </a:extLst>
            </p:cNvPr>
            <p:cNvSpPr/>
            <p:nvPr/>
          </p:nvSpPr>
          <p:spPr>
            <a:xfrm flipH="1">
              <a:off x="4326369" y="1314693"/>
              <a:ext cx="8897849" cy="1438577"/>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just">
                <a:defRPr/>
              </a:pPr>
              <a:endParaRPr lang="x-none" sz="1800" b="1">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76809" name="TextBox 3">
              <a:extLst>
                <a:ext uri="{FF2B5EF4-FFF2-40B4-BE49-F238E27FC236}">
                  <a16:creationId xmlns:a16="http://schemas.microsoft.com/office/drawing/2014/main" id="{088E19EE-B877-5CDB-27E3-D487DDEAED38}"/>
                </a:ext>
              </a:extLst>
            </p:cNvPr>
            <p:cNvSpPr txBox="1">
              <a:spLocks noChangeArrowheads="1"/>
            </p:cNvSpPr>
            <p:nvPr/>
          </p:nvSpPr>
          <p:spPr bwMode="auto">
            <a:xfrm>
              <a:off x="5144113" y="1406687"/>
              <a:ext cx="7604759" cy="279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hành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Cách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mạng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công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nghiệp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muộn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thừa</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hưởng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thành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tựu</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từ</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tập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trung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cải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máy</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móc</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hợp</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lý</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hoá</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sản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xuất</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Tài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nguyên</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phong</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phú</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đất</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hoà</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bình</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lâu</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solidFill>
                    <a:schemeClr val="tx2"/>
                  </a:solidFill>
                  <a:latin typeface="Cambria" panose="02040503050406030204" pitchFamily="18" charset="0"/>
                  <a:ea typeface="Cambria" panose="02040503050406030204" pitchFamily="18" charset="0"/>
                  <a:cs typeface="Times New Roman" panose="02020603050405020304" pitchFamily="18" charset="0"/>
                </a:rPr>
                <a:t>dài</a:t>
              </a:r>
              <a:r>
                <a:rPr lang="en-US" altLang="vi-VN" sz="28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4" name="Picture 3">
            <a:extLst>
              <a:ext uri="{FF2B5EF4-FFF2-40B4-BE49-F238E27FC236}">
                <a16:creationId xmlns:a16="http://schemas.microsoft.com/office/drawing/2014/main" id="{D48989DB-656A-049F-527F-C977F02D565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880402" y="1601553"/>
            <a:ext cx="1624088" cy="154288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BA792B-3DDB-AE71-6750-2E6BC47DC0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247" y="225964"/>
            <a:ext cx="5239909" cy="416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39C9EC8-B0A7-ADF4-FA37-DB3023CC12F8}"/>
              </a:ext>
            </a:extLst>
          </p:cNvPr>
          <p:cNvSpPr>
            <a:spLocks noChangeArrowheads="1"/>
          </p:cNvSpPr>
          <p:nvPr/>
        </p:nvSpPr>
        <p:spPr bwMode="auto">
          <a:xfrm>
            <a:off x="286247" y="4393963"/>
            <a:ext cx="530352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ctr">
              <a:spcBef>
                <a:spcPts val="375"/>
              </a:spcBef>
              <a:buSzPct val="100000"/>
            </a:pP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Tranh đương thời nói về  quyền lực  của các tổ chức độc quyền ở Mỹ (Nguồn : </a:t>
            </a:r>
            <a:r>
              <a:rPr lang="vi-VN" altLang="vi-VN"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Joseph</a:t>
            </a: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vi-VN"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Keppler</a:t>
            </a:r>
            <a:r>
              <a:rPr lang="vi-VN" altLang="vi-VN"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Callout: Line with Accent Bar 5">
            <a:extLst>
              <a:ext uri="{FF2B5EF4-FFF2-40B4-BE49-F238E27FC236}">
                <a16:creationId xmlns:a16="http://schemas.microsoft.com/office/drawing/2014/main" id="{6DE0BE90-D118-6234-00DF-F5F6BE901CBF}"/>
              </a:ext>
            </a:extLst>
          </p:cNvPr>
          <p:cNvSpPr/>
          <p:nvPr/>
        </p:nvSpPr>
        <p:spPr>
          <a:xfrm>
            <a:off x="5844208" y="802089"/>
            <a:ext cx="2814762" cy="1940118"/>
          </a:xfrm>
          <a:prstGeom prst="accent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Sức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mạnh</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của</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các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tổ</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chức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độc</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quyền</a:t>
            </a:r>
            <a:r>
              <a:rPr lang="en-US" altLang="vi-VN" sz="2800" b="1" dirty="0">
                <a:solidFill>
                  <a:schemeClr val="tx2"/>
                </a:solidFill>
                <a:latin typeface="Cambria" panose="02040503050406030204" pitchFamily="18" charset="0"/>
                <a:ea typeface="Cambria" panose="02040503050406030204" pitchFamily="18" charset="0"/>
              </a:rPr>
              <a:t> ở </a:t>
            </a:r>
            <a:r>
              <a:rPr lang="en-US" altLang="vi-VN" sz="2800" b="1" dirty="0" err="1">
                <a:solidFill>
                  <a:schemeClr val="tx2"/>
                </a:solidFill>
                <a:latin typeface="Cambria" panose="02040503050406030204" pitchFamily="18" charset="0"/>
                <a:ea typeface="Cambria" panose="02040503050406030204" pitchFamily="18" charset="0"/>
              </a:rPr>
              <a:t>Mỹ</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như</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thế</a:t>
            </a:r>
            <a:r>
              <a:rPr lang="en-US" altLang="vi-VN" sz="2800" b="1" dirty="0">
                <a:solidFill>
                  <a:schemeClr val="tx2"/>
                </a:solidFill>
                <a:latin typeface="Cambria" panose="02040503050406030204" pitchFamily="18" charset="0"/>
                <a:ea typeface="Cambria" panose="02040503050406030204" pitchFamily="18" charset="0"/>
              </a:rPr>
              <a:t> </a:t>
            </a:r>
            <a:r>
              <a:rPr lang="en-US" altLang="vi-VN" sz="2800" b="1" dirty="0" err="1">
                <a:solidFill>
                  <a:schemeClr val="tx2"/>
                </a:solidFill>
                <a:latin typeface="Cambria" panose="02040503050406030204" pitchFamily="18" charset="0"/>
                <a:ea typeface="Cambria" panose="02040503050406030204" pitchFamily="18" charset="0"/>
              </a:rPr>
              <a:t>nào</a:t>
            </a:r>
            <a:r>
              <a:rPr lang="en-US" altLang="vi-VN" sz="2800" b="1" dirty="0">
                <a:solidFill>
                  <a:schemeClr val="tx2"/>
                </a:solidFill>
                <a:latin typeface="Cambria" panose="02040503050406030204" pitchFamily="18" charset="0"/>
                <a:ea typeface="Cambria" panose="02040503050406030204" pitchFamily="18" charset="0"/>
              </a:rPr>
              <a:t>?</a:t>
            </a:r>
          </a:p>
          <a:p>
            <a:pPr algn="ctr"/>
            <a:endParaRPr lang="vi-VN" sz="2800" dirty="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图片 4">
            <a:extLst>
              <a:ext uri="{FF2B5EF4-FFF2-40B4-BE49-F238E27FC236}">
                <a16:creationId xmlns:a16="http://schemas.microsoft.com/office/drawing/2014/main" id="{3A1EF6D9-4473-21F9-6166-466BE8C02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5756" y="600076"/>
            <a:ext cx="47744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2">
            <a:extLst>
              <a:ext uri="{FF2B5EF4-FFF2-40B4-BE49-F238E27FC236}">
                <a16:creationId xmlns:a16="http://schemas.microsoft.com/office/drawing/2014/main" id="{37EC814D-17B9-E792-F24C-BC0DDF69367B}"/>
              </a:ext>
            </a:extLst>
          </p:cNvPr>
          <p:cNvSpPr/>
          <p:nvPr/>
        </p:nvSpPr>
        <p:spPr bwMode="auto">
          <a:xfrm flipH="1">
            <a:off x="2186245" y="416681"/>
            <a:ext cx="6404376" cy="1444225"/>
          </a:xfrm>
          <a:prstGeom prst="homePlate">
            <a:avLst/>
          </a:prstGeom>
          <a:solidFill>
            <a:schemeClr val="accent1"/>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defRPr/>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Mỹ</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CMCN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muộn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thừa</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hưởng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thành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tựu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khoa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học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kĩ</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Anh;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Tài</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nguyên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phong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phú</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ctr">
              <a:defRPr/>
            </a:pPr>
            <a:endParaRPr lang="x-none"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25" name="Pentagon 34">
            <a:extLst>
              <a:ext uri="{FF2B5EF4-FFF2-40B4-BE49-F238E27FC236}">
                <a16:creationId xmlns:a16="http://schemas.microsoft.com/office/drawing/2014/main" id="{3E5EC135-9120-592A-3689-C44C28385E5C}"/>
              </a:ext>
            </a:extLst>
          </p:cNvPr>
          <p:cNvSpPr/>
          <p:nvPr/>
        </p:nvSpPr>
        <p:spPr>
          <a:xfrm flipH="1">
            <a:off x="2186245" y="2058733"/>
            <a:ext cx="6404376" cy="1247435"/>
          </a:xfrm>
          <a:prstGeom prst="homePlate">
            <a:avLst>
              <a:gd name="adj" fmla="val 33242"/>
            </a:avLst>
          </a:prstGeom>
          <a:solidFill>
            <a:schemeClr val="tx2">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anchor="ctr"/>
          <a:lstStyle/>
          <a:p>
            <a:pPr algn="ctr">
              <a:defRPr/>
            </a:pPr>
            <a:endParaRPr lang="x-none" dirty="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DDD1543-DFAF-2A42-DCA4-BA2981348BEB}"/>
              </a:ext>
            </a:extLst>
          </p:cNvPr>
          <p:cNvSpPr txBox="1"/>
          <p:nvPr/>
        </p:nvSpPr>
        <p:spPr>
          <a:xfrm>
            <a:off x="2512489" y="2047101"/>
            <a:ext cx="6078132" cy="12003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Các</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công</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ty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độc</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quyền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liên</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kết</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chặt</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chẽ</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với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giới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trị</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gia</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Mỹ</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chi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phốiđời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sống</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kinh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tế</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chính</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trị</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xã</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hội</a:t>
            </a:r>
            <a:r>
              <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Mỹ</a:t>
            </a:r>
            <a:endParaRPr lang="en-US" sz="24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Pentagon 39">
            <a:extLst>
              <a:ext uri="{FF2B5EF4-FFF2-40B4-BE49-F238E27FC236}">
                <a16:creationId xmlns:a16="http://schemas.microsoft.com/office/drawing/2014/main" id="{935A7182-9678-DFD7-55D8-7DBD473DA6C2}"/>
              </a:ext>
            </a:extLst>
          </p:cNvPr>
          <p:cNvSpPr/>
          <p:nvPr/>
        </p:nvSpPr>
        <p:spPr>
          <a:xfrm flipH="1">
            <a:off x="2051799" y="3368233"/>
            <a:ext cx="6381397" cy="1312827"/>
          </a:xfrm>
          <a:prstGeom prst="homePlate">
            <a:avLst>
              <a:gd name="adj" fmla="val 35412"/>
            </a:avLst>
          </a:prstGeom>
          <a:solidFill>
            <a:schemeClr val="accent1"/>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x-none" b="1">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951AAD-0B04-E713-7525-903B4C5F3D35}"/>
              </a:ext>
            </a:extLst>
          </p:cNvPr>
          <p:cNvSpPr txBox="1"/>
          <p:nvPr/>
        </p:nvSpPr>
        <p:spPr>
          <a:xfrm>
            <a:off x="2669975" y="3492363"/>
            <a:ext cx="6076637" cy="1200329"/>
          </a:xfrm>
          <a:prstGeom prst="rect">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3. Cho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h</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iện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nay, ở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Mỹ</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vẫn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trì</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chế</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Cộng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hoà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2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đảng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Dân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chủ</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và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Cộng</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hoà</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nhau</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cầm</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quyền</a:t>
            </a:r>
            <a:r>
              <a:rPr lang="en-US"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endParaRPr lang="vi-VN" sz="2400" b="1"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F73E467-8AF4-4286-25C3-8F88550CF7E7}"/>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721898"/>
            <a:ext cx="879822" cy="835831"/>
          </a:xfrm>
          <a:prstGeom prst="rect">
            <a:avLst/>
          </a:prstGeom>
        </p:spPr>
      </p:pic>
      <p:pic>
        <p:nvPicPr>
          <p:cNvPr id="4" name="Picture 3">
            <a:extLst>
              <a:ext uri="{FF2B5EF4-FFF2-40B4-BE49-F238E27FC236}">
                <a16:creationId xmlns:a16="http://schemas.microsoft.com/office/drawing/2014/main" id="{5BCDB27E-41B8-C000-94D3-943A9309235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1974645"/>
            <a:ext cx="879822" cy="835831"/>
          </a:xfrm>
          <a:prstGeom prst="rect">
            <a:avLst/>
          </a:prstGeom>
        </p:spPr>
      </p:pic>
      <p:pic>
        <p:nvPicPr>
          <p:cNvPr id="5" name="Picture 4">
            <a:extLst>
              <a:ext uri="{FF2B5EF4-FFF2-40B4-BE49-F238E27FC236}">
                <a16:creationId xmlns:a16="http://schemas.microsoft.com/office/drawing/2014/main" id="{DF1D74DD-C53B-6C2A-6ECC-0CBF350C6033}"/>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144625" y="3227392"/>
            <a:ext cx="879822" cy="835831"/>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31" name="TextBox 30">
            <a:extLst>
              <a:ext uri="{FF2B5EF4-FFF2-40B4-BE49-F238E27FC236}">
                <a16:creationId xmlns:a16="http://schemas.microsoft.com/office/drawing/2014/main" id="{32692725-F260-9EA1-68D8-99AAB9BCA68E}"/>
              </a:ext>
            </a:extLst>
          </p:cNvPr>
          <p:cNvSpPr txBox="1"/>
          <p:nvPr/>
        </p:nvSpPr>
        <p:spPr>
          <a:xfrm>
            <a:off x="673873" y="887469"/>
            <a:ext cx="7492117" cy="3244030"/>
          </a:xfrm>
          <a:prstGeom prst="rect">
            <a:avLst/>
          </a:prstGeom>
          <a:noFill/>
        </p:spPr>
        <p:txBody>
          <a:bodyPr wrap="square">
            <a:spAutoFit/>
          </a:bodyPr>
          <a:lstStyle/>
          <a:p>
            <a:pPr algn="just">
              <a:lnSpc>
                <a:spcPct val="150000"/>
              </a:lnSpc>
              <a:spcBef>
                <a:spcPts val="720"/>
              </a:spcBef>
              <a:spcAft>
                <a:spcPts val="72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a. Những chuyển biến lớn về kinh tế</a:t>
            </a:r>
            <a:br>
              <a:rPr lang="vi-VN" sz="2800" b="1" dirty="0">
                <a:effectLst/>
                <a:latin typeface="Cambria" panose="02040503050406030204" pitchFamily="18" charset="0"/>
                <a:ea typeface="Cambria" panose="02040503050406030204" pitchFamily="18" charset="0"/>
                <a:cs typeface="Times New Roman" panose="02020603050405020304" pitchFamily="18" charset="0"/>
              </a:rPr>
            </a:br>
            <a:r>
              <a:rPr lang="vi-VN" sz="2800" dirty="0">
                <a:effectLst/>
                <a:latin typeface="Cambria" panose="02040503050406030204" pitchFamily="18" charset="0"/>
                <a:ea typeface="Cambria" panose="02040503050406030204" pitchFamily="18" charset="0"/>
                <a:cs typeface="Times New Roman" panose="02020603050405020304" pitchFamily="18" charset="0"/>
              </a:rPr>
              <a:t>- Giữa thập niên 90 của thế kỉ XIX, Công nghiệp Mỹ vươn lên đứng đầu thế giới, Đức giữ vị trí thứ hai, Anh xếp vị trí thứ ba, Pháp giữ vị trí thứ tư.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1FC18EFA-8A30-3277-65F9-D1984AEB5469}"/>
              </a:ext>
            </a:extLst>
          </p:cNvPr>
          <p:cNvSpPr>
            <a:spLocks noChangeArrowheads="1"/>
          </p:cNvSpPr>
          <p:nvPr/>
        </p:nvSpPr>
        <p:spPr bwMode="auto">
          <a:xfrm>
            <a:off x="6190060" y="712263"/>
            <a:ext cx="24768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Quan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sát</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đồ</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tả</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t>
            </a:r>
            <a:r>
              <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ình trạng kinh tế và thuộc địa giữa các nước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quốc</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chỉnh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2165" name="Picture 5">
            <a:extLst>
              <a:ext uri="{FF2B5EF4-FFF2-40B4-BE49-F238E27FC236}">
                <a16:creationId xmlns:a16="http://schemas.microsoft.com/office/drawing/2014/main" id="{1CAAB36F-6A82-C679-17E1-573BFF672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315" y="860631"/>
            <a:ext cx="5686441" cy="33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id="{303DFA43-2B45-B4A2-4D3F-641EC089B36F}"/>
              </a:ext>
            </a:extLst>
          </p:cNvPr>
          <p:cNvSpPr/>
          <p:nvPr/>
        </p:nvSpPr>
        <p:spPr>
          <a:xfrm>
            <a:off x="6190060" y="365791"/>
            <a:ext cx="2070823" cy="346472"/>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24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BÀI TẬP </a:t>
            </a:r>
          </a:p>
        </p:txBody>
      </p:sp>
      <p:sp>
        <p:nvSpPr>
          <p:cNvPr id="8" name="Rectangle 6">
            <a:extLst>
              <a:ext uri="{FF2B5EF4-FFF2-40B4-BE49-F238E27FC236}">
                <a16:creationId xmlns:a16="http://schemas.microsoft.com/office/drawing/2014/main" id="{B31FD5D8-0854-5797-21CF-DF791D790D08}"/>
              </a:ext>
            </a:extLst>
          </p:cNvPr>
          <p:cNvSpPr>
            <a:spLocks noChangeArrowheads="1"/>
          </p:cNvSpPr>
          <p:nvPr/>
        </p:nvSpPr>
        <p:spPr bwMode="auto">
          <a:xfrm>
            <a:off x="6108114" y="3483714"/>
            <a:ext cx="25588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Tình</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trạng</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sẽ</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hậu</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gì</a:t>
            </a:r>
            <a:r>
              <a:rPr lang="en-US"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vi-VN" altLang="vi-VN"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92165"/>
                                        </p:tgtEl>
                                        <p:attrNameLst>
                                          <p:attrName>style.visibility</p:attrName>
                                        </p:attrNameLst>
                                      </p:cBhvr>
                                      <p:to>
                                        <p:strVal val="visible"/>
                                      </p:to>
                                    </p:set>
                                    <p:animEffect transition="in" filter="randombar(horizontal)">
                                      <p:cBhvr>
                                        <p:cTn id="15" dur="500"/>
                                        <p:tgtEl>
                                          <p:spTgt spid="92165"/>
                                        </p:tgtEl>
                                      </p:cBhvr>
                                    </p:animEffect>
                                  </p:childTnLst>
                                </p:cTn>
                              </p:par>
                            </p:childTnLst>
                          </p:cTn>
                        </p:par>
                        <p:par>
                          <p:cTn id="16" fill="hold" nodeType="withGroup">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1FC18EFA-8A30-3277-65F9-D1984AEB5469}"/>
              </a:ext>
            </a:extLst>
          </p:cNvPr>
          <p:cNvSpPr>
            <a:spLocks noChangeArrowheads="1"/>
          </p:cNvSpPr>
          <p:nvPr/>
        </p:nvSpPr>
        <p:spPr bwMode="auto">
          <a:xfrm>
            <a:off x="5729468" y="546711"/>
            <a:ext cx="30058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vi-VN" alt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Tình trạng phát triển không đồng đều về kinh tế và thuộc địa giữa các nước đế quốc</a:t>
            </a:r>
          </a:p>
        </p:txBody>
      </p:sp>
      <p:pic>
        <p:nvPicPr>
          <p:cNvPr id="92165" name="Picture 5">
            <a:extLst>
              <a:ext uri="{FF2B5EF4-FFF2-40B4-BE49-F238E27FC236}">
                <a16:creationId xmlns:a16="http://schemas.microsoft.com/office/drawing/2014/main" id="{1CAAB36F-6A82-C679-17E1-573BFF672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316" y="860631"/>
            <a:ext cx="5283556" cy="33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id="{303DFA43-2B45-B4A2-4D3F-641EC089B36F}"/>
              </a:ext>
            </a:extLst>
          </p:cNvPr>
          <p:cNvSpPr/>
          <p:nvPr/>
        </p:nvSpPr>
        <p:spPr>
          <a:xfrm>
            <a:off x="6039756" y="284634"/>
            <a:ext cx="2070823" cy="346472"/>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vi-VN" sz="18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Đáp án</a:t>
            </a:r>
            <a:r>
              <a:rPr lang="en-US" sz="1800" b="1"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6">
            <a:extLst>
              <a:ext uri="{FF2B5EF4-FFF2-40B4-BE49-F238E27FC236}">
                <a16:creationId xmlns:a16="http://schemas.microsoft.com/office/drawing/2014/main" id="{B31FD5D8-0854-5797-21CF-DF791D790D08}"/>
              </a:ext>
            </a:extLst>
          </p:cNvPr>
          <p:cNvSpPr>
            <a:spLocks noChangeArrowheads="1"/>
          </p:cNvSpPr>
          <p:nvPr/>
        </p:nvSpPr>
        <p:spPr bwMode="auto">
          <a:xfrm>
            <a:off x="5636872" y="2319635"/>
            <a:ext cx="28542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vi-VN" alt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Hậu quả: Mâu thuẫn gay gắt về vấn đề thị trường và thuộc địa giữa các nước làm nảy sinh các cuộc chiến tranh giành giật thuộc địa.</a:t>
            </a:r>
          </a:p>
        </p:txBody>
      </p:sp>
    </p:spTree>
    <p:extLst>
      <p:ext uri="{BB962C8B-B14F-4D97-AF65-F5344CB8AC3E}">
        <p14:creationId xmlns:p14="http://schemas.microsoft.com/office/powerpoint/2010/main" val="27874362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7" name="TextBox 6">
            <a:extLst>
              <a:ext uri="{FF2B5EF4-FFF2-40B4-BE49-F238E27FC236}">
                <a16:creationId xmlns:a16="http://schemas.microsoft.com/office/drawing/2014/main" id="{7673CB81-17C2-AD71-5EC9-3B9C7FFB8245}"/>
              </a:ext>
            </a:extLst>
          </p:cNvPr>
          <p:cNvSpPr txBox="1"/>
          <p:nvPr/>
        </p:nvSpPr>
        <p:spPr>
          <a:xfrm>
            <a:off x="722341" y="292296"/>
            <a:ext cx="7360412" cy="1305037"/>
          </a:xfrm>
          <a:prstGeom prst="rect">
            <a:avLst/>
          </a:prstGeom>
          <a:noFill/>
        </p:spPr>
        <p:txBody>
          <a:bodyPr wrap="square">
            <a:spAutoFit/>
          </a:bodyPr>
          <a:lstStyle/>
          <a:p>
            <a:pPr>
              <a:lnSpc>
                <a:spcPct val="150000"/>
              </a:lnSpc>
              <a:spcBef>
                <a:spcPts val="720"/>
              </a:spcBef>
              <a:spcAft>
                <a:spcPts val="72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b. Những chuyển biến trong chính sách đối nội, đối ngoại</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9E2B4A4-AE61-9513-CCF7-F45521036473}"/>
              </a:ext>
            </a:extLst>
          </p:cNvPr>
          <p:cNvSpPr txBox="1"/>
          <p:nvPr/>
        </p:nvSpPr>
        <p:spPr>
          <a:xfrm>
            <a:off x="722341" y="1886701"/>
            <a:ext cx="4428393" cy="523220"/>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 Chính sách đối nội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4" name="Text Box 4">
            <a:extLst>
              <a:ext uri="{FF2B5EF4-FFF2-40B4-BE49-F238E27FC236}">
                <a16:creationId xmlns:a16="http://schemas.microsoft.com/office/drawing/2014/main" id="{5EE9D5D2-EFF0-6CAE-7468-EACA15C0B391}"/>
              </a:ext>
            </a:extLst>
          </p:cNvPr>
          <p:cNvSpPr txBox="1">
            <a:spLocks noChangeArrowheads="1"/>
          </p:cNvSpPr>
          <p:nvPr/>
        </p:nvSpPr>
        <p:spPr bwMode="auto">
          <a:xfrm>
            <a:off x="381664" y="243338"/>
            <a:ext cx="8372723" cy="326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pP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Toàn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bộ</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lực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nước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Đức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nằm</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tay</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quý</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địa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chủ</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tư</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sản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giới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cầm</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Đức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gây</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chiến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giành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thuộc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địa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nên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đã</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bằng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cách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đưa</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tướng</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lĩnh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đội</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lên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nắm</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chính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quyền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chuẩn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bị</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cuộc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chiến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tranh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Chính</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quyền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đó</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rất</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hung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hãn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đàn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áp</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dân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tập</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trung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mọi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chuẩn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bị</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chiến</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sz="2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chia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lại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thị</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trường</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thế</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i="1" dirty="0" err="1">
                <a:latin typeface="Cambria" panose="02040503050406030204" pitchFamily="18" charset="0"/>
                <a:ea typeface="Cambria" panose="02040503050406030204" pitchFamily="18" charset="0"/>
                <a:cs typeface="Times New Roman" panose="02020603050405020304" pitchFamily="18" charset="0"/>
              </a:rPr>
              <a:t>giới</a:t>
            </a:r>
            <a:r>
              <a:rPr lang="en-US" altLang="en-US" sz="2000" i="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Text Box 5">
            <a:extLst>
              <a:ext uri="{FF2B5EF4-FFF2-40B4-BE49-F238E27FC236}">
                <a16:creationId xmlns:a16="http://schemas.microsoft.com/office/drawing/2014/main" id="{3481A8E3-7F47-BE63-0341-C031679E3B2C}"/>
              </a:ext>
            </a:extLst>
          </p:cNvPr>
          <p:cNvSpPr txBox="1">
            <a:spLocks noChangeArrowheads="1"/>
          </p:cNvSpPr>
          <p:nvPr/>
        </p:nvSpPr>
        <p:spPr bwMode="auto">
          <a:xfrm>
            <a:off x="381664" y="3445061"/>
            <a:ext cx="8758238" cy="4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Đức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ví</a:t>
            </a:r>
            <a:r>
              <a:rPr lang="en-US" altLang="en-US" sz="2000" b="1" dirty="0">
                <a:solidFill>
                  <a:schemeClr val="hlin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chemeClr val="hlink"/>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“Con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hổ</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đói</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tiệc</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muộn</a:t>
            </a:r>
            <a:r>
              <a:rPr lang="en-US" altLang="en-US"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8E58E41-F23C-0C12-DB0E-AC88E9446997}"/>
              </a:ext>
            </a:extLst>
          </p:cNvPr>
          <p:cNvSpPr>
            <a:spLocks noChangeArrowheads="1"/>
          </p:cNvSpPr>
          <p:nvPr/>
        </p:nvSpPr>
        <p:spPr bwMode="auto">
          <a:xfrm>
            <a:off x="492981" y="3902879"/>
            <a:ext cx="81580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65138"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lgn="just" eaLnBrk="1" hangingPunct="1">
              <a:defRPr/>
            </a:pPr>
            <a:r>
              <a:rPr lang="vi-VN" altLang="en-US" sz="2000" b="1" i="1" dirty="0">
                <a:solidFill>
                  <a:srgbClr val="0000FF"/>
                </a:solidFill>
                <a:latin typeface="Cambria" panose="02040503050406030204" pitchFamily="18" charset="0"/>
                <a:ea typeface="Cambria" panose="02040503050406030204" pitchFamily="18" charset="0"/>
              </a:rPr>
              <a:t>Giai cấp thống trị hiếu chiến âm mưu dùng vũ lực để chia lại thế giới nên chủ nghĩa đế quốc là “Chủ nghĩa quân phiệt, hiếu chiến”</a:t>
            </a:r>
            <a:endParaRPr lang="en-US" altLang="en-US" sz="2000" b="1" i="1" dirty="0">
              <a:solidFill>
                <a:srgbClr val="0000FF"/>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9" name="TextBox 8">
            <a:extLst>
              <a:ext uri="{FF2B5EF4-FFF2-40B4-BE49-F238E27FC236}">
                <a16:creationId xmlns:a16="http://schemas.microsoft.com/office/drawing/2014/main" id="{BCBFBA1B-7CAE-88EE-B1EA-B5D48CDBECC6}"/>
              </a:ext>
            </a:extLst>
          </p:cNvPr>
          <p:cNvSpPr txBox="1"/>
          <p:nvPr/>
        </p:nvSpPr>
        <p:spPr>
          <a:xfrm>
            <a:off x="614238" y="306523"/>
            <a:ext cx="7915524" cy="4036361"/>
          </a:xfrm>
          <a:prstGeom prst="rect">
            <a:avLst/>
          </a:prstGeom>
          <a:noFill/>
        </p:spPr>
        <p:txBody>
          <a:bodyPr wrap="square">
            <a:spAutoFit/>
          </a:bodyPr>
          <a:lstStyle/>
          <a:p>
            <a:pPr algn="just">
              <a:lnSpc>
                <a:spcPct val="150000"/>
              </a:lnSpc>
              <a:spcBef>
                <a:spcPts val="600"/>
              </a:spcBef>
              <a:spcAft>
                <a:spcPts val="6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 Chính sách đối nội</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600"/>
              </a:spcBef>
              <a:spcAft>
                <a:spcPts val="6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Chính quyền các nước Anh, Pháp, Đức thi hành chính sách nhằm bảo vệ quyền lợi cho giai cấp tư sản , đàn áp sự nổi dậy của phong trào công nhân.</a:t>
            </a:r>
          </a:p>
          <a:p>
            <a:pPr algn="just">
              <a:lnSpc>
                <a:spcPct val="150000"/>
              </a:lnSpc>
              <a:spcBef>
                <a:spcPts val="600"/>
              </a:spcBef>
              <a:spcAft>
                <a:spcPts val="6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 Nước Mỹ: hai đảng Cộng hòa và Dân chủ thay nhau cầm quyền, chính sách đối nội tập trung chủ yếu vào: hàn gắn vết thương chiến tranh, hòa hợp quốc gia, tái thiết đất nước. Tuy nhiên chính sách đối với người Mỹ gốc Phi và phụ nữ vẫn còn nhiều hạn chế.</a:t>
            </a:r>
            <a:endParaRPr lang="vi-VN" sz="2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5" name="TextBox 4">
            <a:extLst>
              <a:ext uri="{FF2B5EF4-FFF2-40B4-BE49-F238E27FC236}">
                <a16:creationId xmlns:a16="http://schemas.microsoft.com/office/drawing/2014/main" id="{B47B25E9-A213-14CD-FC7C-9C358DFA0363}"/>
              </a:ext>
            </a:extLst>
          </p:cNvPr>
          <p:cNvSpPr txBox="1"/>
          <p:nvPr/>
        </p:nvSpPr>
        <p:spPr>
          <a:xfrm>
            <a:off x="736328" y="403924"/>
            <a:ext cx="2363147" cy="369332"/>
          </a:xfrm>
          <a:prstGeom prst="rect">
            <a:avLst/>
          </a:prstGeom>
          <a:noFill/>
        </p:spPr>
        <p:txBody>
          <a:bodyPr wrap="none" rtlCol="0">
            <a:spAutoFit/>
          </a:bodyPr>
          <a:lstStyle/>
          <a:p>
            <a:r>
              <a:rPr lang="vi-VN" sz="1800" b="1" dirty="0">
                <a:solidFill>
                  <a:schemeClr val="tx2"/>
                </a:solidFill>
                <a:latin typeface="Cambria" panose="02040503050406030204" pitchFamily="18" charset="0"/>
                <a:ea typeface="Cambria" panose="02040503050406030204" pitchFamily="18" charset="0"/>
              </a:rPr>
              <a:t>Chính sách đối </a:t>
            </a:r>
            <a:r>
              <a:rPr lang="vi-VN" sz="1800" b="1" dirty="0" err="1">
                <a:solidFill>
                  <a:schemeClr val="tx2"/>
                </a:solidFill>
                <a:latin typeface="Cambria" panose="02040503050406030204" pitchFamily="18" charset="0"/>
                <a:ea typeface="Cambria" panose="02040503050406030204" pitchFamily="18" charset="0"/>
              </a:rPr>
              <a:t>ngọại</a:t>
            </a:r>
            <a:endParaRPr lang="vi-VN" sz="1800" b="1" dirty="0">
              <a:solidFill>
                <a:schemeClr val="tx2"/>
              </a:solidFill>
              <a:latin typeface="Cambria" panose="02040503050406030204" pitchFamily="18" charset="0"/>
              <a:ea typeface="Cambria" panose="02040503050406030204" pitchFamily="18" charset="0"/>
            </a:endParaRPr>
          </a:p>
        </p:txBody>
      </p:sp>
      <p:pic>
        <p:nvPicPr>
          <p:cNvPr id="6" name="Picture 2">
            <a:extLst>
              <a:ext uri="{FF2B5EF4-FFF2-40B4-BE49-F238E27FC236}">
                <a16:creationId xmlns:a16="http://schemas.microsoft.com/office/drawing/2014/main" id="{EF0820D9-0C9C-0625-32B4-0A40CB289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32" b="18406"/>
          <a:stretch/>
        </p:blipFill>
        <p:spPr>
          <a:xfrm>
            <a:off x="1021068" y="831824"/>
            <a:ext cx="7101864" cy="34798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7EF99F2-DF98-68C1-3E6D-042509510CB9}"/>
              </a:ext>
            </a:extLst>
          </p:cNvPr>
          <p:cNvSpPr txBox="1"/>
          <p:nvPr/>
        </p:nvSpPr>
        <p:spPr>
          <a:xfrm>
            <a:off x="2332444" y="4370243"/>
            <a:ext cx="6304931" cy="707886"/>
          </a:xfrm>
          <a:prstGeom prst="rect">
            <a:avLst/>
          </a:prstGeom>
          <a:noFill/>
        </p:spPr>
        <p:txBody>
          <a:bodyPr wrap="none" rtlCol="0">
            <a:spAutoFit/>
          </a:bodyPr>
          <a:lstStyle/>
          <a:p>
            <a:r>
              <a:rPr lang="vi-VN" sz="2000" b="1" dirty="0">
                <a:latin typeface="Cambria" panose="02040503050406030204" pitchFamily="18" charset="0"/>
                <a:ea typeface="Cambria" panose="02040503050406030204" pitchFamily="18" charset="0"/>
              </a:rPr>
              <a:t>Biểu đồ thể hiện diện tích và dân số của đế quốc Anh</a:t>
            </a:r>
          </a:p>
          <a:p>
            <a:endParaRPr lang="vi-VN" sz="2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grpSp>
        <p:nvGrpSpPr>
          <p:cNvPr id="1981" name="Google Shape;1981;p41"/>
          <p:cNvGrpSpPr/>
          <p:nvPr/>
        </p:nvGrpSpPr>
        <p:grpSpPr>
          <a:xfrm>
            <a:off x="-1423725" y="625875"/>
            <a:ext cx="5013790" cy="1047023"/>
            <a:chOff x="9332872" y="2771459"/>
            <a:chExt cx="2656735" cy="554773"/>
          </a:xfrm>
        </p:grpSpPr>
        <p:sp>
          <p:nvSpPr>
            <p:cNvPr id="1982" name="Google Shape;1982;p41"/>
            <p:cNvSpPr/>
            <p:nvPr/>
          </p:nvSpPr>
          <p:spPr>
            <a:xfrm>
              <a:off x="9332872"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70" y="40876"/>
                    <a:pt x="38734" y="42682"/>
                    <a:pt x="40378" y="44489"/>
                  </a:cubicBezTo>
                  <a:cubicBezTo>
                    <a:pt x="40436" y="44551"/>
                    <a:pt x="40501" y="44577"/>
                    <a:pt x="40565" y="44577"/>
                  </a:cubicBezTo>
                  <a:cubicBezTo>
                    <a:pt x="40769" y="44577"/>
                    <a:pt x="40950" y="44305"/>
                    <a:pt x="40764" y="44103"/>
                  </a:cubicBezTo>
                  <a:cubicBezTo>
                    <a:pt x="36217" y="39130"/>
                    <a:pt x="31671" y="34157"/>
                    <a:pt x="27124" y="29164"/>
                  </a:cubicBezTo>
                  <a:cubicBezTo>
                    <a:pt x="19918" y="21289"/>
                    <a:pt x="12713" y="13413"/>
                    <a:pt x="5527" y="5517"/>
                  </a:cubicBezTo>
                  <a:cubicBezTo>
                    <a:pt x="386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9519509" y="2771459"/>
              <a:ext cx="509520" cy="554773"/>
            </a:xfrm>
            <a:custGeom>
              <a:avLst/>
              <a:gdLst/>
              <a:ahLst/>
              <a:cxnLst/>
              <a:rect l="l" t="t" r="r" b="b"/>
              <a:pathLst>
                <a:path w="40950" h="44578" extrusionOk="0">
                  <a:moveTo>
                    <a:pt x="398" y="0"/>
                  </a:moveTo>
                  <a:cubicBezTo>
                    <a:pt x="190" y="0"/>
                    <a:pt x="0" y="274"/>
                    <a:pt x="189" y="463"/>
                  </a:cubicBezTo>
                  <a:cubicBezTo>
                    <a:pt x="4736" y="5436"/>
                    <a:pt x="9282" y="10429"/>
                    <a:pt x="13829" y="15402"/>
                  </a:cubicBezTo>
                  <a:lnTo>
                    <a:pt x="35426" y="39049"/>
                  </a:lnTo>
                  <a:cubicBezTo>
                    <a:pt x="37090" y="40876"/>
                    <a:pt x="38734" y="42682"/>
                    <a:pt x="40399" y="44489"/>
                  </a:cubicBezTo>
                  <a:cubicBezTo>
                    <a:pt x="40451" y="44551"/>
                    <a:pt x="40513" y="44577"/>
                    <a:pt x="40574" y="44577"/>
                  </a:cubicBezTo>
                  <a:cubicBezTo>
                    <a:pt x="40769" y="44577"/>
                    <a:pt x="40950" y="44305"/>
                    <a:pt x="40764" y="44103"/>
                  </a:cubicBezTo>
                  <a:cubicBezTo>
                    <a:pt x="36217" y="39130"/>
                    <a:pt x="31671" y="34157"/>
                    <a:pt x="27124" y="29164"/>
                  </a:cubicBezTo>
                  <a:cubicBezTo>
                    <a:pt x="19918" y="21289"/>
                    <a:pt x="12733" y="13413"/>
                    <a:pt x="5527" y="5517"/>
                  </a:cubicBezTo>
                  <a:cubicBezTo>
                    <a:pt x="3883" y="3711"/>
                    <a:pt x="2219" y="1904"/>
                    <a:pt x="575" y="78"/>
                  </a:cubicBezTo>
                  <a:cubicBezTo>
                    <a:pt x="520" y="23"/>
                    <a:pt x="458" y="0"/>
                    <a:pt x="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9426253"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34" y="15402"/>
                  </a:cubicBezTo>
                  <a:lnTo>
                    <a:pt x="35411" y="39049"/>
                  </a:lnTo>
                  <a:cubicBezTo>
                    <a:pt x="37075" y="40876"/>
                    <a:pt x="38739" y="42682"/>
                    <a:pt x="40383" y="44489"/>
                  </a:cubicBezTo>
                  <a:cubicBezTo>
                    <a:pt x="40441" y="44551"/>
                    <a:pt x="40505" y="44577"/>
                    <a:pt x="40567" y="44577"/>
                  </a:cubicBezTo>
                  <a:cubicBezTo>
                    <a:pt x="40767" y="44577"/>
                    <a:pt x="40940" y="44305"/>
                    <a:pt x="40769" y="44103"/>
                  </a:cubicBezTo>
                  <a:lnTo>
                    <a:pt x="27109" y="29164"/>
                  </a:lnTo>
                  <a:cubicBezTo>
                    <a:pt x="19923"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9612952" y="2771459"/>
              <a:ext cx="509334" cy="554773"/>
            </a:xfrm>
            <a:custGeom>
              <a:avLst/>
              <a:gdLst/>
              <a:ahLst/>
              <a:cxnLst/>
              <a:rect l="l" t="t" r="r" b="b"/>
              <a:pathLst>
                <a:path w="40935" h="44578" extrusionOk="0">
                  <a:moveTo>
                    <a:pt x="389" y="0"/>
                  </a:moveTo>
                  <a:cubicBezTo>
                    <a:pt x="190" y="0"/>
                    <a:pt x="0" y="274"/>
                    <a:pt x="189" y="463"/>
                  </a:cubicBezTo>
                  <a:cubicBezTo>
                    <a:pt x="4736" y="5436"/>
                    <a:pt x="9282" y="10429"/>
                    <a:pt x="13829" y="15402"/>
                  </a:cubicBezTo>
                  <a:cubicBezTo>
                    <a:pt x="21015" y="23298"/>
                    <a:pt x="28220" y="31174"/>
                    <a:pt x="35426" y="39049"/>
                  </a:cubicBezTo>
                  <a:cubicBezTo>
                    <a:pt x="37070" y="40876"/>
                    <a:pt x="38734" y="42682"/>
                    <a:pt x="40378" y="44489"/>
                  </a:cubicBezTo>
                  <a:cubicBezTo>
                    <a:pt x="40436" y="44551"/>
                    <a:pt x="40500" y="44577"/>
                    <a:pt x="40562" y="44577"/>
                  </a:cubicBezTo>
                  <a:cubicBezTo>
                    <a:pt x="40762" y="44577"/>
                    <a:pt x="40935" y="44305"/>
                    <a:pt x="40764" y="44103"/>
                  </a:cubicBezTo>
                  <a:lnTo>
                    <a:pt x="27124" y="29164"/>
                  </a:lnTo>
                  <a:lnTo>
                    <a:pt x="5527" y="5517"/>
                  </a:lnTo>
                  <a:cubicBezTo>
                    <a:pt x="386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9706333"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9892971" y="2771459"/>
              <a:ext cx="509396" cy="554773"/>
            </a:xfrm>
            <a:custGeom>
              <a:avLst/>
              <a:gdLst/>
              <a:ahLst/>
              <a:cxnLst/>
              <a:rect l="l" t="t" r="r" b="b"/>
              <a:pathLst>
                <a:path w="40940" h="44578" extrusionOk="0">
                  <a:moveTo>
                    <a:pt x="393" y="0"/>
                  </a:moveTo>
                  <a:cubicBezTo>
                    <a:pt x="194" y="0"/>
                    <a:pt x="1" y="274"/>
                    <a:pt x="174" y="463"/>
                  </a:cubicBezTo>
                  <a:cubicBezTo>
                    <a:pt x="4741" y="5436"/>
                    <a:pt x="9288" y="10429"/>
                    <a:pt x="13834" y="15402"/>
                  </a:cubicBezTo>
                  <a:cubicBezTo>
                    <a:pt x="21020" y="23298"/>
                    <a:pt x="28225" y="31174"/>
                    <a:pt x="35431" y="39049"/>
                  </a:cubicBezTo>
                  <a:cubicBezTo>
                    <a:pt x="37075" y="40876"/>
                    <a:pt x="38739" y="42682"/>
                    <a:pt x="40384" y="44489"/>
                  </a:cubicBezTo>
                  <a:cubicBezTo>
                    <a:pt x="40441" y="44551"/>
                    <a:pt x="40505" y="44577"/>
                    <a:pt x="40567" y="44577"/>
                  </a:cubicBezTo>
                  <a:cubicBezTo>
                    <a:pt x="40767" y="44577"/>
                    <a:pt x="40940" y="44305"/>
                    <a:pt x="40769" y="44103"/>
                  </a:cubicBezTo>
                  <a:lnTo>
                    <a:pt x="27129" y="29164"/>
                  </a:lnTo>
                  <a:cubicBezTo>
                    <a:pt x="19923" y="21289"/>
                    <a:pt x="12718" y="13413"/>
                    <a:pt x="5532" y="5517"/>
                  </a:cubicBezTo>
                  <a:cubicBezTo>
                    <a:pt x="3868" y="3711"/>
                    <a:pt x="2224" y="1904"/>
                    <a:pt x="560" y="78"/>
                  </a:cubicBezTo>
                  <a:cubicBezTo>
                    <a:pt x="509" y="23"/>
                    <a:pt x="451"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9799590"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90" y="40876"/>
                    <a:pt x="38734" y="42682"/>
                    <a:pt x="40399" y="44489"/>
                  </a:cubicBezTo>
                  <a:cubicBezTo>
                    <a:pt x="40451" y="44551"/>
                    <a:pt x="40513" y="44577"/>
                    <a:pt x="40574" y="44577"/>
                  </a:cubicBezTo>
                  <a:cubicBezTo>
                    <a:pt x="40769" y="44577"/>
                    <a:pt x="40950" y="44305"/>
                    <a:pt x="40764" y="44103"/>
                  </a:cubicBezTo>
                  <a:lnTo>
                    <a:pt x="27124" y="29164"/>
                  </a:lnTo>
                  <a:cubicBezTo>
                    <a:pt x="19918" y="21289"/>
                    <a:pt x="12733" y="13413"/>
                    <a:pt x="5527" y="5517"/>
                  </a:cubicBezTo>
                  <a:cubicBezTo>
                    <a:pt x="3883" y="3711"/>
                    <a:pt x="2219" y="1904"/>
                    <a:pt x="554"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9986414"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10079670" y="2771459"/>
              <a:ext cx="509533" cy="554773"/>
            </a:xfrm>
            <a:custGeom>
              <a:avLst/>
              <a:gdLst/>
              <a:ahLst/>
              <a:cxnLst/>
              <a:rect l="l" t="t" r="r" b="b"/>
              <a:pathLst>
                <a:path w="40951" h="44578" extrusionOk="0">
                  <a:moveTo>
                    <a:pt x="389" y="0"/>
                  </a:moveTo>
                  <a:cubicBezTo>
                    <a:pt x="190" y="0"/>
                    <a:pt x="0" y="274"/>
                    <a:pt x="189" y="463"/>
                  </a:cubicBezTo>
                  <a:cubicBezTo>
                    <a:pt x="4736" y="5436"/>
                    <a:pt x="9282" y="10429"/>
                    <a:pt x="13829" y="15402"/>
                  </a:cubicBezTo>
                  <a:cubicBezTo>
                    <a:pt x="21035" y="23298"/>
                    <a:pt x="28220" y="31174"/>
                    <a:pt x="35426" y="39049"/>
                  </a:cubicBezTo>
                  <a:cubicBezTo>
                    <a:pt x="37090" y="40876"/>
                    <a:pt x="38734" y="42682"/>
                    <a:pt x="40399" y="44489"/>
                  </a:cubicBezTo>
                  <a:cubicBezTo>
                    <a:pt x="40452" y="44551"/>
                    <a:pt x="40513" y="44577"/>
                    <a:pt x="40574" y="44577"/>
                  </a:cubicBezTo>
                  <a:cubicBezTo>
                    <a:pt x="40769" y="44577"/>
                    <a:pt x="40950" y="44305"/>
                    <a:pt x="40764" y="44103"/>
                  </a:cubicBezTo>
                  <a:lnTo>
                    <a:pt x="27124" y="29164"/>
                  </a:lnTo>
                  <a:cubicBezTo>
                    <a:pt x="19918" y="21289"/>
                    <a:pt x="12733" y="13413"/>
                    <a:pt x="5527" y="5517"/>
                  </a:cubicBezTo>
                  <a:cubicBezTo>
                    <a:pt x="3863" y="3711"/>
                    <a:pt x="2219" y="1904"/>
                    <a:pt x="555" y="78"/>
                  </a:cubicBezTo>
                  <a:cubicBezTo>
                    <a:pt x="504"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10266495" y="2771459"/>
              <a:ext cx="509396" cy="554773"/>
            </a:xfrm>
            <a:custGeom>
              <a:avLst/>
              <a:gdLst/>
              <a:ahLst/>
              <a:cxnLst/>
              <a:rect l="l" t="t" r="r" b="b"/>
              <a:pathLst>
                <a:path w="40940" h="44578" extrusionOk="0">
                  <a:moveTo>
                    <a:pt x="385" y="0"/>
                  </a:moveTo>
                  <a:cubicBezTo>
                    <a:pt x="182" y="0"/>
                    <a:pt x="1" y="274"/>
                    <a:pt x="174" y="463"/>
                  </a:cubicBezTo>
                  <a:cubicBezTo>
                    <a:pt x="4721" y="5436"/>
                    <a:pt x="9267" y="10429"/>
                    <a:pt x="13814" y="15402"/>
                  </a:cubicBezTo>
                  <a:cubicBezTo>
                    <a:pt x="21020" y="23298"/>
                    <a:pt x="28225" y="31174"/>
                    <a:pt x="35411" y="39049"/>
                  </a:cubicBezTo>
                  <a:cubicBezTo>
                    <a:pt x="37075" y="40876"/>
                    <a:pt x="38719" y="42682"/>
                    <a:pt x="40384" y="44489"/>
                  </a:cubicBezTo>
                  <a:cubicBezTo>
                    <a:pt x="40436" y="44551"/>
                    <a:pt x="40498" y="44577"/>
                    <a:pt x="40559" y="44577"/>
                  </a:cubicBezTo>
                  <a:cubicBezTo>
                    <a:pt x="40755" y="44577"/>
                    <a:pt x="40940" y="44305"/>
                    <a:pt x="40769" y="44103"/>
                  </a:cubicBezTo>
                  <a:lnTo>
                    <a:pt x="27109" y="29164"/>
                  </a:lnTo>
                  <a:cubicBezTo>
                    <a:pt x="19924" y="21289"/>
                    <a:pt x="12718" y="13413"/>
                    <a:pt x="5512" y="5517"/>
                  </a:cubicBezTo>
                  <a:cubicBezTo>
                    <a:pt x="3868" y="3711"/>
                    <a:pt x="2204" y="1904"/>
                    <a:pt x="560"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1"/>
            <p:cNvSpPr/>
            <p:nvPr/>
          </p:nvSpPr>
          <p:spPr>
            <a:xfrm>
              <a:off x="10173051" y="2771459"/>
              <a:ext cx="509396" cy="554773"/>
            </a:xfrm>
            <a:custGeom>
              <a:avLst/>
              <a:gdLst/>
              <a:ahLst/>
              <a:cxnLst/>
              <a:rect l="l" t="t" r="r" b="b"/>
              <a:pathLst>
                <a:path w="40940" h="44578" extrusionOk="0">
                  <a:moveTo>
                    <a:pt x="393" y="0"/>
                  </a:moveTo>
                  <a:cubicBezTo>
                    <a:pt x="194" y="0"/>
                    <a:pt x="1" y="274"/>
                    <a:pt x="174" y="463"/>
                  </a:cubicBezTo>
                  <a:cubicBezTo>
                    <a:pt x="4741" y="5436"/>
                    <a:pt x="9288" y="10429"/>
                    <a:pt x="13834" y="15402"/>
                  </a:cubicBezTo>
                  <a:cubicBezTo>
                    <a:pt x="21020" y="23298"/>
                    <a:pt x="28225" y="31174"/>
                    <a:pt x="35431" y="39049"/>
                  </a:cubicBezTo>
                  <a:cubicBezTo>
                    <a:pt x="37075" y="40876"/>
                    <a:pt x="38739" y="42682"/>
                    <a:pt x="40384" y="44489"/>
                  </a:cubicBezTo>
                  <a:cubicBezTo>
                    <a:pt x="40441" y="44551"/>
                    <a:pt x="40505" y="44577"/>
                    <a:pt x="40567" y="44577"/>
                  </a:cubicBezTo>
                  <a:cubicBezTo>
                    <a:pt x="40767" y="44577"/>
                    <a:pt x="40940" y="44305"/>
                    <a:pt x="40769" y="44103"/>
                  </a:cubicBezTo>
                  <a:lnTo>
                    <a:pt x="27129" y="29164"/>
                  </a:lnTo>
                  <a:cubicBezTo>
                    <a:pt x="19924" y="21289"/>
                    <a:pt x="12718" y="13413"/>
                    <a:pt x="5533" y="5517"/>
                  </a:cubicBezTo>
                  <a:cubicBezTo>
                    <a:pt x="3868" y="3711"/>
                    <a:pt x="2224" y="1904"/>
                    <a:pt x="560" y="78"/>
                  </a:cubicBezTo>
                  <a:cubicBezTo>
                    <a:pt x="510" y="23"/>
                    <a:pt x="451"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1"/>
            <p:cNvSpPr/>
            <p:nvPr/>
          </p:nvSpPr>
          <p:spPr>
            <a:xfrm>
              <a:off x="10361207" y="2771459"/>
              <a:ext cx="509334" cy="554773"/>
            </a:xfrm>
            <a:custGeom>
              <a:avLst/>
              <a:gdLst/>
              <a:ahLst/>
              <a:cxnLst/>
              <a:rect l="l" t="t" r="r" b="b"/>
              <a:pathLst>
                <a:path w="40935" h="44578" extrusionOk="0">
                  <a:moveTo>
                    <a:pt x="385" y="0"/>
                  </a:moveTo>
                  <a:cubicBezTo>
                    <a:pt x="181" y="0"/>
                    <a:pt x="1" y="274"/>
                    <a:pt x="174" y="463"/>
                  </a:cubicBezTo>
                  <a:cubicBezTo>
                    <a:pt x="4720" y="5436"/>
                    <a:pt x="9267" y="10429"/>
                    <a:pt x="13814" y="15402"/>
                  </a:cubicBezTo>
                  <a:cubicBezTo>
                    <a:pt x="21019" y="23298"/>
                    <a:pt x="28225" y="31174"/>
                    <a:pt x="35410" y="39049"/>
                  </a:cubicBezTo>
                  <a:cubicBezTo>
                    <a:pt x="37075" y="40876"/>
                    <a:pt x="38719" y="42682"/>
                    <a:pt x="40383" y="44489"/>
                  </a:cubicBezTo>
                  <a:cubicBezTo>
                    <a:pt x="40436" y="44551"/>
                    <a:pt x="40498" y="44577"/>
                    <a:pt x="40558" y="44577"/>
                  </a:cubicBezTo>
                  <a:cubicBezTo>
                    <a:pt x="40754" y="44577"/>
                    <a:pt x="40935" y="44305"/>
                    <a:pt x="40749" y="44103"/>
                  </a:cubicBezTo>
                  <a:lnTo>
                    <a:pt x="27109" y="29164"/>
                  </a:lnTo>
                  <a:cubicBezTo>
                    <a:pt x="19903" y="21289"/>
                    <a:pt x="12718" y="13413"/>
                    <a:pt x="5512" y="5517"/>
                  </a:cubicBezTo>
                  <a:cubicBezTo>
                    <a:pt x="3868" y="3711"/>
                    <a:pt x="2203" y="1904"/>
                    <a:pt x="559" y="78"/>
                  </a:cubicBezTo>
                  <a:cubicBezTo>
                    <a:pt x="505"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1"/>
            <p:cNvSpPr/>
            <p:nvPr/>
          </p:nvSpPr>
          <p:spPr>
            <a:xfrm>
              <a:off x="10453132" y="2771459"/>
              <a:ext cx="509396" cy="554773"/>
            </a:xfrm>
            <a:custGeom>
              <a:avLst/>
              <a:gdLst/>
              <a:ahLst/>
              <a:cxnLst/>
              <a:rect l="l" t="t" r="r" b="b"/>
              <a:pathLst>
                <a:path w="40940" h="44578" extrusionOk="0">
                  <a:moveTo>
                    <a:pt x="394" y="0"/>
                  </a:moveTo>
                  <a:cubicBezTo>
                    <a:pt x="194" y="0"/>
                    <a:pt x="1" y="274"/>
                    <a:pt x="174" y="463"/>
                  </a:cubicBezTo>
                  <a:cubicBezTo>
                    <a:pt x="4741" y="5436"/>
                    <a:pt x="9288" y="10429"/>
                    <a:pt x="13834" y="15402"/>
                  </a:cubicBezTo>
                  <a:cubicBezTo>
                    <a:pt x="21020" y="23298"/>
                    <a:pt x="28225" y="31174"/>
                    <a:pt x="35431" y="39049"/>
                  </a:cubicBezTo>
                  <a:cubicBezTo>
                    <a:pt x="37075" y="40876"/>
                    <a:pt x="38740" y="42682"/>
                    <a:pt x="40384" y="44489"/>
                  </a:cubicBezTo>
                  <a:cubicBezTo>
                    <a:pt x="40441" y="44551"/>
                    <a:pt x="40506" y="44577"/>
                    <a:pt x="40567" y="44577"/>
                  </a:cubicBezTo>
                  <a:cubicBezTo>
                    <a:pt x="40767" y="44577"/>
                    <a:pt x="40940" y="44305"/>
                    <a:pt x="40769" y="44103"/>
                  </a:cubicBezTo>
                  <a:cubicBezTo>
                    <a:pt x="36223" y="39130"/>
                    <a:pt x="31676" y="34157"/>
                    <a:pt x="27129" y="29164"/>
                  </a:cubicBezTo>
                  <a:cubicBezTo>
                    <a:pt x="19924" y="21289"/>
                    <a:pt x="12718" y="13413"/>
                    <a:pt x="5533" y="5517"/>
                  </a:cubicBezTo>
                  <a:cubicBezTo>
                    <a:pt x="3868" y="3711"/>
                    <a:pt x="2224" y="1904"/>
                    <a:pt x="560" y="78"/>
                  </a:cubicBezTo>
                  <a:cubicBezTo>
                    <a:pt x="510" y="23"/>
                    <a:pt x="451"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1"/>
            <p:cNvSpPr/>
            <p:nvPr/>
          </p:nvSpPr>
          <p:spPr>
            <a:xfrm>
              <a:off x="10639832" y="2771459"/>
              <a:ext cx="509533" cy="554773"/>
            </a:xfrm>
            <a:custGeom>
              <a:avLst/>
              <a:gdLst/>
              <a:ahLst/>
              <a:cxnLst/>
              <a:rect l="l" t="t" r="r" b="b"/>
              <a:pathLst>
                <a:path w="40951" h="44578" extrusionOk="0">
                  <a:moveTo>
                    <a:pt x="389" y="0"/>
                  </a:moveTo>
                  <a:cubicBezTo>
                    <a:pt x="190" y="0"/>
                    <a:pt x="0" y="274"/>
                    <a:pt x="189" y="463"/>
                  </a:cubicBezTo>
                  <a:cubicBezTo>
                    <a:pt x="4736" y="5436"/>
                    <a:pt x="9283" y="10429"/>
                    <a:pt x="13829" y="15402"/>
                  </a:cubicBezTo>
                  <a:cubicBezTo>
                    <a:pt x="21035" y="23298"/>
                    <a:pt x="28220" y="31174"/>
                    <a:pt x="35426" y="39049"/>
                  </a:cubicBezTo>
                  <a:cubicBezTo>
                    <a:pt x="37070" y="40876"/>
                    <a:pt x="38734" y="42682"/>
                    <a:pt x="40399" y="44489"/>
                  </a:cubicBezTo>
                  <a:cubicBezTo>
                    <a:pt x="40452" y="44551"/>
                    <a:pt x="40513" y="44577"/>
                    <a:pt x="40574" y="44577"/>
                  </a:cubicBezTo>
                  <a:cubicBezTo>
                    <a:pt x="40769" y="44577"/>
                    <a:pt x="40950" y="44305"/>
                    <a:pt x="40764" y="44103"/>
                  </a:cubicBezTo>
                  <a:cubicBezTo>
                    <a:pt x="36218" y="39130"/>
                    <a:pt x="31671" y="34157"/>
                    <a:pt x="27124" y="29164"/>
                  </a:cubicBezTo>
                  <a:cubicBezTo>
                    <a:pt x="19919" y="21289"/>
                    <a:pt x="1273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1"/>
            <p:cNvSpPr/>
            <p:nvPr/>
          </p:nvSpPr>
          <p:spPr>
            <a:xfrm>
              <a:off x="10546588" y="2771459"/>
              <a:ext cx="509384" cy="554773"/>
            </a:xfrm>
            <a:custGeom>
              <a:avLst/>
              <a:gdLst/>
              <a:ahLst/>
              <a:cxnLst/>
              <a:rect l="l" t="t" r="r" b="b"/>
              <a:pathLst>
                <a:path w="40939" h="44578" extrusionOk="0">
                  <a:moveTo>
                    <a:pt x="384" y="0"/>
                  </a:moveTo>
                  <a:cubicBezTo>
                    <a:pt x="181" y="0"/>
                    <a:pt x="0" y="274"/>
                    <a:pt x="173" y="463"/>
                  </a:cubicBezTo>
                  <a:cubicBezTo>
                    <a:pt x="4720" y="5436"/>
                    <a:pt x="9267" y="10429"/>
                    <a:pt x="13813" y="15402"/>
                  </a:cubicBezTo>
                  <a:cubicBezTo>
                    <a:pt x="21019" y="23298"/>
                    <a:pt x="28224" y="31174"/>
                    <a:pt x="35410" y="39049"/>
                  </a:cubicBezTo>
                  <a:cubicBezTo>
                    <a:pt x="37074" y="40876"/>
                    <a:pt x="38718" y="42682"/>
                    <a:pt x="40383" y="44489"/>
                  </a:cubicBezTo>
                  <a:cubicBezTo>
                    <a:pt x="40436" y="44551"/>
                    <a:pt x="40497" y="44577"/>
                    <a:pt x="40558" y="44577"/>
                  </a:cubicBezTo>
                  <a:cubicBezTo>
                    <a:pt x="40754" y="44577"/>
                    <a:pt x="40939" y="44305"/>
                    <a:pt x="40768" y="44103"/>
                  </a:cubicBezTo>
                  <a:lnTo>
                    <a:pt x="27108" y="29164"/>
                  </a:lnTo>
                  <a:cubicBezTo>
                    <a:pt x="19923" y="21289"/>
                    <a:pt x="12717" y="13413"/>
                    <a:pt x="5511" y="5517"/>
                  </a:cubicBezTo>
                  <a:cubicBezTo>
                    <a:pt x="3867" y="3711"/>
                    <a:pt x="2203" y="1904"/>
                    <a:pt x="559" y="78"/>
                  </a:cubicBezTo>
                  <a:cubicBezTo>
                    <a:pt x="504" y="23"/>
                    <a:pt x="44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1"/>
            <p:cNvSpPr/>
            <p:nvPr/>
          </p:nvSpPr>
          <p:spPr>
            <a:xfrm>
              <a:off x="10733213" y="2771459"/>
              <a:ext cx="509396" cy="554773"/>
            </a:xfrm>
            <a:custGeom>
              <a:avLst/>
              <a:gdLst/>
              <a:ahLst/>
              <a:cxnLst/>
              <a:rect l="l" t="t" r="r" b="b"/>
              <a:pathLst>
                <a:path w="40940" h="44578" extrusionOk="0">
                  <a:moveTo>
                    <a:pt x="394" y="0"/>
                  </a:moveTo>
                  <a:cubicBezTo>
                    <a:pt x="194" y="0"/>
                    <a:pt x="1" y="274"/>
                    <a:pt x="174" y="463"/>
                  </a:cubicBezTo>
                  <a:cubicBezTo>
                    <a:pt x="4721" y="5436"/>
                    <a:pt x="9288" y="10429"/>
                    <a:pt x="13834" y="15402"/>
                  </a:cubicBezTo>
                  <a:cubicBezTo>
                    <a:pt x="21020" y="23298"/>
                    <a:pt x="28225" y="31174"/>
                    <a:pt x="35431" y="39049"/>
                  </a:cubicBezTo>
                  <a:cubicBezTo>
                    <a:pt x="37075" y="40876"/>
                    <a:pt x="38740" y="42682"/>
                    <a:pt x="40384" y="44489"/>
                  </a:cubicBezTo>
                  <a:cubicBezTo>
                    <a:pt x="40441" y="44551"/>
                    <a:pt x="40506" y="44577"/>
                    <a:pt x="40567" y="44577"/>
                  </a:cubicBezTo>
                  <a:cubicBezTo>
                    <a:pt x="40767" y="44577"/>
                    <a:pt x="40940" y="44305"/>
                    <a:pt x="40769" y="44103"/>
                  </a:cubicBezTo>
                  <a:cubicBezTo>
                    <a:pt x="36223" y="39130"/>
                    <a:pt x="31676" y="34157"/>
                    <a:pt x="27129" y="29164"/>
                  </a:cubicBezTo>
                  <a:cubicBezTo>
                    <a:pt x="19924" y="21289"/>
                    <a:pt x="12718" y="13413"/>
                    <a:pt x="5533" y="5517"/>
                  </a:cubicBezTo>
                  <a:cubicBezTo>
                    <a:pt x="3868" y="3711"/>
                    <a:pt x="2224" y="1904"/>
                    <a:pt x="560" y="78"/>
                  </a:cubicBezTo>
                  <a:cubicBezTo>
                    <a:pt x="510" y="23"/>
                    <a:pt x="451"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10826668" y="2771459"/>
              <a:ext cx="509334" cy="554773"/>
            </a:xfrm>
            <a:custGeom>
              <a:avLst/>
              <a:gdLst/>
              <a:ahLst/>
              <a:cxnLst/>
              <a:rect l="l" t="t" r="r" b="b"/>
              <a:pathLst>
                <a:path w="40935" h="44578" extrusionOk="0">
                  <a:moveTo>
                    <a:pt x="385" y="0"/>
                  </a:moveTo>
                  <a:cubicBezTo>
                    <a:pt x="181" y="0"/>
                    <a:pt x="0" y="274"/>
                    <a:pt x="173" y="463"/>
                  </a:cubicBezTo>
                  <a:cubicBezTo>
                    <a:pt x="4720" y="5436"/>
                    <a:pt x="9267" y="10429"/>
                    <a:pt x="13813" y="15402"/>
                  </a:cubicBezTo>
                  <a:cubicBezTo>
                    <a:pt x="21019" y="23298"/>
                    <a:pt x="28225" y="31174"/>
                    <a:pt x="35410" y="39049"/>
                  </a:cubicBezTo>
                  <a:cubicBezTo>
                    <a:pt x="37074" y="40876"/>
                    <a:pt x="38718" y="42682"/>
                    <a:pt x="40383" y="44489"/>
                  </a:cubicBezTo>
                  <a:cubicBezTo>
                    <a:pt x="40436" y="44551"/>
                    <a:pt x="40497" y="44577"/>
                    <a:pt x="40558" y="44577"/>
                  </a:cubicBezTo>
                  <a:cubicBezTo>
                    <a:pt x="40753" y="44577"/>
                    <a:pt x="40934" y="44305"/>
                    <a:pt x="40748" y="44103"/>
                  </a:cubicBezTo>
                  <a:cubicBezTo>
                    <a:pt x="36202" y="39130"/>
                    <a:pt x="31655" y="34157"/>
                    <a:pt x="27108" y="29164"/>
                  </a:cubicBezTo>
                  <a:cubicBezTo>
                    <a:pt x="19923" y="21289"/>
                    <a:pt x="12717" y="13413"/>
                    <a:pt x="5512" y="5517"/>
                  </a:cubicBezTo>
                  <a:cubicBezTo>
                    <a:pt x="3867" y="3711"/>
                    <a:pt x="2203" y="1904"/>
                    <a:pt x="559" y="78"/>
                  </a:cubicBezTo>
                  <a:cubicBezTo>
                    <a:pt x="504" y="23"/>
                    <a:pt x="443"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11013306" y="2771459"/>
              <a:ext cx="509384" cy="554773"/>
            </a:xfrm>
            <a:custGeom>
              <a:avLst/>
              <a:gdLst/>
              <a:ahLst/>
              <a:cxnLst/>
              <a:rect l="l" t="t" r="r" b="b"/>
              <a:pathLst>
                <a:path w="40939" h="44578" extrusionOk="0">
                  <a:moveTo>
                    <a:pt x="393" y="0"/>
                  </a:moveTo>
                  <a:cubicBezTo>
                    <a:pt x="193" y="0"/>
                    <a:pt x="0" y="274"/>
                    <a:pt x="173" y="463"/>
                  </a:cubicBezTo>
                  <a:cubicBezTo>
                    <a:pt x="4720" y="5436"/>
                    <a:pt x="9287" y="10429"/>
                    <a:pt x="13833" y="15402"/>
                  </a:cubicBezTo>
                  <a:cubicBezTo>
                    <a:pt x="21019" y="23298"/>
                    <a:pt x="28225" y="31174"/>
                    <a:pt x="35430" y="39049"/>
                  </a:cubicBezTo>
                  <a:cubicBezTo>
                    <a:pt x="37074" y="40876"/>
                    <a:pt x="38739" y="42682"/>
                    <a:pt x="40383" y="44489"/>
                  </a:cubicBezTo>
                  <a:cubicBezTo>
                    <a:pt x="40440" y="44551"/>
                    <a:pt x="40505" y="44577"/>
                    <a:pt x="40566" y="44577"/>
                  </a:cubicBezTo>
                  <a:cubicBezTo>
                    <a:pt x="40766" y="44577"/>
                    <a:pt x="40939" y="44305"/>
                    <a:pt x="40768" y="44103"/>
                  </a:cubicBezTo>
                  <a:cubicBezTo>
                    <a:pt x="36222" y="39130"/>
                    <a:pt x="31675" y="34157"/>
                    <a:pt x="27128" y="29164"/>
                  </a:cubicBezTo>
                  <a:lnTo>
                    <a:pt x="5532" y="5517"/>
                  </a:lnTo>
                  <a:cubicBezTo>
                    <a:pt x="3867" y="3711"/>
                    <a:pt x="2223" y="1904"/>
                    <a:pt x="559" y="78"/>
                  </a:cubicBezTo>
                  <a:cubicBezTo>
                    <a:pt x="509" y="23"/>
                    <a:pt x="450" y="0"/>
                    <a:pt x="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10919912" y="2771459"/>
              <a:ext cx="509533" cy="554773"/>
            </a:xfrm>
            <a:custGeom>
              <a:avLst/>
              <a:gdLst/>
              <a:ahLst/>
              <a:cxnLst/>
              <a:rect l="l" t="t" r="r" b="b"/>
              <a:pathLst>
                <a:path w="40951" h="44578" extrusionOk="0">
                  <a:moveTo>
                    <a:pt x="389" y="0"/>
                  </a:moveTo>
                  <a:cubicBezTo>
                    <a:pt x="190" y="0"/>
                    <a:pt x="0" y="274"/>
                    <a:pt x="189" y="463"/>
                  </a:cubicBezTo>
                  <a:cubicBezTo>
                    <a:pt x="4736" y="5436"/>
                    <a:pt x="9283" y="10429"/>
                    <a:pt x="13829"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3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11106749" y="2771459"/>
              <a:ext cx="509334" cy="554773"/>
            </a:xfrm>
            <a:custGeom>
              <a:avLst/>
              <a:gdLst/>
              <a:ahLst/>
              <a:cxnLst/>
              <a:rect l="l" t="t" r="r" b="b"/>
              <a:pathLst>
                <a:path w="40935" h="44578" extrusionOk="0">
                  <a:moveTo>
                    <a:pt x="385" y="0"/>
                  </a:moveTo>
                  <a:cubicBezTo>
                    <a:pt x="181" y="0"/>
                    <a:pt x="0" y="274"/>
                    <a:pt x="173" y="463"/>
                  </a:cubicBezTo>
                  <a:cubicBezTo>
                    <a:pt x="4720" y="5436"/>
                    <a:pt x="9267" y="10429"/>
                    <a:pt x="13813" y="15402"/>
                  </a:cubicBezTo>
                  <a:lnTo>
                    <a:pt x="35410" y="39049"/>
                  </a:lnTo>
                  <a:cubicBezTo>
                    <a:pt x="37074" y="40876"/>
                    <a:pt x="38719" y="42682"/>
                    <a:pt x="40383" y="44489"/>
                  </a:cubicBezTo>
                  <a:cubicBezTo>
                    <a:pt x="40436" y="44551"/>
                    <a:pt x="40497" y="44577"/>
                    <a:pt x="40558" y="44577"/>
                  </a:cubicBezTo>
                  <a:cubicBezTo>
                    <a:pt x="40753" y="44577"/>
                    <a:pt x="40934" y="44305"/>
                    <a:pt x="40748" y="44103"/>
                  </a:cubicBezTo>
                  <a:cubicBezTo>
                    <a:pt x="36202" y="39130"/>
                    <a:pt x="31655" y="34157"/>
                    <a:pt x="27108" y="29164"/>
                  </a:cubicBezTo>
                  <a:lnTo>
                    <a:pt x="5512" y="5517"/>
                  </a:lnTo>
                  <a:cubicBezTo>
                    <a:pt x="3867" y="3711"/>
                    <a:pt x="2203" y="1904"/>
                    <a:pt x="559" y="78"/>
                  </a:cubicBezTo>
                  <a:cubicBezTo>
                    <a:pt x="504" y="23"/>
                    <a:pt x="444"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11199993" y="2771459"/>
              <a:ext cx="509533" cy="554773"/>
            </a:xfrm>
            <a:custGeom>
              <a:avLst/>
              <a:gdLst/>
              <a:ahLst/>
              <a:cxnLst/>
              <a:rect l="l" t="t" r="r" b="b"/>
              <a:pathLst>
                <a:path w="40951" h="44578" extrusionOk="0">
                  <a:moveTo>
                    <a:pt x="389" y="0"/>
                  </a:moveTo>
                  <a:cubicBezTo>
                    <a:pt x="190" y="0"/>
                    <a:pt x="1" y="274"/>
                    <a:pt x="189" y="463"/>
                  </a:cubicBezTo>
                  <a:cubicBezTo>
                    <a:pt x="4736" y="5436"/>
                    <a:pt x="9283" y="10429"/>
                    <a:pt x="13829"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1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11386631" y="2771459"/>
              <a:ext cx="509533" cy="554773"/>
            </a:xfrm>
            <a:custGeom>
              <a:avLst/>
              <a:gdLst/>
              <a:ahLst/>
              <a:cxnLst/>
              <a:rect l="l" t="t" r="r" b="b"/>
              <a:pathLst>
                <a:path w="40951" h="44578" extrusionOk="0">
                  <a:moveTo>
                    <a:pt x="398" y="0"/>
                  </a:moveTo>
                  <a:cubicBezTo>
                    <a:pt x="190" y="0"/>
                    <a:pt x="0" y="274"/>
                    <a:pt x="189" y="463"/>
                  </a:cubicBezTo>
                  <a:cubicBezTo>
                    <a:pt x="4736" y="5436"/>
                    <a:pt x="9283" y="10429"/>
                    <a:pt x="13829" y="15402"/>
                  </a:cubicBezTo>
                  <a:lnTo>
                    <a:pt x="35426" y="39049"/>
                  </a:lnTo>
                  <a:cubicBezTo>
                    <a:pt x="37090" y="40876"/>
                    <a:pt x="38735" y="42682"/>
                    <a:pt x="40399" y="44489"/>
                  </a:cubicBezTo>
                  <a:cubicBezTo>
                    <a:pt x="40452" y="44551"/>
                    <a:pt x="40514" y="44577"/>
                    <a:pt x="40574" y="44577"/>
                  </a:cubicBezTo>
                  <a:cubicBezTo>
                    <a:pt x="40769" y="44577"/>
                    <a:pt x="40950" y="44305"/>
                    <a:pt x="40764" y="44103"/>
                  </a:cubicBezTo>
                  <a:cubicBezTo>
                    <a:pt x="36218" y="39130"/>
                    <a:pt x="31671" y="34157"/>
                    <a:pt x="27124" y="29164"/>
                  </a:cubicBezTo>
                  <a:cubicBezTo>
                    <a:pt x="19919" y="21289"/>
                    <a:pt x="12733" y="13413"/>
                    <a:pt x="5528" y="5517"/>
                  </a:cubicBezTo>
                  <a:cubicBezTo>
                    <a:pt x="3884" y="3711"/>
                    <a:pt x="2219" y="1904"/>
                    <a:pt x="575" y="78"/>
                  </a:cubicBezTo>
                  <a:cubicBezTo>
                    <a:pt x="520" y="23"/>
                    <a:pt x="459" y="0"/>
                    <a:pt x="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11293387" y="2771459"/>
              <a:ext cx="509396" cy="554773"/>
            </a:xfrm>
            <a:custGeom>
              <a:avLst/>
              <a:gdLst/>
              <a:ahLst/>
              <a:cxnLst/>
              <a:rect l="l" t="t" r="r" b="b"/>
              <a:pathLst>
                <a:path w="40940" h="44578" extrusionOk="0">
                  <a:moveTo>
                    <a:pt x="385" y="0"/>
                  </a:moveTo>
                  <a:cubicBezTo>
                    <a:pt x="181" y="0"/>
                    <a:pt x="0" y="274"/>
                    <a:pt x="173" y="463"/>
                  </a:cubicBezTo>
                  <a:cubicBezTo>
                    <a:pt x="4720" y="5436"/>
                    <a:pt x="9267" y="10429"/>
                    <a:pt x="13834" y="15402"/>
                  </a:cubicBezTo>
                  <a:cubicBezTo>
                    <a:pt x="21019" y="23298"/>
                    <a:pt x="28225" y="31174"/>
                    <a:pt x="35430" y="39049"/>
                  </a:cubicBezTo>
                  <a:cubicBezTo>
                    <a:pt x="37074" y="40876"/>
                    <a:pt x="38739" y="42682"/>
                    <a:pt x="40383" y="44489"/>
                  </a:cubicBezTo>
                  <a:cubicBezTo>
                    <a:pt x="40440" y="44551"/>
                    <a:pt x="40505" y="44577"/>
                    <a:pt x="40567" y="44577"/>
                  </a:cubicBezTo>
                  <a:cubicBezTo>
                    <a:pt x="40766" y="44577"/>
                    <a:pt x="40939" y="44305"/>
                    <a:pt x="40769" y="44103"/>
                  </a:cubicBezTo>
                  <a:cubicBezTo>
                    <a:pt x="36222" y="39130"/>
                    <a:pt x="31675" y="34157"/>
                    <a:pt x="27108" y="29164"/>
                  </a:cubicBezTo>
                  <a:lnTo>
                    <a:pt x="5512" y="5517"/>
                  </a:lnTo>
                  <a:cubicBezTo>
                    <a:pt x="3867" y="3711"/>
                    <a:pt x="2203" y="1904"/>
                    <a:pt x="559" y="78"/>
                  </a:cubicBezTo>
                  <a:cubicBezTo>
                    <a:pt x="504" y="23"/>
                    <a:pt x="443"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11480074" y="2771459"/>
              <a:ext cx="509533" cy="554773"/>
            </a:xfrm>
            <a:custGeom>
              <a:avLst/>
              <a:gdLst/>
              <a:ahLst/>
              <a:cxnLst/>
              <a:rect l="l" t="t" r="r" b="b"/>
              <a:pathLst>
                <a:path w="40951" h="44578" extrusionOk="0">
                  <a:moveTo>
                    <a:pt x="389" y="0"/>
                  </a:moveTo>
                  <a:cubicBezTo>
                    <a:pt x="190" y="0"/>
                    <a:pt x="1" y="274"/>
                    <a:pt x="189" y="463"/>
                  </a:cubicBezTo>
                  <a:cubicBezTo>
                    <a:pt x="4736" y="5436"/>
                    <a:pt x="9283" y="10429"/>
                    <a:pt x="13830" y="15402"/>
                  </a:cubicBezTo>
                  <a:lnTo>
                    <a:pt x="35426" y="39049"/>
                  </a:lnTo>
                  <a:cubicBezTo>
                    <a:pt x="37070" y="40876"/>
                    <a:pt x="38735" y="42682"/>
                    <a:pt x="40379" y="44489"/>
                  </a:cubicBezTo>
                  <a:cubicBezTo>
                    <a:pt x="40436" y="44551"/>
                    <a:pt x="40502" y="44577"/>
                    <a:pt x="40565" y="44577"/>
                  </a:cubicBezTo>
                  <a:cubicBezTo>
                    <a:pt x="40769" y="44577"/>
                    <a:pt x="40950" y="44305"/>
                    <a:pt x="40764" y="44103"/>
                  </a:cubicBezTo>
                  <a:cubicBezTo>
                    <a:pt x="36218" y="39130"/>
                    <a:pt x="31671" y="34157"/>
                    <a:pt x="27124" y="29164"/>
                  </a:cubicBezTo>
                  <a:cubicBezTo>
                    <a:pt x="19919" y="21289"/>
                    <a:pt x="12713" y="13413"/>
                    <a:pt x="5528" y="5517"/>
                  </a:cubicBezTo>
                  <a:cubicBezTo>
                    <a:pt x="3863" y="3711"/>
                    <a:pt x="2219" y="1904"/>
                    <a:pt x="555" y="78"/>
                  </a:cubicBezTo>
                  <a:cubicBezTo>
                    <a:pt x="505" y="23"/>
                    <a:pt x="446" y="0"/>
                    <a:pt x="3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885150" y="3307800"/>
            <a:ext cx="5067600" cy="1835700"/>
          </a:xfrm>
        </p:spPr>
        <p:txBody>
          <a:bodyPr/>
          <a:lstStyle/>
          <a:p>
            <a:endParaRPr lang="en-US"/>
          </a:p>
        </p:txBody>
      </p:sp>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90" r="12765" b="7241"/>
          <a:stretch/>
        </p:blipFill>
        <p:spPr bwMode="auto">
          <a:xfrm>
            <a:off x="1123193" y="321330"/>
            <a:ext cx="7048776" cy="461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7" name="TextBox 6">
            <a:extLst>
              <a:ext uri="{FF2B5EF4-FFF2-40B4-BE49-F238E27FC236}">
                <a16:creationId xmlns:a16="http://schemas.microsoft.com/office/drawing/2014/main" id="{C7EF99F2-DF98-68C1-3E6D-042509510CB9}"/>
              </a:ext>
            </a:extLst>
          </p:cNvPr>
          <p:cNvSpPr txBox="1"/>
          <p:nvPr/>
        </p:nvSpPr>
        <p:spPr>
          <a:xfrm>
            <a:off x="2155854" y="4370244"/>
            <a:ext cx="6490879" cy="707886"/>
          </a:xfrm>
          <a:prstGeom prst="rect">
            <a:avLst/>
          </a:prstGeom>
          <a:noFill/>
        </p:spPr>
        <p:txBody>
          <a:bodyPr wrap="none" rtlCol="0">
            <a:spAutoFit/>
          </a:bodyPr>
          <a:lstStyle/>
          <a:p>
            <a:r>
              <a:rPr lang="vi-VN" sz="2000" b="1" dirty="0">
                <a:latin typeface="Cambria" panose="02040503050406030204" pitchFamily="18" charset="0"/>
                <a:ea typeface="Cambria" panose="02040503050406030204" pitchFamily="18" charset="0"/>
              </a:rPr>
              <a:t>Biểu đồ thể hiện diện tích và dân số của đế quốc Pháp.</a:t>
            </a:r>
          </a:p>
          <a:p>
            <a:endParaRPr lang="vi-VN" sz="2000" b="1" dirty="0">
              <a:latin typeface="Cambria" panose="02040503050406030204" pitchFamily="18" charset="0"/>
              <a:ea typeface="Cambria" panose="02040503050406030204" pitchFamily="18" charset="0"/>
            </a:endParaRPr>
          </a:p>
        </p:txBody>
      </p:sp>
      <p:pic>
        <p:nvPicPr>
          <p:cNvPr id="2" name="Picture 2">
            <a:extLst>
              <a:ext uri="{FF2B5EF4-FFF2-40B4-BE49-F238E27FC236}">
                <a16:creationId xmlns:a16="http://schemas.microsoft.com/office/drawing/2014/main" id="{F91098BA-A5CC-9C81-28A0-2EF49DD516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58"/>
          <a:stretch/>
        </p:blipFill>
        <p:spPr bwMode="auto">
          <a:xfrm>
            <a:off x="2145137" y="883395"/>
            <a:ext cx="4619671" cy="337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B083BAB-A009-4DB5-4F7D-60C74151A0B3}"/>
              </a:ext>
            </a:extLst>
          </p:cNvPr>
          <p:cNvSpPr txBox="1"/>
          <p:nvPr/>
        </p:nvSpPr>
        <p:spPr>
          <a:xfrm>
            <a:off x="736328" y="403924"/>
            <a:ext cx="2600392" cy="400110"/>
          </a:xfrm>
          <a:prstGeom prst="rect">
            <a:avLst/>
          </a:prstGeom>
          <a:noFill/>
        </p:spPr>
        <p:txBody>
          <a:bodyPr wrap="none" rtlCol="0">
            <a:spAutoFit/>
          </a:bodyPr>
          <a:lstStyle/>
          <a:p>
            <a:r>
              <a:rPr lang="vi-VN" sz="2000" b="1" dirty="0">
                <a:solidFill>
                  <a:schemeClr val="tx2"/>
                </a:solidFill>
                <a:latin typeface="Cambria" panose="02040503050406030204" pitchFamily="18" charset="0"/>
                <a:ea typeface="Cambria" panose="02040503050406030204" pitchFamily="18" charset="0"/>
              </a:rPr>
              <a:t>Chính sách đối </a:t>
            </a:r>
            <a:r>
              <a:rPr lang="vi-VN" sz="2000" b="1" dirty="0" err="1">
                <a:solidFill>
                  <a:schemeClr val="tx2"/>
                </a:solidFill>
                <a:latin typeface="Cambria" panose="02040503050406030204" pitchFamily="18" charset="0"/>
                <a:ea typeface="Cambria" panose="02040503050406030204" pitchFamily="18" charset="0"/>
              </a:rPr>
              <a:t>ngọại</a:t>
            </a:r>
            <a:endParaRPr lang="vi-VN" sz="2000" b="1"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706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llout: Line with Accent Bar 6">
            <a:extLst>
              <a:ext uri="{FF2B5EF4-FFF2-40B4-BE49-F238E27FC236}">
                <a16:creationId xmlns:a16="http://schemas.microsoft.com/office/drawing/2014/main" id="{DB4BF2D5-3D09-065D-2A15-95A93F14A420}"/>
              </a:ext>
            </a:extLst>
          </p:cNvPr>
          <p:cNvSpPr/>
          <p:nvPr/>
        </p:nvSpPr>
        <p:spPr>
          <a:xfrm>
            <a:off x="578735" y="4224196"/>
            <a:ext cx="8218024" cy="584775"/>
          </a:xfrm>
          <a:prstGeom prst="accentCallout1">
            <a:avLst>
              <a:gd name="adj1" fmla="val 5153"/>
              <a:gd name="adj2" fmla="val -2730"/>
              <a:gd name="adj3" fmla="val -355244"/>
              <a:gd name="adj4" fmla="val 4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D14293C-76E1-A6E7-216B-C50BEB67394F}"/>
              </a:ext>
            </a:extLst>
          </p:cNvPr>
          <p:cNvSpPr txBox="1"/>
          <p:nvPr/>
        </p:nvSpPr>
        <p:spPr>
          <a:xfrm>
            <a:off x="578735" y="4224196"/>
            <a:ext cx="8125426" cy="707886"/>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Hãy xác định trên lược đồ các vùng ảnh hưởng và kiểm soát của Mỹ?</a:t>
            </a:r>
          </a:p>
          <a:p>
            <a:r>
              <a:rPr lang="vi-VN" sz="2000" dirty="0">
                <a:latin typeface="Cambria" panose="02040503050406030204" pitchFamily="18" charset="0"/>
                <a:ea typeface="Cambria" panose="02040503050406030204" pitchFamily="18" charset="0"/>
              </a:rPr>
              <a:t>Hãy xác định lược đồ thuộc định của các nước Anh, Pháp, Đức?</a:t>
            </a:r>
          </a:p>
        </p:txBody>
      </p:sp>
      <p:pic>
        <p:nvPicPr>
          <p:cNvPr id="6" name="Picture 5">
            <a:extLst>
              <a:ext uri="{FF2B5EF4-FFF2-40B4-BE49-F238E27FC236}">
                <a16:creationId xmlns:a16="http://schemas.microsoft.com/office/drawing/2014/main" id="{C4D05B48-C65D-9BAF-8D2B-4AF7326AE167}"/>
              </a:ext>
            </a:extLst>
          </p:cNvPr>
          <p:cNvPicPr>
            <a:picLocks noChangeAspect="1"/>
          </p:cNvPicPr>
          <p:nvPr/>
        </p:nvPicPr>
        <p:blipFill>
          <a:blip r:embed="rId2"/>
          <a:stretch>
            <a:fillRect/>
          </a:stretch>
        </p:blipFill>
        <p:spPr>
          <a:xfrm>
            <a:off x="1182941" y="356624"/>
            <a:ext cx="6778118" cy="3825762"/>
          </a:xfrm>
          <a:prstGeom prst="rect">
            <a:avLst/>
          </a:prstGeom>
        </p:spPr>
      </p:pic>
    </p:spTree>
    <p:extLst>
      <p:ext uri="{BB962C8B-B14F-4D97-AF65-F5344CB8AC3E}">
        <p14:creationId xmlns:p14="http://schemas.microsoft.com/office/powerpoint/2010/main" val="1776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5" name="TextBox 4">
            <a:extLst>
              <a:ext uri="{FF2B5EF4-FFF2-40B4-BE49-F238E27FC236}">
                <a16:creationId xmlns:a16="http://schemas.microsoft.com/office/drawing/2014/main" id="{54FAD795-7799-9D80-EB03-9FE1A2D4FFB0}"/>
              </a:ext>
            </a:extLst>
          </p:cNvPr>
          <p:cNvSpPr txBox="1"/>
          <p:nvPr/>
        </p:nvSpPr>
        <p:spPr>
          <a:xfrm>
            <a:off x="653994" y="754840"/>
            <a:ext cx="7836012" cy="2419317"/>
          </a:xfrm>
          <a:prstGeom prst="rect">
            <a:avLst/>
          </a:prstGeom>
          <a:noFill/>
        </p:spPr>
        <p:txBody>
          <a:bodyPr wrap="square">
            <a:spAutoFit/>
          </a:bodyPr>
          <a:lstStyle/>
          <a:p>
            <a:pPr algn="just">
              <a:lnSpc>
                <a:spcPct val="150000"/>
              </a:lnSpc>
              <a:spcBef>
                <a:spcPts val="720"/>
              </a:spcBef>
              <a:spcAft>
                <a:spcPts val="72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*Chính sách đối ngoại</a:t>
            </a:r>
            <a:endParaRPr lang="vi-VN" sz="2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720"/>
              </a:spcBef>
              <a:spcAft>
                <a:spcPts val="72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Chính sách đối ngoại cơ bản của các nước đế quốc Anh, Pháp, Đức, Mỹ vào cuối thế kỉ XIX đầu thế kỉ XX là tăng cường xâm lược , mở rộng hệ thống thuộc địa.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D9FE7D10-ECC3-4970-EF73-E28090D80A39}"/>
              </a:ext>
            </a:extLst>
          </p:cNvPr>
          <p:cNvSpPr txBox="1">
            <a:spLocks noChangeArrowheads="1"/>
          </p:cNvSpPr>
          <p:nvPr/>
        </p:nvSpPr>
        <p:spPr bwMode="auto">
          <a:xfrm>
            <a:off x="4214191" y="259274"/>
            <a:ext cx="4644059" cy="11699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a:buSzPct val="100000"/>
              <a:defRPr/>
            </a:pPr>
            <a:r>
              <a:rPr lang="en-US" altLang="vi-VN" sz="1800" b="1" dirty="0">
                <a:solidFill>
                  <a:srgbClr val="FF3300"/>
                </a:solidFill>
                <a:latin typeface="Cambria" panose="02040503050406030204" pitchFamily="18" charset="0"/>
                <a:ea typeface="Cambria" panose="02040503050406030204" pitchFamily="18" charset="0"/>
              </a:rPr>
              <a:t>Who are they? (</a:t>
            </a:r>
            <a:r>
              <a:rPr lang="vi-VN" altLang="vi-VN" sz="1800" b="1" dirty="0">
                <a:solidFill>
                  <a:srgbClr val="FF3300"/>
                </a:solidFill>
                <a:latin typeface="Cambria" panose="02040503050406030204" pitchFamily="18" charset="0"/>
                <a:ea typeface="Cambria" panose="02040503050406030204" pitchFamily="18" charset="0"/>
              </a:rPr>
              <a:t>Chúng là…?)</a:t>
            </a:r>
            <a:r>
              <a:rPr lang="en-US" altLang="vi-VN" sz="1800" b="1" dirty="0">
                <a:solidFill>
                  <a:srgbClr val="FF3300"/>
                </a:solidFill>
                <a:latin typeface="Cambria" panose="02040503050406030204" pitchFamily="18" charset="0"/>
                <a:ea typeface="Cambria" panose="02040503050406030204" pitchFamily="18" charset="0"/>
              </a:rPr>
              <a:t> </a:t>
            </a:r>
          </a:p>
          <a:p>
            <a:pPr algn="ctr">
              <a:buSzPct val="100000"/>
              <a:defRPr/>
            </a:pPr>
            <a:r>
              <a:rPr lang="en-US" altLang="vi-VN" sz="1800" b="1" dirty="0">
                <a:solidFill>
                  <a:srgbClr val="FF3300"/>
                </a:solidFill>
                <a:latin typeface="Cambria" panose="02040503050406030204" pitchFamily="18" charset="0"/>
                <a:ea typeface="Cambria" panose="02040503050406030204" pitchFamily="18" charset="0"/>
              </a:rPr>
              <a:t>Why do they do that? (</a:t>
            </a:r>
            <a:r>
              <a:rPr lang="vi-VN" altLang="vi-VN" sz="1800" b="1" dirty="0">
                <a:solidFill>
                  <a:srgbClr val="FF3300"/>
                </a:solidFill>
                <a:latin typeface="Cambria" panose="02040503050406030204" pitchFamily="18" charset="0"/>
                <a:ea typeface="Cambria" panose="02040503050406030204" pitchFamily="18" charset="0"/>
              </a:rPr>
              <a:t>Tại sao?)</a:t>
            </a:r>
            <a:endParaRPr lang="en-US" altLang="vi-VN" sz="1800" b="1" dirty="0">
              <a:solidFill>
                <a:srgbClr val="FF3300"/>
              </a:solidFill>
              <a:latin typeface="Cambria" panose="02040503050406030204" pitchFamily="18" charset="0"/>
              <a:ea typeface="Cambria" panose="02040503050406030204" pitchFamily="18" charset="0"/>
            </a:endParaRPr>
          </a:p>
        </p:txBody>
      </p:sp>
      <p:pic>
        <p:nvPicPr>
          <p:cNvPr id="82947" name="Picture 3">
            <a:extLst>
              <a:ext uri="{FF2B5EF4-FFF2-40B4-BE49-F238E27FC236}">
                <a16:creationId xmlns:a16="http://schemas.microsoft.com/office/drawing/2014/main" id="{641E2CBC-EF1C-BC38-7042-71AEF64E0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97" y="1431399"/>
            <a:ext cx="8187928" cy="371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8" name="Picture 5">
            <a:extLst>
              <a:ext uri="{FF2B5EF4-FFF2-40B4-BE49-F238E27FC236}">
                <a16:creationId xmlns:a16="http://schemas.microsoft.com/office/drawing/2014/main" id="{F7A3E1D1-5E4D-4D6D-93B6-5927B57A7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1543050"/>
            <a:ext cx="1123950" cy="377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9" name="TextBox 1">
            <a:extLst>
              <a:ext uri="{FF2B5EF4-FFF2-40B4-BE49-F238E27FC236}">
                <a16:creationId xmlns:a16="http://schemas.microsoft.com/office/drawing/2014/main" id="{A02F6A3F-6809-42DA-A400-CA0A1D3FDC53}"/>
              </a:ext>
            </a:extLst>
          </p:cNvPr>
          <p:cNvSpPr txBox="1">
            <a:spLocks noChangeArrowheads="1"/>
          </p:cNvSpPr>
          <p:nvPr/>
        </p:nvSpPr>
        <p:spPr bwMode="auto">
          <a:xfrm>
            <a:off x="461623" y="490316"/>
            <a:ext cx="350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000" dirty="0" err="1">
                <a:latin typeface="Cambria" panose="02040503050406030204" pitchFamily="18" charset="0"/>
                <a:ea typeface="Cambria" panose="02040503050406030204" pitchFamily="18" charset="0"/>
              </a:rPr>
              <a:t>Trò</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chơi</a:t>
            </a:r>
            <a:r>
              <a:rPr lang="en-US" altLang="vi-VN" sz="2000" dirty="0">
                <a:latin typeface="Cambria" panose="02040503050406030204" pitchFamily="18" charset="0"/>
                <a:ea typeface="Cambria" panose="02040503050406030204" pitchFamily="18" charset="0"/>
              </a:rPr>
              <a:t>:</a:t>
            </a:r>
          </a:p>
          <a:p>
            <a:pPr eaLnBrk="1" hangingPunct="1"/>
            <a:r>
              <a:rPr lang="en-US" altLang="vi-VN" sz="2000" dirty="0" err="1">
                <a:latin typeface="Cambria" panose="02040503050406030204" pitchFamily="18" charset="0"/>
                <a:ea typeface="Cambria" panose="02040503050406030204" pitchFamily="18" charset="0"/>
              </a:rPr>
              <a:t>Thử</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tài</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phán</a:t>
            </a:r>
            <a:r>
              <a:rPr lang="en-US" altLang="vi-VN" sz="2000" dirty="0">
                <a:latin typeface="Cambria" panose="02040503050406030204" pitchFamily="18" charset="0"/>
                <a:ea typeface="Cambria" panose="02040503050406030204" pitchFamily="18" charset="0"/>
              </a:rPr>
              <a:t> </a:t>
            </a:r>
            <a:r>
              <a:rPr lang="en-US" altLang="vi-VN" sz="2000" dirty="0" err="1">
                <a:latin typeface="Cambria" panose="02040503050406030204" pitchFamily="18" charset="0"/>
                <a:ea typeface="Cambria" panose="02040503050406030204" pitchFamily="18" charset="0"/>
              </a:rPr>
              <a:t>đoán</a:t>
            </a:r>
            <a:endParaRPr lang="en-US" altLang="vi-VN" sz="2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D0924CA3-B89D-A4CC-D6AC-0C41C136F2D4}"/>
              </a:ext>
            </a:extLst>
          </p:cNvPr>
          <p:cNvSpPr>
            <a:spLocks noChangeArrowheads="1"/>
          </p:cNvSpPr>
          <p:nvPr/>
        </p:nvSpPr>
        <p:spPr bwMode="auto">
          <a:xfrm>
            <a:off x="4509058" y="505916"/>
            <a:ext cx="4054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How do they do that? (</a:t>
            </a:r>
            <a:r>
              <a:rPr lang="vi-VN" altLang="vi-VN" sz="1800" b="1" dirty="0">
                <a:solidFill>
                  <a:srgbClr val="FF3300"/>
                </a:solidFill>
                <a:latin typeface="Cambria" panose="02040503050406030204" pitchFamily="18" charset="0"/>
                <a:ea typeface="Cambria" panose="02040503050406030204" pitchFamily="18" charset="0"/>
              </a:rPr>
              <a:t>Làm thế nào?)</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2DE4D8D2-7586-45A4-74D2-81FEBEDFDBDC}"/>
              </a:ext>
            </a:extLst>
          </p:cNvPr>
          <p:cNvSpPr>
            <a:spLocks noChangeArrowheads="1"/>
          </p:cNvSpPr>
          <p:nvPr/>
        </p:nvSpPr>
        <p:spPr bwMode="auto">
          <a:xfrm>
            <a:off x="4468182" y="546044"/>
            <a:ext cx="4136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What are they doing? (</a:t>
            </a:r>
            <a:r>
              <a:rPr lang="vi-VN" altLang="vi-VN" sz="1800" b="1" dirty="0">
                <a:solidFill>
                  <a:srgbClr val="FF3300"/>
                </a:solidFill>
                <a:latin typeface="Cambria" panose="02040503050406030204" pitchFamily="18" charset="0"/>
                <a:ea typeface="Cambria" panose="02040503050406030204" pitchFamily="18" charset="0"/>
              </a:rPr>
              <a:t>Chúng làm gì?)</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4779A90D-AE80-2B62-8AC2-110F14B3F018}"/>
              </a:ext>
            </a:extLst>
          </p:cNvPr>
          <p:cNvSpPr>
            <a:spLocks noChangeArrowheads="1"/>
          </p:cNvSpPr>
          <p:nvPr/>
        </p:nvSpPr>
        <p:spPr bwMode="auto">
          <a:xfrm>
            <a:off x="4782863" y="721839"/>
            <a:ext cx="3433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1800" b="1" dirty="0">
                <a:solidFill>
                  <a:srgbClr val="FF3300"/>
                </a:solidFill>
                <a:latin typeface="Cambria" panose="02040503050406030204" pitchFamily="18" charset="0"/>
                <a:ea typeface="Cambria" panose="02040503050406030204" pitchFamily="18" charset="0"/>
              </a:rPr>
              <a:t>When do they do it? (Khi </a:t>
            </a:r>
            <a:r>
              <a:rPr lang="vi-VN" altLang="vi-VN" sz="1800" b="1" dirty="0">
                <a:solidFill>
                  <a:srgbClr val="FF3300"/>
                </a:solidFill>
                <a:latin typeface="Cambria" panose="02040503050406030204" pitchFamily="18" charset="0"/>
                <a:ea typeface="Cambria" panose="02040503050406030204" pitchFamily="18" charset="0"/>
              </a:rPr>
              <a:t>nào?)</a:t>
            </a:r>
            <a:endParaRPr lang="en-US" altLang="vi-VN" sz="1800" b="1" dirty="0">
              <a:solidFill>
                <a:srgbClr val="FF33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B58BAAD-7CDA-12E1-A8D8-23864B31918E}"/>
              </a:ext>
            </a:extLst>
          </p:cNvPr>
          <p:cNvSpPr txBox="1">
            <a:spLocks noChangeArrowheads="1"/>
          </p:cNvSpPr>
          <p:nvPr/>
        </p:nvSpPr>
        <p:spPr bwMode="auto">
          <a:xfrm>
            <a:off x="4855619" y="722318"/>
            <a:ext cx="3361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What is this? (</a:t>
            </a:r>
            <a:r>
              <a:rPr lang="vi-VN" altLang="vi-VN" sz="2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Đây là gì?)</a:t>
            </a:r>
          </a:p>
        </p:txBody>
      </p:sp>
      <p:sp>
        <p:nvSpPr>
          <p:cNvPr id="6" name="TextBox 5">
            <a:extLst>
              <a:ext uri="{FF2B5EF4-FFF2-40B4-BE49-F238E27FC236}">
                <a16:creationId xmlns:a16="http://schemas.microsoft.com/office/drawing/2014/main" id="{E80D554A-2648-E338-E354-0A07DAAD5687}"/>
              </a:ext>
            </a:extLst>
          </p:cNvPr>
          <p:cNvSpPr txBox="1"/>
          <p:nvPr/>
        </p:nvSpPr>
        <p:spPr>
          <a:xfrm>
            <a:off x="4845071" y="4851409"/>
            <a:ext cx="3914854" cy="276999"/>
          </a:xfrm>
          <a:prstGeom prst="rect">
            <a:avLst/>
          </a:prstGeom>
          <a:solidFill>
            <a:schemeClr val="bg1"/>
          </a:solidFill>
        </p:spPr>
        <p:txBody>
          <a:bodyPr wrap="none" rtlCol="0">
            <a:spAutoFit/>
          </a:bodyPr>
          <a:lstStyle/>
          <a:p>
            <a:r>
              <a:rPr lang="vi-VN" sz="1200" b="1" dirty="0">
                <a:latin typeface="Cambria" panose="02040503050406030204" pitchFamily="18" charset="0"/>
                <a:ea typeface="Cambria" panose="02040503050406030204" pitchFamily="18" charset="0"/>
              </a:rPr>
              <a:t>Nguồn : </a:t>
            </a:r>
            <a:r>
              <a:rPr lang="en-US" sz="1200" b="1" i="0" dirty="0">
                <a:solidFill>
                  <a:srgbClr val="000000"/>
                </a:solidFill>
                <a:effectLst/>
                <a:latin typeface="Cambria" panose="02040503050406030204" pitchFamily="18" charset="0"/>
                <a:ea typeface="Cambria" panose="02040503050406030204" pitchFamily="18" charset="0"/>
              </a:rPr>
              <a:t>James </a:t>
            </a:r>
            <a:r>
              <a:rPr lang="en-US" sz="1200" b="1" i="0" dirty="0" err="1">
                <a:solidFill>
                  <a:srgbClr val="000000"/>
                </a:solidFill>
                <a:effectLst/>
                <a:latin typeface="Cambria" panose="02040503050406030204" pitchFamily="18" charset="0"/>
                <a:ea typeface="Cambria" panose="02040503050406030204" pitchFamily="18" charset="0"/>
              </a:rPr>
              <a:t>Gillray’s</a:t>
            </a:r>
            <a:r>
              <a:rPr lang="en-US" sz="1200" b="1" i="0" dirty="0">
                <a:solidFill>
                  <a:srgbClr val="000000"/>
                </a:solidFill>
                <a:effectLst/>
                <a:latin typeface="Cambria" panose="02040503050406030204" pitchFamily="18" charset="0"/>
                <a:ea typeface="Cambria" panose="02040503050406030204" pitchFamily="18" charset="0"/>
              </a:rPr>
              <a:t> ‘The Plum-Pudding in Danger’</a:t>
            </a:r>
            <a:endParaRPr lang="vi-VN" sz="1200" b="1" dirty="0">
              <a:latin typeface="Cambria" panose="02040503050406030204" pitchFamily="18" charset="0"/>
              <a:ea typeface="Cambria" panose="020405030504060302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4578">
                                            <p:txEl>
                                              <p:pRg st="0" end="0"/>
                                            </p:txEl>
                                          </p:spTgt>
                                        </p:tgtEl>
                                        <p:attrNameLst>
                                          <p:attrName>style.visibility</p:attrName>
                                        </p:attrNameLst>
                                      </p:cBhvr>
                                      <p:to>
                                        <p:strVal val="visible"/>
                                      </p:to>
                                    </p:set>
                                    <p:animEffect transition="in" filter="fade">
                                      <p:cBhvr>
                                        <p:cTn id="12" dur="1000"/>
                                        <p:tgtEl>
                                          <p:spTgt spid="24578">
                                            <p:txEl>
                                              <p:pRg st="0" end="0"/>
                                            </p:txEl>
                                          </p:spTgt>
                                        </p:tgtEl>
                                      </p:cBhvr>
                                    </p:animEffect>
                                    <p:anim calcmode="lin" valueType="num">
                                      <p:cBhvr>
                                        <p:cTn id="13" dur="1000" fill="hold"/>
                                        <p:tgtEl>
                                          <p:spTgt spid="2457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578">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0" end="0"/>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4578">
                                            <p:txEl>
                                              <p:pRg st="1" end="1"/>
                                            </p:txEl>
                                          </p:spTgt>
                                        </p:tgtEl>
                                        <p:attrNameLst>
                                          <p:attrName>style.visibility</p:attrName>
                                        </p:attrNameLst>
                                      </p:cBhvr>
                                      <p:to>
                                        <p:strVal val="visible"/>
                                      </p:to>
                                    </p:set>
                                    <p:animEffect transition="in" filter="fade">
                                      <p:cBhvr>
                                        <p:cTn id="29" dur="1000"/>
                                        <p:tgtEl>
                                          <p:spTgt spid="24578">
                                            <p:txEl>
                                              <p:pRg st="1" end="1"/>
                                            </p:txEl>
                                          </p:spTgt>
                                        </p:tgtEl>
                                      </p:cBhvr>
                                    </p:animEffect>
                                    <p:anim calcmode="lin" valueType="num">
                                      <p:cBhvr>
                                        <p:cTn id="30" dur="100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4578">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1" end="1"/>
                                            </p:txEl>
                                          </p:spTgt>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4" name="TextBox 3">
            <a:extLst>
              <a:ext uri="{FF2B5EF4-FFF2-40B4-BE49-F238E27FC236}">
                <a16:creationId xmlns:a16="http://schemas.microsoft.com/office/drawing/2014/main" id="{9DD531C4-A48C-FB85-91FF-6CFE40EA8E2A}"/>
              </a:ext>
            </a:extLst>
          </p:cNvPr>
          <p:cNvSpPr txBox="1"/>
          <p:nvPr/>
        </p:nvSpPr>
        <p:spPr>
          <a:xfrm>
            <a:off x="1083365" y="863590"/>
            <a:ext cx="6977270"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r>
              <a:rPr lang="vi-VN" sz="4800" dirty="0">
                <a:solidFill>
                  <a:schemeClr val="tx2"/>
                </a:solidFill>
                <a:latin typeface="Cambria" panose="02040503050406030204" pitchFamily="18" charset="0"/>
                <a:ea typeface="Cambria" panose="02040503050406030204" pitchFamily="18" charset="0"/>
              </a:rPr>
              <a:t>Luyện tập</a:t>
            </a: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a:p>
            <a:pPr algn="ctr"/>
            <a:endParaRPr lang="vi-VN" sz="2800" dirty="0">
              <a:solidFill>
                <a:schemeClr val="tx2"/>
              </a:solidFill>
              <a:latin typeface="Cambria" panose="02040503050406030204" pitchFamily="18" charset="0"/>
              <a:ea typeface="Cambria" panose="020405030504060302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ơ đồ tư duy">
            <a:extLst>
              <a:ext uri="{FF2B5EF4-FFF2-40B4-BE49-F238E27FC236}">
                <a16:creationId xmlns:a16="http://schemas.microsoft.com/office/drawing/2014/main" id="{2765460E-60A0-8801-EFF7-D8AE5C79C7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734" y="1551008"/>
            <a:ext cx="7639291" cy="3275634"/>
          </a:xfrm>
          <a:prstGeom prst="rect">
            <a:avLst/>
          </a:prstGeom>
          <a:noFill/>
          <a:ln>
            <a:noFill/>
          </a:ln>
        </p:spPr>
      </p:pic>
      <p:sp>
        <p:nvSpPr>
          <p:cNvPr id="5" name="TextBox 4">
            <a:extLst>
              <a:ext uri="{FF2B5EF4-FFF2-40B4-BE49-F238E27FC236}">
                <a16:creationId xmlns:a16="http://schemas.microsoft.com/office/drawing/2014/main" id="{7A0BCA83-E24A-0CC0-D6F8-8F272B00F862}"/>
              </a:ext>
            </a:extLst>
          </p:cNvPr>
          <p:cNvSpPr txBox="1"/>
          <p:nvPr/>
        </p:nvSpPr>
        <p:spPr>
          <a:xfrm>
            <a:off x="578734" y="316858"/>
            <a:ext cx="7836012" cy="958596"/>
          </a:xfrm>
          <a:prstGeom prst="rect">
            <a:avLst/>
          </a:prstGeom>
          <a:solidFill>
            <a:schemeClr val="accent2"/>
          </a:solidFill>
        </p:spPr>
        <p:txBody>
          <a:bodyPr wrap="square">
            <a:spAutoFit/>
          </a:bodyPr>
          <a:lstStyle/>
          <a:p>
            <a:pPr algn="ctr">
              <a:lnSpc>
                <a:spcPct val="150000"/>
              </a:lnSpc>
              <a:spcBef>
                <a:spcPts val="720"/>
              </a:spcBef>
              <a:spcAft>
                <a:spcPts val="720"/>
              </a:spcAft>
            </a:pPr>
            <a:r>
              <a:rPr lang="en-US" sz="2000" b="1" dirty="0">
                <a:latin typeface="Cambria" panose="02040503050406030204" pitchFamily="18" charset="0"/>
                <a:ea typeface="Cambria" panose="02040503050406030204" pitchFamily="18" charset="0"/>
                <a:cs typeface="Times New Roman" panose="02020603050405020304" pitchFamily="18" charset="0"/>
              </a:rPr>
              <a:t>VẼ SƠ ĐỒ TƯ DUY THỂ HIỆN NHỮNG NÉT CHÍNH CỦA CHỦ NGHĨA ĐẾ QUỐC TỪ CUỐI THẾ KỈ XIX ĐẾ ĐẦU THẾ KỈ XX</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099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G:\TRO CHOI POWERPOINT\Giai cuu rung xanh\Free-vector-cartoon-natural.jpg">
            <a:extLst>
              <a:ext uri="{FF2B5EF4-FFF2-40B4-BE49-F238E27FC236}">
                <a16:creationId xmlns:a16="http://schemas.microsoft.com/office/drawing/2014/main" id="{58F16113-57A7-17B1-FCA3-3A77F24E0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2" descr="C:\Users\ADMIN\Desktop\Giai cuu con vat\depositphotos_8033217-stock-illustration-cartoon-hunter-with-a-blunderbuss.jpg">
            <a:extLst>
              <a:ext uri="{FF2B5EF4-FFF2-40B4-BE49-F238E27FC236}">
                <a16:creationId xmlns:a16="http://schemas.microsoft.com/office/drawing/2014/main" id="{5E7869F0-186D-F966-D754-7B69AE1F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01203" y="2625329"/>
            <a:ext cx="2224088" cy="29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descr="Hình ảnh có liên quan">
            <a:extLst>
              <a:ext uri="{FF2B5EF4-FFF2-40B4-BE49-F238E27FC236}">
                <a16:creationId xmlns:a16="http://schemas.microsoft.com/office/drawing/2014/main" id="{7E3E9590-76D7-C293-85EA-CF22335DA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148829"/>
            <a:ext cx="4208860" cy="420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2" descr="C:\Users\ADMIN\Desktop\Giai cuu con vat\historieta-linda-de-los-ciervos-47108548.jpg">
            <a:extLst>
              <a:ext uri="{FF2B5EF4-FFF2-40B4-BE49-F238E27FC236}">
                <a16:creationId xmlns:a16="http://schemas.microsoft.com/office/drawing/2014/main" id="{D31C7EEF-02C5-ACA7-FAA2-A47233596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36336">
            <a:off x="2046685" y="2113360"/>
            <a:ext cx="78105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9" descr="C:\Users\ADMIN\Desktop\Giai cuu con vat\dessin-animé-mignon-de-tigre-43198987.jpg">
            <a:extLst>
              <a:ext uri="{FF2B5EF4-FFF2-40B4-BE49-F238E27FC236}">
                <a16:creationId xmlns:a16="http://schemas.microsoft.com/office/drawing/2014/main" id="{62C155C0-8378-0129-0E56-942AD0273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7010" y="3409950"/>
            <a:ext cx="220146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4" descr="Kết quả hình ảnh cho elephant cartoon">
            <a:extLst>
              <a:ext uri="{FF2B5EF4-FFF2-40B4-BE49-F238E27FC236}">
                <a16:creationId xmlns:a16="http://schemas.microsoft.com/office/drawing/2014/main" id="{645EB71D-95F7-04EB-7A0D-9953E3F497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3810" y="1735932"/>
            <a:ext cx="3446859" cy="41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a:extLst>
              <a:ext uri="{FF2B5EF4-FFF2-40B4-BE49-F238E27FC236}">
                <a16:creationId xmlns:a16="http://schemas.microsoft.com/office/drawing/2014/main" id="{C617FB4D-9EBF-A11A-CA2D-30DB9C49C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6810" y="-713185"/>
            <a:ext cx="2667000" cy="267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1068B22-D90F-D02E-DEE2-A4057F9EC921}"/>
              </a:ext>
            </a:extLst>
          </p:cNvPr>
          <p:cNvSpPr txBox="1">
            <a:spLocks noChangeArrowheads="1"/>
          </p:cNvSpPr>
          <p:nvPr/>
        </p:nvSpPr>
        <p:spPr bwMode="auto">
          <a:xfrm>
            <a:off x="3424644" y="471488"/>
            <a:ext cx="1935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400" b="1">
                <a:solidFill>
                  <a:srgbClr val="008000"/>
                </a:solidFill>
                <a:latin typeface="Cambria" panose="02040503050406030204" pitchFamily="18" charset="0"/>
                <a:ea typeface="Cambria" panose="02040503050406030204" pitchFamily="18" charset="0"/>
                <a:cs typeface="Arial" panose="020B0604020202020204" pitchFamily="34" charset="0"/>
              </a:rPr>
              <a:t>GIẢI CỨU</a:t>
            </a:r>
          </a:p>
          <a:p>
            <a:pPr algn="ctr" eaLnBrk="1" hangingPunct="1"/>
            <a:r>
              <a:rPr lang="en-US" altLang="vi-VN" sz="2400" b="1">
                <a:solidFill>
                  <a:srgbClr val="008000"/>
                </a:solidFill>
                <a:latin typeface="Cambria" panose="02040503050406030204" pitchFamily="18" charset="0"/>
                <a:ea typeface="Cambria" panose="02040503050406030204" pitchFamily="18" charset="0"/>
                <a:cs typeface="Arial" panose="020B0604020202020204" pitchFamily="34" charset="0"/>
              </a:rPr>
              <a:t>RỪNG XANH</a:t>
            </a:r>
          </a:p>
        </p:txBody>
      </p:sp>
      <p:pic>
        <p:nvPicPr>
          <p:cNvPr id="18" name="Picture 11" descr="C:\Users\ADMIN\Desktop\Tai nguyen thiet ke tro choi\Angry birds epic birds\1505573783630 (2).png">
            <a:hlinkClick r:id="rId9" action="ppaction://hlinksldjump"/>
            <a:extLst>
              <a:ext uri="{FF2B5EF4-FFF2-40B4-BE49-F238E27FC236}">
                <a16:creationId xmlns:a16="http://schemas.microsoft.com/office/drawing/2014/main" id="{54921DB9-F954-0E22-7DFC-B613689335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5010" y="1965723"/>
            <a:ext cx="1262063"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Zen Garden In-Game - Laura Shigihara - NhacCuaTui.MP3">
            <a:hlinkClick r:id="" action="ppaction://media"/>
            <a:extLst>
              <a:ext uri="{FF2B5EF4-FFF2-40B4-BE49-F238E27FC236}">
                <a16:creationId xmlns:a16="http://schemas.microsoft.com/office/drawing/2014/main" id="{F917965B-7D41-5B79-CA1C-92ACD210247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77400" y="4505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G:\TRO CHOI POWERPOINT\Giai cuu rung xanh\floresta.jpg">
            <a:extLst>
              <a:ext uri="{FF2B5EF4-FFF2-40B4-BE49-F238E27FC236}">
                <a16:creationId xmlns:a16="http://schemas.microsoft.com/office/drawing/2014/main" id="{210094AB-D95E-9F94-4E65-E640B5B53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a:extLst>
              <a:ext uri="{FF2B5EF4-FFF2-40B4-BE49-F238E27FC236}">
                <a16:creationId xmlns:a16="http://schemas.microsoft.com/office/drawing/2014/main" id="{D5C2A348-C763-04AE-D6CC-36D496EB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91928"/>
            <a:ext cx="819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a:extLst>
              <a:ext uri="{FF2B5EF4-FFF2-40B4-BE49-F238E27FC236}">
                <a16:creationId xmlns:a16="http://schemas.microsoft.com/office/drawing/2014/main" id="{FB4F4580-9BC2-A6BF-9418-2B3C32047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99235"/>
            <a:ext cx="1006079"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a:extLst>
              <a:ext uri="{FF2B5EF4-FFF2-40B4-BE49-F238E27FC236}">
                <a16:creationId xmlns:a16="http://schemas.microsoft.com/office/drawing/2014/main" id="{E08373BD-9E90-3270-7FBC-E4831289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962" y="3158728"/>
            <a:ext cx="174783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a:extLst>
              <a:ext uri="{FF2B5EF4-FFF2-40B4-BE49-F238E27FC236}">
                <a16:creationId xmlns:a16="http://schemas.microsoft.com/office/drawing/2014/main" id="{B16152C9-1FD3-014D-B5D2-4CCB00814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200275"/>
            <a:ext cx="1981200" cy="230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a:extLst>
              <a:ext uri="{FF2B5EF4-FFF2-40B4-BE49-F238E27FC236}">
                <a16:creationId xmlns:a16="http://schemas.microsoft.com/office/drawing/2014/main" id="{285AB591-1AB7-B33C-24B6-A08530F752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41" y="3239691"/>
            <a:ext cx="700088"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AutoShape 11" descr="Hình ảnh có liên quan">
            <a:extLst>
              <a:ext uri="{FF2B5EF4-FFF2-40B4-BE49-F238E27FC236}">
                <a16:creationId xmlns:a16="http://schemas.microsoft.com/office/drawing/2014/main" id="{CE298CC5-3AB4-5978-75AD-FAB0F8EAFBC8}"/>
              </a:ext>
            </a:extLst>
          </p:cNvPr>
          <p:cNvSpPr>
            <a:spLocks noChangeAspect="1" noChangeArrowheads="1"/>
          </p:cNvSpPr>
          <p:nvPr/>
        </p:nvSpPr>
        <p:spPr bwMode="auto">
          <a:xfrm>
            <a:off x="155972" y="-95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1800"/>
          </a:p>
        </p:txBody>
      </p:sp>
      <p:pic>
        <p:nvPicPr>
          <p:cNvPr id="41" name="Picture 13" descr="C:\Users\ADMIN\Desktop\Picture1 (2).png">
            <a:hlinkClick r:id="rId8" action="ppaction://hlinksldjump"/>
            <a:extLst>
              <a:ext uri="{FF2B5EF4-FFF2-40B4-BE49-F238E27FC236}">
                <a16:creationId xmlns:a16="http://schemas.microsoft.com/office/drawing/2014/main" id="{88664E93-C962-C475-333F-AFF8D852D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298032"/>
            <a:ext cx="1758554" cy="153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10" action="ppaction://hlinksldjump"/>
            <a:extLst>
              <a:ext uri="{FF2B5EF4-FFF2-40B4-BE49-F238E27FC236}">
                <a16:creationId xmlns:a16="http://schemas.microsoft.com/office/drawing/2014/main" id="{B1EAD5FA-E693-40DA-09C5-98CD52B4A4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3850" y="3306366"/>
            <a:ext cx="2114550" cy="16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2" action="ppaction://hlinksldjump"/>
            <a:extLst>
              <a:ext uri="{FF2B5EF4-FFF2-40B4-BE49-F238E27FC236}">
                <a16:creationId xmlns:a16="http://schemas.microsoft.com/office/drawing/2014/main" id="{BD0FC78A-E527-FFA7-E46A-26702A424A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419350"/>
            <a:ext cx="2114550" cy="233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0" action="ppaction://hlinksldjump"/>
            <a:extLst>
              <a:ext uri="{FF2B5EF4-FFF2-40B4-BE49-F238E27FC236}">
                <a16:creationId xmlns:a16="http://schemas.microsoft.com/office/drawing/2014/main" id="{815E3F60-79D9-D434-50BC-D1F77193E4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841" y="3306366"/>
            <a:ext cx="13192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a:extLst>
              <a:ext uri="{FF2B5EF4-FFF2-40B4-BE49-F238E27FC236}">
                <a16:creationId xmlns:a16="http://schemas.microsoft.com/office/drawing/2014/main" id="{38E21968-3A47-B632-F687-9C0D218196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829338">
            <a:off x="441722" y="3669506"/>
            <a:ext cx="1271588" cy="1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a:extLst>
              <a:ext uri="{FF2B5EF4-FFF2-40B4-BE49-F238E27FC236}">
                <a16:creationId xmlns:a16="http://schemas.microsoft.com/office/drawing/2014/main" id="{6F31B75E-18DD-CF0C-D38E-AC40C62B95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2466" y="3568304"/>
            <a:ext cx="1082278" cy="10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a:extLst>
              <a:ext uri="{FF2B5EF4-FFF2-40B4-BE49-F238E27FC236}">
                <a16:creationId xmlns:a16="http://schemas.microsoft.com/office/drawing/2014/main" id="{5B771EFC-2219-8693-6396-FB100EB433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79094" y="3038475"/>
            <a:ext cx="19335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a:extLst>
              <a:ext uri="{FF2B5EF4-FFF2-40B4-BE49-F238E27FC236}">
                <a16:creationId xmlns:a16="http://schemas.microsoft.com/office/drawing/2014/main" id="{4FFA72F0-1530-DB92-7D8F-F80653FED2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36507" y="2724150"/>
            <a:ext cx="2807494"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a:extLst>
              <a:ext uri="{FF2B5EF4-FFF2-40B4-BE49-F238E27FC236}">
                <a16:creationId xmlns:a16="http://schemas.microsoft.com/office/drawing/2014/main" id="{BD40F038-297F-B6C9-BC5D-149B7F99CB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7422" y="-42862"/>
            <a:ext cx="622697"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a:extLst>
              <a:ext uri="{FF2B5EF4-FFF2-40B4-BE49-F238E27FC236}">
                <a16:creationId xmlns:a16="http://schemas.microsoft.com/office/drawing/2014/main" id="{4E511204-EA35-BC07-6AC0-8F4C45F6D291}"/>
              </a:ext>
            </a:extLst>
          </p:cNvPr>
          <p:cNvSpPr/>
          <p:nvPr/>
        </p:nvSpPr>
        <p:spPr>
          <a:xfrm rot="1364045">
            <a:off x="194073" y="1819275"/>
            <a:ext cx="1002506" cy="71199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1" name="TextBox 50">
            <a:extLst>
              <a:ext uri="{FF2B5EF4-FFF2-40B4-BE49-F238E27FC236}">
                <a16:creationId xmlns:a16="http://schemas.microsoft.com/office/drawing/2014/main" id="{9048F5E7-93E6-E4CA-3FF9-BCD059F211CA}"/>
              </a:ext>
            </a:extLst>
          </p:cNvPr>
          <p:cNvSpPr txBox="1">
            <a:spLocks noChangeArrowheads="1"/>
          </p:cNvSpPr>
          <p:nvPr/>
        </p:nvSpPr>
        <p:spPr bwMode="auto">
          <a:xfrm rot="560109">
            <a:off x="360760" y="2109996"/>
            <a:ext cx="1160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1200" b="1">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extLst>
              <a:ext uri="{FF2B5EF4-FFF2-40B4-BE49-F238E27FC236}">
                <a16:creationId xmlns:a16="http://schemas.microsoft.com/office/drawing/2014/main" id="{D19A1190-5E33-019D-8C7C-785719A5B93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843971" flipH="1">
            <a:off x="373856" y="2406253"/>
            <a:ext cx="819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a:extLst>
              <a:ext uri="{FF2B5EF4-FFF2-40B4-BE49-F238E27FC236}">
                <a16:creationId xmlns:a16="http://schemas.microsoft.com/office/drawing/2014/main" id="{A3BB21FE-A7F0-BDB9-97CE-F92EF6C0D7C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0241"/>
            <a:ext cx="132278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nodeType="afterGroup">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nodeType="afterGroup">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nodeType="afterGroup">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nodeType="afterGroup">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G:\TRO CHOI POWERPOINT\Giai cuu rung xanh\Free-vector-cartoon-natural.jpg">
            <a:extLst>
              <a:ext uri="{FF2B5EF4-FFF2-40B4-BE49-F238E27FC236}">
                <a16:creationId xmlns:a16="http://schemas.microsoft.com/office/drawing/2014/main" id="{ADC00886-D689-313C-E20D-A39873271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358016AF-ABEE-AE9A-C7C3-584CC5F96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descr="Hình ảnh có liên quan">
            <a:extLst>
              <a:ext uri="{FF2B5EF4-FFF2-40B4-BE49-F238E27FC236}">
                <a16:creationId xmlns:a16="http://schemas.microsoft.com/office/drawing/2014/main" id="{C5A00881-DFA3-0BA5-8709-B17387512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C:\Users\ADMIN\Desktop\Giai cuu con vat\dessin-animé-mignon-de-tigre-43198987.jpg">
            <a:extLst>
              <a:ext uri="{FF2B5EF4-FFF2-40B4-BE49-F238E27FC236}">
                <a16:creationId xmlns:a16="http://schemas.microsoft.com/office/drawing/2014/main" id="{4A6471F3-C890-8EA0-DB8D-3EA1A9C6E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descr="Kết quả hình ảnh cho elephant cartoon">
            <a:extLst>
              <a:ext uri="{FF2B5EF4-FFF2-40B4-BE49-F238E27FC236}">
                <a16:creationId xmlns:a16="http://schemas.microsoft.com/office/drawing/2014/main" id="{DD556CCF-B134-EA7F-DEB7-586EF0AC9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57BC743B-7A81-850E-2D80-5A089755DF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248400"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BDBDF89C-B1DE-B1E5-6D81-AC74E27F2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14B78878-5987-6E70-374E-D05AAABB902E}"/>
              </a:ext>
            </a:extLst>
          </p:cNvPr>
          <p:cNvSpPr txBox="1">
            <a:spLocks noChangeArrowheads="1"/>
          </p:cNvSpPr>
          <p:nvPr/>
        </p:nvSpPr>
        <p:spPr bwMode="auto">
          <a:xfrm>
            <a:off x="1799035" y="1034653"/>
            <a:ext cx="481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1: Các nước tư bản có nhiều thuộc địa là:</a:t>
            </a:r>
          </a:p>
        </p:txBody>
      </p:sp>
      <p:sp>
        <p:nvSpPr>
          <p:cNvPr id="18" name="TextBox 17">
            <a:extLst>
              <a:ext uri="{FF2B5EF4-FFF2-40B4-BE49-F238E27FC236}">
                <a16:creationId xmlns:a16="http://schemas.microsoft.com/office/drawing/2014/main" id="{CD4C3B2A-0704-7714-B6B6-1AB93745A567}"/>
              </a:ext>
            </a:extLst>
          </p:cNvPr>
          <p:cNvSpPr txBox="1">
            <a:spLocks noChangeArrowheads="1"/>
          </p:cNvSpPr>
          <p:nvPr/>
        </p:nvSpPr>
        <p:spPr bwMode="auto">
          <a:xfrm>
            <a:off x="988219" y="3767137"/>
            <a:ext cx="57542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Anh và Pháp</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G:\TRO CHOI POWERPOINT\Giai cuu rung xanh\Free-vector-cartoon-natural.jpg">
            <a:extLst>
              <a:ext uri="{FF2B5EF4-FFF2-40B4-BE49-F238E27FC236}">
                <a16:creationId xmlns:a16="http://schemas.microsoft.com/office/drawing/2014/main" id="{216F6934-D170-E328-1D87-574CC0A9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0D73B0AD-02D3-7CAB-14AC-B6FAC78E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Hình ảnh có liên quan">
            <a:extLst>
              <a:ext uri="{FF2B5EF4-FFF2-40B4-BE49-F238E27FC236}">
                <a16:creationId xmlns:a16="http://schemas.microsoft.com/office/drawing/2014/main" id="{1ACA64CC-5084-3AEE-7314-2B7D4C5DC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C:\Users\ADMIN\Desktop\Giai cuu con vat\dessin-animé-mignon-de-tigre-43198987.jpg">
            <a:extLst>
              <a:ext uri="{FF2B5EF4-FFF2-40B4-BE49-F238E27FC236}">
                <a16:creationId xmlns:a16="http://schemas.microsoft.com/office/drawing/2014/main" id="{59110F75-C379-F4F2-C869-F55047E2B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descr="Kết quả hình ảnh cho elephant cartoon">
            <a:extLst>
              <a:ext uri="{FF2B5EF4-FFF2-40B4-BE49-F238E27FC236}">
                <a16:creationId xmlns:a16="http://schemas.microsoft.com/office/drawing/2014/main" id="{8EB5D438-1327-F1F5-3C05-8394374246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938BC55A-FC9E-6ACF-74D5-F13C53FD24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843713"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C:\Users\ADMIN\Desktop\Giai cuu con vat\wooden-board-theme-image-1-vector-clip-art_csp9738361.jpg">
            <a:extLst>
              <a:ext uri="{FF2B5EF4-FFF2-40B4-BE49-F238E27FC236}">
                <a16:creationId xmlns:a16="http://schemas.microsoft.com/office/drawing/2014/main" id="{95528839-0BDF-C1B7-37C7-7BDEA74419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8BA78A8-EE6A-E4F7-967F-9B27C9CD609C}"/>
              </a:ext>
            </a:extLst>
          </p:cNvPr>
          <p:cNvSpPr txBox="1">
            <a:spLocks noChangeArrowheads="1"/>
          </p:cNvSpPr>
          <p:nvPr/>
        </p:nvSpPr>
        <p:spPr bwMode="auto">
          <a:xfrm>
            <a:off x="988219" y="3767137"/>
            <a:ext cx="57542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Nước Đức</a:t>
            </a:r>
          </a:p>
        </p:txBody>
      </p:sp>
      <p:sp>
        <p:nvSpPr>
          <p:cNvPr id="16" name="TextBox 15">
            <a:extLst>
              <a:ext uri="{FF2B5EF4-FFF2-40B4-BE49-F238E27FC236}">
                <a16:creationId xmlns:a16="http://schemas.microsoft.com/office/drawing/2014/main" id="{5F13DD6F-E946-C3AA-5AA6-63FF2A2A4E42}"/>
              </a:ext>
            </a:extLst>
          </p:cNvPr>
          <p:cNvSpPr txBox="1">
            <a:spLocks noChangeArrowheads="1"/>
          </p:cNvSpPr>
          <p:nvPr/>
        </p:nvSpPr>
        <p:spPr bwMode="auto">
          <a:xfrm>
            <a:off x="2081213" y="889397"/>
            <a:ext cx="529351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2: Cuối thế kỉ XIX – đầu thế kỉ XX, quốc gia này được ví như “con hổ đói đến bàn tiệc muộn”</a:t>
            </a:r>
            <a:r>
              <a:rPr lang="vi-VN"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52"/>
          <p:cNvSpPr txBox="1">
            <a:spLocks noGrp="1"/>
          </p:cNvSpPr>
          <p:nvPr>
            <p:ph type="title"/>
          </p:nvPr>
        </p:nvSpPr>
        <p:spPr>
          <a:xfrm>
            <a:off x="272955" y="670403"/>
            <a:ext cx="8332794" cy="1247400"/>
          </a:xfrm>
          <a:prstGeom prst="rect">
            <a:avLst/>
          </a:prstGeom>
        </p:spPr>
        <p:txBody>
          <a:bodyPr spcFirstLastPara="1" wrap="square" lIns="91425" tIns="91425" rIns="91425" bIns="91425" anchor="b" anchorCtr="0">
            <a:noAutofit/>
          </a:bodyPr>
          <a:lstStyle/>
          <a:p>
            <a:pPr eaLnBrk="1" hangingPunct="1"/>
            <a:r>
              <a:rPr lang="en-US" sz="2000" b="1" dirty="0" err="1">
                <a:latin typeface="Cambria" panose="02040503050406030204" pitchFamily="18" charset="0"/>
                <a:ea typeface="Cambria" panose="02040503050406030204" pitchFamily="18" charset="0"/>
                <a:cs typeface="Tahoma" pitchFamily="34" charset="0"/>
              </a:rPr>
              <a:t>Chương</a:t>
            </a:r>
            <a:r>
              <a:rPr lang="en-US" sz="2000" b="1" dirty="0">
                <a:latin typeface="Cambria" panose="02040503050406030204" pitchFamily="18" charset="0"/>
                <a:ea typeface="Cambria" panose="02040503050406030204" pitchFamily="18" charset="0"/>
                <a:cs typeface="Tahoma" pitchFamily="34" charset="0"/>
              </a:rPr>
              <a:t> 4: CHÂU ÂU VÀ NƯỚC MỸ</a:t>
            </a:r>
            <a:br>
              <a:rPr lang="en-US" sz="2000" dirty="0">
                <a:latin typeface="Cambria" panose="02040503050406030204" pitchFamily="18" charset="0"/>
                <a:ea typeface="Cambria" panose="02040503050406030204" pitchFamily="18" charset="0"/>
                <a:cs typeface="Tahoma" pitchFamily="34" charset="0"/>
              </a:rPr>
            </a:br>
            <a:r>
              <a:rPr lang="en-US" sz="2000" b="1" dirty="0">
                <a:latin typeface="Cambria" panose="02040503050406030204" pitchFamily="18" charset="0"/>
                <a:ea typeface="Cambria" panose="02040503050406030204" pitchFamily="18" charset="0"/>
                <a:cs typeface="Tahoma" pitchFamily="34" charset="0"/>
              </a:rPr>
              <a:t>TỪ CUỐI THẾ KỈ  XVIII ĐẾN ĐẦU THẾ KỈ XX.</a:t>
            </a:r>
            <a:br>
              <a:rPr lang="en-US" sz="2000" dirty="0">
                <a:latin typeface="Cambria" panose="02040503050406030204" pitchFamily="18" charset="0"/>
                <a:ea typeface="Cambria" panose="02040503050406030204" pitchFamily="18" charset="0"/>
                <a:cs typeface="Tahoma" pitchFamily="34" charset="0"/>
              </a:rPr>
            </a:br>
            <a:r>
              <a:rPr lang="vi-VN" sz="2000" dirty="0">
                <a:latin typeface="Cambria" panose="02040503050406030204" pitchFamily="18" charset="0"/>
                <a:ea typeface="Cambria" panose="02040503050406030204" pitchFamily="18" charset="0"/>
                <a:cs typeface="Tahoma" pitchFamily="34" charset="0"/>
              </a:rPr>
              <a:t>BÀI 9: CÁC NƯỚC ANH, PHÁP, ĐỨC, MỸ CHUYỂN SANG GIAI ĐOẠN CHỦ NGHĨA ĐẾ QUỐC</a:t>
            </a:r>
          </a:p>
        </p:txBody>
      </p:sp>
      <p:pic>
        <p:nvPicPr>
          <p:cNvPr id="2118" name="Google Shape;2118;p52"/>
          <p:cNvPicPr preferRelativeResize="0"/>
          <p:nvPr/>
        </p:nvPicPr>
        <p:blipFill>
          <a:blip r:embed="rId3">
            <a:alphaModFix/>
          </a:blip>
          <a:stretch>
            <a:fillRect/>
          </a:stretch>
        </p:blipFill>
        <p:spPr>
          <a:xfrm rot="10799998" flipH="1">
            <a:off x="7086999" y="361167"/>
            <a:ext cx="1819000" cy="618472"/>
          </a:xfrm>
          <a:prstGeom prst="rect">
            <a:avLst/>
          </a:prstGeom>
          <a:noFill/>
          <a:ln>
            <a:noFill/>
          </a:ln>
        </p:spPr>
      </p:pic>
      <p:pic>
        <p:nvPicPr>
          <p:cNvPr id="2119" name="Google Shape;2119;p52"/>
          <p:cNvPicPr preferRelativeResize="0"/>
          <p:nvPr/>
        </p:nvPicPr>
        <p:blipFill>
          <a:blip r:embed="rId3">
            <a:alphaModFix/>
          </a:blip>
          <a:stretch>
            <a:fillRect/>
          </a:stretch>
        </p:blipFill>
        <p:spPr>
          <a:xfrm rot="-10799998">
            <a:off x="272956" y="3924395"/>
            <a:ext cx="1843521" cy="618472"/>
          </a:xfrm>
          <a:prstGeom prst="rect">
            <a:avLst/>
          </a:prstGeom>
          <a:noFill/>
          <a:ln>
            <a:noFill/>
          </a:ln>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l="10001" t="22000" r="12000" b="11333"/>
          <a:stretch>
            <a:fillRect/>
          </a:stretch>
        </p:blipFill>
        <p:spPr bwMode="auto">
          <a:xfrm>
            <a:off x="423081" y="1835260"/>
            <a:ext cx="8338782" cy="328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UK-03-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0835" y="2860235"/>
            <a:ext cx="1598267" cy="5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France-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8489" y="2835263"/>
            <a:ext cx="1459287" cy="6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Germany-07-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67702" y="2833430"/>
            <a:ext cx="1459287" cy="6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USA-10-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29532" y="2836349"/>
            <a:ext cx="1389797" cy="64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repeatCount="6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8)">
                                      <p:cBhvr>
                                        <p:cTn id="7" dur="5000"/>
                                        <p:tgtEl>
                                          <p:spTgt spid="11"/>
                                        </p:tgtEl>
                                      </p:cBhvr>
                                    </p:animEffect>
                                  </p:childTnLst>
                                </p:cTn>
                              </p:par>
                              <p:par>
                                <p:cTn id="8" presetID="21" presetClass="entr" presetSubtype="8" repeatCount="7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8)">
                                      <p:cBhvr>
                                        <p:cTn id="10" dur="5000"/>
                                        <p:tgtEl>
                                          <p:spTgt spid="12"/>
                                        </p:tgtEl>
                                      </p:cBhvr>
                                    </p:animEffect>
                                  </p:childTnLst>
                                </p:cTn>
                              </p:par>
                              <p:par>
                                <p:cTn id="11" presetID="21" presetClass="entr" presetSubtype="8" repeatCount="8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8)">
                                      <p:cBhvr>
                                        <p:cTn id="13" dur="5000"/>
                                        <p:tgtEl>
                                          <p:spTgt spid="13"/>
                                        </p:tgtEl>
                                      </p:cBhvr>
                                    </p:animEffect>
                                  </p:childTnLst>
                                </p:cTn>
                              </p:par>
                              <p:par>
                                <p:cTn id="14" presetID="21" presetClass="entr" presetSubtype="8" repeatCount="5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8)">
                                      <p:cBhvr>
                                        <p:cTn id="16"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TRO CHOI POWERPOINT\Giai cuu rung xanh\Free-vector-cartoon-natural.jpg">
            <a:extLst>
              <a:ext uri="{FF2B5EF4-FFF2-40B4-BE49-F238E27FC236}">
                <a16:creationId xmlns:a16="http://schemas.microsoft.com/office/drawing/2014/main" id="{4F9CD616-A6CE-718D-AC9B-6F72788EA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AC83EDAD-06CC-E55D-6468-15A6066F9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Hình ảnh có liên quan">
            <a:extLst>
              <a:ext uri="{FF2B5EF4-FFF2-40B4-BE49-F238E27FC236}">
                <a16:creationId xmlns:a16="http://schemas.microsoft.com/office/drawing/2014/main" id="{6C3320E2-C428-C455-1D15-078F74C7A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descr="C:\Users\ADMIN\Desktop\Giai cuu con vat\dessin-animé-mignon-de-tigre-43198987.jpg">
            <a:extLst>
              <a:ext uri="{FF2B5EF4-FFF2-40B4-BE49-F238E27FC236}">
                <a16:creationId xmlns:a16="http://schemas.microsoft.com/office/drawing/2014/main" id="{BE52497F-8901-FDF1-0CEF-2C9ECDA87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4" descr="Kết quả hình ảnh cho elephant cartoon">
            <a:extLst>
              <a:ext uri="{FF2B5EF4-FFF2-40B4-BE49-F238E27FC236}">
                <a16:creationId xmlns:a16="http://schemas.microsoft.com/office/drawing/2014/main" id="{86CEF6C0-CD5B-7955-7E25-668AAB7A78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39341EB7-4DD4-2C17-23B0-5DB14746AB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248400"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 descr="C:\Users\ADMIN\Desktop\Giai cuu con vat\wooden-board-theme-image-1-vector-clip-art_csp9738361.jpg">
            <a:extLst>
              <a:ext uri="{FF2B5EF4-FFF2-40B4-BE49-F238E27FC236}">
                <a16:creationId xmlns:a16="http://schemas.microsoft.com/office/drawing/2014/main" id="{32D00D54-5D2F-C6F8-D325-5AB1C71236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CE93AAE-C153-E44A-22B8-8A3739875EF3}"/>
              </a:ext>
            </a:extLst>
          </p:cNvPr>
          <p:cNvSpPr txBox="1">
            <a:spLocks noChangeArrowheads="1"/>
          </p:cNvSpPr>
          <p:nvPr/>
        </p:nvSpPr>
        <p:spPr bwMode="auto">
          <a:xfrm>
            <a:off x="2562225" y="3658791"/>
            <a:ext cx="40195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Nước Mỹ</a:t>
            </a:r>
          </a:p>
        </p:txBody>
      </p:sp>
      <p:sp>
        <p:nvSpPr>
          <p:cNvPr id="13" name="TextBox 12">
            <a:extLst>
              <a:ext uri="{FF2B5EF4-FFF2-40B4-BE49-F238E27FC236}">
                <a16:creationId xmlns:a16="http://schemas.microsoft.com/office/drawing/2014/main" id="{99D30F87-F642-DC3F-1753-155EA8298EAB}"/>
              </a:ext>
            </a:extLst>
          </p:cNvPr>
          <p:cNvSpPr txBox="1">
            <a:spLocks noChangeArrowheads="1"/>
          </p:cNvSpPr>
          <p:nvPr/>
        </p:nvSpPr>
        <p:spPr bwMode="auto">
          <a:xfrm>
            <a:off x="1924050" y="1104900"/>
            <a:ext cx="481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3: “Xứ sở của các ông vua công nghiệp” là nước: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G:\TRO CHOI POWERPOINT\Giai cuu rung xanh\Free-vector-cartoon-natural.jpg">
            <a:extLst>
              <a:ext uri="{FF2B5EF4-FFF2-40B4-BE49-F238E27FC236}">
                <a16:creationId xmlns:a16="http://schemas.microsoft.com/office/drawing/2014/main" id="{2D55A8D8-1BC7-BB6F-8E1B-B7A02C96F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55572D10-7D01-9E80-5A14-01C840409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Hình ảnh có liên quan">
            <a:extLst>
              <a:ext uri="{FF2B5EF4-FFF2-40B4-BE49-F238E27FC236}">
                <a16:creationId xmlns:a16="http://schemas.microsoft.com/office/drawing/2014/main" id="{FCC9AECF-1115-CBE2-9D63-4046301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C:\Users\ADMIN\Desktop\Giai cuu con vat\dessin-animé-mignon-de-tigre-43198987.jpg">
            <a:extLst>
              <a:ext uri="{FF2B5EF4-FFF2-40B4-BE49-F238E27FC236}">
                <a16:creationId xmlns:a16="http://schemas.microsoft.com/office/drawing/2014/main" id="{5C59EA77-3489-6D6C-6E51-076CA2897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descr="Kết quả hình ảnh cho elephant cartoon">
            <a:extLst>
              <a:ext uri="{FF2B5EF4-FFF2-40B4-BE49-F238E27FC236}">
                <a16:creationId xmlns:a16="http://schemas.microsoft.com/office/drawing/2014/main" id="{A4B5B14B-FE51-321A-B0E3-A17425CB3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21392C9E-0E20-1330-D153-9D0C0A054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116" y="98823"/>
            <a:ext cx="6997303"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4729B7FF-C9DC-C33F-C46D-2FB8685A7F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1ECB7AD-60AC-B471-65D5-E1904D5CA361}"/>
              </a:ext>
            </a:extLst>
          </p:cNvPr>
          <p:cNvSpPr txBox="1">
            <a:spLocks noChangeArrowheads="1"/>
          </p:cNvSpPr>
          <p:nvPr/>
        </p:nvSpPr>
        <p:spPr bwMode="auto">
          <a:xfrm>
            <a:off x="2153841" y="959644"/>
            <a:ext cx="533042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4: Điểm nổi bật trong chính sách đối ngoại của các nước Anh, Pháp, Đức, Mỹ là gì?</a:t>
            </a:r>
          </a:p>
        </p:txBody>
      </p:sp>
      <p:sp>
        <p:nvSpPr>
          <p:cNvPr id="16" name="TextBox 15">
            <a:extLst>
              <a:ext uri="{FF2B5EF4-FFF2-40B4-BE49-F238E27FC236}">
                <a16:creationId xmlns:a16="http://schemas.microsoft.com/office/drawing/2014/main" id="{123A8059-98C0-D36E-0F0B-F289A69EE038}"/>
              </a:ext>
            </a:extLst>
          </p:cNvPr>
          <p:cNvSpPr txBox="1">
            <a:spLocks noChangeArrowheads="1"/>
          </p:cNvSpPr>
          <p:nvPr/>
        </p:nvSpPr>
        <p:spPr bwMode="auto">
          <a:xfrm>
            <a:off x="2580085" y="3652838"/>
            <a:ext cx="35361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Đẩy mạnh xâm lược, khai thác và bóc lột thuộc địa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TRO CHOI POWERPOINT\Giai cuu rung xanh\Free-vector-cartoon-natural.jpg">
            <a:extLst>
              <a:ext uri="{FF2B5EF4-FFF2-40B4-BE49-F238E27FC236}">
                <a16:creationId xmlns:a16="http://schemas.microsoft.com/office/drawing/2014/main" id="{1E763851-0B9A-E606-42B6-BFDE64CD1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D40D90CD-B21E-9164-75E7-E4428D620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17872" y="3289697"/>
            <a:ext cx="1652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descr="Hình ảnh có liên quan">
            <a:extLst>
              <a:ext uri="{FF2B5EF4-FFF2-40B4-BE49-F238E27FC236}">
                <a16:creationId xmlns:a16="http://schemas.microsoft.com/office/drawing/2014/main" id="{F06CFEFA-97C0-9FF8-C665-D9AD3E88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56272"/>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C:\Users\ADMIN\Desktop\Giai cuu con vat\dessin-animé-mignon-de-tigre-43198987.jpg">
            <a:extLst>
              <a:ext uri="{FF2B5EF4-FFF2-40B4-BE49-F238E27FC236}">
                <a16:creationId xmlns:a16="http://schemas.microsoft.com/office/drawing/2014/main" id="{CF92F848-CD3C-03F6-C226-E3B68C8CF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97" y="4410075"/>
            <a:ext cx="116562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descr="Kết quả hình ảnh cho elephant cartoon">
            <a:extLst>
              <a:ext uri="{FF2B5EF4-FFF2-40B4-BE49-F238E27FC236}">
                <a16:creationId xmlns:a16="http://schemas.microsoft.com/office/drawing/2014/main" id="{58D2429B-B97C-AC96-5B11-4F737DB079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30204"/>
            <a:ext cx="1825229" cy="217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92553B5D-83CC-6DE9-B59D-CEAA6B2593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222" y="-53579"/>
            <a:ext cx="7290197" cy="34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15C17D79-C35C-777E-ED6D-6AAB18501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469" y="2846785"/>
            <a:ext cx="4916091"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A54DDAA-245A-1703-13C1-C23AAA9C3317}"/>
              </a:ext>
            </a:extLst>
          </p:cNvPr>
          <p:cNvSpPr txBox="1">
            <a:spLocks noChangeArrowheads="1"/>
          </p:cNvSpPr>
          <p:nvPr/>
        </p:nvSpPr>
        <p:spPr bwMode="auto">
          <a:xfrm>
            <a:off x="1721644" y="817960"/>
            <a:ext cx="581263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700" b="1">
                <a:solidFill>
                  <a:srgbClr val="7030A0"/>
                </a:solidFill>
                <a:latin typeface="Cambria" panose="02040503050406030204" pitchFamily="18" charset="0"/>
                <a:ea typeface="Cambria" panose="02040503050406030204" pitchFamily="18" charset="0"/>
                <a:cs typeface="Times New Roman" panose="02020603050405020304" pitchFamily="18" charset="0"/>
              </a:rPr>
              <a:t>Câu 5: Chuyển biến quan trọng nhất về kinh tế của các nước đế quốc cuối thế kỉ XIX- Đầu thế kỉ XX là gì?</a:t>
            </a:r>
          </a:p>
        </p:txBody>
      </p:sp>
      <p:sp>
        <p:nvSpPr>
          <p:cNvPr id="16" name="TextBox 15">
            <a:extLst>
              <a:ext uri="{FF2B5EF4-FFF2-40B4-BE49-F238E27FC236}">
                <a16:creationId xmlns:a16="http://schemas.microsoft.com/office/drawing/2014/main" id="{81B88B6E-5ACE-6B21-0EFD-AF809715D6F9}"/>
              </a:ext>
            </a:extLst>
          </p:cNvPr>
          <p:cNvSpPr txBox="1">
            <a:spLocks noChangeArrowheads="1"/>
          </p:cNvSpPr>
          <p:nvPr/>
        </p:nvSpPr>
        <p:spPr bwMode="auto">
          <a:xfrm>
            <a:off x="2526506" y="3652837"/>
            <a:ext cx="3643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a:solidFill>
                  <a:srgbClr val="C00000"/>
                </a:solidFill>
                <a:latin typeface="Cambria" panose="02040503050406030204" pitchFamily="18" charset="0"/>
                <a:ea typeface="Cambria" panose="02040503050406030204" pitchFamily="18" charset="0"/>
                <a:cs typeface="Arial" panose="020B0604020202020204" pitchFamily="34" charset="0"/>
              </a:rPr>
              <a:t>Xuất hiện các công ty độc quyền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63"/>
          <p:cNvSpPr txBox="1">
            <a:spLocks noGrp="1"/>
          </p:cNvSpPr>
          <p:nvPr>
            <p:ph type="title"/>
          </p:nvPr>
        </p:nvSpPr>
        <p:spPr>
          <a:xfrm>
            <a:off x="720000" y="43376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solidFill>
                  <a:schemeClr val="tx2"/>
                </a:solidFill>
                <a:latin typeface="Cambria" panose="02040503050406030204" pitchFamily="18" charset="0"/>
                <a:ea typeface="Cambria" panose="02040503050406030204" pitchFamily="18" charset="0"/>
              </a:rPr>
              <a:t>Vận dụng</a:t>
            </a:r>
            <a:endParaRPr b="1" dirty="0">
              <a:solidFill>
                <a:schemeClr val="tx2"/>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FF470C3-BF62-CD4A-5F9F-BD19DF34BE32}"/>
              </a:ext>
            </a:extLst>
          </p:cNvPr>
          <p:cNvSpPr txBox="1"/>
          <p:nvPr/>
        </p:nvSpPr>
        <p:spPr>
          <a:xfrm>
            <a:off x="720000" y="1959745"/>
            <a:ext cx="4775007" cy="2246769"/>
          </a:xfrm>
          <a:prstGeom prst="rect">
            <a:avLst/>
          </a:prstGeom>
          <a:noFill/>
        </p:spPr>
        <p:txBody>
          <a:bodyPr wrap="square">
            <a:spAutoFit/>
          </a:bodyPr>
          <a:lstStyle/>
          <a:p>
            <a:pPr algn="just"/>
            <a:r>
              <a:rPr lang="vi-VN" sz="2800" i="1" dirty="0">
                <a:solidFill>
                  <a:schemeClr val="tx2"/>
                </a:solidFill>
                <a:effectLst/>
                <a:latin typeface="Cambria" panose="02040503050406030204" pitchFamily="18" charset="0"/>
                <a:ea typeface="Cambria" panose="02040503050406030204" pitchFamily="18" charset="0"/>
              </a:rPr>
              <a:t>Em hãy sưu tầm thêm tư liệu về nhân vật Bi-</a:t>
            </a:r>
            <a:r>
              <a:rPr lang="vi-VN" sz="2800" i="1" dirty="0" err="1">
                <a:solidFill>
                  <a:schemeClr val="tx2"/>
                </a:solidFill>
                <a:effectLst/>
                <a:latin typeface="Cambria" panose="02040503050406030204" pitchFamily="18" charset="0"/>
                <a:ea typeface="Cambria" panose="02040503050406030204" pitchFamily="18" charset="0"/>
              </a:rPr>
              <a:t>xmác</a:t>
            </a:r>
            <a:r>
              <a:rPr lang="vi-VN" sz="2800" i="1" dirty="0">
                <a:solidFill>
                  <a:schemeClr val="tx2"/>
                </a:solidFill>
                <a:effectLst/>
                <a:latin typeface="Cambria" panose="02040503050406030204" pitchFamily="18" charset="0"/>
                <a:ea typeface="Cambria" panose="02040503050406030204" pitchFamily="18" charset="0"/>
              </a:rPr>
              <a:t> để hiểu rõ hơn về chính sách đối nội và đối ngoại của Đức cuối thế kỉ XIX.</a:t>
            </a:r>
            <a:endParaRPr lang="vi-VN" sz="2800" dirty="0">
              <a:solidFill>
                <a:schemeClr val="tx2"/>
              </a:solidFill>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5993593C-8590-8B1C-BAD3-F2EF520B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281" y="837185"/>
            <a:ext cx="2483719" cy="3628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81F46168-CE1D-0EF7-5D89-083DF496C41F}"/>
              </a:ext>
            </a:extLst>
          </p:cNvPr>
          <p:cNvSpPr txBox="1"/>
          <p:nvPr/>
        </p:nvSpPr>
        <p:spPr>
          <a:xfrm>
            <a:off x="5722445" y="4483811"/>
            <a:ext cx="2919389" cy="307777"/>
          </a:xfrm>
          <a:prstGeom prst="rect">
            <a:avLst/>
          </a:prstGeom>
          <a:noFill/>
        </p:spPr>
        <p:txBody>
          <a:bodyPr wrap="none" rtlCol="0">
            <a:spAutoFit/>
          </a:bodyPr>
          <a:lstStyle/>
          <a:p>
            <a:r>
              <a:rPr lang="vi-VN" b="1" i="0" dirty="0" err="1">
                <a:solidFill>
                  <a:srgbClr val="202122"/>
                </a:solidFill>
                <a:effectLst/>
                <a:latin typeface="Cambria" panose="02040503050406030204" pitchFamily="18" charset="0"/>
                <a:ea typeface="Cambria" panose="02040503050406030204" pitchFamily="18" charset="0"/>
              </a:rPr>
              <a:t>Otto</a:t>
            </a:r>
            <a:r>
              <a:rPr lang="vi-VN" b="1" i="0" dirty="0">
                <a:solidFill>
                  <a:srgbClr val="202122"/>
                </a:solidFill>
                <a:effectLst/>
                <a:latin typeface="Cambria" panose="02040503050406030204" pitchFamily="18" charset="0"/>
                <a:ea typeface="Cambria" panose="02040503050406030204" pitchFamily="18" charset="0"/>
              </a:rPr>
              <a:t> von </a:t>
            </a:r>
            <a:r>
              <a:rPr lang="vi-VN" b="1" i="0" dirty="0" err="1">
                <a:solidFill>
                  <a:srgbClr val="202122"/>
                </a:solidFill>
                <a:effectLst/>
                <a:latin typeface="Cambria" panose="02040503050406030204" pitchFamily="18" charset="0"/>
                <a:ea typeface="Cambria" panose="02040503050406030204" pitchFamily="18" charset="0"/>
              </a:rPr>
              <a:t>Bismarck</a:t>
            </a:r>
            <a:r>
              <a:rPr lang="vi-VN" b="1" i="0" dirty="0">
                <a:solidFill>
                  <a:srgbClr val="202122"/>
                </a:solidFill>
                <a:effectLst/>
                <a:latin typeface="Cambria" panose="02040503050406030204" pitchFamily="18" charset="0"/>
                <a:ea typeface="Cambria" panose="02040503050406030204" pitchFamily="18" charset="0"/>
              </a:rPr>
              <a:t> (1815 – 1898)</a:t>
            </a:r>
            <a:endParaRPr lang="vi-VN"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3"/>
                                        </p:tgtEl>
                                        <p:attrNameLst>
                                          <p:attrName>style.visibility</p:attrName>
                                        </p:attrNameLst>
                                      </p:cBhvr>
                                      <p:to>
                                        <p:strVal val="visible"/>
                                      </p:to>
                                    </p:set>
                                    <p:animEffect transition="in" filter="fade">
                                      <p:cBhvr>
                                        <p:cTn id="7" dur="500"/>
                                        <p:tgtEl>
                                          <p:spTgt spid="23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3"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13" name="TextBox 12">
            <a:extLst>
              <a:ext uri="{FF2B5EF4-FFF2-40B4-BE49-F238E27FC236}">
                <a16:creationId xmlns:a16="http://schemas.microsoft.com/office/drawing/2014/main" id="{003F27F1-0D28-9DCB-01D1-A323D1FC704E}"/>
              </a:ext>
            </a:extLst>
          </p:cNvPr>
          <p:cNvSpPr txBox="1"/>
          <p:nvPr/>
        </p:nvSpPr>
        <p:spPr>
          <a:xfrm>
            <a:off x="630141" y="935404"/>
            <a:ext cx="7883718" cy="3272691"/>
          </a:xfrm>
          <a:prstGeom prst="rect">
            <a:avLst/>
          </a:prstGeom>
          <a:solidFill>
            <a:schemeClr val="accent1"/>
          </a:solidFill>
        </p:spPr>
        <p:txBody>
          <a:bodyPr wrap="square">
            <a:spAutoFit/>
          </a:bodyPr>
          <a:lstStyle/>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Học và thực hiện nhiệm vụ GV giao ở bài  9.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Chuẩn bị bài 10: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1+2: Tìm hiểu hoàn cảnh lịch sử dẫn đến sự ra đời của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3+4: Nhân dân đã bảo vệ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 như thế nào? </a:t>
            </a:r>
          </a:p>
          <a:p>
            <a:pPr>
              <a:lnSpc>
                <a:spcPts val="2500"/>
              </a:lnSpc>
              <a:spcBef>
                <a:spcPts val="600"/>
              </a:spcBef>
              <a:spcAft>
                <a:spcPts val="600"/>
              </a:spcAft>
            </a:pPr>
            <a:r>
              <a:rPr lang="vi-VN" sz="2400" dirty="0">
                <a:effectLst/>
                <a:latin typeface="Cambria" panose="02040503050406030204" pitchFamily="18" charset="0"/>
                <a:ea typeface="Cambria" panose="02040503050406030204" pitchFamily="18" charset="0"/>
                <a:cs typeface="Times New Roman" panose="02020603050405020304" pitchFamily="18" charset="0"/>
              </a:rPr>
              <a:t> + Nhóm 5+6: Tại sao nói  Công xã </a:t>
            </a:r>
            <a:r>
              <a:rPr lang="vi-VN" sz="2400" dirty="0" err="1">
                <a:effectLst/>
                <a:latin typeface="Cambria" panose="02040503050406030204" pitchFamily="18" charset="0"/>
                <a:ea typeface="Cambria" panose="02040503050406030204" pitchFamily="18" charset="0"/>
                <a:cs typeface="Times New Roman" panose="02020603050405020304" pitchFamily="18" charset="0"/>
              </a:rPr>
              <a:t>Pa</a:t>
            </a:r>
            <a:r>
              <a:rPr lang="vi-VN" sz="2400" dirty="0">
                <a:effectLst/>
                <a:latin typeface="Cambria" panose="02040503050406030204" pitchFamily="18" charset="0"/>
                <a:ea typeface="Cambria" panose="02040503050406030204" pitchFamily="18" charset="0"/>
                <a:cs typeface="Times New Roman" panose="02020603050405020304" pitchFamily="18" charset="0"/>
              </a:rPr>
              <a:t> -ri là nhà nước do dân và vì dân?</a:t>
            </a:r>
          </a:p>
        </p:txBody>
      </p:sp>
      <p:sp>
        <p:nvSpPr>
          <p:cNvPr id="3" name="TextBox 2">
            <a:extLst>
              <a:ext uri="{FF2B5EF4-FFF2-40B4-BE49-F238E27FC236}">
                <a16:creationId xmlns:a16="http://schemas.microsoft.com/office/drawing/2014/main" id="{224F6AF8-D214-A130-775E-0B12F19DE840}"/>
              </a:ext>
            </a:extLst>
          </p:cNvPr>
          <p:cNvSpPr txBox="1"/>
          <p:nvPr/>
        </p:nvSpPr>
        <p:spPr>
          <a:xfrm>
            <a:off x="1599974" y="430564"/>
            <a:ext cx="5958294" cy="414409"/>
          </a:xfrm>
          <a:prstGeom prst="rect">
            <a:avLst/>
          </a:prstGeom>
          <a:solidFill>
            <a:srgbClr val="00B050"/>
          </a:solidFill>
        </p:spPr>
        <p:txBody>
          <a:bodyPr wrap="square">
            <a:spAutoFit/>
          </a:bodyPr>
          <a:lstStyle/>
          <a:p>
            <a:pPr>
              <a:lnSpc>
                <a:spcPts val="2500"/>
              </a:lnSpc>
              <a:spcBef>
                <a:spcPts val="600"/>
              </a:spcBef>
              <a:spcAft>
                <a:spcPts val="6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HƯỚNG DẪN HỌC SINH TỰ HỌC</a:t>
            </a:r>
            <a:r>
              <a:rPr lang="vi-VN" sz="2800" b="1" dirty="0">
                <a:effectLst/>
                <a:latin typeface="Cambria" panose="02040503050406030204" pitchFamily="18" charset="0"/>
                <a:ea typeface="Cambria" panose="02040503050406030204" pitchFamily="18" charset="0"/>
                <a:cs typeface="Times New Roman" panose="02020603050405020304" pitchFamily="18" charset="0"/>
              </a:rPr>
              <a:t>: </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0C703D0-36D6-9A4E-A6CA-4DA0C4C8CF96}"/>
              </a:ext>
            </a:extLst>
          </p:cNvPr>
          <p:cNvSpPr/>
          <p:nvPr/>
        </p:nvSpPr>
        <p:spPr>
          <a:xfrm>
            <a:off x="0" y="0"/>
            <a:ext cx="9144000" cy="5143500"/>
          </a:xfrm>
          <a:prstGeom prst="roundRect">
            <a:avLst/>
          </a:prstGeom>
          <a:solidFill>
            <a:schemeClr val="accent2">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640AA35D-A2D8-DB45-AE3F-424C38E0D372}"/>
              </a:ext>
            </a:extLst>
          </p:cNvPr>
          <p:cNvPicPr>
            <a:picLocks noChangeAspect="1"/>
          </p:cNvPicPr>
          <p:nvPr/>
        </p:nvPicPr>
        <p:blipFill>
          <a:blip r:embed="rId2"/>
          <a:stretch>
            <a:fillRect/>
          </a:stretch>
        </p:blipFill>
        <p:spPr>
          <a:xfrm>
            <a:off x="143796" y="0"/>
            <a:ext cx="8856407" cy="4986465"/>
          </a:xfrm>
          <a:prstGeom prst="rect">
            <a:avLst/>
          </a:prstGeom>
          <a:solidFill>
            <a:schemeClr val="accent2">
              <a:lumMod val="20000"/>
              <a:lumOff val="80000"/>
            </a:schemeClr>
          </a:solidFill>
        </p:spPr>
      </p:pic>
      <p:sp>
        <p:nvSpPr>
          <p:cNvPr id="3" name="TextBox 2">
            <a:extLst>
              <a:ext uri="{FF2B5EF4-FFF2-40B4-BE49-F238E27FC236}">
                <a16:creationId xmlns:a16="http://schemas.microsoft.com/office/drawing/2014/main" id="{AB53C941-41C4-3145-B1AC-B6DC66719B98}"/>
              </a:ext>
            </a:extLst>
          </p:cNvPr>
          <p:cNvSpPr txBox="1"/>
          <p:nvPr/>
        </p:nvSpPr>
        <p:spPr>
          <a:xfrm>
            <a:off x="2227006" y="2075461"/>
            <a:ext cx="4977581" cy="1015663"/>
          </a:xfrm>
          <a:prstGeom prst="rect">
            <a:avLst/>
          </a:prstGeom>
          <a:noFill/>
        </p:spPr>
        <p:txBody>
          <a:bodyPr wrap="square" rtlCol="0">
            <a:spAutoFit/>
          </a:bodyPr>
          <a:lstStyle/>
          <a:p>
            <a:pPr algn="ctr" defTabSz="685800">
              <a:buClrTx/>
            </a:pPr>
            <a:r>
              <a:rPr lang="en-VN" sz="3000" b="1" kern="1200" dirty="0">
                <a:solidFill>
                  <a:srgbClr val="C00000"/>
                </a:solidFill>
                <a:latin typeface="APPLE CHANCERY" panose="03020702040506060504" pitchFamily="66" charset="-79"/>
                <a:ea typeface="+mn-ea"/>
                <a:cs typeface="APPLE CHANCERY" panose="03020702040506060504" pitchFamily="66" charset="-79"/>
              </a:rPr>
              <a:t>CẢM ƠN CÁC EM!</a:t>
            </a:r>
          </a:p>
          <a:p>
            <a:pPr algn="ctr" defTabSz="685800">
              <a:buClrTx/>
            </a:pPr>
            <a:r>
              <a:rPr lang="en-VN" sz="3000" b="1" kern="1200" dirty="0">
                <a:solidFill>
                  <a:srgbClr val="C00000"/>
                </a:solidFill>
                <a:latin typeface="APPLE CHANCERY" panose="03020702040506060504" pitchFamily="66" charset="-79"/>
                <a:ea typeface="+mn-ea"/>
                <a:cs typeface="APPLE CHANCERY" panose="03020702040506060504" pitchFamily="66" charset="-79"/>
              </a:rPr>
              <a:t>CHÚC CÁC EM HỌC TỐT!</a:t>
            </a:r>
          </a:p>
        </p:txBody>
      </p:sp>
    </p:spTree>
    <p:extLst>
      <p:ext uri="{BB962C8B-B14F-4D97-AF65-F5344CB8AC3E}">
        <p14:creationId xmlns:p14="http://schemas.microsoft.com/office/powerpoint/2010/main" val="255545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42"/>
          <p:cNvSpPr txBox="1">
            <a:spLocks noGrp="1"/>
          </p:cNvSpPr>
          <p:nvPr>
            <p:ph type="title"/>
          </p:nvPr>
        </p:nvSpPr>
        <p:spPr>
          <a:xfrm>
            <a:off x="1253550" y="451073"/>
            <a:ext cx="6636900" cy="618027"/>
          </a:xfrm>
          <a:prstGeom prst="rect">
            <a:avLst/>
          </a:prstGeom>
        </p:spPr>
        <p:txBody>
          <a:bodyPr spcFirstLastPara="1" wrap="square" lIns="91425" tIns="91425" rIns="91425" bIns="91425" anchor="t" anchorCtr="0">
            <a:noAutofit/>
          </a:bodyPr>
          <a:lstStyle/>
          <a:p>
            <a:r>
              <a:rPr lang="en-US" sz="3200" b="1" dirty="0">
                <a:solidFill>
                  <a:srgbClr val="D13B00"/>
                </a:solidFill>
                <a:latin typeface="Cambria" panose="02040503050406030204" pitchFamily="18" charset="0"/>
                <a:ea typeface="Cambria" panose="02040503050406030204" pitchFamily="18" charset="0"/>
                <a:cs typeface="Times New Roman" pitchFamily="18" charset="0"/>
              </a:rPr>
              <a:t>MỤC TIÊU</a:t>
            </a:r>
            <a:br>
              <a:rPr lang="en-US" sz="3200" b="1" dirty="0">
                <a:solidFill>
                  <a:srgbClr val="D13B00"/>
                </a:solidFill>
                <a:latin typeface="Cambria" panose="02040503050406030204" pitchFamily="18" charset="0"/>
                <a:ea typeface="Cambria" panose="02040503050406030204" pitchFamily="18" charset="0"/>
                <a:cs typeface="Times New Roman" pitchFamily="18" charset="0"/>
              </a:rPr>
            </a:br>
            <a:endParaRPr b="1" dirty="0">
              <a:solidFill>
                <a:schemeClr val="lt2"/>
              </a:solidFill>
              <a:latin typeface="Cambria" panose="02040503050406030204" pitchFamily="18" charset="0"/>
              <a:ea typeface="Cambria" panose="02040503050406030204" pitchFamily="18" charset="0"/>
            </a:endParaRPr>
          </a:p>
        </p:txBody>
      </p:sp>
      <p:sp>
        <p:nvSpPr>
          <p:cNvPr id="2014" name="Google Shape;2014;p42"/>
          <p:cNvSpPr txBox="1">
            <a:spLocks noGrp="1"/>
          </p:cNvSpPr>
          <p:nvPr>
            <p:ph type="subTitle" idx="1"/>
          </p:nvPr>
        </p:nvSpPr>
        <p:spPr>
          <a:xfrm>
            <a:off x="4027990" y="1238994"/>
            <a:ext cx="4745620" cy="2918083"/>
          </a:xfrm>
          <a:prstGeom prst="rect">
            <a:avLst/>
          </a:prstGeom>
        </p:spPr>
        <p:txBody>
          <a:bodyPr spcFirstLastPara="1" wrap="square" lIns="91425" tIns="91425" rIns="91425" bIns="91425" anchor="t" anchorCtr="0">
            <a:noAutofit/>
          </a:bodyPr>
          <a:lstStyle/>
          <a:p>
            <a:pPr algn="just">
              <a:defRPr/>
            </a:pPr>
            <a:r>
              <a:rPr lang="vi-VN" sz="1800" b="1" i="1" dirty="0">
                <a:solidFill>
                  <a:srgbClr val="002060"/>
                </a:solidFill>
                <a:latin typeface="Cambria" panose="02040503050406030204" pitchFamily="18" charset="0"/>
                <a:ea typeface="Cambria" panose="02040503050406030204" pitchFamily="18" charset="0"/>
                <a:cs typeface="Tahoma" pitchFamily="34" charset="0"/>
              </a:rPr>
              <a:t>+ C</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hăm</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chỉ</a:t>
            </a:r>
            <a:r>
              <a:rPr lang="vi-VN" sz="1800" b="1" i="1" dirty="0">
                <a:solidFill>
                  <a:srgbClr val="002060"/>
                </a:solidFill>
                <a:latin typeface="Cambria" panose="02040503050406030204" pitchFamily="18" charset="0"/>
                <a:ea typeface="Cambria" panose="02040503050406030204" pitchFamily="18" charset="0"/>
                <a:cs typeface="Tahoma" pitchFamily="34" charset="0"/>
              </a:rPr>
              <a:t>: </a:t>
            </a:r>
            <a:r>
              <a:rPr lang="vi-VN" sz="1800" dirty="0">
                <a:solidFill>
                  <a:srgbClr val="002060"/>
                </a:solidFill>
                <a:latin typeface="Cambria" panose="02040503050406030204" pitchFamily="18" charset="0"/>
                <a:ea typeface="Cambria" panose="02040503050406030204" pitchFamily="18" charset="0"/>
                <a:cs typeface="Tahoma" pitchFamily="34" charset="0"/>
              </a:rPr>
              <a:t>HS sưu tầm tranh ảnh, tài liệu liên quan phục vụ bài học.</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a:defRPr/>
            </a:pPr>
            <a:r>
              <a:rPr lang="vi-VN" sz="1800" b="1" i="1" dirty="0">
                <a:solidFill>
                  <a:srgbClr val="002060"/>
                </a:solidFill>
                <a:latin typeface="Cambria" panose="02040503050406030204" pitchFamily="18" charset="0"/>
                <a:ea typeface="Cambria" panose="02040503050406030204" pitchFamily="18" charset="0"/>
                <a:cs typeface="Tahoma" pitchFamily="34" charset="0"/>
              </a:rPr>
              <a:t>+ T</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rách</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nhiệm</a:t>
            </a:r>
            <a:r>
              <a:rPr lang="vi-VN" sz="1800" b="1" i="1" dirty="0">
                <a:solidFill>
                  <a:srgbClr val="002060"/>
                </a:solidFill>
                <a:latin typeface="Cambria" panose="02040503050406030204" pitchFamily="18" charset="0"/>
                <a:ea typeface="Cambria" panose="02040503050406030204" pitchFamily="18" charset="0"/>
                <a:cs typeface="Tahoma" pitchFamily="34" charset="0"/>
              </a:rPr>
              <a:t>: </a:t>
            </a:r>
            <a:r>
              <a:rPr lang="vi-VN" sz="1800" dirty="0">
                <a:solidFill>
                  <a:srgbClr val="002060"/>
                </a:solidFill>
                <a:latin typeface="Cambria" panose="02040503050406030204" pitchFamily="18" charset="0"/>
                <a:ea typeface="Cambria" panose="02040503050406030204" pitchFamily="18" charset="0"/>
                <a:cs typeface="Tahoma" pitchFamily="34" charset="0"/>
              </a:rPr>
              <a:t>HS có trách nhiệm</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công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dân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với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Tổ</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trong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công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cuộc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phát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triển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và</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hội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hiện</a:t>
            </a:r>
            <a:r>
              <a:rPr lang="en-US" sz="1800" dirty="0">
                <a:solidFill>
                  <a:srgbClr val="002060"/>
                </a:solidFill>
                <a:latin typeface="Cambria" panose="02040503050406030204" pitchFamily="18" charset="0"/>
                <a:ea typeface="Cambria" panose="02040503050406030204" pitchFamily="18" charset="0"/>
                <a:cs typeface="Tahoma" pitchFamily="34" charset="0"/>
              </a:rPr>
              <a:t> nay.</a:t>
            </a:r>
            <a:r>
              <a:rPr lang="vi-VN" sz="1800" dirty="0">
                <a:solidFill>
                  <a:srgbClr val="002060"/>
                </a:solidFill>
                <a:latin typeface="Cambria" panose="02040503050406030204" pitchFamily="18" charset="0"/>
                <a:ea typeface="Cambria" panose="02040503050406030204" pitchFamily="18" charset="0"/>
                <a:cs typeface="Tahoma" pitchFamily="34" charset="0"/>
              </a:rPr>
              <a:t> trong quá trình học tập như đóng góp ý kiến khi cùng làm việc nhóm.</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a:defRPr/>
            </a:pPr>
            <a:r>
              <a:rPr lang="en-US" sz="1800" b="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Yêu</a:t>
            </a:r>
            <a:r>
              <a:rPr lang="en-US" sz="1800" b="1" i="1" dirty="0">
                <a:solidFill>
                  <a:srgbClr val="002060"/>
                </a:solidFill>
                <a:latin typeface="Cambria" panose="02040503050406030204" pitchFamily="18" charset="0"/>
                <a:ea typeface="Cambria" panose="02040503050406030204" pitchFamily="18" charset="0"/>
                <a:cs typeface="Tahoma" pitchFamily="34" charset="0"/>
              </a:rPr>
              <a:t> </a:t>
            </a:r>
            <a:r>
              <a:rPr lang="en-US" sz="1800" b="1" i="1"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b="1"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Bồi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dưỡng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tinh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thần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yêu</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sức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ép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chủ</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nghĩa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thực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dân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phương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Tây</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với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Việt</a:t>
            </a:r>
            <a:r>
              <a:rPr lang="en-US" sz="1800" dirty="0">
                <a:solidFill>
                  <a:srgbClr val="002060"/>
                </a:solidFill>
                <a:latin typeface="Cambria" panose="02040503050406030204" pitchFamily="18" charset="0"/>
                <a:ea typeface="Cambria" panose="02040503050406030204" pitchFamily="18" charset="0"/>
                <a:cs typeface="Tahoma" pitchFamily="34" charset="0"/>
              </a:rPr>
              <a:t> Nam </a:t>
            </a:r>
            <a:r>
              <a:rPr lang="en-US" sz="1800" dirty="0" err="1">
                <a:solidFill>
                  <a:srgbClr val="002060"/>
                </a:solidFill>
                <a:latin typeface="Cambria" panose="02040503050406030204" pitchFamily="18" charset="0"/>
                <a:ea typeface="Cambria" panose="02040503050406030204" pitchFamily="18" charset="0"/>
                <a:cs typeface="Tahoma" pitchFamily="34" charset="0"/>
              </a:rPr>
              <a:t>và</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các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nước</a:t>
            </a:r>
            <a:r>
              <a:rPr lang="en-US" sz="1800" dirty="0">
                <a:solidFill>
                  <a:srgbClr val="002060"/>
                </a:solidFill>
                <a:latin typeface="Cambria" panose="02040503050406030204" pitchFamily="18" charset="0"/>
                <a:ea typeface="Cambria" panose="02040503050406030204" pitchFamily="18" charset="0"/>
                <a:cs typeface="Tahoma" pitchFamily="34" charset="0"/>
              </a:rPr>
              <a:t> Châu Á, Phi, </a:t>
            </a:r>
            <a:r>
              <a:rPr lang="en-US" sz="1800" dirty="0" err="1">
                <a:solidFill>
                  <a:srgbClr val="002060"/>
                </a:solidFill>
                <a:latin typeface="Cambria" panose="02040503050406030204" pitchFamily="18" charset="0"/>
                <a:ea typeface="Cambria" panose="02040503050406030204" pitchFamily="18" charset="0"/>
                <a:cs typeface="Tahoma" pitchFamily="34" charset="0"/>
              </a:rPr>
              <a:t>Mỹ</a:t>
            </a:r>
            <a:r>
              <a:rPr lang="en-US" sz="1800" dirty="0">
                <a:solidFill>
                  <a:srgbClr val="002060"/>
                </a:solidFill>
                <a:latin typeface="Cambria" panose="02040503050406030204" pitchFamily="18" charset="0"/>
                <a:ea typeface="Cambria" panose="02040503050406030204" pitchFamily="18" charset="0"/>
                <a:cs typeface="Tahoma" pitchFamily="34" charset="0"/>
              </a:rPr>
              <a:t> La-</a:t>
            </a:r>
            <a:r>
              <a:rPr lang="en-US" sz="1800" dirty="0" err="1">
                <a:solidFill>
                  <a:srgbClr val="002060"/>
                </a:solidFill>
                <a:latin typeface="Cambria" panose="02040503050406030204" pitchFamily="18" charset="0"/>
                <a:ea typeface="Cambria" panose="02040503050406030204" pitchFamily="18" charset="0"/>
                <a:cs typeface="Tahoma" pitchFamily="34" charset="0"/>
              </a:rPr>
              <a:t>tinh</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marL="0" lvl="0" indent="0" algn="l" rtl="0">
              <a:spcBef>
                <a:spcPts val="0"/>
              </a:spcBef>
              <a:spcAft>
                <a:spcPts val="0"/>
              </a:spcAft>
              <a:buNone/>
            </a:pPr>
            <a:endParaRPr sz="1800" dirty="0">
              <a:latin typeface="Cambria" panose="02040503050406030204" pitchFamily="18" charset="0"/>
              <a:ea typeface="Cambria" panose="02040503050406030204" pitchFamily="18" charset="0"/>
              <a:cs typeface="Tahoma" pitchFamily="34" charset="0"/>
            </a:endParaRPr>
          </a:p>
        </p:txBody>
      </p:sp>
      <p:sp>
        <p:nvSpPr>
          <p:cNvPr id="2015" name="Google Shape;2015;p42"/>
          <p:cNvSpPr txBox="1">
            <a:spLocks noGrp="1"/>
          </p:cNvSpPr>
          <p:nvPr>
            <p:ph type="subTitle" idx="2"/>
          </p:nvPr>
        </p:nvSpPr>
        <p:spPr>
          <a:xfrm>
            <a:off x="276562" y="1419813"/>
            <a:ext cx="3519934" cy="2541041"/>
          </a:xfrm>
          <a:prstGeom prst="rect">
            <a:avLst/>
          </a:prstGeom>
        </p:spPr>
        <p:txBody>
          <a:bodyPr spcFirstLastPara="1" wrap="square" lIns="91425" tIns="91425" rIns="91425" bIns="91425" anchor="t" anchorCtr="0">
            <a:noAutofit/>
          </a:bodyPr>
          <a:lstStyle/>
          <a:p>
            <a:pPr algn="just" eaLnBrk="1" hangingPunct="1"/>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Mô</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tả</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những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nét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chính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về</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quá</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trình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hình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thành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chủ</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nghĩa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endParaRPr lang="en-US" sz="1800" dirty="0">
              <a:solidFill>
                <a:srgbClr val="002060"/>
              </a:solidFill>
              <a:latin typeface="Cambria" panose="02040503050406030204" pitchFamily="18" charset="0"/>
              <a:ea typeface="Cambria" panose="02040503050406030204" pitchFamily="18" charset="0"/>
              <a:cs typeface="Tahoma" pitchFamily="34" charset="0"/>
            </a:endParaRPr>
          </a:p>
          <a:p>
            <a:pPr algn="just" eaLnBrk="1" hangingPunct="1"/>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Nhận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biết</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được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những</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chuyển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biến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lớn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về</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kinh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chính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sách</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nội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ngoại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của</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các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quốc</a:t>
            </a:r>
            <a:r>
              <a:rPr lang="en-US" sz="1800" dirty="0">
                <a:solidFill>
                  <a:srgbClr val="002060"/>
                </a:solidFill>
                <a:latin typeface="Cambria" panose="02040503050406030204" pitchFamily="18" charset="0"/>
                <a:ea typeface="Cambria" panose="02040503050406030204" pitchFamily="18" charset="0"/>
                <a:cs typeface="Tahoma" pitchFamily="34" charset="0"/>
              </a:rPr>
              <a:t> Anh, </a:t>
            </a:r>
            <a:r>
              <a:rPr lang="en-US" sz="1800" dirty="0" err="1">
                <a:solidFill>
                  <a:srgbClr val="002060"/>
                </a:solidFill>
                <a:latin typeface="Cambria" panose="02040503050406030204" pitchFamily="18" charset="0"/>
                <a:ea typeface="Cambria" panose="02040503050406030204" pitchFamily="18" charset="0"/>
                <a:cs typeface="Tahoma" pitchFamily="34" charset="0"/>
              </a:rPr>
              <a:t>Pháp</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Đức</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Mỹ</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từ</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cuối</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kỉ</a:t>
            </a:r>
            <a:r>
              <a:rPr lang="en-US" sz="1800" dirty="0">
                <a:solidFill>
                  <a:srgbClr val="002060"/>
                </a:solidFill>
                <a:latin typeface="Cambria" panose="02040503050406030204" pitchFamily="18" charset="0"/>
                <a:ea typeface="Cambria" panose="02040503050406030204" pitchFamily="18" charset="0"/>
                <a:cs typeface="Tahoma" pitchFamily="34" charset="0"/>
              </a:rPr>
              <a:t> XIX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đến</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đầu</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thế</a:t>
            </a:r>
            <a:r>
              <a:rPr lang="en-US" sz="1800" dirty="0">
                <a:solidFill>
                  <a:srgbClr val="002060"/>
                </a:solidFill>
                <a:latin typeface="Cambria" panose="02040503050406030204" pitchFamily="18" charset="0"/>
                <a:ea typeface="Cambria" panose="02040503050406030204" pitchFamily="18" charset="0"/>
                <a:cs typeface="Tahoma" pitchFamily="34" charset="0"/>
              </a:rPr>
              <a:t> </a:t>
            </a:r>
            <a:r>
              <a:rPr lang="en-US" sz="1800" dirty="0" err="1">
                <a:solidFill>
                  <a:srgbClr val="002060"/>
                </a:solidFill>
                <a:latin typeface="Cambria" panose="02040503050406030204" pitchFamily="18" charset="0"/>
                <a:ea typeface="Cambria" panose="02040503050406030204" pitchFamily="18" charset="0"/>
                <a:cs typeface="Tahoma" pitchFamily="34" charset="0"/>
              </a:rPr>
              <a:t>kỉ</a:t>
            </a:r>
            <a:r>
              <a:rPr lang="en-US" sz="1800" dirty="0">
                <a:solidFill>
                  <a:srgbClr val="002060"/>
                </a:solidFill>
                <a:latin typeface="Cambria" panose="02040503050406030204" pitchFamily="18" charset="0"/>
                <a:ea typeface="Cambria" panose="02040503050406030204" pitchFamily="18" charset="0"/>
                <a:cs typeface="Tahoma" pitchFamily="34" charset="0"/>
              </a:rPr>
              <a:t> XX.</a:t>
            </a:r>
          </a:p>
          <a:p>
            <a:pPr marL="0" lvl="0" indent="0" algn="l" rtl="0">
              <a:spcBef>
                <a:spcPts val="0"/>
              </a:spcBef>
              <a:spcAft>
                <a:spcPts val="0"/>
              </a:spcAft>
              <a:buNone/>
            </a:pPr>
            <a:endParaRPr sz="1800" dirty="0">
              <a:latin typeface="Cambria" panose="02040503050406030204" pitchFamily="18" charset="0"/>
              <a:ea typeface="Cambria" panose="02040503050406030204" pitchFamily="18" charset="0"/>
            </a:endParaRPr>
          </a:p>
        </p:txBody>
      </p:sp>
      <p:pic>
        <p:nvPicPr>
          <p:cNvPr id="2016" name="Google Shape;2016;p42"/>
          <p:cNvPicPr preferRelativeResize="0"/>
          <p:nvPr/>
        </p:nvPicPr>
        <p:blipFill>
          <a:blip r:embed="rId3">
            <a:alphaModFix/>
          </a:blip>
          <a:stretch>
            <a:fillRect/>
          </a:stretch>
        </p:blipFill>
        <p:spPr>
          <a:xfrm rot="10800000">
            <a:off x="-192940" y="647831"/>
            <a:ext cx="1511200" cy="513825"/>
          </a:xfrm>
          <a:prstGeom prst="rect">
            <a:avLst/>
          </a:prstGeom>
          <a:noFill/>
          <a:ln>
            <a:noFill/>
          </a:ln>
        </p:spPr>
      </p:pic>
      <p:sp>
        <p:nvSpPr>
          <p:cNvPr id="2" name="TextBox 1"/>
          <p:cNvSpPr txBox="1"/>
          <p:nvPr/>
        </p:nvSpPr>
        <p:spPr>
          <a:xfrm>
            <a:off x="1460716" y="958148"/>
            <a:ext cx="1188146" cy="369332"/>
          </a:xfrm>
          <a:prstGeom prst="rect">
            <a:avLst/>
          </a:prstGeom>
          <a:noFill/>
        </p:spPr>
        <p:txBody>
          <a:bodyPr wrap="none" rtlCol="0">
            <a:spAutoFit/>
          </a:bodyPr>
          <a:lstStyle/>
          <a:p>
            <a:r>
              <a:rPr lang="vi-VN" sz="1800" dirty="0">
                <a:latin typeface="Cambria" panose="02040503050406030204" pitchFamily="18" charset="0"/>
                <a:ea typeface="Cambria" panose="02040503050406030204" pitchFamily="18" charset="0"/>
              </a:rPr>
              <a:t>Kiến thức </a:t>
            </a:r>
            <a:endParaRPr lang="en-US" sz="1800" dirty="0">
              <a:latin typeface="Cambria" panose="02040503050406030204" pitchFamily="18" charset="0"/>
              <a:ea typeface="Cambria" panose="02040503050406030204" pitchFamily="18" charset="0"/>
            </a:endParaRPr>
          </a:p>
        </p:txBody>
      </p:sp>
      <p:sp>
        <p:nvSpPr>
          <p:cNvPr id="3" name="TextBox 2"/>
          <p:cNvSpPr txBox="1"/>
          <p:nvPr/>
        </p:nvSpPr>
        <p:spPr>
          <a:xfrm>
            <a:off x="5666535" y="836653"/>
            <a:ext cx="1866277" cy="361637"/>
          </a:xfrm>
          <a:prstGeom prst="rect">
            <a:avLst/>
          </a:prstGeom>
          <a:noFill/>
        </p:spPr>
        <p:txBody>
          <a:bodyPr wrap="square" rtlCol="0">
            <a:spAutoFit/>
          </a:bodyPr>
          <a:lstStyle/>
          <a:p>
            <a:pPr algn="ctr" eaLnBrk="1" hangingPunct="1">
              <a:lnSpc>
                <a:spcPts val="2063"/>
              </a:lnSpc>
            </a:pPr>
            <a:r>
              <a:rPr lang="en-US" sz="2400" dirty="0" err="1">
                <a:latin typeface="Cambria" panose="02040503050406030204" pitchFamily="18" charset="0"/>
                <a:ea typeface="Cambria" panose="02040503050406030204" pitchFamily="18" charset="0"/>
                <a:cs typeface="Tahoma" pitchFamily="34" charset="0"/>
              </a:rPr>
              <a:t>Phẩm</a:t>
            </a:r>
            <a:r>
              <a:rPr lang="en-US" sz="2400" dirty="0">
                <a:latin typeface="Cambria" panose="02040503050406030204" pitchFamily="18" charset="0"/>
                <a:ea typeface="Cambria" panose="02040503050406030204" pitchFamily="18" charset="0"/>
                <a:cs typeface="Tahoma" pitchFamily="34" charset="0"/>
              </a:rPr>
              <a:t> </a:t>
            </a:r>
            <a:r>
              <a:rPr lang="en-US" sz="2400" dirty="0" err="1">
                <a:latin typeface="Cambria" panose="02040503050406030204" pitchFamily="18" charset="0"/>
                <a:ea typeface="Cambria" panose="02040503050406030204" pitchFamily="18" charset="0"/>
                <a:cs typeface="Tahoma" pitchFamily="34" charset="0"/>
              </a:rPr>
              <a:t>chất</a:t>
            </a:r>
            <a:endParaRPr lang="en-US" sz="2400" dirty="0">
              <a:latin typeface="Cambria" panose="02040503050406030204" pitchFamily="18" charset="0"/>
              <a:ea typeface="Cambria" panose="02040503050406030204"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3"/>
                                        </p:tgtEl>
                                        <p:attrNameLst>
                                          <p:attrName>style.visibility</p:attrName>
                                        </p:attrNameLst>
                                      </p:cBhvr>
                                      <p:to>
                                        <p:strVal val="visible"/>
                                      </p:to>
                                    </p:set>
                                    <p:animEffect transition="in" filter="fade">
                                      <p:cBhvr>
                                        <p:cTn id="7" dur="500"/>
                                        <p:tgtEl>
                                          <p:spTgt spid="20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15">
                                            <p:txEl>
                                              <p:pRg st="0" end="0"/>
                                            </p:txEl>
                                          </p:spTgt>
                                        </p:tgtEl>
                                        <p:attrNameLst>
                                          <p:attrName>style.visibility</p:attrName>
                                        </p:attrNameLst>
                                      </p:cBhvr>
                                      <p:to>
                                        <p:strVal val="visible"/>
                                      </p:to>
                                    </p:set>
                                    <p:animEffect transition="in" filter="fade">
                                      <p:cBhvr>
                                        <p:cTn id="20" dur="1000"/>
                                        <p:tgtEl>
                                          <p:spTgt spid="2015">
                                            <p:txEl>
                                              <p:pRg st="0" end="0"/>
                                            </p:txEl>
                                          </p:spTgt>
                                        </p:tgtEl>
                                      </p:cBhvr>
                                    </p:animEffect>
                                    <p:anim calcmode="lin" valueType="num">
                                      <p:cBhvr>
                                        <p:cTn id="21" dur="1000" fill="hold"/>
                                        <p:tgtEl>
                                          <p:spTgt spid="20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01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15">
                                            <p:txEl>
                                              <p:pRg st="1" end="1"/>
                                            </p:txEl>
                                          </p:spTgt>
                                        </p:tgtEl>
                                        <p:attrNameLst>
                                          <p:attrName>style.visibility</p:attrName>
                                        </p:attrNameLst>
                                      </p:cBhvr>
                                      <p:to>
                                        <p:strVal val="visible"/>
                                      </p:to>
                                    </p:set>
                                    <p:animEffect transition="in" filter="fade">
                                      <p:cBhvr>
                                        <p:cTn id="25" dur="1000"/>
                                        <p:tgtEl>
                                          <p:spTgt spid="2015">
                                            <p:txEl>
                                              <p:pRg st="1" end="1"/>
                                            </p:txEl>
                                          </p:spTgt>
                                        </p:tgtEl>
                                      </p:cBhvr>
                                    </p:animEffect>
                                    <p:anim calcmode="lin" valueType="num">
                                      <p:cBhvr>
                                        <p:cTn id="26" dur="1000" fill="hold"/>
                                        <p:tgtEl>
                                          <p:spTgt spid="201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01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14">
                                            <p:txEl>
                                              <p:pRg st="0" end="0"/>
                                            </p:txEl>
                                          </p:spTgt>
                                        </p:tgtEl>
                                        <p:attrNameLst>
                                          <p:attrName>style.visibility</p:attrName>
                                        </p:attrNameLst>
                                      </p:cBhvr>
                                      <p:to>
                                        <p:strVal val="visible"/>
                                      </p:to>
                                    </p:set>
                                    <p:animEffect transition="in" filter="fade">
                                      <p:cBhvr>
                                        <p:cTn id="30" dur="1000"/>
                                        <p:tgtEl>
                                          <p:spTgt spid="2014">
                                            <p:txEl>
                                              <p:pRg st="0" end="0"/>
                                            </p:txEl>
                                          </p:spTgt>
                                        </p:tgtEl>
                                      </p:cBhvr>
                                    </p:animEffect>
                                    <p:anim calcmode="lin" valueType="num">
                                      <p:cBhvr>
                                        <p:cTn id="31" dur="1000" fill="hold"/>
                                        <p:tgtEl>
                                          <p:spTgt spid="201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01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14">
                                            <p:txEl>
                                              <p:pRg st="1" end="1"/>
                                            </p:txEl>
                                          </p:spTgt>
                                        </p:tgtEl>
                                        <p:attrNameLst>
                                          <p:attrName>style.visibility</p:attrName>
                                        </p:attrNameLst>
                                      </p:cBhvr>
                                      <p:to>
                                        <p:strVal val="visible"/>
                                      </p:to>
                                    </p:set>
                                    <p:animEffect transition="in" filter="fade">
                                      <p:cBhvr>
                                        <p:cTn id="35" dur="1000"/>
                                        <p:tgtEl>
                                          <p:spTgt spid="2014">
                                            <p:txEl>
                                              <p:pRg st="1" end="1"/>
                                            </p:txEl>
                                          </p:spTgt>
                                        </p:tgtEl>
                                      </p:cBhvr>
                                    </p:animEffect>
                                    <p:anim calcmode="lin" valueType="num">
                                      <p:cBhvr>
                                        <p:cTn id="36" dur="1000" fill="hold"/>
                                        <p:tgtEl>
                                          <p:spTgt spid="201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014">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14">
                                            <p:txEl>
                                              <p:pRg st="2" end="2"/>
                                            </p:txEl>
                                          </p:spTgt>
                                        </p:tgtEl>
                                        <p:attrNameLst>
                                          <p:attrName>style.visibility</p:attrName>
                                        </p:attrNameLst>
                                      </p:cBhvr>
                                      <p:to>
                                        <p:strVal val="visible"/>
                                      </p:to>
                                    </p:set>
                                    <p:animEffect transition="in" filter="fade">
                                      <p:cBhvr>
                                        <p:cTn id="40" dur="1000"/>
                                        <p:tgtEl>
                                          <p:spTgt spid="2014">
                                            <p:txEl>
                                              <p:pRg st="2" end="2"/>
                                            </p:txEl>
                                          </p:spTgt>
                                        </p:tgtEl>
                                      </p:cBhvr>
                                    </p:animEffect>
                                    <p:anim calcmode="lin" valueType="num">
                                      <p:cBhvr>
                                        <p:cTn id="41" dur="1000" fill="hold"/>
                                        <p:tgtEl>
                                          <p:spTgt spid="201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0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3" grpId="0"/>
      <p:bldP spid="2014" grpId="0" build="p"/>
      <p:bldP spid="2015" grpId="0" uiExpand="1" build="p"/>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44"/>
          <p:cNvSpPr txBox="1">
            <a:spLocks noGrp="1"/>
          </p:cNvSpPr>
          <p:nvPr>
            <p:ph type="title"/>
          </p:nvPr>
        </p:nvSpPr>
        <p:spPr>
          <a:xfrm>
            <a:off x="720000" y="521225"/>
            <a:ext cx="7704000" cy="6030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chemeClr val="lt2"/>
                </a:solidFill>
                <a:latin typeface="Cambria" panose="02040503050406030204" pitchFamily="18" charset="0"/>
                <a:ea typeface="Cambria" panose="02040503050406030204" pitchFamily="18" charset="0"/>
              </a:rPr>
              <a:t>Nội dung</a:t>
            </a:r>
            <a:endParaRPr b="1" dirty="0">
              <a:solidFill>
                <a:schemeClr val="lt2"/>
              </a:solidFill>
              <a:latin typeface="Cambria" panose="02040503050406030204" pitchFamily="18" charset="0"/>
              <a:ea typeface="Cambria" panose="02040503050406030204" pitchFamily="18" charset="0"/>
            </a:endParaRPr>
          </a:p>
        </p:txBody>
      </p:sp>
      <p:sp>
        <p:nvSpPr>
          <p:cNvPr id="2030" name="Google Shape;2030;p44"/>
          <p:cNvSpPr txBox="1">
            <a:spLocks noGrp="1"/>
          </p:cNvSpPr>
          <p:nvPr>
            <p:ph type="subTitle" idx="3"/>
          </p:nvPr>
        </p:nvSpPr>
        <p:spPr>
          <a:xfrm>
            <a:off x="2614217" y="1502834"/>
            <a:ext cx="5428683" cy="82484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Những nét chính về quá trình hình thành của chủ nghĩa đế quốc</a:t>
            </a:r>
            <a:endParaRPr sz="2000" dirty="0">
              <a:latin typeface="Cambria" panose="02040503050406030204" pitchFamily="18" charset="0"/>
              <a:ea typeface="Cambria" panose="02040503050406030204" pitchFamily="18" charset="0"/>
            </a:endParaRPr>
          </a:p>
        </p:txBody>
      </p:sp>
      <p:sp>
        <p:nvSpPr>
          <p:cNvPr id="2031" name="Google Shape;2031;p44"/>
          <p:cNvSpPr txBox="1">
            <a:spLocks noGrp="1"/>
          </p:cNvSpPr>
          <p:nvPr>
            <p:ph type="subTitle" idx="4"/>
          </p:nvPr>
        </p:nvSpPr>
        <p:spPr>
          <a:xfrm>
            <a:off x="2614217" y="2951561"/>
            <a:ext cx="5428683" cy="107472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Những chuyển biến lớn về kinh tế, chính sách đối nội, đối ngoại của các đế quốc Anh, Pháp , Đức Mỹ từ cuối thế kỉ XIX đến đầu thế kỉ XX</a:t>
            </a:r>
            <a:endParaRPr sz="2000" dirty="0">
              <a:latin typeface="Cambria" panose="02040503050406030204" pitchFamily="18" charset="0"/>
              <a:ea typeface="Cambria" panose="02040503050406030204" pitchFamily="18" charset="0"/>
            </a:endParaRPr>
          </a:p>
        </p:txBody>
      </p:sp>
      <p:pic>
        <p:nvPicPr>
          <p:cNvPr id="2032" name="Google Shape;2032;p44"/>
          <p:cNvPicPr preferRelativeResize="0"/>
          <p:nvPr/>
        </p:nvPicPr>
        <p:blipFill>
          <a:blip r:embed="rId3">
            <a:alphaModFix/>
          </a:blip>
          <a:stretch>
            <a:fillRect/>
          </a:stretch>
        </p:blipFill>
        <p:spPr>
          <a:xfrm>
            <a:off x="203826" y="407749"/>
            <a:ext cx="2224075" cy="756195"/>
          </a:xfrm>
          <a:prstGeom prst="rect">
            <a:avLst/>
          </a:prstGeom>
          <a:noFill/>
          <a:ln>
            <a:noFill/>
          </a:ln>
        </p:spPr>
      </p:pic>
      <p:sp>
        <p:nvSpPr>
          <p:cNvPr id="4" name="Google Shape;634;p36">
            <a:extLst>
              <a:ext uri="{FF2B5EF4-FFF2-40B4-BE49-F238E27FC236}">
                <a16:creationId xmlns:a16="http://schemas.microsoft.com/office/drawing/2014/main" id="{B33B0580-DF95-E1C9-93C8-EF818C075199}"/>
              </a:ext>
            </a:extLst>
          </p:cNvPr>
          <p:cNvSpPr txBox="1">
            <a:spLocks/>
          </p:cNvSpPr>
          <p:nvPr/>
        </p:nvSpPr>
        <p:spPr>
          <a:xfrm>
            <a:off x="1545317" y="1502834"/>
            <a:ext cx="1068900" cy="74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800"/>
              <a:buFont typeface="Archivo Black"/>
              <a:buNone/>
              <a:defRPr sz="4800" b="1" i="0" u="none" strike="noStrike" cap="none">
                <a:solidFill>
                  <a:schemeClr val="accent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C727"/>
              </a:buClr>
              <a:buSzPts val="4800"/>
              <a:buFont typeface="Archivo Black"/>
              <a:buNone/>
              <a:tabLst/>
              <a:defRPr/>
            </a:pPr>
            <a:r>
              <a:rPr kumimoji="0" lang="vi-V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rPr>
              <a:t>01</a:t>
            </a:r>
            <a:endParaRPr kumimoji="0" lang="e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endParaRPr>
          </a:p>
        </p:txBody>
      </p:sp>
      <p:sp>
        <p:nvSpPr>
          <p:cNvPr id="5" name="Google Shape;637;p36">
            <a:extLst>
              <a:ext uri="{FF2B5EF4-FFF2-40B4-BE49-F238E27FC236}">
                <a16:creationId xmlns:a16="http://schemas.microsoft.com/office/drawing/2014/main" id="{D24378D9-4561-FA16-2ECC-93ED8B2F1DCA}"/>
              </a:ext>
            </a:extLst>
          </p:cNvPr>
          <p:cNvSpPr txBox="1">
            <a:spLocks/>
          </p:cNvSpPr>
          <p:nvPr/>
        </p:nvSpPr>
        <p:spPr>
          <a:xfrm>
            <a:off x="1545317" y="3005461"/>
            <a:ext cx="1068900" cy="74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800"/>
              <a:buFont typeface="Archivo Black"/>
              <a:buNone/>
              <a:defRPr sz="4800" b="1" i="0" u="none" strike="noStrike" cap="none">
                <a:solidFill>
                  <a:schemeClr val="accent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4800"/>
              <a:buFont typeface="Arial"/>
              <a:buNone/>
              <a:defRPr sz="4800" b="0" i="0" u="none" strike="noStrike" cap="none">
                <a:solidFill>
                  <a:schemeClr val="accent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C727"/>
              </a:buClr>
              <a:buSzPts val="4800"/>
              <a:buFont typeface="Archivo Black"/>
              <a:buNone/>
              <a:tabLst/>
              <a:defRPr/>
            </a:pPr>
            <a:r>
              <a:rPr kumimoji="0" lang="en" sz="4800" b="1" i="0" u="none" strike="noStrike" kern="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sym typeface="Archivo Black"/>
              </a:rPr>
              <a:t>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45"/>
          <p:cNvSpPr txBox="1">
            <a:spLocks noGrp="1"/>
          </p:cNvSpPr>
          <p:nvPr>
            <p:ph type="title"/>
          </p:nvPr>
        </p:nvSpPr>
        <p:spPr>
          <a:xfrm>
            <a:off x="284813" y="521225"/>
            <a:ext cx="8514413" cy="1156800"/>
          </a:xfrm>
          <a:prstGeom prst="rect">
            <a:avLst/>
          </a:prstGeom>
        </p:spPr>
        <p:txBody>
          <a:bodyPr spcFirstLastPara="1" wrap="square" lIns="91425" tIns="91425" rIns="91425" bIns="91425" anchor="t" anchorCtr="0">
            <a:noAutofit/>
          </a:bodyPr>
          <a:lstStyle/>
          <a:p>
            <a:pPr lvl="0"/>
            <a:r>
              <a:rPr lang="vi-VN" sz="2400" b="1" dirty="0">
                <a:latin typeface="Cambria" panose="02040503050406030204" pitchFamily="18" charset="0"/>
                <a:ea typeface="Cambria" panose="02040503050406030204" pitchFamily="18" charset="0"/>
                <a:cs typeface="Tahoma" pitchFamily="34" charset="0"/>
              </a:rPr>
              <a:t>BÀI 9: CÁC NƯỚC ANH, PHÁP, ĐỨC, MỸ CHUYỂN SANG GIAI ĐOẠN CHỦ NGHĨA ĐẾ QUỐC</a:t>
            </a:r>
            <a:endParaRPr sz="2400" b="1" dirty="0">
              <a:solidFill>
                <a:schemeClr val="lt2"/>
              </a:solidFill>
              <a:latin typeface="Cambria" panose="02040503050406030204" pitchFamily="18" charset="0"/>
              <a:ea typeface="Cambria" panose="02040503050406030204" pitchFamily="18" charset="0"/>
            </a:endParaRPr>
          </a:p>
        </p:txBody>
      </p:sp>
      <p:sp>
        <p:nvSpPr>
          <p:cNvPr id="2041" name="Google Shape;2041;p45"/>
          <p:cNvSpPr txBox="1">
            <a:spLocks noGrp="1"/>
          </p:cNvSpPr>
          <p:nvPr>
            <p:ph type="subTitle" idx="4"/>
          </p:nvPr>
        </p:nvSpPr>
        <p:spPr>
          <a:xfrm>
            <a:off x="403196" y="2036840"/>
            <a:ext cx="7784433" cy="747123"/>
          </a:xfrm>
          <a:prstGeom prst="rect">
            <a:avLst/>
          </a:prstGeom>
        </p:spPr>
        <p:txBody>
          <a:bodyPr spcFirstLastPara="1" wrap="square" lIns="91425" tIns="91425" rIns="91425" bIns="91425" anchor="b" anchorCtr="0">
            <a:noAutofit/>
          </a:bodyPr>
          <a:lstStyle/>
          <a:p>
            <a:pPr marL="0" indent="0" algn="l"/>
            <a:r>
              <a:rPr lang="vi-VN" sz="2800" b="0" dirty="0">
                <a:latin typeface="Cambria" panose="02040503050406030204" pitchFamily="18" charset="0"/>
                <a:ea typeface="Cambria" panose="02040503050406030204" pitchFamily="18" charset="0"/>
                <a:cs typeface="Tahoma" pitchFamily="34" charset="0"/>
              </a:rPr>
              <a:t>1. Những nét chính về quá trình hình thành của chủ nghĩa đế quốc</a:t>
            </a:r>
          </a:p>
          <a:p>
            <a:pPr marL="0" lvl="0" indent="0" algn="l" rtl="0">
              <a:spcBef>
                <a:spcPts val="0"/>
              </a:spcBef>
              <a:spcAft>
                <a:spcPts val="0"/>
              </a:spcAft>
              <a:buNone/>
            </a:pPr>
            <a:endParaRPr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1">
                                            <p:txEl>
                                              <p:pRg st="0" end="0"/>
                                            </p:txEl>
                                          </p:spTgt>
                                        </p:tgtEl>
                                        <p:attrNameLst>
                                          <p:attrName>style.visibility</p:attrName>
                                        </p:attrNameLst>
                                      </p:cBhvr>
                                      <p:to>
                                        <p:strVal val="visible"/>
                                      </p:to>
                                    </p:set>
                                    <p:animEffect transition="in" filter="fade">
                                      <p:cBhvr>
                                        <p:cTn id="7" dur="500"/>
                                        <p:tgtEl>
                                          <p:spTgt spid="20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219" y="649784"/>
            <a:ext cx="7505561" cy="526073"/>
          </a:xfrm>
          <a:solidFill>
            <a:srgbClr val="00B050"/>
          </a:solidFill>
        </p:spPr>
        <p:txBody>
          <a:bodyPr/>
          <a:lstStyle/>
          <a:p>
            <a:pPr eaLnBrk="1" hangingPunct="1">
              <a:tabLst>
                <a:tab pos="4552950" algn="l"/>
              </a:tabLst>
            </a:pPr>
            <a:r>
              <a:rPr lang="en-US" altLang="vi-VN" sz="2800" dirty="0" err="1">
                <a:solidFill>
                  <a:schemeClr val="bg1"/>
                </a:solidFill>
                <a:latin typeface="Cambria" panose="02040503050406030204" pitchFamily="18" charset="0"/>
                <a:ea typeface="Cambria" panose="02040503050406030204" pitchFamily="18" charset="0"/>
                <a:cs typeface="Tahoma" pitchFamily="34" charset="0"/>
              </a:rPr>
              <a:t>Hoạt</a:t>
            </a:r>
            <a:r>
              <a:rPr lang="en-US" altLang="vi-VN" sz="2800" dirty="0">
                <a:solidFill>
                  <a:schemeClr val="bg1"/>
                </a:solidFill>
                <a:latin typeface="Cambria" panose="02040503050406030204" pitchFamily="18" charset="0"/>
                <a:ea typeface="Cambria" panose="02040503050406030204" pitchFamily="18" charset="0"/>
                <a:cs typeface="Tahoma" pitchFamily="34" charset="0"/>
              </a:rPr>
              <a:t> </a:t>
            </a:r>
            <a:r>
              <a:rPr lang="en-US" altLang="vi-VN" sz="2800" dirty="0" err="1">
                <a:solidFill>
                  <a:schemeClr val="bg1"/>
                </a:solidFill>
                <a:latin typeface="Cambria" panose="02040503050406030204" pitchFamily="18" charset="0"/>
                <a:ea typeface="Cambria" panose="02040503050406030204" pitchFamily="18" charset="0"/>
                <a:cs typeface="Tahoma" pitchFamily="34" charset="0"/>
              </a:rPr>
              <a:t>động</a:t>
            </a:r>
            <a:r>
              <a:rPr lang="vi-VN" altLang="vi-VN" sz="2800" dirty="0">
                <a:solidFill>
                  <a:schemeClr val="bg1"/>
                </a:solidFill>
                <a:latin typeface="Cambria" panose="02040503050406030204" pitchFamily="18" charset="0"/>
                <a:ea typeface="Cambria" panose="02040503050406030204" pitchFamily="18" charset="0"/>
                <a:cs typeface="Tahoma" pitchFamily="34" charset="0"/>
              </a:rPr>
              <a:t> nhóm bàn </a:t>
            </a:r>
            <a:r>
              <a:rPr lang="en-US" altLang="vi-VN" sz="2800" dirty="0">
                <a:solidFill>
                  <a:schemeClr val="bg1"/>
                </a:solidFill>
                <a:latin typeface="Cambria" panose="02040503050406030204" pitchFamily="18" charset="0"/>
                <a:ea typeface="Cambria" panose="02040503050406030204" pitchFamily="18" charset="0"/>
                <a:cs typeface="Tahoma" pitchFamily="34" charset="0"/>
              </a:rPr>
              <a:t>:</a:t>
            </a:r>
            <a:br>
              <a:rPr lang="pt-BR" altLang="vi-VN" sz="2800" dirty="0">
                <a:solidFill>
                  <a:schemeClr val="bg1"/>
                </a:solidFill>
                <a:latin typeface="Cambria" panose="02040503050406030204" pitchFamily="18" charset="0"/>
                <a:ea typeface="Cambria" panose="02040503050406030204" pitchFamily="18" charset="0"/>
                <a:cs typeface="Tahoma" pitchFamily="34" charset="0"/>
              </a:rPr>
            </a:br>
            <a:endParaRPr lang="en-US" sz="2800" dirty="0">
              <a:solidFill>
                <a:schemeClr val="bg1"/>
              </a:solidFill>
              <a:latin typeface="Cambria" panose="02040503050406030204" pitchFamily="18" charset="0"/>
              <a:ea typeface="Cambria" panose="02040503050406030204" pitchFamily="18" charset="0"/>
              <a:cs typeface="Tahoma" pitchFamily="34" charset="0"/>
            </a:endParaRPr>
          </a:p>
        </p:txBody>
      </p:sp>
    </p:spTree>
    <p:extLst>
      <p:ext uri="{BB962C8B-B14F-4D97-AF65-F5344CB8AC3E}">
        <p14:creationId xmlns:p14="http://schemas.microsoft.com/office/powerpoint/2010/main" val="23893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
          </p:nvPr>
        </p:nvSpPr>
        <p:spPr>
          <a:xfrm>
            <a:off x="-97106" y="925975"/>
            <a:ext cx="4824321" cy="1041894"/>
          </a:xfrm>
        </p:spPr>
        <p:txBody>
          <a:bodyPr/>
          <a:lstStyle/>
          <a:p>
            <a:pPr algn="just"/>
            <a:r>
              <a:rPr lang="vi-VN" b="0" dirty="0">
                <a:latin typeface="Cambria" panose="02040503050406030204" pitchFamily="18" charset="0"/>
                <a:ea typeface="Cambria" panose="02040503050406030204" pitchFamily="18" charset="0"/>
                <a:cs typeface="Tahoma" pitchFamily="34" charset="0"/>
              </a:rPr>
              <a:t>1. Dựa vào hình 9.1, tư liệu 9.2 và thông tin trong bài, các nhóm hãy nêu</a:t>
            </a:r>
            <a:r>
              <a:rPr lang="en-US" b="0" dirty="0">
                <a:latin typeface="Cambria" panose="02040503050406030204" pitchFamily="18" charset="0"/>
                <a:ea typeface="Cambria" panose="02040503050406030204" pitchFamily="18" charset="0"/>
                <a:cs typeface="Tahoma" pitchFamily="34" charset="0"/>
              </a:rPr>
              <a:t> </a:t>
            </a:r>
            <a:r>
              <a:rPr lang="vi-VN" b="0" dirty="0">
                <a:latin typeface="Cambria" panose="02040503050406030204" pitchFamily="18" charset="0"/>
                <a:ea typeface="Cambria" panose="02040503050406030204" pitchFamily="18" charset="0"/>
                <a:cs typeface="Tahoma" pitchFamily="34" charset="0"/>
              </a:rPr>
              <a:t>các biểu hiện của quá trình hình thành chủ nghĩa đế quốc ở châu Âu và Mỹ.</a:t>
            </a:r>
          </a:p>
        </p:txBody>
      </p:sp>
      <p:pic>
        <p:nvPicPr>
          <p:cNvPr id="10" name="Picture 9">
            <a:extLst>
              <a:ext uri="{FF2B5EF4-FFF2-40B4-BE49-F238E27FC236}">
                <a16:creationId xmlns:a16="http://schemas.microsoft.com/office/drawing/2014/main" id="{535A8D47-C8C5-7E7A-09BF-FA4A7F21980B}"/>
              </a:ext>
            </a:extLst>
          </p:cNvPr>
          <p:cNvPicPr>
            <a:picLocks noChangeAspect="1"/>
          </p:cNvPicPr>
          <p:nvPr/>
        </p:nvPicPr>
        <p:blipFill>
          <a:blip r:embed="rId2"/>
          <a:stretch>
            <a:fillRect/>
          </a:stretch>
        </p:blipFill>
        <p:spPr>
          <a:xfrm>
            <a:off x="4882425" y="428967"/>
            <a:ext cx="3920598" cy="2869460"/>
          </a:xfrm>
          <a:prstGeom prst="rect">
            <a:avLst/>
          </a:prstGeom>
          <a:ln>
            <a:noFill/>
          </a:ln>
          <a:effectLst>
            <a:softEdge rad="112500"/>
          </a:effectLst>
        </p:spPr>
      </p:pic>
      <p:sp>
        <p:nvSpPr>
          <p:cNvPr id="12" name="TextBox 11">
            <a:extLst>
              <a:ext uri="{FF2B5EF4-FFF2-40B4-BE49-F238E27FC236}">
                <a16:creationId xmlns:a16="http://schemas.microsoft.com/office/drawing/2014/main" id="{C07BB292-C995-D179-3784-AB89D181ABEE}"/>
              </a:ext>
            </a:extLst>
          </p:cNvPr>
          <p:cNvSpPr txBox="1"/>
          <p:nvPr/>
        </p:nvSpPr>
        <p:spPr>
          <a:xfrm>
            <a:off x="4572000" y="3511260"/>
            <a:ext cx="4331657" cy="1200329"/>
          </a:xfrm>
          <a:prstGeom prst="rect">
            <a:avLst/>
          </a:prstGeom>
          <a:noFill/>
        </p:spPr>
        <p:txBody>
          <a:bodyPr wrap="square">
            <a:spAutoFit/>
          </a:bodyPr>
          <a:lstStyle/>
          <a:p>
            <a:pPr marL="339725" indent="-339725" algn="just"/>
            <a:r>
              <a:rPr lang="vi-VN" sz="2400" b="0" dirty="0">
                <a:latin typeface="Cambria" panose="02040503050406030204" pitchFamily="18" charset="0"/>
                <a:ea typeface="Cambria" panose="02040503050406030204" pitchFamily="18" charset="0"/>
                <a:cs typeface="Tahoma" pitchFamily="34" charset="0"/>
              </a:rPr>
              <a:t>2.  Chủ nghĩa tư bản phát triển thành chủ nghĩa đế quốc vào thời điểm nào? </a:t>
            </a:r>
            <a:endParaRPr lang="en-US" sz="2400" b="0" dirty="0">
              <a:latin typeface="Cambria" panose="02040503050406030204" pitchFamily="18" charset="0"/>
              <a:ea typeface="Cambria" panose="02040503050406030204" pitchFamily="18" charset="0"/>
              <a:cs typeface="Tahoma" pitchFamily="34" charset="0"/>
            </a:endParaRPr>
          </a:p>
        </p:txBody>
      </p:sp>
      <p:pic>
        <p:nvPicPr>
          <p:cNvPr id="14" name="Picture 13">
            <a:extLst>
              <a:ext uri="{FF2B5EF4-FFF2-40B4-BE49-F238E27FC236}">
                <a16:creationId xmlns:a16="http://schemas.microsoft.com/office/drawing/2014/main" id="{98F11986-686A-3C7C-9D5D-60464E335AF7}"/>
              </a:ext>
            </a:extLst>
          </p:cNvPr>
          <p:cNvPicPr>
            <a:picLocks noChangeAspect="1"/>
          </p:cNvPicPr>
          <p:nvPr/>
        </p:nvPicPr>
        <p:blipFill>
          <a:blip r:embed="rId3"/>
          <a:stretch>
            <a:fillRect/>
          </a:stretch>
        </p:blipFill>
        <p:spPr>
          <a:xfrm>
            <a:off x="85131" y="1863697"/>
            <a:ext cx="4331656" cy="3138402"/>
          </a:xfrm>
          <a:prstGeom prst="rect">
            <a:avLst/>
          </a:prstGeom>
          <a:ln>
            <a:noFill/>
          </a:ln>
          <a:effectLst>
            <a:softEdge rad="112500"/>
          </a:effectLst>
        </p:spPr>
      </p:pic>
    </p:spTree>
    <p:extLst>
      <p:ext uri="{BB962C8B-B14F-4D97-AF65-F5344CB8AC3E}">
        <p14:creationId xmlns:p14="http://schemas.microsoft.com/office/powerpoint/2010/main" val="41645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1000"/>
                                        <p:tgtEl>
                                          <p:spTgt spid="10"/>
                                        </p:tgtEl>
                                      </p:cBhvr>
                                    </p:animEffect>
                                  </p:childTnLst>
                                </p:cTn>
                              </p:par>
                              <p:par>
                                <p:cTn id="12" presetID="6"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1000"/>
                                        <p:tgtEl>
                                          <p:spTgt spid="14"/>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History Major for College: Cuban Missile Crisis by Slidesgo">
  <a:themeElements>
    <a:clrScheme name="Simple Light">
      <a:dk1>
        <a:srgbClr val="22343B"/>
      </a:dk1>
      <a:lt1>
        <a:srgbClr val="F4F4F4"/>
      </a:lt1>
      <a:dk2>
        <a:srgbClr val="173743"/>
      </a:dk2>
      <a:lt2>
        <a:srgbClr val="79131A"/>
      </a:lt2>
      <a:accent1>
        <a:srgbClr val="EDBEAF"/>
      </a:accent1>
      <a:accent2>
        <a:srgbClr val="F6E1C1"/>
      </a:accent2>
      <a:accent3>
        <a:srgbClr val="F7F2EA"/>
      </a:accent3>
      <a:accent4>
        <a:srgbClr val="A5B1AE"/>
      </a:accent4>
      <a:accent5>
        <a:srgbClr val="FFFFFF"/>
      </a:accent5>
      <a:accent6>
        <a:srgbClr val="FFFFFF"/>
      </a:accent6>
      <a:hlink>
        <a:srgbClr val="22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2295</Words>
  <PresentationFormat>On-screen Show (16:9)</PresentationFormat>
  <Paragraphs>163</Paragraphs>
  <Slides>45</Slides>
  <Notes>29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45</vt:i4>
      </vt:variant>
    </vt:vector>
  </HeadingPairs>
  <TitlesOfParts>
    <vt:vector size="62" baseType="lpstr">
      <vt:lpstr>Average Sans</vt:lpstr>
      <vt:lpstr>Calibri Light</vt:lpstr>
      <vt:lpstr>Averia Serif Libre</vt:lpstr>
      <vt:lpstr>Calibri</vt:lpstr>
      <vt:lpstr>Cambria</vt:lpstr>
      <vt:lpstr>Comic Sans MS</vt:lpstr>
      <vt:lpstr>Arial</vt:lpstr>
      <vt:lpstr>Manrope ExtraBold</vt:lpstr>
      <vt:lpstr>Bebas Neue</vt:lpstr>
      <vt:lpstr>Wingdings</vt:lpstr>
      <vt:lpstr>APPLE CHANCERY</vt:lpstr>
      <vt:lpstr>等线</vt:lpstr>
      <vt:lpstr>Times New Roman</vt:lpstr>
      <vt:lpstr>Archivo Black</vt:lpstr>
      <vt:lpstr>PT Sans</vt:lpstr>
      <vt:lpstr>History Major for College: Cuban Missile Crisis by Slidesgo</vt:lpstr>
      <vt:lpstr>Office Theme</vt:lpstr>
      <vt:lpstr>Chào mừng quý thầy cô và các em học sinh</vt:lpstr>
      <vt:lpstr> </vt:lpstr>
      <vt:lpstr>PowerPoint Presentation</vt:lpstr>
      <vt:lpstr>Chương 4: CHÂU ÂU VÀ NƯỚC MỸ TỪ CUỐI THẾ KỈ  XVIII ĐẾN ĐẦU THẾ KỈ XX. BÀI 9: CÁC NƯỚC ANH, PHÁP, ĐỨC, MỸ CHUYỂN SANG GIAI ĐOẠN CHỦ NGHĨA ĐẾ QUỐC</vt:lpstr>
      <vt:lpstr>MỤC TIÊU </vt:lpstr>
      <vt:lpstr>Nội dung</vt:lpstr>
      <vt:lpstr>BÀI 9: CÁC NƯỚC ANH, PHÁP, ĐỨC, MỸ CHUYỂN SANG GIAI ĐOẠN CHỦ NGHĨA ĐẾ QUỐC</vt:lpstr>
      <vt:lpstr>Hoạt động nhóm bàn : </vt:lpstr>
      <vt:lpstr>PowerPoint Presentation</vt:lpstr>
      <vt:lpstr>PowerPoint Presentation</vt:lpstr>
      <vt:lpstr>Tổ chức độc quyền là liên minh giữa những nhà tư bản to để tập trung vào trong tay một phần to (thậm chí toàn bộ) món hàng của một ngành, cho phép liên minh này phát huy ảnh hưởng quyết định đến quá trình sản xuất và lưu thông của lĩnh vực đó</vt:lpstr>
      <vt:lpstr>PowerPoint Presentation</vt:lpstr>
      <vt:lpstr>PowerPoint Presentation</vt:lpstr>
      <vt:lpstr>PowerPoint Presentation</vt:lpstr>
      <vt:lpstr>PowerPoint Presentation</vt:lpstr>
      <vt:lpstr>2. Những chuyển biến lớn về kinh tế , chính sách đối nội, đối ngoại của các đế quốc Anh, Pháp, Đức, Mỹ từ cuối thế kỉ XIX đến đầu thế kỉ 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2023-07-26T13:45:32Z</dcterms:modified>
</cp:coreProperties>
</file>