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2017/7/31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2017/7/31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2017/7/31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2017/7/31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2017/7/31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2017/7/31 Monday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2017/7/31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2017/7/31 Monday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2017/7/31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2017/7/31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2017/7/31 Monday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861665" y="1595199"/>
            <a:ext cx="4468907" cy="460375"/>
          </a:xfrm>
          <a:prstGeom prst="rect">
            <a:avLst/>
          </a:prstGeom>
        </p:spPr>
        <p:txBody>
          <a:bodyPr wrap="square">
            <a:spAutoFit/>
          </a:bodyPr>
          <a:lstStyle/>
          <a:p>
            <a:pPr algn="ctr">
              <a:spcBef>
                <a:spcPts val="0"/>
              </a:spcBef>
              <a:defRPr/>
            </a:pPr>
            <a:r>
              <a:rPr lang="zh-CN" altLang="en-US" sz="2400" b="1" dirty="0">
                <a:solidFill>
                  <a:schemeClr val="bg1">
                    <a:lumMod val="50000"/>
                  </a:schemeClr>
                </a:solidFill>
                <a:latin typeface="微软雅黑" panose="020B0503020204020204" charset="-122"/>
                <a:ea typeface="微软雅黑" panose="020B0503020204020204" charset="-122"/>
                <a:sym typeface="微软雅黑" panose="020B0503020204020204" charset="-122"/>
              </a:rPr>
              <a:t>单击此处添加您的班级名称</a:t>
            </a:r>
          </a:p>
        </p:txBody>
      </p:sp>
      <p:cxnSp>
        <p:nvCxnSpPr>
          <p:cNvPr id="4" name="直接连接符 3"/>
          <p:cNvCxnSpPr/>
          <p:nvPr/>
        </p:nvCxnSpPr>
        <p:spPr>
          <a:xfrm>
            <a:off x="3000276" y="213314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9033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2244314" y="2217636"/>
            <a:ext cx="7703609" cy="783590"/>
          </a:xfrm>
          <a:prstGeom prst="rect">
            <a:avLst/>
          </a:prstGeom>
        </p:spPr>
        <p:txBody>
          <a:bodyPr wrap="square">
            <a:spAutoFit/>
          </a:bodyPr>
          <a:lstStyle/>
          <a:p>
            <a:pPr algn="ctr" fontAlgn="auto">
              <a:spcBef>
                <a:spcPts val="0"/>
              </a:spcBef>
              <a:spcAft>
                <a:spcPts val="0"/>
              </a:spcAft>
              <a:defRPr/>
            </a:pPr>
            <a:r>
              <a:rPr lang="zh-CN" altLang="en-US" sz="4500" b="1" dirty="0">
                <a:solidFill>
                  <a:srgbClr val="2DB2A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幼儿园课件</a:t>
            </a:r>
            <a:r>
              <a:rPr lang="zh-CN" altLang="en-US" sz="4500" b="1" dirty="0">
                <a:solidFill>
                  <a:srgbClr val="F77A08"/>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专用</a:t>
            </a:r>
            <a:r>
              <a:rPr lang="en-US" altLang="zh-CN" sz="4500" b="1" dirty="0">
                <a:solidFill>
                  <a:srgbClr val="F77A08"/>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PPT</a:t>
            </a:r>
            <a:r>
              <a:rPr lang="zh-CN" altLang="en-US" sz="4500" b="1" dirty="0">
                <a:solidFill>
                  <a:srgbClr val="F77A08"/>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模板</a:t>
            </a:r>
          </a:p>
        </p:txBody>
      </p:sp>
      <p:cxnSp>
        <p:nvCxnSpPr>
          <p:cNvPr id="6" name="直接连接符 5"/>
          <p:cNvCxnSpPr/>
          <p:nvPr/>
        </p:nvCxnSpPr>
        <p:spPr>
          <a:xfrm>
            <a:off x="3000276" y="305428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11147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15722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
        <p:nvSpPr>
          <p:cNvPr id="12" name="矩形 11"/>
          <p:cNvSpPr/>
          <p:nvPr/>
        </p:nvSpPr>
        <p:spPr>
          <a:xfrm>
            <a:off x="5191878" y="3150778"/>
            <a:ext cx="1808480" cy="337185"/>
          </a:xfrm>
          <a:prstGeom prst="rect">
            <a:avLst/>
          </a:prstGeom>
        </p:spPr>
        <p:txBody>
          <a:bodyPr wrap="none">
            <a:spAutoFit/>
          </a:bodyPr>
          <a:lstStyle/>
          <a:p>
            <a:pPr algn="ctr"/>
            <a:r>
              <a:rPr lang="en-US" altLang="zh-CN" sz="1600" dirty="0">
                <a:solidFill>
                  <a:srgbClr val="F77A08"/>
                </a:solidFill>
                <a:latin typeface="方正兰亭黑简体" panose="02000000000000000000" pitchFamily="2" charset="-122"/>
                <a:ea typeface="方正兰亭黑简体" panose="02000000000000000000" pitchFamily="2" charset="-122"/>
              </a:rPr>
              <a:t>THEBUSINESS PLAN</a:t>
            </a:r>
          </a:p>
        </p:txBody>
      </p:sp>
      <p:grpSp>
        <p:nvGrpSpPr>
          <p:cNvPr id="13" name="组合 12"/>
          <p:cNvGrpSpPr/>
          <p:nvPr/>
        </p:nvGrpSpPr>
        <p:grpSpPr>
          <a:xfrm>
            <a:off x="5048250" y="3576320"/>
            <a:ext cx="2178685" cy="484505"/>
            <a:chOff x="2713211" y="2267658"/>
            <a:chExt cx="1584176" cy="484779"/>
          </a:xfrm>
        </p:grpSpPr>
        <p:sp>
          <p:nvSpPr>
            <p:cNvPr id="14" name="圆角矩形 13"/>
            <p:cNvSpPr/>
            <p:nvPr/>
          </p:nvSpPr>
          <p:spPr>
            <a:xfrm>
              <a:off x="2713211" y="2267658"/>
              <a:ext cx="1584176" cy="484779"/>
            </a:xfrm>
            <a:prstGeom prst="roundRect">
              <a:avLst>
                <a:gd name="adj" fmla="val 50000"/>
              </a:avLst>
            </a:prstGeom>
            <a:solidFill>
              <a:srgbClr val="2DB2A4"/>
            </a:solidFill>
            <a:ln>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781317" y="2306109"/>
              <a:ext cx="1447964" cy="407876"/>
            </a:xfrm>
            <a:prstGeom prst="roundRect">
              <a:avLst>
                <a:gd name="adj" fmla="val 50000"/>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26"/>
          <p:cNvSpPr txBox="1"/>
          <p:nvPr/>
        </p:nvSpPr>
        <p:spPr>
          <a:xfrm>
            <a:off x="5322570" y="3665220"/>
            <a:ext cx="1630045" cy="306705"/>
          </a:xfrm>
          <a:prstGeom prst="rect">
            <a:avLst/>
          </a:prstGeom>
          <a:noFill/>
        </p:spPr>
        <p:txBody>
          <a:bodyPr wrap="square" rtlCol="0">
            <a:spAutoFit/>
          </a:bodyPr>
          <a:lstStyle/>
          <a:p>
            <a:pPr algn="ctr"/>
            <a:r>
              <a:rPr lang="zh-CN" altLang="en-US" sz="1400" b="1" spc="100" dirty="0" smtClean="0">
                <a:solidFill>
                  <a:srgbClr val="2DB2A4"/>
                </a:solidFill>
                <a:latin typeface="微软雅黑" panose="020B0503020204020204" charset="-122"/>
                <a:ea typeface="微软雅黑" panose="020B0503020204020204" charset="-122"/>
              </a:rPr>
              <a:t>演讲人：千库网</a:t>
            </a:r>
            <a:endParaRPr lang="zh-CN" altLang="en-US" sz="1400" b="1" spc="100" dirty="0">
              <a:solidFill>
                <a:srgbClr val="2DB2A4"/>
              </a:solidFill>
              <a:latin typeface="微软雅黑" panose="020B0503020204020204" charset="-122"/>
              <a:ea typeface="微软雅黑" panose="020B0503020204020204" charset="-122"/>
            </a:endParaRPr>
          </a:p>
        </p:txBody>
      </p:sp>
    </p:spTree>
  </p:cSld>
  <p:clrMapOvr>
    <a:masterClrMapping/>
  </p:clrMapOvr>
  <p:transition advTm="4446">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70"/>
                                        </p:tgtEl>
                                        <p:attrNameLst>
                                          <p:attrName>style.visibility</p:attrName>
                                        </p:attrNameLst>
                                      </p:cBhvr>
                                      <p:to>
                                        <p:strVal val="visible"/>
                                      </p:to>
                                    </p:set>
                                    <p:anim calcmode="lin" valueType="num">
                                      <p:cBhvr>
                                        <p:cTn id="21"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0"/>
                                        </p:tgtEl>
                                        <p:attrNameLst>
                                          <p:attrName>ppt_y</p:attrName>
                                        </p:attrNameLst>
                                      </p:cBhvr>
                                      <p:tavLst>
                                        <p:tav tm="0">
                                          <p:val>
                                            <p:strVal val="#ppt_y"/>
                                          </p:val>
                                        </p:tav>
                                        <p:tav tm="100000">
                                          <p:val>
                                            <p:strVal val="#ppt_y"/>
                                          </p:val>
                                        </p:tav>
                                      </p:tavLst>
                                    </p:anim>
                                    <p:anim calcmode="lin" valueType="num">
                                      <p:cBhvr>
                                        <p:cTn id="23"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0"/>
                                        </p:tgtEl>
                                      </p:cBhvr>
                                    </p:animEffect>
                                  </p:childTnLst>
                                </p:cTn>
                              </p:par>
                              <p:par>
                                <p:cTn id="26" presetID="2" presetClass="entr" presetSubtype="8" fill="hold" nodeType="withEffect">
                                  <p:stCondLst>
                                    <p:cond delay="25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25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1799"/>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6" presetClass="entr" presetSubtype="37" fill="hold" nodeType="withEffect">
                                  <p:stCondLst>
                                    <p:cond delay="20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childTnLst>
                          </p:cTn>
                        </p:par>
                        <p:par>
                          <p:cTn id="41" fill="hold">
                            <p:stCondLst>
                              <p:cond delay="2499"/>
                            </p:stCondLst>
                            <p:childTnLst>
                              <p:par>
                                <p:cTn id="42" presetID="12" presetClass="entr" presetSubtype="8"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p:tgtEl>
                                          <p:spTgt spid="13"/>
                                        </p:tgtEl>
                                        <p:attrNameLst>
                                          <p:attrName>ppt_x</p:attrName>
                                        </p:attrNameLst>
                                      </p:cBhvr>
                                      <p:tavLst>
                                        <p:tav tm="0">
                                          <p:val>
                                            <p:strVal val="#ppt_x-#ppt_w*1.125000"/>
                                          </p:val>
                                        </p:tav>
                                        <p:tav tm="100000">
                                          <p:val>
                                            <p:strVal val="#ppt_x"/>
                                          </p:val>
                                        </p:tav>
                                      </p:tavLst>
                                    </p:anim>
                                    <p:animEffect transition="in" filter="wipe(right)">
                                      <p:cBhvr>
                                        <p:cTn id="45" dur="500"/>
                                        <p:tgtEl>
                                          <p:spTgt spid="13"/>
                                        </p:tgtEl>
                                      </p:cBhvr>
                                    </p:animEffect>
                                  </p:childTnLst>
                                </p:cTn>
                              </p:par>
                              <p:par>
                                <p:cTn id="46" presetID="53" presetClass="entr" presetSubtype="16" fill="hold" grpId="0" nodeType="withEffect">
                                  <p:stCondLst>
                                    <p:cond delay="0"/>
                                  </p:stCondLst>
                                  <p:iterate type="lt">
                                    <p:tmPct val="20000"/>
                                  </p:iterate>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0" grpId="0"/>
      <p:bldP spid="12"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9" name="文本框 65"/>
          <p:cNvSpPr txBox="1"/>
          <p:nvPr/>
        </p:nvSpPr>
        <p:spPr>
          <a:xfrm>
            <a:off x="6209156" y="2533576"/>
            <a:ext cx="914400" cy="460375"/>
          </a:xfrm>
          <a:prstGeom prst="rect">
            <a:avLst/>
          </a:prstGeom>
          <a:noFill/>
        </p:spPr>
        <p:txBody>
          <a:bodyPr wrap="square" rtlCol="0">
            <a:spAutoFit/>
          </a:bodyPr>
          <a:lstStyle/>
          <a:p>
            <a:pPr algn="ctr"/>
            <a:r>
              <a:rPr lang="en-US" altLang="zh-CN" sz="2400" dirty="0">
                <a:solidFill>
                  <a:schemeClr val="bg1"/>
                </a:solidFill>
              </a:rPr>
              <a:t>56%</a:t>
            </a:r>
            <a:endParaRPr lang="zh-CN" altLang="en-US" sz="2400" dirty="0">
              <a:solidFill>
                <a:schemeClr val="bg1"/>
              </a:solidFill>
            </a:endParaRPr>
          </a:p>
        </p:txBody>
      </p:sp>
      <p:sp>
        <p:nvSpPr>
          <p:cNvPr id="85" name="文本框 69"/>
          <p:cNvSpPr txBox="1"/>
          <p:nvPr/>
        </p:nvSpPr>
        <p:spPr>
          <a:xfrm>
            <a:off x="6209156" y="4442495"/>
            <a:ext cx="914400" cy="460375"/>
          </a:xfrm>
          <a:prstGeom prst="rect">
            <a:avLst/>
          </a:prstGeom>
          <a:noFill/>
        </p:spPr>
        <p:txBody>
          <a:bodyPr wrap="square" rtlCol="0">
            <a:spAutoFit/>
          </a:bodyPr>
          <a:lstStyle/>
          <a:p>
            <a:pPr algn="ctr"/>
            <a:r>
              <a:rPr lang="en-US" altLang="zh-CN" sz="2400" dirty="0">
                <a:solidFill>
                  <a:schemeClr val="bg1"/>
                </a:solidFill>
              </a:rPr>
              <a:t>56%</a:t>
            </a:r>
            <a:endParaRPr lang="zh-CN" altLang="en-US" sz="2400" dirty="0">
              <a:solidFill>
                <a:schemeClr val="bg1"/>
              </a:solidFill>
            </a:endParaRPr>
          </a:p>
        </p:txBody>
      </p:sp>
      <p:sp>
        <p:nvSpPr>
          <p:cNvPr id="94" name="环形箭头 93"/>
          <p:cNvSpPr/>
          <p:nvPr/>
        </p:nvSpPr>
        <p:spPr>
          <a:xfrm>
            <a:off x="4955830" y="1048968"/>
            <a:ext cx="2284199" cy="2284547"/>
          </a:xfrm>
          <a:prstGeom prst="circularArrow">
            <a:avLst>
              <a:gd name="adj1" fmla="val 10980"/>
              <a:gd name="adj2" fmla="val 1142322"/>
              <a:gd name="adj3" fmla="val 4500000"/>
              <a:gd name="adj4" fmla="val 10800000"/>
              <a:gd name="adj5" fmla="val 12500"/>
            </a:avLst>
          </a:prstGeom>
          <a:solidFill>
            <a:srgbClr val="2DB2A4"/>
          </a:solidFill>
          <a:ln>
            <a:noFill/>
          </a:ln>
        </p:spPr>
      </p:sp>
      <p:sp>
        <p:nvSpPr>
          <p:cNvPr id="2" name="任意多边形 1"/>
          <p:cNvSpPr/>
          <p:nvPr/>
        </p:nvSpPr>
        <p:spPr>
          <a:xfrm>
            <a:off x="5460712" y="1873757"/>
            <a:ext cx="1269285" cy="634491"/>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953" anchor="ctr" anchorCtr="0">
            <a:noAutofit/>
          </a:bodyPr>
          <a:lstStyle/>
          <a:p>
            <a:pPr algn="ctr" defTabSz="1466850">
              <a:lnSpc>
                <a:spcPct val="90000"/>
              </a:lnSpc>
              <a:spcBef>
                <a:spcPct val="0"/>
              </a:spcBef>
              <a:spcAft>
                <a:spcPct val="35000"/>
              </a:spcAft>
            </a:pPr>
            <a:endParaRPr lang="zh-CN" altLang="en-US" sz="4400">
              <a:solidFill>
                <a:schemeClr val="tx1"/>
              </a:solidFill>
              <a:latin typeface="微软雅黑" panose="020B0503020204020204" charset="-122"/>
              <a:ea typeface="微软雅黑" panose="020B0503020204020204" charset="-122"/>
            </a:endParaRPr>
          </a:p>
        </p:txBody>
      </p:sp>
      <p:sp>
        <p:nvSpPr>
          <p:cNvPr id="96" name="形状 95"/>
          <p:cNvSpPr/>
          <p:nvPr/>
        </p:nvSpPr>
        <p:spPr>
          <a:xfrm>
            <a:off x="4321402" y="2361608"/>
            <a:ext cx="2284199" cy="2284547"/>
          </a:xfrm>
          <a:prstGeom prst="leftCircularArrow">
            <a:avLst>
              <a:gd name="adj1" fmla="val 10980"/>
              <a:gd name="adj2" fmla="val 1142322"/>
              <a:gd name="adj3" fmla="val 6300000"/>
              <a:gd name="adj4" fmla="val 18900000"/>
              <a:gd name="adj5" fmla="val 12500"/>
            </a:avLst>
          </a:prstGeom>
          <a:solidFill>
            <a:srgbClr val="F77A08"/>
          </a:solidFill>
          <a:ln>
            <a:noFill/>
          </a:ln>
        </p:spPr>
      </p:sp>
      <p:sp>
        <p:nvSpPr>
          <p:cNvPr id="97" name="任意多边形 96"/>
          <p:cNvSpPr/>
          <p:nvPr/>
        </p:nvSpPr>
        <p:spPr>
          <a:xfrm>
            <a:off x="4828856" y="3193993"/>
            <a:ext cx="1269285" cy="634491"/>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953" anchor="ctr" anchorCtr="0">
            <a:noAutofit/>
          </a:bodyPr>
          <a:lstStyle/>
          <a:p>
            <a:pPr algn="ctr" defTabSz="1466850">
              <a:lnSpc>
                <a:spcPct val="90000"/>
              </a:lnSpc>
              <a:spcBef>
                <a:spcPct val="0"/>
              </a:spcBef>
              <a:spcAft>
                <a:spcPct val="35000"/>
              </a:spcAft>
            </a:pPr>
            <a:endParaRPr lang="zh-CN" altLang="en-US" sz="4400">
              <a:solidFill>
                <a:schemeClr val="tx1"/>
              </a:solidFill>
              <a:latin typeface="微软雅黑" panose="020B0503020204020204" charset="-122"/>
              <a:ea typeface="微软雅黑" panose="020B0503020204020204" charset="-122"/>
            </a:endParaRPr>
          </a:p>
        </p:txBody>
      </p:sp>
      <p:sp>
        <p:nvSpPr>
          <p:cNvPr id="3" name="空心弧 2"/>
          <p:cNvSpPr/>
          <p:nvPr/>
        </p:nvSpPr>
        <p:spPr>
          <a:xfrm>
            <a:off x="5118404" y="3831332"/>
            <a:ext cx="1962481" cy="1963267"/>
          </a:xfrm>
          <a:prstGeom prst="blockArc">
            <a:avLst>
              <a:gd name="adj1" fmla="val 13500000"/>
              <a:gd name="adj2" fmla="val 10800000"/>
              <a:gd name="adj3" fmla="val 12740"/>
            </a:avLst>
          </a:prstGeom>
          <a:solidFill>
            <a:srgbClr val="2DB2A4"/>
          </a:solidFill>
          <a:ln>
            <a:noFill/>
          </a:ln>
        </p:spPr>
      </p:sp>
      <p:sp>
        <p:nvSpPr>
          <p:cNvPr id="99" name="任意多边形 98"/>
          <p:cNvSpPr/>
          <p:nvPr/>
        </p:nvSpPr>
        <p:spPr>
          <a:xfrm>
            <a:off x="5463715" y="4516125"/>
            <a:ext cx="1269285" cy="634491"/>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953" anchor="ctr" anchorCtr="0">
            <a:noAutofit/>
          </a:bodyPr>
          <a:lstStyle/>
          <a:p>
            <a:pPr algn="ctr" defTabSz="1466850">
              <a:lnSpc>
                <a:spcPct val="90000"/>
              </a:lnSpc>
              <a:spcBef>
                <a:spcPct val="0"/>
              </a:spcBef>
              <a:spcAft>
                <a:spcPct val="35000"/>
              </a:spcAft>
            </a:pPr>
            <a:endParaRPr lang="zh-CN" altLang="en-US" sz="4400">
              <a:solidFill>
                <a:schemeClr val="tx1"/>
              </a:solidFill>
              <a:latin typeface="微软雅黑" panose="020B0503020204020204" charset="-122"/>
              <a:ea typeface="微软雅黑" panose="020B0503020204020204" charset="-122"/>
            </a:endParaRPr>
          </a:p>
        </p:txBody>
      </p:sp>
      <p:sp>
        <p:nvSpPr>
          <p:cNvPr id="100" name="文本框 12"/>
          <p:cNvSpPr txBox="1"/>
          <p:nvPr/>
        </p:nvSpPr>
        <p:spPr>
          <a:xfrm>
            <a:off x="5595330" y="1719015"/>
            <a:ext cx="1327484" cy="829945"/>
          </a:xfrm>
          <a:prstGeom prst="rect">
            <a:avLst/>
          </a:prstGeom>
          <a:noFill/>
        </p:spPr>
        <p:txBody>
          <a:bodyPr wrap="square" lIns="91440" tIns="45720" rIns="91440" bIns="45720" rtlCol="0">
            <a:spAutoFit/>
          </a:bodyPr>
          <a:lstStyle/>
          <a:p>
            <a:r>
              <a:rPr lang="en-US" altLang="zh-CN" sz="4800" b="1" dirty="0">
                <a:solidFill>
                  <a:schemeClr val="tx1">
                    <a:lumMod val="75000"/>
                    <a:lumOff val="25000"/>
                  </a:schemeClr>
                </a:solidFill>
                <a:latin typeface="微软雅黑" panose="020B0503020204020204" charset="-122"/>
                <a:ea typeface="微软雅黑" panose="020B0503020204020204" charset="-122"/>
              </a:rPr>
              <a:t>01</a:t>
            </a:r>
          </a:p>
        </p:txBody>
      </p:sp>
      <p:sp>
        <p:nvSpPr>
          <p:cNvPr id="4" name="文本框 13"/>
          <p:cNvSpPr txBox="1"/>
          <p:nvPr/>
        </p:nvSpPr>
        <p:spPr>
          <a:xfrm>
            <a:off x="4843616" y="3037863"/>
            <a:ext cx="1327484" cy="829945"/>
          </a:xfrm>
          <a:prstGeom prst="rect">
            <a:avLst/>
          </a:prstGeom>
          <a:noFill/>
        </p:spPr>
        <p:txBody>
          <a:bodyPr wrap="square" lIns="91440" tIns="45720" rIns="91440" bIns="45720" rtlCol="0">
            <a:spAutoFit/>
          </a:bodyPr>
          <a:lstStyle/>
          <a:p>
            <a:r>
              <a:rPr lang="en-US" altLang="zh-CN" sz="4800" b="1" dirty="0">
                <a:solidFill>
                  <a:schemeClr val="tx1">
                    <a:lumMod val="75000"/>
                    <a:lumOff val="25000"/>
                  </a:schemeClr>
                </a:solidFill>
                <a:latin typeface="微软雅黑" panose="020B0503020204020204" charset="-122"/>
                <a:ea typeface="微软雅黑" panose="020B0503020204020204" charset="-122"/>
              </a:rPr>
              <a:t>02</a:t>
            </a:r>
          </a:p>
        </p:txBody>
      </p:sp>
      <p:sp>
        <p:nvSpPr>
          <p:cNvPr id="5" name="文本框 14"/>
          <p:cNvSpPr txBox="1"/>
          <p:nvPr/>
        </p:nvSpPr>
        <p:spPr>
          <a:xfrm>
            <a:off x="5515759" y="4417872"/>
            <a:ext cx="1327484" cy="829945"/>
          </a:xfrm>
          <a:prstGeom prst="rect">
            <a:avLst/>
          </a:prstGeom>
          <a:noFill/>
        </p:spPr>
        <p:txBody>
          <a:bodyPr wrap="square" lIns="91440" tIns="45720" rIns="91440" bIns="45720" rtlCol="0">
            <a:spAutoFit/>
          </a:bodyPr>
          <a:lstStyle/>
          <a:p>
            <a:r>
              <a:rPr lang="en-US" altLang="zh-CN" sz="4800" b="1" dirty="0">
                <a:solidFill>
                  <a:schemeClr val="tx1">
                    <a:lumMod val="75000"/>
                    <a:lumOff val="25000"/>
                  </a:schemeClr>
                </a:solidFill>
                <a:latin typeface="微软雅黑" panose="020B0503020204020204" charset="-122"/>
                <a:ea typeface="微软雅黑" panose="020B0503020204020204" charset="-122"/>
              </a:rPr>
              <a:t>03</a:t>
            </a:r>
          </a:p>
        </p:txBody>
      </p:sp>
      <p:sp>
        <p:nvSpPr>
          <p:cNvPr id="103" name="文本框 15"/>
          <p:cNvSpPr txBox="1"/>
          <p:nvPr/>
        </p:nvSpPr>
        <p:spPr>
          <a:xfrm>
            <a:off x="7245100" y="1397692"/>
            <a:ext cx="2699015" cy="436245"/>
          </a:xfrm>
          <a:prstGeom prst="rect">
            <a:avLst/>
          </a:prstGeom>
          <a:noFill/>
        </p:spPr>
        <p:txBody>
          <a:bodyPr wrap="square" lIns="91440" tIns="45720" rIns="91440" bIns="45720" rtlCol="0">
            <a:spAutoFit/>
          </a:bodyPr>
          <a:lstStyle>
            <a:defPPr>
              <a:defRPr lang="zh-CN"/>
            </a:defPPr>
            <a:lvl1pPr>
              <a:defRPr sz="5400">
                <a:latin typeface="张海山草泥马体" panose="02000000000000000000" pitchFamily="2" charset="-122"/>
                <a:ea typeface="张海山草泥马体" panose="02000000000000000000" pitchFamily="2" charset="-122"/>
              </a:defRPr>
            </a:lvl1pPr>
          </a:lstStyle>
          <a:p>
            <a:pPr algn="just">
              <a:lnSpc>
                <a:spcPct val="120000"/>
              </a:lnSpc>
            </a:pPr>
            <a:r>
              <a:rPr lang="zh-CN" altLang="en-US" sz="1865" b="1" dirty="0">
                <a:solidFill>
                  <a:schemeClr val="tx1">
                    <a:lumMod val="85000"/>
                    <a:lumOff val="15000"/>
                  </a:schemeClr>
                </a:solidFill>
                <a:latin typeface="微软雅黑" panose="020B0503020204020204" charset="-122"/>
                <a:ea typeface="微软雅黑" panose="020B0503020204020204" charset="-122"/>
              </a:rPr>
              <a:t>点击此处添加标题</a:t>
            </a:r>
          </a:p>
        </p:txBody>
      </p:sp>
      <p:sp>
        <p:nvSpPr>
          <p:cNvPr id="104" name="矩形 103"/>
          <p:cNvSpPr/>
          <p:nvPr/>
        </p:nvSpPr>
        <p:spPr>
          <a:xfrm>
            <a:off x="7245100" y="1947845"/>
            <a:ext cx="3237233" cy="681355"/>
          </a:xfrm>
          <a:prstGeom prst="rect">
            <a:avLst/>
          </a:prstGeom>
        </p:spPr>
        <p:txBody>
          <a:bodyPr wrap="square" lIns="91440" tIns="45720" rIns="91440" bIns="45720">
            <a:spAutoFit/>
          </a:bodyPr>
          <a:lstStyle/>
          <a:p>
            <a:pPr algn="just">
              <a:lnSpc>
                <a:spcPct val="12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您的内容打在这里，或通过复制您的文本您的内容打在这里</a:t>
            </a:r>
          </a:p>
        </p:txBody>
      </p:sp>
      <p:sp>
        <p:nvSpPr>
          <p:cNvPr id="105" name="文本框 17"/>
          <p:cNvSpPr txBox="1"/>
          <p:nvPr/>
        </p:nvSpPr>
        <p:spPr>
          <a:xfrm>
            <a:off x="7245100" y="3993509"/>
            <a:ext cx="2699015" cy="436245"/>
          </a:xfrm>
          <a:prstGeom prst="rect">
            <a:avLst/>
          </a:prstGeom>
          <a:noFill/>
        </p:spPr>
        <p:txBody>
          <a:bodyPr wrap="square" lIns="91440" tIns="45720" rIns="91440" bIns="45720" rtlCol="0">
            <a:spAutoFit/>
          </a:bodyPr>
          <a:lstStyle>
            <a:defPPr>
              <a:defRPr lang="zh-CN"/>
            </a:defPPr>
            <a:lvl1pPr>
              <a:defRPr sz="5400">
                <a:latin typeface="张海山草泥马体" panose="02000000000000000000" pitchFamily="2" charset="-122"/>
                <a:ea typeface="张海山草泥马体" panose="02000000000000000000" pitchFamily="2" charset="-122"/>
              </a:defRPr>
            </a:lvl1pPr>
          </a:lstStyle>
          <a:p>
            <a:pPr algn="just">
              <a:lnSpc>
                <a:spcPct val="120000"/>
              </a:lnSpc>
            </a:pPr>
            <a:r>
              <a:rPr lang="zh-CN" altLang="en-US" sz="1865" b="1" dirty="0">
                <a:solidFill>
                  <a:schemeClr val="tx1">
                    <a:lumMod val="85000"/>
                    <a:lumOff val="15000"/>
                  </a:schemeClr>
                </a:solidFill>
                <a:latin typeface="微软雅黑" panose="020B0503020204020204" charset="-122"/>
                <a:ea typeface="微软雅黑" panose="020B0503020204020204" charset="-122"/>
              </a:rPr>
              <a:t>点击此处添加标题</a:t>
            </a:r>
          </a:p>
        </p:txBody>
      </p:sp>
      <p:sp>
        <p:nvSpPr>
          <p:cNvPr id="106" name="矩形 105"/>
          <p:cNvSpPr/>
          <p:nvPr/>
        </p:nvSpPr>
        <p:spPr>
          <a:xfrm>
            <a:off x="7245100" y="4543661"/>
            <a:ext cx="3237233" cy="681355"/>
          </a:xfrm>
          <a:prstGeom prst="rect">
            <a:avLst/>
          </a:prstGeom>
        </p:spPr>
        <p:txBody>
          <a:bodyPr wrap="square" lIns="91440" tIns="45720" rIns="91440" bIns="45720">
            <a:spAutoFit/>
          </a:bodyPr>
          <a:lstStyle/>
          <a:p>
            <a:pPr algn="just">
              <a:lnSpc>
                <a:spcPct val="12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您的内容打在这里，或通过复制您的文本您的内容打在这里</a:t>
            </a:r>
          </a:p>
        </p:txBody>
      </p:sp>
      <p:sp>
        <p:nvSpPr>
          <p:cNvPr id="107" name="文本框 19"/>
          <p:cNvSpPr txBox="1"/>
          <p:nvPr/>
        </p:nvSpPr>
        <p:spPr>
          <a:xfrm>
            <a:off x="920444" y="2613500"/>
            <a:ext cx="2699015" cy="436245"/>
          </a:xfrm>
          <a:prstGeom prst="rect">
            <a:avLst/>
          </a:prstGeom>
          <a:noFill/>
        </p:spPr>
        <p:txBody>
          <a:bodyPr wrap="square" lIns="91440" tIns="45720" rIns="91440" bIns="45720" rtlCol="0">
            <a:spAutoFit/>
          </a:bodyPr>
          <a:lstStyle>
            <a:defPPr>
              <a:defRPr lang="zh-CN"/>
            </a:defPPr>
            <a:lvl1pPr>
              <a:defRPr sz="5400">
                <a:latin typeface="张海山草泥马体" panose="02000000000000000000" pitchFamily="2" charset="-122"/>
                <a:ea typeface="张海山草泥马体" panose="02000000000000000000" pitchFamily="2" charset="-122"/>
              </a:defRPr>
            </a:lvl1pPr>
          </a:lstStyle>
          <a:p>
            <a:pPr algn="just">
              <a:lnSpc>
                <a:spcPct val="120000"/>
              </a:lnSpc>
            </a:pPr>
            <a:r>
              <a:rPr lang="zh-CN" altLang="en-US" sz="1865" b="1" dirty="0">
                <a:solidFill>
                  <a:schemeClr val="tx1">
                    <a:lumMod val="85000"/>
                    <a:lumOff val="15000"/>
                  </a:schemeClr>
                </a:solidFill>
                <a:latin typeface="微软雅黑" panose="020B0503020204020204" charset="-122"/>
                <a:ea typeface="微软雅黑" panose="020B0503020204020204" charset="-122"/>
              </a:rPr>
              <a:t>点击此处添加标题</a:t>
            </a:r>
          </a:p>
        </p:txBody>
      </p:sp>
      <p:sp>
        <p:nvSpPr>
          <p:cNvPr id="108" name="矩形 107"/>
          <p:cNvSpPr/>
          <p:nvPr/>
        </p:nvSpPr>
        <p:spPr>
          <a:xfrm>
            <a:off x="920444" y="3105596"/>
            <a:ext cx="3365071" cy="681355"/>
          </a:xfrm>
          <a:prstGeom prst="rect">
            <a:avLst/>
          </a:prstGeom>
        </p:spPr>
        <p:txBody>
          <a:bodyPr wrap="square" lIns="91440" tIns="45720" rIns="91440" bIns="45720">
            <a:spAutoFit/>
          </a:bodyPr>
          <a:lstStyle/>
          <a:p>
            <a:pPr algn="just">
              <a:lnSpc>
                <a:spcPct val="12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您的内容打在这里，或通过复制您的文本您的内容打在这里</a:t>
            </a:r>
          </a:p>
        </p:txBody>
      </p:sp>
    </p:spTree>
  </p:cSld>
  <p:clrMapOvr>
    <a:masterClrMapping/>
  </p:clrMapOvr>
  <p:transition advTm="786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1250"/>
                            </p:stCondLst>
                            <p:childTnLst>
                              <p:par>
                                <p:cTn id="33" presetID="10" presetClass="entr" presetSubtype="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childTnLst>
                          </p:cTn>
                        </p:par>
                        <p:par>
                          <p:cTn id="36" fill="hold">
                            <p:stCondLst>
                              <p:cond delay="1750"/>
                            </p:stCondLst>
                            <p:childTnLst>
                              <p:par>
                                <p:cTn id="37" presetID="22" presetClass="entr" presetSubtype="8" fill="hold"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wipe(left)">
                                      <p:cBhvr>
                                        <p:cTn id="39" dur="500"/>
                                        <p:tgtEl>
                                          <p:spTgt spid="94"/>
                                        </p:tgtEl>
                                      </p:cBhvr>
                                    </p:animEffect>
                                  </p:childTnLst>
                                </p:cTn>
                              </p:par>
                            </p:childTnLst>
                          </p:cTn>
                        </p:par>
                        <p:par>
                          <p:cTn id="40" fill="hold">
                            <p:stCondLst>
                              <p:cond delay="2250"/>
                            </p:stCondLst>
                            <p:childTnLst>
                              <p:par>
                                <p:cTn id="41" presetID="1" presetClass="entr" presetSubtype="0" fill="hold" grpId="0" nodeType="afterEffect">
                                  <p:stCondLst>
                                    <p:cond delay="0"/>
                                  </p:stCondLst>
                                  <p:childTnLst>
                                    <p:set>
                                      <p:cBhvr>
                                        <p:cTn id="42" dur="1" fill="hold">
                                          <p:stCondLst>
                                            <p:cond delay="0"/>
                                          </p:stCondLst>
                                        </p:cTn>
                                        <p:tgtEl>
                                          <p:spTgt spid="100"/>
                                        </p:tgtEl>
                                        <p:attrNameLst>
                                          <p:attrName>style.visibility</p:attrName>
                                        </p:attrNameLst>
                                      </p:cBhvr>
                                      <p:to>
                                        <p:strVal val="visible"/>
                                      </p:to>
                                    </p:set>
                                  </p:childTnLst>
                                </p:cTn>
                              </p:par>
                              <p:par>
                                <p:cTn id="43" presetID="2" presetClass="entr" presetSubtype="4"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additive="base">
                                        <p:cTn id="45" dur="500" fill="hold"/>
                                        <p:tgtEl>
                                          <p:spTgt spid="103"/>
                                        </p:tgtEl>
                                        <p:attrNameLst>
                                          <p:attrName>ppt_x</p:attrName>
                                        </p:attrNameLst>
                                      </p:cBhvr>
                                      <p:tavLst>
                                        <p:tav tm="0">
                                          <p:val>
                                            <p:strVal val="#ppt_x"/>
                                          </p:val>
                                        </p:tav>
                                        <p:tav tm="100000">
                                          <p:val>
                                            <p:strVal val="#ppt_x"/>
                                          </p:val>
                                        </p:tav>
                                      </p:tavLst>
                                    </p:anim>
                                    <p:anim calcmode="lin" valueType="num">
                                      <p:cBhvr additive="base">
                                        <p:cTn id="46" dur="500" fill="hold"/>
                                        <p:tgtEl>
                                          <p:spTgt spid="10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50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22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2750"/>
                            </p:stCondLst>
                            <p:childTnLst>
                              <p:par>
                                <p:cTn id="56" presetID="1" presetClass="entr" presetSubtype="0"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childTnLst>
                                </p:cTn>
                              </p:par>
                              <p:par>
                                <p:cTn id="58" presetID="2" presetClass="entr" presetSubtype="4" fill="hold" grpId="0" nodeType="withEffect">
                                  <p:stCondLst>
                                    <p:cond delay="0"/>
                                  </p:stCondLst>
                                  <p:childTnLst>
                                    <p:set>
                                      <p:cBhvr>
                                        <p:cTn id="59" dur="1" fill="hold">
                                          <p:stCondLst>
                                            <p:cond delay="0"/>
                                          </p:stCondLst>
                                        </p:cTn>
                                        <p:tgtEl>
                                          <p:spTgt spid="107"/>
                                        </p:tgtEl>
                                        <p:attrNameLst>
                                          <p:attrName>style.visibility</p:attrName>
                                        </p:attrNameLst>
                                      </p:cBhvr>
                                      <p:to>
                                        <p:strVal val="visible"/>
                                      </p:to>
                                    </p:set>
                                    <p:anim calcmode="lin" valueType="num">
                                      <p:cBhvr additive="base">
                                        <p:cTn id="60" dur="500" fill="hold"/>
                                        <p:tgtEl>
                                          <p:spTgt spid="107"/>
                                        </p:tgtEl>
                                        <p:attrNameLst>
                                          <p:attrName>ppt_x</p:attrName>
                                        </p:attrNameLst>
                                      </p:cBhvr>
                                      <p:tavLst>
                                        <p:tav tm="0">
                                          <p:val>
                                            <p:strVal val="#ppt_x"/>
                                          </p:val>
                                        </p:tav>
                                        <p:tav tm="100000">
                                          <p:val>
                                            <p:strVal val="#ppt_x"/>
                                          </p:val>
                                        </p:tav>
                                      </p:tavLst>
                                    </p:anim>
                                    <p:anim calcmode="lin" valueType="num">
                                      <p:cBhvr additive="base">
                                        <p:cTn id="61" dur="500" fill="hold"/>
                                        <p:tgtEl>
                                          <p:spTgt spid="10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500"/>
                                  </p:stCondLst>
                                  <p:childTnLst>
                                    <p:set>
                                      <p:cBhvr>
                                        <p:cTn id="63" dur="1" fill="hold">
                                          <p:stCondLst>
                                            <p:cond delay="0"/>
                                          </p:stCondLst>
                                        </p:cTn>
                                        <p:tgtEl>
                                          <p:spTgt spid="108"/>
                                        </p:tgtEl>
                                        <p:attrNameLst>
                                          <p:attrName>style.visibility</p:attrName>
                                        </p:attrNameLst>
                                      </p:cBhvr>
                                      <p:to>
                                        <p:strVal val="visible"/>
                                      </p:to>
                                    </p:set>
                                    <p:anim calcmode="lin" valueType="num">
                                      <p:cBhvr additive="base">
                                        <p:cTn id="64" dur="500" fill="hold"/>
                                        <p:tgtEl>
                                          <p:spTgt spid="108"/>
                                        </p:tgtEl>
                                        <p:attrNameLst>
                                          <p:attrName>ppt_x</p:attrName>
                                        </p:attrNameLst>
                                      </p:cBhvr>
                                      <p:tavLst>
                                        <p:tav tm="0">
                                          <p:val>
                                            <p:strVal val="#ppt_x"/>
                                          </p:val>
                                        </p:tav>
                                        <p:tav tm="100000">
                                          <p:val>
                                            <p:strVal val="#ppt_x"/>
                                          </p:val>
                                        </p:tav>
                                      </p:tavLst>
                                    </p:anim>
                                    <p:anim calcmode="lin" valueType="num">
                                      <p:cBhvr additive="base">
                                        <p:cTn id="65" dur="500" fill="hold"/>
                                        <p:tgtEl>
                                          <p:spTgt spid="108"/>
                                        </p:tgtEl>
                                        <p:attrNameLst>
                                          <p:attrName>ppt_y</p:attrName>
                                        </p:attrNameLst>
                                      </p:cBhvr>
                                      <p:tavLst>
                                        <p:tav tm="0">
                                          <p:val>
                                            <p:strVal val="1+#ppt_h/2"/>
                                          </p:val>
                                        </p:tav>
                                        <p:tav tm="100000">
                                          <p:val>
                                            <p:strVal val="#ppt_y"/>
                                          </p:val>
                                        </p:tav>
                                      </p:tavLst>
                                    </p:anim>
                                  </p:childTnLst>
                                </p:cTn>
                              </p:par>
                            </p:childTnLst>
                          </p:cTn>
                        </p:par>
                        <p:par>
                          <p:cTn id="66" fill="hold">
                            <p:stCondLst>
                              <p:cond delay="2750"/>
                            </p:stCondLst>
                            <p:childTnLst>
                              <p:par>
                                <p:cTn id="67" presetID="22" presetClass="entr" presetSubtype="8" fill="hold"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left)">
                                      <p:cBhvr>
                                        <p:cTn id="69" dur="500"/>
                                        <p:tgtEl>
                                          <p:spTgt spid="3"/>
                                        </p:tgtEl>
                                      </p:cBhvr>
                                    </p:animEffect>
                                  </p:childTnLst>
                                </p:cTn>
                              </p:par>
                            </p:childTnLst>
                          </p:cTn>
                        </p:par>
                        <p:par>
                          <p:cTn id="70" fill="hold">
                            <p:stCondLst>
                              <p:cond delay="3250"/>
                            </p:stCondLst>
                            <p:childTnLst>
                              <p:par>
                                <p:cTn id="71" presetID="1" presetClass="entr" presetSubtype="0"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par>
                          <p:cTn id="73" fill="hold">
                            <p:stCondLst>
                              <p:cond delay="3250"/>
                            </p:stCondLst>
                            <p:childTnLst>
                              <p:par>
                                <p:cTn id="74" presetID="2" presetClass="entr" presetSubtype="4" fill="hold" grpId="0" nodeType="after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additive="base">
                                        <p:cTn id="76" dur="500" fill="hold"/>
                                        <p:tgtEl>
                                          <p:spTgt spid="105"/>
                                        </p:tgtEl>
                                        <p:attrNameLst>
                                          <p:attrName>ppt_x</p:attrName>
                                        </p:attrNameLst>
                                      </p:cBhvr>
                                      <p:tavLst>
                                        <p:tav tm="0">
                                          <p:val>
                                            <p:strVal val="#ppt_x"/>
                                          </p:val>
                                        </p:tav>
                                        <p:tav tm="100000">
                                          <p:val>
                                            <p:strVal val="#ppt_x"/>
                                          </p:val>
                                        </p:tav>
                                      </p:tavLst>
                                    </p:anim>
                                    <p:anim calcmode="lin" valueType="num">
                                      <p:cBhvr additive="base">
                                        <p:cTn id="77" dur="500" fill="hold"/>
                                        <p:tgtEl>
                                          <p:spTgt spid="105"/>
                                        </p:tgtEl>
                                        <p:attrNameLst>
                                          <p:attrName>ppt_y</p:attrName>
                                        </p:attrNameLst>
                                      </p:cBhvr>
                                      <p:tavLst>
                                        <p:tav tm="0">
                                          <p:val>
                                            <p:strVal val="1+#ppt_h/2"/>
                                          </p:val>
                                        </p:tav>
                                        <p:tav tm="100000">
                                          <p:val>
                                            <p:strVal val="#ppt_y"/>
                                          </p:val>
                                        </p:tav>
                                      </p:tavLst>
                                    </p:anim>
                                  </p:childTnLst>
                                </p:cTn>
                              </p:par>
                            </p:childTnLst>
                          </p:cTn>
                        </p:par>
                        <p:par>
                          <p:cTn id="78" fill="hold">
                            <p:stCondLst>
                              <p:cond delay="3750"/>
                            </p:stCondLst>
                            <p:childTnLst>
                              <p:par>
                                <p:cTn id="79" presetID="2" presetClass="entr" presetSubtype="4" fill="hold" grpId="0" nodeType="afterEffect">
                                  <p:stCondLst>
                                    <p:cond delay="0"/>
                                  </p:stCondLst>
                                  <p:childTnLst>
                                    <p:set>
                                      <p:cBhvr>
                                        <p:cTn id="80" dur="1" fill="hold">
                                          <p:stCondLst>
                                            <p:cond delay="0"/>
                                          </p:stCondLst>
                                        </p:cTn>
                                        <p:tgtEl>
                                          <p:spTgt spid="106"/>
                                        </p:tgtEl>
                                        <p:attrNameLst>
                                          <p:attrName>style.visibility</p:attrName>
                                        </p:attrNameLst>
                                      </p:cBhvr>
                                      <p:to>
                                        <p:strVal val="visible"/>
                                      </p:to>
                                    </p:set>
                                    <p:anim calcmode="lin" valueType="num">
                                      <p:cBhvr additive="base">
                                        <p:cTn id="81" dur="500" fill="hold"/>
                                        <p:tgtEl>
                                          <p:spTgt spid="106"/>
                                        </p:tgtEl>
                                        <p:attrNameLst>
                                          <p:attrName>ppt_x</p:attrName>
                                        </p:attrNameLst>
                                      </p:cBhvr>
                                      <p:tavLst>
                                        <p:tav tm="0">
                                          <p:val>
                                            <p:strVal val="#ppt_x"/>
                                          </p:val>
                                        </p:tav>
                                        <p:tav tm="100000">
                                          <p:val>
                                            <p:strVal val="#ppt_x"/>
                                          </p:val>
                                        </p:tav>
                                      </p:tavLst>
                                    </p:anim>
                                    <p:anim calcmode="lin" valueType="num">
                                      <p:cBhvr additive="base">
                                        <p:cTn id="82"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79" grpId="0"/>
      <p:bldP spid="85" grpId="0"/>
      <p:bldP spid="100" grpId="0"/>
      <p:bldP spid="4" grpId="0"/>
      <p:bldP spid="5" grpId="0"/>
      <p:bldP spid="103" grpId="0"/>
      <p:bldP spid="104" grpId="0"/>
      <p:bldP spid="105" grpId="0"/>
      <p:bldP spid="106" grpId="0"/>
      <p:bldP spid="107" grpId="0"/>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3312291" y="2865603"/>
            <a:ext cx="5267920" cy="5267920"/>
            <a:chOff x="2483768" y="2149202"/>
            <a:chExt cx="3950940" cy="3950940"/>
          </a:xfrm>
        </p:grpSpPr>
        <p:sp>
          <p:nvSpPr>
            <p:cNvPr id="63" name="空心弧 62"/>
            <p:cNvSpPr/>
            <p:nvPr/>
          </p:nvSpPr>
          <p:spPr>
            <a:xfrm flipH="1">
              <a:off x="2483768" y="2149202"/>
              <a:ext cx="3950940" cy="3950940"/>
            </a:xfrm>
            <a:prstGeom prst="blockArc">
              <a:avLst>
                <a:gd name="adj1" fmla="val 10757526"/>
                <a:gd name="adj2" fmla="val 18715"/>
                <a:gd name="adj3" fmla="val 736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4" name="空心弧 63"/>
            <p:cNvSpPr/>
            <p:nvPr/>
          </p:nvSpPr>
          <p:spPr>
            <a:xfrm flipH="1">
              <a:off x="2483768" y="2149202"/>
              <a:ext cx="3950940" cy="3950940"/>
            </a:xfrm>
            <a:prstGeom prst="blockArc">
              <a:avLst>
                <a:gd name="adj1" fmla="val 17777439"/>
                <a:gd name="adj2" fmla="val 18715"/>
                <a:gd name="adj3" fmla="val 7362"/>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grpSp>
        <p:nvGrpSpPr>
          <p:cNvPr id="2" name="组合 1"/>
          <p:cNvGrpSpPr/>
          <p:nvPr/>
        </p:nvGrpSpPr>
        <p:grpSpPr>
          <a:xfrm>
            <a:off x="3809396" y="3362707"/>
            <a:ext cx="4273709" cy="4273711"/>
            <a:chOff x="2856597" y="2522030"/>
            <a:chExt cx="3205282" cy="3205283"/>
          </a:xfrm>
        </p:grpSpPr>
        <p:sp>
          <p:nvSpPr>
            <p:cNvPr id="3" name="空心弧 2"/>
            <p:cNvSpPr/>
            <p:nvPr/>
          </p:nvSpPr>
          <p:spPr>
            <a:xfrm flipH="1">
              <a:off x="2856597" y="2522031"/>
              <a:ext cx="3205282" cy="3205282"/>
            </a:xfrm>
            <a:prstGeom prst="blockArc">
              <a:avLst>
                <a:gd name="adj1" fmla="val 10757526"/>
                <a:gd name="adj2" fmla="val 22358"/>
                <a:gd name="adj3" fmla="val 923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 name="空心弧 3"/>
            <p:cNvSpPr/>
            <p:nvPr/>
          </p:nvSpPr>
          <p:spPr>
            <a:xfrm flipH="1">
              <a:off x="2856597" y="2522030"/>
              <a:ext cx="3205282" cy="3205282"/>
            </a:xfrm>
            <a:prstGeom prst="blockArc">
              <a:avLst>
                <a:gd name="adj1" fmla="val 15175853"/>
                <a:gd name="adj2" fmla="val 22358"/>
                <a:gd name="adj3" fmla="val 9233"/>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grpSp>
        <p:nvGrpSpPr>
          <p:cNvPr id="5" name="组合 4"/>
          <p:cNvGrpSpPr/>
          <p:nvPr/>
        </p:nvGrpSpPr>
        <p:grpSpPr>
          <a:xfrm>
            <a:off x="4329172" y="3882484"/>
            <a:ext cx="3234159" cy="3234159"/>
            <a:chOff x="3246429" y="2911863"/>
            <a:chExt cx="2425619" cy="2425619"/>
          </a:xfrm>
        </p:grpSpPr>
        <p:sp>
          <p:nvSpPr>
            <p:cNvPr id="6" name="空心弧 5"/>
            <p:cNvSpPr/>
            <p:nvPr/>
          </p:nvSpPr>
          <p:spPr>
            <a:xfrm flipH="1">
              <a:off x="3246429" y="2911863"/>
              <a:ext cx="2425619" cy="2425619"/>
            </a:xfrm>
            <a:prstGeom prst="blockArc">
              <a:avLst>
                <a:gd name="adj1" fmla="val 10757526"/>
                <a:gd name="adj2" fmla="val 64055"/>
                <a:gd name="adj3" fmla="val 1209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 name="空心弧 6"/>
            <p:cNvSpPr/>
            <p:nvPr/>
          </p:nvSpPr>
          <p:spPr>
            <a:xfrm flipH="1">
              <a:off x="3246429" y="2911863"/>
              <a:ext cx="2425619" cy="2425619"/>
            </a:xfrm>
            <a:prstGeom prst="blockArc">
              <a:avLst>
                <a:gd name="adj1" fmla="val 12607873"/>
                <a:gd name="adj2" fmla="val 64055"/>
                <a:gd name="adj3" fmla="val 12094"/>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grpSp>
        <p:nvGrpSpPr>
          <p:cNvPr id="8" name="组合 7"/>
          <p:cNvGrpSpPr/>
          <p:nvPr/>
        </p:nvGrpSpPr>
        <p:grpSpPr>
          <a:xfrm>
            <a:off x="4897727" y="4451040"/>
            <a:ext cx="2097044" cy="2097044"/>
            <a:chOff x="3672845" y="3338280"/>
            <a:chExt cx="1572783" cy="1572783"/>
          </a:xfrm>
        </p:grpSpPr>
        <p:sp>
          <p:nvSpPr>
            <p:cNvPr id="9" name="饼形 8"/>
            <p:cNvSpPr/>
            <p:nvPr/>
          </p:nvSpPr>
          <p:spPr>
            <a:xfrm rot="5400000">
              <a:off x="3672845" y="3338280"/>
              <a:ext cx="1572783" cy="1572783"/>
            </a:xfrm>
            <a:prstGeom prst="pie">
              <a:avLst>
                <a:gd name="adj1" fmla="val 5376100"/>
                <a:gd name="adj2" fmla="val 16263200"/>
              </a:avLst>
            </a:prstGeom>
            <a:solidFill>
              <a:srgbClr val="F7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p:nvSpPr>
          <p:spPr>
            <a:xfrm>
              <a:off x="3755825" y="3629578"/>
              <a:ext cx="1409171" cy="428625"/>
            </a:xfrm>
            <a:prstGeom prst="rect">
              <a:avLst/>
            </a:prstGeom>
          </p:spPr>
          <p:txBody>
            <a:bodyPr wrap="square" lIns="162556" tIns="81277" rIns="162556" bIns="81277">
              <a:spAutoFit/>
            </a:bodyPr>
            <a:lstStyle/>
            <a:p>
              <a:pPr lvl="0" algn="ctr">
                <a:defRPr/>
              </a:pPr>
              <a:r>
                <a:rPr lang="zh-CN" altLang="en-US" sz="2665"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添加文本</a:t>
              </a:r>
              <a:endParaRPr lang="zh-CN" altLang="en-US" sz="2665"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cxnSp>
        <p:nvCxnSpPr>
          <p:cNvPr id="11" name="直接连接符 10"/>
          <p:cNvCxnSpPr/>
          <p:nvPr/>
        </p:nvCxnSpPr>
        <p:spPr>
          <a:xfrm>
            <a:off x="3429600" y="2057400"/>
            <a:ext cx="1170839" cy="1436335"/>
          </a:xfrm>
          <a:prstGeom prst="line">
            <a:avLst/>
          </a:prstGeom>
          <a:ln>
            <a:solidFill>
              <a:srgbClr val="F77A0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892712" y="1336833"/>
            <a:ext cx="0" cy="2252912"/>
          </a:xfrm>
          <a:prstGeom prst="line">
            <a:avLst/>
          </a:prstGeom>
          <a:ln>
            <a:solidFill>
              <a:srgbClr val="F77A0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941238" y="3333751"/>
            <a:ext cx="1459619" cy="1237619"/>
          </a:xfrm>
          <a:prstGeom prst="line">
            <a:avLst/>
          </a:prstGeom>
          <a:ln>
            <a:solidFill>
              <a:srgbClr val="F77A0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35034" y="1752999"/>
            <a:ext cx="2937789" cy="1793247"/>
            <a:chOff x="594110" y="1131516"/>
            <a:chExt cx="2203342" cy="1344935"/>
          </a:xfrm>
        </p:grpSpPr>
        <p:sp>
          <p:nvSpPr>
            <p:cNvPr id="15" name="矩形 1"/>
            <p:cNvSpPr>
              <a:spLocks noChangeArrowheads="1"/>
            </p:cNvSpPr>
            <p:nvPr/>
          </p:nvSpPr>
          <p:spPr bwMode="auto">
            <a:xfrm>
              <a:off x="594110" y="1598722"/>
              <a:ext cx="2102380" cy="87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fontAlgn="base">
                <a:lnSpc>
                  <a:spcPct val="125000"/>
                </a:lnSpc>
                <a:spcBef>
                  <a:spcPct val="0"/>
                </a:spcBef>
                <a:spcAft>
                  <a:spcPct val="0"/>
                </a:spcAft>
                <a:buFont typeface="Arial" panose="020B0604020202020204" pitchFamily="34" charset="0"/>
              </a:pPr>
              <a:r>
                <a:rPr lang="zh-CN" altLang="en-US" sz="1865"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点击此处添加内容点击此处添加内容点击此处添加内容点</a:t>
              </a:r>
            </a:p>
          </p:txBody>
        </p:sp>
        <p:sp>
          <p:nvSpPr>
            <p:cNvPr id="16" name="矩形 15"/>
            <p:cNvSpPr/>
            <p:nvPr/>
          </p:nvSpPr>
          <p:spPr>
            <a:xfrm>
              <a:off x="594110" y="1131516"/>
              <a:ext cx="2203342" cy="345281"/>
            </a:xfrm>
            <a:prstGeom prst="rect">
              <a:avLst/>
            </a:prstGeom>
          </p:spPr>
          <p:txBody>
            <a:bodyPr wrap="square">
              <a:spAutoFit/>
            </a:bodyPr>
            <a:lstStyle/>
            <a:p>
              <a:r>
                <a:rPr lang="zh-CN" altLang="en-US" sz="2400" b="1"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此处添加标题内容</a:t>
              </a:r>
              <a:endParaRPr lang="en-US" altLang="zh-CN" sz="2400" b="1">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17" name="组合 16"/>
          <p:cNvGrpSpPr/>
          <p:nvPr/>
        </p:nvGrpSpPr>
        <p:grpSpPr>
          <a:xfrm>
            <a:off x="6074739" y="1142412"/>
            <a:ext cx="3360373" cy="1293169"/>
            <a:chOff x="5004048" y="769408"/>
            <a:chExt cx="2520280" cy="969877"/>
          </a:xfrm>
        </p:grpSpPr>
        <p:sp>
          <p:nvSpPr>
            <p:cNvPr id="18" name="矩形 1"/>
            <p:cNvSpPr>
              <a:spLocks noChangeArrowheads="1"/>
            </p:cNvSpPr>
            <p:nvPr/>
          </p:nvSpPr>
          <p:spPr bwMode="auto">
            <a:xfrm>
              <a:off x="5004048" y="1131590"/>
              <a:ext cx="2520280"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fontAlgn="base">
                <a:lnSpc>
                  <a:spcPct val="125000"/>
                </a:lnSpc>
                <a:spcBef>
                  <a:spcPct val="0"/>
                </a:spcBef>
                <a:spcAft>
                  <a:spcPct val="0"/>
                </a:spcAft>
                <a:buFont typeface="Arial" panose="020B0604020202020204" pitchFamily="34" charset="0"/>
              </a:pPr>
              <a:r>
                <a:rPr lang="zh-CN" altLang="en-US" sz="1865"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点击此处添加内容点击此处添加内容点击此处添加内容点</a:t>
              </a:r>
            </a:p>
          </p:txBody>
        </p:sp>
        <p:sp>
          <p:nvSpPr>
            <p:cNvPr id="19" name="矩形 18"/>
            <p:cNvSpPr/>
            <p:nvPr/>
          </p:nvSpPr>
          <p:spPr>
            <a:xfrm>
              <a:off x="5004048" y="769408"/>
              <a:ext cx="1965960" cy="345281"/>
            </a:xfrm>
            <a:prstGeom prst="rect">
              <a:avLst/>
            </a:prstGeom>
          </p:spPr>
          <p:txBody>
            <a:bodyPr wrap="none">
              <a:spAutoFit/>
            </a:bodyPr>
            <a:lstStyle/>
            <a:p>
              <a:r>
                <a:rPr lang="zh-CN" altLang="en-US" sz="2400" b="1"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此处添加标题内容</a:t>
              </a:r>
              <a:endParaRPr lang="en-US" altLang="zh-CN" sz="2400" b="1">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20" name="组合 19"/>
          <p:cNvGrpSpPr/>
          <p:nvPr/>
        </p:nvGrpSpPr>
        <p:grpSpPr>
          <a:xfrm>
            <a:off x="8755699" y="2966804"/>
            <a:ext cx="2992401" cy="1793247"/>
            <a:chOff x="6606476" y="2176552"/>
            <a:chExt cx="2244301" cy="1344935"/>
          </a:xfrm>
        </p:grpSpPr>
        <p:sp>
          <p:nvSpPr>
            <p:cNvPr id="21" name="矩形 1"/>
            <p:cNvSpPr>
              <a:spLocks noChangeArrowheads="1"/>
            </p:cNvSpPr>
            <p:nvPr/>
          </p:nvSpPr>
          <p:spPr bwMode="auto">
            <a:xfrm>
              <a:off x="6606476" y="2643758"/>
              <a:ext cx="2244301" cy="87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fontAlgn="base">
                <a:lnSpc>
                  <a:spcPct val="125000"/>
                </a:lnSpc>
                <a:spcBef>
                  <a:spcPct val="0"/>
                </a:spcBef>
                <a:spcAft>
                  <a:spcPct val="0"/>
                </a:spcAft>
                <a:buFont typeface="Arial" panose="020B0604020202020204" pitchFamily="34" charset="0"/>
              </a:pPr>
              <a:r>
                <a:rPr lang="zh-CN" altLang="en-US" sz="1865"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点击此处添加内容点击此处添加内容点击此处添加内容点</a:t>
              </a:r>
            </a:p>
          </p:txBody>
        </p:sp>
        <p:sp>
          <p:nvSpPr>
            <p:cNvPr id="22" name="矩形 21"/>
            <p:cNvSpPr/>
            <p:nvPr/>
          </p:nvSpPr>
          <p:spPr>
            <a:xfrm>
              <a:off x="6606476" y="2176552"/>
              <a:ext cx="1965960" cy="345281"/>
            </a:xfrm>
            <a:prstGeom prst="rect">
              <a:avLst/>
            </a:prstGeom>
          </p:spPr>
          <p:txBody>
            <a:bodyPr wrap="none">
              <a:spAutoFit/>
            </a:bodyPr>
            <a:lstStyle/>
            <a:p>
              <a:r>
                <a:rPr lang="zh-CN" altLang="en-US" sz="2400" b="1"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此处添加标题内容</a:t>
              </a:r>
              <a:endParaRPr lang="en-US" altLang="zh-CN" sz="2400" b="1">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p:transition advTm="599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750"/>
                                        <p:tgtEl>
                                          <p:spTgt spid="8"/>
                                        </p:tgtEl>
                                      </p:cBhvr>
                                    </p:animEffect>
                                    <p:anim calcmode="lin" valueType="num">
                                      <p:cBhvr>
                                        <p:cTn id="32" dur="750" fill="hold"/>
                                        <p:tgtEl>
                                          <p:spTgt spid="8"/>
                                        </p:tgtEl>
                                        <p:attrNameLst>
                                          <p:attrName>ppt_x</p:attrName>
                                        </p:attrNameLst>
                                      </p:cBhvr>
                                      <p:tavLst>
                                        <p:tav tm="0">
                                          <p:val>
                                            <p:strVal val="#ppt_x"/>
                                          </p:val>
                                        </p:tav>
                                        <p:tav tm="100000">
                                          <p:val>
                                            <p:strVal val="#ppt_x"/>
                                          </p:val>
                                        </p:tav>
                                      </p:tavLst>
                                    </p:anim>
                                    <p:anim calcmode="lin" valueType="num">
                                      <p:cBhvr>
                                        <p:cTn id="33" dur="75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5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750"/>
                                        <p:tgtEl>
                                          <p:spTgt spid="5"/>
                                        </p:tgtEl>
                                      </p:cBhvr>
                                    </p:animEffect>
                                    <p:anim calcmode="lin" valueType="num">
                                      <p:cBhvr>
                                        <p:cTn id="37" dur="750" fill="hold"/>
                                        <p:tgtEl>
                                          <p:spTgt spid="5"/>
                                        </p:tgtEl>
                                        <p:attrNameLst>
                                          <p:attrName>ppt_x</p:attrName>
                                        </p:attrNameLst>
                                      </p:cBhvr>
                                      <p:tavLst>
                                        <p:tav tm="0">
                                          <p:val>
                                            <p:strVal val="#ppt_x"/>
                                          </p:val>
                                        </p:tav>
                                        <p:tav tm="100000">
                                          <p:val>
                                            <p:strVal val="#ppt_x"/>
                                          </p:val>
                                        </p:tav>
                                      </p:tavLst>
                                    </p:anim>
                                    <p:anim calcmode="lin" valueType="num">
                                      <p:cBhvr>
                                        <p:cTn id="38" dur="750" fill="hold"/>
                                        <p:tgtEl>
                                          <p:spTgt spid="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30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750"/>
                                        <p:tgtEl>
                                          <p:spTgt spid="2"/>
                                        </p:tgtEl>
                                      </p:cBhvr>
                                    </p:animEffect>
                                    <p:anim calcmode="lin" valueType="num">
                                      <p:cBhvr>
                                        <p:cTn id="42" dur="750" fill="hold"/>
                                        <p:tgtEl>
                                          <p:spTgt spid="2"/>
                                        </p:tgtEl>
                                        <p:attrNameLst>
                                          <p:attrName>ppt_x</p:attrName>
                                        </p:attrNameLst>
                                      </p:cBhvr>
                                      <p:tavLst>
                                        <p:tav tm="0">
                                          <p:val>
                                            <p:strVal val="#ppt_x"/>
                                          </p:val>
                                        </p:tav>
                                        <p:tav tm="100000">
                                          <p:val>
                                            <p:strVal val="#ppt_x"/>
                                          </p:val>
                                        </p:tav>
                                      </p:tavLst>
                                    </p:anim>
                                    <p:anim calcmode="lin" valueType="num">
                                      <p:cBhvr>
                                        <p:cTn id="43" dur="750" fill="hold"/>
                                        <p:tgtEl>
                                          <p:spTgt spid="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45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750"/>
                                        <p:tgtEl>
                                          <p:spTgt spid="62"/>
                                        </p:tgtEl>
                                      </p:cBhvr>
                                    </p:animEffect>
                                    <p:anim calcmode="lin" valueType="num">
                                      <p:cBhvr>
                                        <p:cTn id="47" dur="750" fill="hold"/>
                                        <p:tgtEl>
                                          <p:spTgt spid="62"/>
                                        </p:tgtEl>
                                        <p:attrNameLst>
                                          <p:attrName>ppt_x</p:attrName>
                                        </p:attrNameLst>
                                      </p:cBhvr>
                                      <p:tavLst>
                                        <p:tav tm="0">
                                          <p:val>
                                            <p:strVal val="#ppt_x"/>
                                          </p:val>
                                        </p:tav>
                                        <p:tav tm="100000">
                                          <p:val>
                                            <p:strVal val="#ppt_x"/>
                                          </p:val>
                                        </p:tav>
                                      </p:tavLst>
                                    </p:anim>
                                    <p:anim calcmode="lin" valueType="num">
                                      <p:cBhvr>
                                        <p:cTn id="48" dur="750" fill="hold"/>
                                        <p:tgtEl>
                                          <p:spTgt spid="62"/>
                                        </p:tgtEl>
                                        <p:attrNameLst>
                                          <p:attrName>ppt_y</p:attrName>
                                        </p:attrNameLst>
                                      </p:cBhvr>
                                      <p:tavLst>
                                        <p:tav tm="0">
                                          <p:val>
                                            <p:strVal val="#ppt_y+.1"/>
                                          </p:val>
                                        </p:tav>
                                        <p:tav tm="100000">
                                          <p:val>
                                            <p:strVal val="#ppt_y"/>
                                          </p:val>
                                        </p:tav>
                                      </p:tavLst>
                                    </p:anim>
                                  </p:childTnLst>
                                </p:cTn>
                              </p:par>
                            </p:childTnLst>
                          </p:cTn>
                        </p:par>
                        <p:par>
                          <p:cTn id="49" fill="hold">
                            <p:stCondLst>
                              <p:cond delay="1750"/>
                            </p:stCondLst>
                            <p:childTnLst>
                              <p:par>
                                <p:cTn id="50" presetID="22" presetClass="entr" presetSubtype="4"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par>
                          <p:cTn id="53" fill="hold">
                            <p:stCondLst>
                              <p:cond delay="2250"/>
                            </p:stCondLst>
                            <p:childTnLst>
                              <p:par>
                                <p:cTn id="54" presetID="47"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anim calcmode="lin" valueType="num">
                                      <p:cBhvr>
                                        <p:cTn id="57" dur="500" fill="hold"/>
                                        <p:tgtEl>
                                          <p:spTgt spid="14"/>
                                        </p:tgtEl>
                                        <p:attrNameLst>
                                          <p:attrName>ppt_x</p:attrName>
                                        </p:attrNameLst>
                                      </p:cBhvr>
                                      <p:tavLst>
                                        <p:tav tm="0">
                                          <p:val>
                                            <p:strVal val="#ppt_x"/>
                                          </p:val>
                                        </p:tav>
                                        <p:tav tm="100000">
                                          <p:val>
                                            <p:strVal val="#ppt_x"/>
                                          </p:val>
                                        </p:tav>
                                      </p:tavLst>
                                    </p:anim>
                                    <p:anim calcmode="lin" valueType="num">
                                      <p:cBhvr>
                                        <p:cTn id="58" dur="500" fill="hold"/>
                                        <p:tgtEl>
                                          <p:spTgt spid="14"/>
                                        </p:tgtEl>
                                        <p:attrNameLst>
                                          <p:attrName>ppt_y</p:attrName>
                                        </p:attrNameLst>
                                      </p:cBhvr>
                                      <p:tavLst>
                                        <p:tav tm="0">
                                          <p:val>
                                            <p:strVal val="#ppt_y-.1"/>
                                          </p:val>
                                        </p:tav>
                                        <p:tav tm="100000">
                                          <p:val>
                                            <p:strVal val="#ppt_y"/>
                                          </p:val>
                                        </p:tav>
                                      </p:tavLst>
                                    </p:anim>
                                  </p:childTnLst>
                                </p:cTn>
                              </p:par>
                            </p:childTnLst>
                          </p:cTn>
                        </p:par>
                        <p:par>
                          <p:cTn id="59" fill="hold">
                            <p:stCondLst>
                              <p:cond delay="2750"/>
                            </p:stCondLst>
                            <p:childTnLst>
                              <p:par>
                                <p:cTn id="60" presetID="22" presetClass="entr" presetSubtype="4"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childTnLst>
                          </p:cTn>
                        </p:par>
                        <p:par>
                          <p:cTn id="63" fill="hold">
                            <p:stCondLst>
                              <p:cond delay="3250"/>
                            </p:stCondLst>
                            <p:childTnLst>
                              <p:par>
                                <p:cTn id="64" presetID="4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anim calcmode="lin" valueType="num">
                                      <p:cBhvr>
                                        <p:cTn id="67" dur="500" fill="hold"/>
                                        <p:tgtEl>
                                          <p:spTgt spid="17"/>
                                        </p:tgtEl>
                                        <p:attrNameLst>
                                          <p:attrName>ppt_x</p:attrName>
                                        </p:attrNameLst>
                                      </p:cBhvr>
                                      <p:tavLst>
                                        <p:tav tm="0">
                                          <p:val>
                                            <p:strVal val="#ppt_x"/>
                                          </p:val>
                                        </p:tav>
                                        <p:tav tm="100000">
                                          <p:val>
                                            <p:strVal val="#ppt_x"/>
                                          </p:val>
                                        </p:tav>
                                      </p:tavLst>
                                    </p:anim>
                                    <p:anim calcmode="lin" valueType="num">
                                      <p:cBhvr>
                                        <p:cTn id="68" dur="500" fill="hold"/>
                                        <p:tgtEl>
                                          <p:spTgt spid="17"/>
                                        </p:tgtEl>
                                        <p:attrNameLst>
                                          <p:attrName>ppt_y</p:attrName>
                                        </p:attrNameLst>
                                      </p:cBhvr>
                                      <p:tavLst>
                                        <p:tav tm="0">
                                          <p:val>
                                            <p:strVal val="#ppt_y-.1"/>
                                          </p:val>
                                        </p:tav>
                                        <p:tav tm="100000">
                                          <p:val>
                                            <p:strVal val="#ppt_y"/>
                                          </p:val>
                                        </p:tav>
                                      </p:tavLst>
                                    </p:anim>
                                  </p:childTnLst>
                                </p:cTn>
                              </p:par>
                            </p:childTnLst>
                          </p:cTn>
                        </p:par>
                        <p:par>
                          <p:cTn id="69" fill="hold">
                            <p:stCondLst>
                              <p:cond delay="3750"/>
                            </p:stCondLst>
                            <p:childTnLst>
                              <p:par>
                                <p:cTn id="70" presetID="22" presetClass="entr" presetSubtype="4"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down)">
                                      <p:cBhvr>
                                        <p:cTn id="72" dur="500"/>
                                        <p:tgtEl>
                                          <p:spTgt spid="13"/>
                                        </p:tgtEl>
                                      </p:cBhvr>
                                    </p:animEffect>
                                  </p:childTnLst>
                                </p:cTn>
                              </p:par>
                            </p:childTnLst>
                          </p:cTn>
                        </p:par>
                        <p:par>
                          <p:cTn id="73" fill="hold">
                            <p:stCondLst>
                              <p:cond delay="4250"/>
                            </p:stCondLst>
                            <p:childTnLst>
                              <p:par>
                                <p:cTn id="74" presetID="47" presetClass="entr" presetSubtype="0"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anim calcmode="lin" valueType="num">
                                      <p:cBhvr>
                                        <p:cTn id="77" dur="500" fill="hold"/>
                                        <p:tgtEl>
                                          <p:spTgt spid="20"/>
                                        </p:tgtEl>
                                        <p:attrNameLst>
                                          <p:attrName>ppt_x</p:attrName>
                                        </p:attrNameLst>
                                      </p:cBhvr>
                                      <p:tavLst>
                                        <p:tav tm="0">
                                          <p:val>
                                            <p:strVal val="#ppt_x"/>
                                          </p:val>
                                        </p:tav>
                                        <p:tav tm="100000">
                                          <p:val>
                                            <p:strVal val="#ppt_x"/>
                                          </p:val>
                                        </p:tav>
                                      </p:tavLst>
                                    </p:anim>
                                    <p:anim calcmode="lin" valueType="num">
                                      <p:cBhvr>
                                        <p:cTn id="7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Freeform 13"/>
          <p:cNvSpPr/>
          <p:nvPr/>
        </p:nvSpPr>
        <p:spPr bwMode="auto">
          <a:xfrm>
            <a:off x="10124088" y="2107204"/>
            <a:ext cx="919163" cy="2638425"/>
          </a:xfrm>
          <a:custGeom>
            <a:avLst/>
            <a:gdLst>
              <a:gd name="T0" fmla="*/ 740454673 w 1141"/>
              <a:gd name="T1" fmla="*/ 738544095 h 3278"/>
              <a:gd name="T2" fmla="*/ 740454673 w 1141"/>
              <a:gd name="T3" fmla="*/ 1385094246 h 3278"/>
              <a:gd name="T4" fmla="*/ 0 w 1141"/>
              <a:gd name="T5" fmla="*/ 2123638341 h 3278"/>
              <a:gd name="T6" fmla="*/ 0 w 1141"/>
              <a:gd name="T7" fmla="*/ 0 h 3278"/>
              <a:gd name="T8" fmla="*/ 740454673 w 1141"/>
              <a:gd name="T9" fmla="*/ 738544095 h 3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1" h="3278">
                <a:moveTo>
                  <a:pt x="1141" y="1140"/>
                </a:moveTo>
                <a:lnTo>
                  <a:pt x="1141" y="2138"/>
                </a:lnTo>
                <a:lnTo>
                  <a:pt x="0" y="3278"/>
                </a:lnTo>
                <a:lnTo>
                  <a:pt x="0" y="0"/>
                </a:lnTo>
                <a:lnTo>
                  <a:pt x="1141" y="1140"/>
                </a:lnTo>
                <a:close/>
              </a:path>
            </a:pathLst>
          </a:custGeom>
          <a:solidFill>
            <a:schemeClr val="accent4">
              <a:lumMod val="75000"/>
            </a:schemeClr>
          </a:solidFill>
          <a:ln>
            <a:noFill/>
          </a:ln>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defTabSz="685800">
              <a:defRPr/>
            </a:pPr>
            <a:endParaRPr lang="zh-CN" altLang="en-US" sz="1865">
              <a:solidFill>
                <a:schemeClr val="tx1">
                  <a:lumMod val="75000"/>
                  <a:lumOff val="25000"/>
                </a:schemeClr>
              </a:solidFill>
            </a:endParaRPr>
          </a:p>
        </p:txBody>
      </p:sp>
      <p:sp>
        <p:nvSpPr>
          <p:cNvPr id="4" name="TextBox 8"/>
          <p:cNvSpPr txBox="1">
            <a:spLocks noChangeArrowheads="1"/>
          </p:cNvSpPr>
          <p:nvPr/>
        </p:nvSpPr>
        <p:spPr bwMode="auto">
          <a:xfrm>
            <a:off x="1819875" y="1052105"/>
            <a:ext cx="230822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lnSpc>
                <a:spcPct val="125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a:t>
            </a:r>
            <a:r>
              <a:rPr lang="zh-CN" altLang="en-US" sz="1600" dirty="0" smtClean="0">
                <a:solidFill>
                  <a:schemeClr val="tx1">
                    <a:lumMod val="85000"/>
                    <a:lumOff val="15000"/>
                  </a:schemeClr>
                </a:solidFill>
                <a:latin typeface="微软雅黑" panose="020B0503020204020204" charset="-122"/>
                <a:ea typeface="微软雅黑" panose="020B0503020204020204" charset="-122"/>
              </a:rPr>
              <a:t>粘贴</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grpSp>
        <p:nvGrpSpPr>
          <p:cNvPr id="5" name="组合 4"/>
          <p:cNvGrpSpPr/>
          <p:nvPr/>
        </p:nvGrpSpPr>
        <p:grpSpPr>
          <a:xfrm>
            <a:off x="1159476" y="2107203"/>
            <a:ext cx="9883775" cy="915988"/>
            <a:chOff x="1158875" y="2107203"/>
            <a:chExt cx="9883775" cy="915988"/>
          </a:xfrm>
        </p:grpSpPr>
        <p:sp>
          <p:nvSpPr>
            <p:cNvPr id="6" name="Freeform 15"/>
            <p:cNvSpPr/>
            <p:nvPr/>
          </p:nvSpPr>
          <p:spPr bwMode="auto">
            <a:xfrm>
              <a:off x="1158875" y="2107203"/>
              <a:ext cx="9883775" cy="915988"/>
            </a:xfrm>
            <a:custGeom>
              <a:avLst/>
              <a:gdLst>
                <a:gd name="T0" fmla="*/ 0 w 12281"/>
                <a:gd name="T1" fmla="*/ 0 h 1140"/>
                <a:gd name="T2" fmla="*/ 2147483647 w 12281"/>
                <a:gd name="T3" fmla="*/ 0 h 1140"/>
                <a:gd name="T4" fmla="*/ 2147483647 w 12281"/>
                <a:gd name="T5" fmla="*/ 735994751 h 1140"/>
                <a:gd name="T6" fmla="*/ 0 w 12281"/>
                <a:gd name="T7" fmla="*/ 735994751 h 1140"/>
                <a:gd name="T8" fmla="*/ 369192516 w 12281"/>
                <a:gd name="T9" fmla="*/ 367997376 h 1140"/>
                <a:gd name="T10" fmla="*/ 0 w 12281"/>
                <a:gd name="T11" fmla="*/ 0 h 1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81" h="1140">
                  <a:moveTo>
                    <a:pt x="0" y="0"/>
                  </a:moveTo>
                  <a:lnTo>
                    <a:pt x="11140" y="0"/>
                  </a:lnTo>
                  <a:lnTo>
                    <a:pt x="12281" y="1140"/>
                  </a:lnTo>
                  <a:lnTo>
                    <a:pt x="0" y="1140"/>
                  </a:lnTo>
                  <a:lnTo>
                    <a:pt x="570" y="570"/>
                  </a:lnTo>
                  <a:lnTo>
                    <a:pt x="0" y="0"/>
                  </a:lnTo>
                  <a:close/>
                </a:path>
              </a:pathLst>
            </a:custGeom>
            <a:solidFill>
              <a:srgbClr val="F77A08"/>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defTabSz="685800">
                <a:defRPr/>
              </a:pPr>
              <a:endParaRPr lang="zh-CN" altLang="en-US" sz="1865">
                <a:solidFill>
                  <a:schemeClr val="tx1">
                    <a:lumMod val="75000"/>
                    <a:lumOff val="25000"/>
                  </a:schemeClr>
                </a:solidFill>
              </a:endParaRPr>
            </a:p>
          </p:txBody>
        </p:sp>
        <p:sp>
          <p:nvSpPr>
            <p:cNvPr id="7" name="Oval 17"/>
            <p:cNvSpPr>
              <a:spLocks noChangeArrowheads="1"/>
            </p:cNvSpPr>
            <p:nvPr/>
          </p:nvSpPr>
          <p:spPr bwMode="auto">
            <a:xfrm>
              <a:off x="2471738" y="2310403"/>
              <a:ext cx="509587"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defTabSz="685800">
                <a:defRPr/>
              </a:pPr>
              <a:r>
                <a:rPr lang="en-US" altLang="zh-CN" sz="2000" b="1" dirty="0">
                  <a:solidFill>
                    <a:schemeClr val="tx1">
                      <a:lumMod val="75000"/>
                      <a:lumOff val="25000"/>
                    </a:schemeClr>
                  </a:solidFill>
                </a:rPr>
                <a:t>1</a:t>
              </a:r>
            </a:p>
          </p:txBody>
        </p:sp>
        <p:sp>
          <p:nvSpPr>
            <p:cNvPr id="8" name="Oval 17"/>
            <p:cNvSpPr>
              <a:spLocks noChangeArrowheads="1"/>
            </p:cNvSpPr>
            <p:nvPr/>
          </p:nvSpPr>
          <p:spPr bwMode="auto">
            <a:xfrm>
              <a:off x="5372100" y="2310403"/>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defTabSz="685800">
                <a:defRPr/>
              </a:pPr>
              <a:r>
                <a:rPr lang="en-US" altLang="zh-CN" sz="2000" b="1">
                  <a:solidFill>
                    <a:schemeClr val="tx1">
                      <a:lumMod val="75000"/>
                      <a:lumOff val="25000"/>
                    </a:schemeClr>
                  </a:solidFill>
                </a:rPr>
                <a:t>2</a:t>
              </a:r>
            </a:p>
          </p:txBody>
        </p:sp>
        <p:sp>
          <p:nvSpPr>
            <p:cNvPr id="9" name="Oval 17"/>
            <p:cNvSpPr>
              <a:spLocks noChangeArrowheads="1"/>
            </p:cNvSpPr>
            <p:nvPr/>
          </p:nvSpPr>
          <p:spPr bwMode="auto">
            <a:xfrm>
              <a:off x="8356600" y="2310403"/>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defTabSz="685800">
                <a:defRPr/>
              </a:pPr>
              <a:r>
                <a:rPr lang="en-US" altLang="zh-CN" sz="2000" b="1">
                  <a:solidFill>
                    <a:schemeClr val="tx1">
                      <a:lumMod val="75000"/>
                      <a:lumOff val="25000"/>
                    </a:schemeClr>
                  </a:solidFill>
                </a:rPr>
                <a:t>3</a:t>
              </a:r>
            </a:p>
          </p:txBody>
        </p:sp>
      </p:grpSp>
      <p:grpSp>
        <p:nvGrpSpPr>
          <p:cNvPr id="10" name="组合 9"/>
          <p:cNvGrpSpPr/>
          <p:nvPr/>
        </p:nvGrpSpPr>
        <p:grpSpPr>
          <a:xfrm>
            <a:off x="1149951" y="3664541"/>
            <a:ext cx="9893300" cy="1244600"/>
            <a:chOff x="1149350" y="3664541"/>
            <a:chExt cx="9893300" cy="1244600"/>
          </a:xfrm>
        </p:grpSpPr>
        <p:sp>
          <p:nvSpPr>
            <p:cNvPr id="11" name="Freeform 14"/>
            <p:cNvSpPr/>
            <p:nvPr/>
          </p:nvSpPr>
          <p:spPr bwMode="auto">
            <a:xfrm>
              <a:off x="1149350" y="3664541"/>
              <a:ext cx="9893300" cy="1244600"/>
            </a:xfrm>
            <a:custGeom>
              <a:avLst/>
              <a:gdLst>
                <a:gd name="T0" fmla="*/ 338686592 w 12294"/>
                <a:gd name="T1" fmla="*/ 131563720 h 1546"/>
                <a:gd name="T2" fmla="*/ 2147483647 w 12294"/>
                <a:gd name="T3" fmla="*/ 131563720 h 1546"/>
                <a:gd name="T4" fmla="*/ 2147483647 w 12294"/>
                <a:gd name="T5" fmla="*/ 870395634 h 1546"/>
                <a:gd name="T6" fmla="*/ 338686592 w 12294"/>
                <a:gd name="T7" fmla="*/ 870395634 h 1546"/>
                <a:gd name="T8" fmla="*/ 338686592 w 12294"/>
                <a:gd name="T9" fmla="*/ 1001959353 h 1546"/>
                <a:gd name="T10" fmla="*/ 169018991 w 12294"/>
                <a:gd name="T11" fmla="*/ 751145082 h 1546"/>
                <a:gd name="T12" fmla="*/ 0 w 12294"/>
                <a:gd name="T13" fmla="*/ 500979677 h 1546"/>
                <a:gd name="T14" fmla="*/ 169018991 w 12294"/>
                <a:gd name="T15" fmla="*/ 250814272 h 1546"/>
                <a:gd name="T16" fmla="*/ 338686592 w 12294"/>
                <a:gd name="T17" fmla="*/ 0 h 1546"/>
                <a:gd name="T18" fmla="*/ 338686592 w 12294"/>
                <a:gd name="T19" fmla="*/ 131563720 h 15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94" h="1546">
                  <a:moveTo>
                    <a:pt x="523" y="203"/>
                  </a:moveTo>
                  <a:lnTo>
                    <a:pt x="12294" y="203"/>
                  </a:lnTo>
                  <a:lnTo>
                    <a:pt x="11153" y="1343"/>
                  </a:lnTo>
                  <a:lnTo>
                    <a:pt x="523" y="1343"/>
                  </a:lnTo>
                  <a:lnTo>
                    <a:pt x="523" y="1546"/>
                  </a:lnTo>
                  <a:lnTo>
                    <a:pt x="261" y="1159"/>
                  </a:lnTo>
                  <a:lnTo>
                    <a:pt x="0" y="773"/>
                  </a:lnTo>
                  <a:lnTo>
                    <a:pt x="261" y="387"/>
                  </a:lnTo>
                  <a:lnTo>
                    <a:pt x="523" y="0"/>
                  </a:lnTo>
                  <a:lnTo>
                    <a:pt x="523" y="203"/>
                  </a:lnTo>
                  <a:close/>
                </a:path>
              </a:pathLst>
            </a:custGeom>
            <a:solidFill>
              <a:srgbClr val="2DB2A4"/>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defTabSz="685800">
                <a:defRPr/>
              </a:pPr>
              <a:endParaRPr lang="zh-CN" altLang="en-US" sz="1865">
                <a:solidFill>
                  <a:schemeClr val="tx1">
                    <a:lumMod val="75000"/>
                    <a:lumOff val="25000"/>
                  </a:schemeClr>
                </a:solidFill>
              </a:endParaRPr>
            </a:p>
          </p:txBody>
        </p:sp>
        <p:sp>
          <p:nvSpPr>
            <p:cNvPr id="12" name="Oval 17"/>
            <p:cNvSpPr>
              <a:spLocks noChangeArrowheads="1"/>
            </p:cNvSpPr>
            <p:nvPr/>
          </p:nvSpPr>
          <p:spPr bwMode="auto">
            <a:xfrm>
              <a:off x="2471738" y="4032841"/>
              <a:ext cx="509587"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defTabSz="685800">
                <a:defRPr/>
              </a:pPr>
              <a:r>
                <a:rPr lang="en-US" altLang="zh-CN" sz="2000" b="1">
                  <a:solidFill>
                    <a:schemeClr val="tx1">
                      <a:lumMod val="75000"/>
                      <a:lumOff val="25000"/>
                    </a:schemeClr>
                  </a:solidFill>
                </a:rPr>
                <a:t>6</a:t>
              </a:r>
            </a:p>
          </p:txBody>
        </p:sp>
        <p:sp>
          <p:nvSpPr>
            <p:cNvPr id="13" name="Oval 17"/>
            <p:cNvSpPr>
              <a:spLocks noChangeArrowheads="1"/>
            </p:cNvSpPr>
            <p:nvPr/>
          </p:nvSpPr>
          <p:spPr bwMode="auto">
            <a:xfrm>
              <a:off x="5372100" y="4032841"/>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defTabSz="685800">
                <a:defRPr/>
              </a:pPr>
              <a:r>
                <a:rPr lang="en-US" altLang="zh-CN" sz="2000" b="1">
                  <a:solidFill>
                    <a:schemeClr val="tx1">
                      <a:lumMod val="75000"/>
                      <a:lumOff val="25000"/>
                    </a:schemeClr>
                  </a:solidFill>
                </a:rPr>
                <a:t>5</a:t>
              </a:r>
            </a:p>
          </p:txBody>
        </p:sp>
        <p:sp>
          <p:nvSpPr>
            <p:cNvPr id="14" name="Oval 17"/>
            <p:cNvSpPr>
              <a:spLocks noChangeArrowheads="1"/>
            </p:cNvSpPr>
            <p:nvPr/>
          </p:nvSpPr>
          <p:spPr bwMode="auto">
            <a:xfrm>
              <a:off x="8356600" y="4032841"/>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defTabSz="685800">
                <a:defRPr/>
              </a:pPr>
              <a:r>
                <a:rPr lang="en-US" altLang="zh-CN" sz="2000" b="1">
                  <a:solidFill>
                    <a:schemeClr val="tx1">
                      <a:lumMod val="75000"/>
                      <a:lumOff val="25000"/>
                    </a:schemeClr>
                  </a:solidFill>
                </a:rPr>
                <a:t>4</a:t>
              </a:r>
            </a:p>
          </p:txBody>
        </p:sp>
      </p:grpSp>
      <p:sp>
        <p:nvSpPr>
          <p:cNvPr id="15" name="TextBox 14"/>
          <p:cNvSpPr txBox="1">
            <a:spLocks noChangeArrowheads="1"/>
          </p:cNvSpPr>
          <p:nvPr/>
        </p:nvSpPr>
        <p:spPr bwMode="auto">
          <a:xfrm>
            <a:off x="4667848" y="1052105"/>
            <a:ext cx="2306319"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lnSpc>
                <a:spcPct val="125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16" name="TextBox 15"/>
          <p:cNvSpPr txBox="1">
            <a:spLocks noChangeArrowheads="1"/>
          </p:cNvSpPr>
          <p:nvPr/>
        </p:nvSpPr>
        <p:spPr bwMode="auto">
          <a:xfrm>
            <a:off x="7650764" y="1052105"/>
            <a:ext cx="253283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lnSpc>
                <a:spcPct val="125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17" name="TextBox 16"/>
          <p:cNvSpPr txBox="1">
            <a:spLocks noChangeArrowheads="1"/>
          </p:cNvSpPr>
          <p:nvPr/>
        </p:nvSpPr>
        <p:spPr bwMode="auto">
          <a:xfrm>
            <a:off x="1819876" y="4909141"/>
            <a:ext cx="2308224"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lnSpc>
                <a:spcPct val="125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18" name="TextBox 17"/>
          <p:cNvSpPr txBox="1">
            <a:spLocks noChangeArrowheads="1"/>
          </p:cNvSpPr>
          <p:nvPr/>
        </p:nvSpPr>
        <p:spPr bwMode="auto">
          <a:xfrm>
            <a:off x="4667850" y="4909141"/>
            <a:ext cx="2306316"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lnSpc>
                <a:spcPct val="125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19" name="TextBox 18"/>
          <p:cNvSpPr txBox="1">
            <a:spLocks noChangeArrowheads="1"/>
          </p:cNvSpPr>
          <p:nvPr/>
        </p:nvSpPr>
        <p:spPr bwMode="auto">
          <a:xfrm>
            <a:off x="7650763" y="4909141"/>
            <a:ext cx="2277608"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lnSpc>
                <a:spcPct val="125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a:t>
            </a:r>
          </a:p>
        </p:txBody>
      </p:sp>
    </p:spTree>
  </p:cSld>
  <p:clrMapOvr>
    <a:masterClrMapping/>
  </p:clrMapOvr>
  <p:transition advTm="7488">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200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500"/>
                                        <p:tgtEl>
                                          <p:spTgt spid="19"/>
                                        </p:tgtEl>
                                      </p:cBhvr>
                                    </p:animEffect>
                                  </p:childTnLst>
                                </p:cTn>
                              </p:par>
                            </p:childTnLst>
                          </p:cTn>
                        </p:par>
                        <p:par>
                          <p:cTn id="58" fill="hold">
                            <p:stCondLst>
                              <p:cond delay="2500"/>
                            </p:stCondLst>
                            <p:childTnLst>
                              <p:par>
                                <p:cTn id="59" presetID="22" presetClass="entr" presetSubtype="2"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right)">
                                      <p:cBhvr>
                                        <p:cTn id="61" dur="500"/>
                                        <p:tgtEl>
                                          <p:spTgt spid="18"/>
                                        </p:tgtEl>
                                      </p:cBhvr>
                                    </p:animEffect>
                                  </p:childTnLst>
                                </p:cTn>
                              </p:par>
                            </p:childTnLst>
                          </p:cTn>
                        </p:par>
                        <p:par>
                          <p:cTn id="62" fill="hold">
                            <p:stCondLst>
                              <p:cond delay="3000"/>
                            </p:stCondLst>
                            <p:childTnLst>
                              <p:par>
                                <p:cTn id="63" presetID="22" presetClass="entr" presetSubtype="2"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right)">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3" grpId="0" bldLvl="0" animBg="1"/>
      <p:bldP spid="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528412" y="1554619"/>
            <a:ext cx="5156200" cy="36195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nvGrpSpPr>
          <p:cNvPr id="5" name="组合 4"/>
          <p:cNvGrpSpPr/>
          <p:nvPr/>
        </p:nvGrpSpPr>
        <p:grpSpPr>
          <a:xfrm>
            <a:off x="7131055" y="1433208"/>
            <a:ext cx="4725756" cy="929216"/>
            <a:chOff x="5275833" y="2212057"/>
            <a:chExt cx="3544317" cy="696912"/>
          </a:xfrm>
        </p:grpSpPr>
        <p:sp>
          <p:nvSpPr>
            <p:cNvPr id="6" name="文本框 4"/>
            <p:cNvSpPr txBox="1"/>
            <p:nvPr/>
          </p:nvSpPr>
          <p:spPr>
            <a:xfrm>
              <a:off x="5275833" y="2212057"/>
              <a:ext cx="2411413" cy="293687"/>
            </a:xfrm>
            <a:prstGeom prst="rect">
              <a:avLst/>
            </a:prstGeom>
            <a:noFill/>
          </p:spPr>
          <p:txBody>
            <a:bodyPr/>
            <a:lstStyle/>
            <a:p>
              <a:pPr eaLnBrk="1" fontAlgn="auto" hangingPunct="1">
                <a:lnSpc>
                  <a:spcPct val="130000"/>
                </a:lnSpc>
                <a:spcBef>
                  <a:spcPts val="0"/>
                </a:spcBef>
                <a:spcAft>
                  <a:spcPts val="0"/>
                </a:spcAft>
                <a:defRPr/>
              </a:pPr>
              <a:r>
                <a:rPr lang="zh-CN" altLang="en-US" sz="2400" b="1" dirty="0">
                  <a:solidFill>
                    <a:schemeClr val="tx1">
                      <a:lumMod val="85000"/>
                      <a:lumOff val="15000"/>
                    </a:schemeClr>
                  </a:solidFill>
                  <a:latin typeface="微软雅黑" panose="020B0503020204020204" charset="-122"/>
                  <a:ea typeface="微软雅黑" panose="020B0503020204020204" charset="-122"/>
                </a:rPr>
                <a:t>标题：</a:t>
              </a:r>
            </a:p>
          </p:txBody>
        </p:sp>
        <p:sp>
          <p:nvSpPr>
            <p:cNvPr id="7" name="文本框 5"/>
            <p:cNvSpPr txBox="1"/>
            <p:nvPr/>
          </p:nvSpPr>
          <p:spPr>
            <a:xfrm>
              <a:off x="5275833" y="2524794"/>
              <a:ext cx="3544317" cy="384175"/>
            </a:xfrm>
            <a:prstGeom prst="rect">
              <a:avLst/>
            </a:prstGeom>
          </p:spPr>
          <p:txBody>
            <a:bodyPr/>
            <a:lstStyle>
              <a:defPPr>
                <a:defRPr lang="zh-CN"/>
              </a:defPPr>
              <a:lvl1pPr>
                <a:defRPr>
                  <a:solidFill>
                    <a:schemeClr val="tx1">
                      <a:lumMod val="65000"/>
                      <a:lumOff val="35000"/>
                    </a:schemeClr>
                  </a:solidFill>
                  <a:latin typeface="微软雅黑" panose="020B0503020204020204" charset="-122"/>
                  <a:ea typeface="微软雅黑" panose="020B0503020204020204" charset="-122"/>
                </a:defRPr>
              </a:lvl1pPr>
            </a:lstStyle>
            <a:p>
              <a:pPr algn="just" fontAlgn="base">
                <a:lnSpc>
                  <a:spcPct val="125000"/>
                </a:lnSpc>
                <a:spcBef>
                  <a:spcPct val="0"/>
                </a:spcBef>
                <a:spcAft>
                  <a:spcPct val="0"/>
                </a:spcAft>
                <a:defRPr/>
              </a:pPr>
              <a:r>
                <a:rPr lang="zh-CN" altLang="en-US" sz="1865" dirty="0">
                  <a:solidFill>
                    <a:schemeClr val="tx1">
                      <a:lumMod val="85000"/>
                      <a:lumOff val="15000"/>
                    </a:schemeClr>
                  </a:solidFill>
                </a:rPr>
                <a:t>添加内容添加内容添加内容添加内容</a:t>
              </a:r>
            </a:p>
          </p:txBody>
        </p:sp>
      </p:grpSp>
      <p:grpSp>
        <p:nvGrpSpPr>
          <p:cNvPr id="8" name="组合 7"/>
          <p:cNvGrpSpPr/>
          <p:nvPr/>
        </p:nvGrpSpPr>
        <p:grpSpPr>
          <a:xfrm>
            <a:off x="7131055" y="2433035"/>
            <a:ext cx="4725756" cy="931333"/>
            <a:chOff x="5275833" y="2889919"/>
            <a:chExt cx="3544317" cy="698500"/>
          </a:xfrm>
        </p:grpSpPr>
        <p:sp>
          <p:nvSpPr>
            <p:cNvPr id="9" name="文本框 6"/>
            <p:cNvSpPr txBox="1"/>
            <p:nvPr/>
          </p:nvSpPr>
          <p:spPr>
            <a:xfrm>
              <a:off x="5275833" y="2889919"/>
              <a:ext cx="2411413" cy="295275"/>
            </a:xfrm>
            <a:prstGeom prst="rect">
              <a:avLst/>
            </a:prstGeom>
            <a:noFill/>
          </p:spPr>
          <p:txBody>
            <a:bodyPr/>
            <a:lstStyle/>
            <a:p>
              <a:pPr eaLnBrk="1" fontAlgn="auto" hangingPunct="1">
                <a:lnSpc>
                  <a:spcPct val="130000"/>
                </a:lnSpc>
                <a:spcBef>
                  <a:spcPts val="0"/>
                </a:spcBef>
                <a:spcAft>
                  <a:spcPts val="0"/>
                </a:spcAft>
                <a:defRPr/>
              </a:pPr>
              <a:r>
                <a:rPr lang="zh-CN" altLang="en-US" sz="2400" b="1" dirty="0">
                  <a:solidFill>
                    <a:schemeClr val="tx1">
                      <a:lumMod val="85000"/>
                      <a:lumOff val="15000"/>
                    </a:schemeClr>
                  </a:solidFill>
                  <a:latin typeface="微软雅黑" panose="020B0503020204020204" charset="-122"/>
                  <a:ea typeface="微软雅黑" panose="020B0503020204020204" charset="-122"/>
                </a:rPr>
                <a:t>标题：</a:t>
              </a:r>
            </a:p>
          </p:txBody>
        </p:sp>
        <p:sp>
          <p:nvSpPr>
            <p:cNvPr id="10" name="文本框 7"/>
            <p:cNvSpPr txBox="1"/>
            <p:nvPr/>
          </p:nvSpPr>
          <p:spPr>
            <a:xfrm>
              <a:off x="5275833" y="3204244"/>
              <a:ext cx="3544317" cy="384175"/>
            </a:xfrm>
            <a:prstGeom prst="rect">
              <a:avLst/>
            </a:prstGeom>
          </p:spPr>
          <p:txBody>
            <a:bodyPr/>
            <a:lstStyle>
              <a:defPPr>
                <a:defRPr lang="zh-CN"/>
              </a:defPPr>
              <a:lvl1pPr>
                <a:defRPr>
                  <a:solidFill>
                    <a:schemeClr val="tx1">
                      <a:lumMod val="65000"/>
                      <a:lumOff val="35000"/>
                    </a:schemeClr>
                  </a:solidFill>
                  <a:latin typeface="微软雅黑" panose="020B0503020204020204" charset="-122"/>
                  <a:ea typeface="微软雅黑" panose="020B0503020204020204" charset="-122"/>
                </a:defRPr>
              </a:lvl1pPr>
            </a:lstStyle>
            <a:p>
              <a:pPr algn="just" fontAlgn="base">
                <a:lnSpc>
                  <a:spcPct val="125000"/>
                </a:lnSpc>
                <a:spcBef>
                  <a:spcPct val="0"/>
                </a:spcBef>
                <a:spcAft>
                  <a:spcPct val="0"/>
                </a:spcAft>
                <a:defRPr/>
              </a:pPr>
              <a:r>
                <a:rPr lang="zh-CN" altLang="en-US" sz="1865" dirty="0">
                  <a:solidFill>
                    <a:schemeClr val="tx1">
                      <a:lumMod val="85000"/>
                      <a:lumOff val="15000"/>
                    </a:schemeClr>
                  </a:solidFill>
                </a:rPr>
                <a:t>添加内容添加内容添加内容添加内容</a:t>
              </a:r>
            </a:p>
          </p:txBody>
        </p:sp>
      </p:grpSp>
      <p:grpSp>
        <p:nvGrpSpPr>
          <p:cNvPr id="11" name="组合 10"/>
          <p:cNvGrpSpPr/>
          <p:nvPr/>
        </p:nvGrpSpPr>
        <p:grpSpPr>
          <a:xfrm>
            <a:off x="7131055" y="3434979"/>
            <a:ext cx="4725756" cy="931333"/>
            <a:chOff x="5275833" y="3569369"/>
            <a:chExt cx="3544317" cy="698500"/>
          </a:xfrm>
        </p:grpSpPr>
        <p:sp>
          <p:nvSpPr>
            <p:cNvPr id="12" name="文本框 8"/>
            <p:cNvSpPr txBox="1"/>
            <p:nvPr/>
          </p:nvSpPr>
          <p:spPr>
            <a:xfrm>
              <a:off x="5275833" y="3569369"/>
              <a:ext cx="2411413" cy="293688"/>
            </a:xfrm>
            <a:prstGeom prst="rect">
              <a:avLst/>
            </a:prstGeom>
            <a:noFill/>
          </p:spPr>
          <p:txBody>
            <a:bodyPr/>
            <a:lstStyle/>
            <a:p>
              <a:pPr eaLnBrk="1" fontAlgn="auto" hangingPunct="1">
                <a:lnSpc>
                  <a:spcPct val="130000"/>
                </a:lnSpc>
                <a:spcBef>
                  <a:spcPts val="0"/>
                </a:spcBef>
                <a:spcAft>
                  <a:spcPts val="0"/>
                </a:spcAft>
                <a:defRPr/>
              </a:pPr>
              <a:r>
                <a:rPr lang="zh-CN" altLang="en-US" sz="2400" b="1" dirty="0">
                  <a:solidFill>
                    <a:schemeClr val="tx1">
                      <a:lumMod val="85000"/>
                      <a:lumOff val="15000"/>
                    </a:schemeClr>
                  </a:solidFill>
                  <a:latin typeface="微软雅黑" panose="020B0503020204020204" charset="-122"/>
                  <a:ea typeface="微软雅黑" panose="020B0503020204020204" charset="-122"/>
                </a:rPr>
                <a:t>标题：</a:t>
              </a:r>
            </a:p>
          </p:txBody>
        </p:sp>
        <p:sp>
          <p:nvSpPr>
            <p:cNvPr id="13" name="文本框 9"/>
            <p:cNvSpPr txBox="1"/>
            <p:nvPr/>
          </p:nvSpPr>
          <p:spPr>
            <a:xfrm>
              <a:off x="5275833" y="3882107"/>
              <a:ext cx="3544317" cy="385762"/>
            </a:xfrm>
            <a:prstGeom prst="rect">
              <a:avLst/>
            </a:prstGeom>
          </p:spPr>
          <p:txBody>
            <a:bodyPr/>
            <a:lstStyle>
              <a:defPPr>
                <a:defRPr lang="zh-CN"/>
              </a:defPPr>
              <a:lvl1pPr>
                <a:defRPr>
                  <a:solidFill>
                    <a:schemeClr val="tx1">
                      <a:lumMod val="65000"/>
                      <a:lumOff val="35000"/>
                    </a:schemeClr>
                  </a:solidFill>
                  <a:latin typeface="微软雅黑" panose="020B0503020204020204" charset="-122"/>
                  <a:ea typeface="微软雅黑" panose="020B0503020204020204" charset="-122"/>
                </a:defRPr>
              </a:lvl1pPr>
            </a:lstStyle>
            <a:p>
              <a:pPr algn="just" fontAlgn="base">
                <a:lnSpc>
                  <a:spcPct val="125000"/>
                </a:lnSpc>
                <a:spcBef>
                  <a:spcPct val="0"/>
                </a:spcBef>
                <a:spcAft>
                  <a:spcPct val="0"/>
                </a:spcAft>
                <a:defRPr/>
              </a:pPr>
              <a:r>
                <a:rPr lang="zh-CN" altLang="en-US" sz="1865" dirty="0">
                  <a:solidFill>
                    <a:schemeClr val="tx1">
                      <a:lumMod val="85000"/>
                      <a:lumOff val="15000"/>
                    </a:schemeClr>
                  </a:solidFill>
                </a:rPr>
                <a:t>添加内容添加内容添加内容添加内容</a:t>
              </a:r>
            </a:p>
          </p:txBody>
        </p:sp>
      </p:grpSp>
      <p:grpSp>
        <p:nvGrpSpPr>
          <p:cNvPr id="14" name="组合 13"/>
          <p:cNvGrpSpPr/>
          <p:nvPr/>
        </p:nvGrpSpPr>
        <p:grpSpPr>
          <a:xfrm>
            <a:off x="7131055" y="4440428"/>
            <a:ext cx="4726185" cy="929217"/>
            <a:chOff x="5275833" y="4248819"/>
            <a:chExt cx="3544639" cy="696913"/>
          </a:xfrm>
        </p:grpSpPr>
        <p:sp>
          <p:nvSpPr>
            <p:cNvPr id="15" name="文本框 10"/>
            <p:cNvSpPr txBox="1"/>
            <p:nvPr/>
          </p:nvSpPr>
          <p:spPr>
            <a:xfrm>
              <a:off x="5275833" y="4248819"/>
              <a:ext cx="2411413" cy="293688"/>
            </a:xfrm>
            <a:prstGeom prst="rect">
              <a:avLst/>
            </a:prstGeom>
            <a:noFill/>
          </p:spPr>
          <p:txBody>
            <a:bodyPr/>
            <a:lstStyle/>
            <a:p>
              <a:pPr eaLnBrk="1" fontAlgn="auto" hangingPunct="1">
                <a:lnSpc>
                  <a:spcPct val="130000"/>
                </a:lnSpc>
                <a:spcBef>
                  <a:spcPts val="0"/>
                </a:spcBef>
                <a:spcAft>
                  <a:spcPts val="0"/>
                </a:spcAft>
                <a:defRPr/>
              </a:pPr>
              <a:r>
                <a:rPr lang="zh-CN" altLang="en-US" sz="2400" b="1" dirty="0">
                  <a:solidFill>
                    <a:schemeClr val="tx1">
                      <a:lumMod val="85000"/>
                      <a:lumOff val="15000"/>
                    </a:schemeClr>
                  </a:solidFill>
                  <a:latin typeface="微软雅黑" panose="020B0503020204020204" charset="-122"/>
                  <a:ea typeface="微软雅黑" panose="020B0503020204020204" charset="-122"/>
                </a:rPr>
                <a:t>标题：</a:t>
              </a:r>
            </a:p>
          </p:txBody>
        </p:sp>
        <p:sp>
          <p:nvSpPr>
            <p:cNvPr id="16" name="文本框 11"/>
            <p:cNvSpPr txBox="1"/>
            <p:nvPr/>
          </p:nvSpPr>
          <p:spPr>
            <a:xfrm>
              <a:off x="5275833" y="4561557"/>
              <a:ext cx="3544639" cy="384175"/>
            </a:xfrm>
            <a:prstGeom prst="rect">
              <a:avLst/>
            </a:prstGeom>
          </p:spPr>
          <p:txBody>
            <a:bodyPr/>
            <a:lstStyle>
              <a:defPPr>
                <a:defRPr lang="zh-CN"/>
              </a:defPPr>
              <a:lvl1pPr>
                <a:defRPr>
                  <a:solidFill>
                    <a:schemeClr val="tx1">
                      <a:lumMod val="65000"/>
                      <a:lumOff val="35000"/>
                    </a:schemeClr>
                  </a:solidFill>
                  <a:latin typeface="微软雅黑" panose="020B0503020204020204" charset="-122"/>
                  <a:ea typeface="微软雅黑" panose="020B0503020204020204" charset="-122"/>
                </a:defRPr>
              </a:lvl1pPr>
            </a:lstStyle>
            <a:p>
              <a:pPr algn="just" fontAlgn="base">
                <a:lnSpc>
                  <a:spcPct val="125000"/>
                </a:lnSpc>
                <a:spcBef>
                  <a:spcPct val="0"/>
                </a:spcBef>
                <a:spcAft>
                  <a:spcPct val="0"/>
                </a:spcAft>
                <a:defRPr/>
              </a:pPr>
              <a:r>
                <a:rPr lang="zh-CN" altLang="en-US" sz="1865" dirty="0">
                  <a:solidFill>
                    <a:schemeClr val="tx1">
                      <a:lumMod val="85000"/>
                      <a:lumOff val="15000"/>
                    </a:schemeClr>
                  </a:solidFill>
                </a:rPr>
                <a:t>添加内容添加内容添加内容添加内容</a:t>
              </a:r>
            </a:p>
          </p:txBody>
        </p:sp>
      </p:grpSp>
      <p:grpSp>
        <p:nvGrpSpPr>
          <p:cNvPr id="17" name="组合 16"/>
          <p:cNvGrpSpPr/>
          <p:nvPr/>
        </p:nvGrpSpPr>
        <p:grpSpPr>
          <a:xfrm>
            <a:off x="6288622" y="2509235"/>
            <a:ext cx="654051" cy="656167"/>
            <a:chOff x="4644008" y="2947069"/>
            <a:chExt cx="490538" cy="492125"/>
          </a:xfrm>
        </p:grpSpPr>
        <p:sp>
          <p:nvSpPr>
            <p:cNvPr id="18" name="椭圆 17"/>
            <p:cNvSpPr/>
            <p:nvPr/>
          </p:nvSpPr>
          <p:spPr>
            <a:xfrm>
              <a:off x="4644008" y="2947069"/>
              <a:ext cx="490538" cy="492125"/>
            </a:xfrm>
            <a:prstGeom prst="ellipse">
              <a:avLst/>
            </a:prstGeom>
            <a:solidFill>
              <a:srgbClr val="F77A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9" name="任意多边形 18"/>
            <p:cNvSpPr/>
            <p:nvPr/>
          </p:nvSpPr>
          <p:spPr>
            <a:xfrm>
              <a:off x="4756721" y="3074069"/>
              <a:ext cx="265112" cy="238125"/>
            </a:xfrm>
            <a:custGeom>
              <a:avLst/>
              <a:gdLst>
                <a:gd name="connsiteX0" fmla="*/ 0 w 264714"/>
                <a:gd name="connsiteY0" fmla="*/ 50792 h 238243"/>
                <a:gd name="connsiteX1" fmla="*/ 2265 w 264714"/>
                <a:gd name="connsiteY1" fmla="*/ 50792 h 238243"/>
                <a:gd name="connsiteX2" fmla="*/ 32565 w 264714"/>
                <a:gd name="connsiteY2" fmla="*/ 171993 h 238243"/>
                <a:gd name="connsiteX3" fmla="*/ 232151 w 264714"/>
                <a:gd name="connsiteY3" fmla="*/ 171993 h 238243"/>
                <a:gd name="connsiteX4" fmla="*/ 262451 w 264714"/>
                <a:gd name="connsiteY4" fmla="*/ 50792 h 238243"/>
                <a:gd name="connsiteX5" fmla="*/ 264714 w 264714"/>
                <a:gd name="connsiteY5" fmla="*/ 50792 h 238243"/>
                <a:gd name="connsiteX6" fmla="*/ 264714 w 264714"/>
                <a:gd name="connsiteY6" fmla="*/ 238243 h 238243"/>
                <a:gd name="connsiteX7" fmla="*/ 0 w 264714"/>
                <a:gd name="connsiteY7" fmla="*/ 238243 h 238243"/>
                <a:gd name="connsiteX8" fmla="*/ 26472 w 264714"/>
                <a:gd name="connsiteY8" fmla="*/ 0 h 238243"/>
                <a:gd name="connsiteX9" fmla="*/ 238243 w 264714"/>
                <a:gd name="connsiteY9" fmla="*/ 0 h 238243"/>
                <a:gd name="connsiteX10" fmla="*/ 205154 w 264714"/>
                <a:gd name="connsiteY10" fmla="*/ 132357 h 238243"/>
                <a:gd name="connsiteX11" fmla="*/ 59561 w 264714"/>
                <a:gd name="connsiteY11" fmla="*/ 132357 h 23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4714" h="238243">
                  <a:moveTo>
                    <a:pt x="0" y="50792"/>
                  </a:moveTo>
                  <a:lnTo>
                    <a:pt x="2265" y="50792"/>
                  </a:lnTo>
                  <a:lnTo>
                    <a:pt x="32565" y="171993"/>
                  </a:lnTo>
                  <a:lnTo>
                    <a:pt x="232151" y="171993"/>
                  </a:lnTo>
                  <a:lnTo>
                    <a:pt x="262451" y="50792"/>
                  </a:lnTo>
                  <a:lnTo>
                    <a:pt x="264714" y="50792"/>
                  </a:lnTo>
                  <a:lnTo>
                    <a:pt x="264714" y="238243"/>
                  </a:lnTo>
                  <a:lnTo>
                    <a:pt x="0" y="238243"/>
                  </a:lnTo>
                  <a:close/>
                  <a:moveTo>
                    <a:pt x="26472" y="0"/>
                  </a:moveTo>
                  <a:lnTo>
                    <a:pt x="238243" y="0"/>
                  </a:lnTo>
                  <a:lnTo>
                    <a:pt x="205154" y="132357"/>
                  </a:lnTo>
                  <a:lnTo>
                    <a:pt x="59561" y="13235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grpSp>
        <p:nvGrpSpPr>
          <p:cNvPr id="20" name="组合 19"/>
          <p:cNvGrpSpPr/>
          <p:nvPr/>
        </p:nvGrpSpPr>
        <p:grpSpPr>
          <a:xfrm>
            <a:off x="6288622" y="1524224"/>
            <a:ext cx="654051" cy="654051"/>
            <a:chOff x="4644008" y="2280319"/>
            <a:chExt cx="490538" cy="490538"/>
          </a:xfrm>
        </p:grpSpPr>
        <p:sp>
          <p:nvSpPr>
            <p:cNvPr id="21" name="椭圆 20"/>
            <p:cNvSpPr/>
            <p:nvPr/>
          </p:nvSpPr>
          <p:spPr>
            <a:xfrm>
              <a:off x="4644008" y="2280319"/>
              <a:ext cx="490538" cy="490538"/>
            </a:xfrm>
            <a:prstGeom prst="ellipse">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pic>
          <p:nvPicPr>
            <p:cNvPr id="22" name="图片 19"/>
            <p:cNvPicPr>
              <a:picLocks noChangeAspect="1"/>
            </p:cNvPicPr>
            <p:nvPr/>
          </p:nvPicPr>
          <p:blipFill>
            <a:blip r:embed="rId3" cstate="print">
              <a:extLst>
                <a:ext uri="{28A0092B-C50C-407E-A947-70E740481C1C}">
                  <a14:useLocalDpi xmlns:a14="http://schemas.microsoft.com/office/drawing/2010/main" val="0"/>
                </a:ext>
              </a:extLst>
            </a:blip>
            <a:srcRect t="5220"/>
            <a:stretch>
              <a:fillRect/>
            </a:stretch>
          </p:blipFill>
          <p:spPr bwMode="auto">
            <a:xfrm>
              <a:off x="4723383" y="2393032"/>
              <a:ext cx="3302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组合 22"/>
          <p:cNvGrpSpPr/>
          <p:nvPr/>
        </p:nvGrpSpPr>
        <p:grpSpPr>
          <a:xfrm>
            <a:off x="6288622" y="4484879"/>
            <a:ext cx="654051" cy="656167"/>
            <a:chOff x="4644008" y="4282157"/>
            <a:chExt cx="490538" cy="492125"/>
          </a:xfrm>
        </p:grpSpPr>
        <p:sp>
          <p:nvSpPr>
            <p:cNvPr id="24" name="椭圆 23"/>
            <p:cNvSpPr/>
            <p:nvPr/>
          </p:nvSpPr>
          <p:spPr>
            <a:xfrm>
              <a:off x="4644008" y="4282157"/>
              <a:ext cx="490538" cy="492125"/>
            </a:xfrm>
            <a:prstGeom prst="ellipse">
              <a:avLst/>
            </a:prstGeom>
            <a:solidFill>
              <a:srgbClr val="F77A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pic>
          <p:nvPicPr>
            <p:cNvPr id="25" name="图片 22"/>
            <p:cNvPicPr>
              <a:picLocks noChangeAspect="1"/>
            </p:cNvPicPr>
            <p:nvPr/>
          </p:nvPicPr>
          <p:blipFill>
            <a:blip r:embed="rId4">
              <a:extLst>
                <a:ext uri="{28A0092B-C50C-407E-A947-70E740481C1C}">
                  <a14:useLocalDpi xmlns:a14="http://schemas.microsoft.com/office/drawing/2010/main" val="0"/>
                </a:ext>
              </a:extLst>
            </a:blip>
            <a:srcRect l="23180" t="13547" r="24422" b="28755"/>
            <a:stretch>
              <a:fillRect/>
            </a:stretch>
          </p:blipFill>
          <p:spPr bwMode="auto">
            <a:xfrm>
              <a:off x="4756721" y="4382169"/>
              <a:ext cx="2651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组合 25"/>
          <p:cNvGrpSpPr/>
          <p:nvPr/>
        </p:nvGrpSpPr>
        <p:grpSpPr>
          <a:xfrm>
            <a:off x="6288622" y="3496363"/>
            <a:ext cx="654051" cy="654049"/>
            <a:chOff x="4644008" y="3615407"/>
            <a:chExt cx="490538" cy="490537"/>
          </a:xfrm>
        </p:grpSpPr>
        <p:sp>
          <p:nvSpPr>
            <p:cNvPr id="27" name="椭圆 26"/>
            <p:cNvSpPr/>
            <p:nvPr/>
          </p:nvSpPr>
          <p:spPr>
            <a:xfrm>
              <a:off x="4644008" y="3615407"/>
              <a:ext cx="490538" cy="490537"/>
            </a:xfrm>
            <a:prstGeom prst="ellipse">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8" name="任意多边形 27"/>
            <p:cNvSpPr/>
            <p:nvPr/>
          </p:nvSpPr>
          <p:spPr>
            <a:xfrm>
              <a:off x="4755133" y="3750344"/>
              <a:ext cx="268288" cy="220663"/>
            </a:xfrm>
            <a:custGeom>
              <a:avLst/>
              <a:gdLst>
                <a:gd name="connsiteX0" fmla="*/ 226044 w 267903"/>
                <a:gd name="connsiteY0" fmla="*/ 31075 h 219795"/>
                <a:gd name="connsiteX1" fmla="*/ 242835 w 267903"/>
                <a:gd name="connsiteY1" fmla="*/ 31075 h 219795"/>
                <a:gd name="connsiteX2" fmla="*/ 267903 w 267903"/>
                <a:gd name="connsiteY2" fmla="*/ 56143 h 219795"/>
                <a:gd name="connsiteX3" fmla="*/ 267903 w 267903"/>
                <a:gd name="connsiteY3" fmla="*/ 118810 h 219795"/>
                <a:gd name="connsiteX4" fmla="*/ 267903 w 267903"/>
                <a:gd name="connsiteY4" fmla="*/ 156410 h 219795"/>
                <a:gd name="connsiteX5" fmla="*/ 242835 w 267903"/>
                <a:gd name="connsiteY5" fmla="*/ 181478 h 219795"/>
                <a:gd name="connsiteX6" fmla="*/ 223253 w 267903"/>
                <a:gd name="connsiteY6" fmla="*/ 181478 h 219795"/>
                <a:gd name="connsiteX7" fmla="*/ 174775 w 267903"/>
                <a:gd name="connsiteY7" fmla="*/ 219795 h 219795"/>
                <a:gd name="connsiteX8" fmla="*/ 156277 w 267903"/>
                <a:gd name="connsiteY8" fmla="*/ 181478 h 219795"/>
                <a:gd name="connsiteX9" fmla="*/ 25068 w 267903"/>
                <a:gd name="connsiteY9" fmla="*/ 181478 h 219795"/>
                <a:gd name="connsiteX10" fmla="*/ 0 w 267903"/>
                <a:gd name="connsiteY10" fmla="*/ 156410 h 219795"/>
                <a:gd name="connsiteX11" fmla="*/ 0 w 267903"/>
                <a:gd name="connsiteY11" fmla="*/ 138206 h 219795"/>
                <a:gd name="connsiteX12" fmla="*/ 419 w 267903"/>
                <a:gd name="connsiteY12" fmla="*/ 138379 h 219795"/>
                <a:gd name="connsiteX13" fmla="*/ 202343 w 267903"/>
                <a:gd name="connsiteY13" fmla="*/ 138379 h 219795"/>
                <a:gd name="connsiteX14" fmla="*/ 226044 w 267903"/>
                <a:gd name="connsiteY14" fmla="*/ 114678 h 219795"/>
                <a:gd name="connsiteX15" fmla="*/ 19087 w 267903"/>
                <a:gd name="connsiteY15" fmla="*/ 0 h 219795"/>
                <a:gd name="connsiteX16" fmla="*/ 181703 w 267903"/>
                <a:gd name="connsiteY16" fmla="*/ 0 h 219795"/>
                <a:gd name="connsiteX17" fmla="*/ 200790 w 267903"/>
                <a:gd name="connsiteY17" fmla="*/ 19087 h 219795"/>
                <a:gd name="connsiteX18" fmla="*/ 200790 w 267903"/>
                <a:gd name="connsiteY18" fmla="*/ 95432 h 219795"/>
                <a:gd name="connsiteX19" fmla="*/ 181703 w 267903"/>
                <a:gd name="connsiteY19" fmla="*/ 114519 h 219795"/>
                <a:gd name="connsiteX20" fmla="*/ 19087 w 267903"/>
                <a:gd name="connsiteY20" fmla="*/ 114519 h 219795"/>
                <a:gd name="connsiteX21" fmla="*/ 0 w 267903"/>
                <a:gd name="connsiteY21" fmla="*/ 95432 h 219795"/>
                <a:gd name="connsiteX22" fmla="*/ 0 w 267903"/>
                <a:gd name="connsiteY22" fmla="*/ 19087 h 219795"/>
                <a:gd name="connsiteX23" fmla="*/ 19087 w 267903"/>
                <a:gd name="connsiteY23" fmla="*/ 0 h 21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7903" h="219795">
                  <a:moveTo>
                    <a:pt x="226044" y="31075"/>
                  </a:moveTo>
                  <a:lnTo>
                    <a:pt x="242835" y="31075"/>
                  </a:lnTo>
                  <a:cubicBezTo>
                    <a:pt x="256680" y="31075"/>
                    <a:pt x="267903" y="42298"/>
                    <a:pt x="267903" y="56143"/>
                  </a:cubicBezTo>
                  <a:lnTo>
                    <a:pt x="267903" y="118810"/>
                  </a:lnTo>
                  <a:lnTo>
                    <a:pt x="267903" y="156410"/>
                  </a:lnTo>
                  <a:cubicBezTo>
                    <a:pt x="267903" y="170255"/>
                    <a:pt x="256680" y="181478"/>
                    <a:pt x="242835" y="181478"/>
                  </a:cubicBezTo>
                  <a:lnTo>
                    <a:pt x="223253" y="181478"/>
                  </a:lnTo>
                  <a:lnTo>
                    <a:pt x="174775" y="219795"/>
                  </a:lnTo>
                  <a:lnTo>
                    <a:pt x="156277" y="181478"/>
                  </a:lnTo>
                  <a:lnTo>
                    <a:pt x="25068" y="181478"/>
                  </a:lnTo>
                  <a:cubicBezTo>
                    <a:pt x="11223" y="181478"/>
                    <a:pt x="0" y="170255"/>
                    <a:pt x="0" y="156410"/>
                  </a:cubicBezTo>
                  <a:lnTo>
                    <a:pt x="0" y="138206"/>
                  </a:lnTo>
                  <a:lnTo>
                    <a:pt x="419" y="138379"/>
                  </a:lnTo>
                  <a:lnTo>
                    <a:pt x="202343" y="138379"/>
                  </a:lnTo>
                  <a:cubicBezTo>
                    <a:pt x="215433" y="138379"/>
                    <a:pt x="226044" y="127768"/>
                    <a:pt x="226044" y="114678"/>
                  </a:cubicBezTo>
                  <a:close/>
                  <a:moveTo>
                    <a:pt x="19087" y="0"/>
                  </a:moveTo>
                  <a:lnTo>
                    <a:pt x="181703" y="0"/>
                  </a:lnTo>
                  <a:cubicBezTo>
                    <a:pt x="192244" y="0"/>
                    <a:pt x="200790" y="8546"/>
                    <a:pt x="200790" y="19087"/>
                  </a:cubicBezTo>
                  <a:lnTo>
                    <a:pt x="200790" y="95432"/>
                  </a:lnTo>
                  <a:cubicBezTo>
                    <a:pt x="200790" y="105973"/>
                    <a:pt x="192244" y="114519"/>
                    <a:pt x="181703" y="114519"/>
                  </a:cubicBezTo>
                  <a:lnTo>
                    <a:pt x="19087" y="114519"/>
                  </a:lnTo>
                  <a:cubicBezTo>
                    <a:pt x="8546" y="114519"/>
                    <a:pt x="0" y="105973"/>
                    <a:pt x="0" y="95432"/>
                  </a:cubicBezTo>
                  <a:lnTo>
                    <a:pt x="0" y="19087"/>
                  </a:lnTo>
                  <a:cubicBezTo>
                    <a:pt x="0" y="8546"/>
                    <a:pt x="8546" y="0"/>
                    <a:pt x="19087" y="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Tree>
  </p:cSld>
  <p:clrMapOvr>
    <a:masterClrMapping/>
  </p:clrMapOvr>
  <p:transition advTm="6178">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18" presetClass="entr" presetSubtype="3"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trips(upRight)">
                                      <p:cBhvr>
                                        <p:cTn id="31" dur="500"/>
                                        <p:tgtEl>
                                          <p:spTgt spid="3"/>
                                        </p:tgtEl>
                                      </p:cBhvr>
                                    </p:animEffect>
                                  </p:childTnLst>
                                </p:cTn>
                              </p:par>
                            </p:childTnLst>
                          </p:cTn>
                        </p:par>
                        <p:par>
                          <p:cTn id="32" fill="hold">
                            <p:stCondLst>
                              <p:cond delay="1250"/>
                            </p:stCondLst>
                            <p:childTnLst>
                              <p:par>
                                <p:cTn id="33" presetID="49" presetClass="entr" presetSubtype="0" decel="10000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 calcmode="lin" valueType="num">
                                      <p:cBhvr>
                                        <p:cTn id="37" dur="500" fill="hold"/>
                                        <p:tgtEl>
                                          <p:spTgt spid="20"/>
                                        </p:tgtEl>
                                        <p:attrNameLst>
                                          <p:attrName>style.rotation</p:attrName>
                                        </p:attrNameLst>
                                      </p:cBhvr>
                                      <p:tavLst>
                                        <p:tav tm="0">
                                          <p:val>
                                            <p:fltVal val="360"/>
                                          </p:val>
                                        </p:tav>
                                        <p:tav tm="100000">
                                          <p:val>
                                            <p:fltVal val="0"/>
                                          </p:val>
                                        </p:tav>
                                      </p:tavLst>
                                    </p:anim>
                                    <p:animEffect transition="in" filter="fade">
                                      <p:cBhvr>
                                        <p:cTn id="38" dur="500"/>
                                        <p:tgtEl>
                                          <p:spTgt spid="20"/>
                                        </p:tgtEl>
                                      </p:cBhvr>
                                    </p:animEffect>
                                  </p:childTnLst>
                                </p:cTn>
                              </p:par>
                            </p:childTnLst>
                          </p:cTn>
                        </p:par>
                        <p:par>
                          <p:cTn id="39" fill="hold">
                            <p:stCondLst>
                              <p:cond delay="1750"/>
                            </p:stCondLst>
                            <p:childTnLst>
                              <p:par>
                                <p:cTn id="40" presetID="2" presetClass="entr" presetSubtype="2"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1+#ppt_w/2"/>
                                          </p:val>
                                        </p:tav>
                                        <p:tav tm="100000">
                                          <p:val>
                                            <p:strVal val="#ppt_x"/>
                                          </p:val>
                                        </p:tav>
                                      </p:tavLst>
                                    </p:anim>
                                    <p:anim calcmode="lin" valueType="num">
                                      <p:cBhvr additive="base">
                                        <p:cTn id="43" dur="500" fill="hold"/>
                                        <p:tgtEl>
                                          <p:spTgt spid="5"/>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49" presetClass="entr" presetSubtype="0" decel="10000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 calcmode="lin" valueType="num">
                                      <p:cBhvr>
                                        <p:cTn id="49" dur="500" fill="hold"/>
                                        <p:tgtEl>
                                          <p:spTgt spid="17"/>
                                        </p:tgtEl>
                                        <p:attrNameLst>
                                          <p:attrName>style.rotation</p:attrName>
                                        </p:attrNameLst>
                                      </p:cBhvr>
                                      <p:tavLst>
                                        <p:tav tm="0">
                                          <p:val>
                                            <p:fltVal val="360"/>
                                          </p:val>
                                        </p:tav>
                                        <p:tav tm="100000">
                                          <p:val>
                                            <p:fltVal val="0"/>
                                          </p:val>
                                        </p:tav>
                                      </p:tavLst>
                                    </p:anim>
                                    <p:animEffect transition="in" filter="fade">
                                      <p:cBhvr>
                                        <p:cTn id="50" dur="500"/>
                                        <p:tgtEl>
                                          <p:spTgt spid="17"/>
                                        </p:tgtEl>
                                      </p:cBhvr>
                                    </p:animEffect>
                                  </p:childTnLst>
                                </p:cTn>
                              </p:par>
                            </p:childTnLst>
                          </p:cTn>
                        </p:par>
                        <p:par>
                          <p:cTn id="51" fill="hold">
                            <p:stCondLst>
                              <p:cond delay="2750"/>
                            </p:stCondLst>
                            <p:childTnLst>
                              <p:par>
                                <p:cTn id="52" presetID="2" presetClass="entr" presetSubtype="2"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1+#ppt_w/2"/>
                                          </p:val>
                                        </p:tav>
                                        <p:tav tm="100000">
                                          <p:val>
                                            <p:strVal val="#ppt_x"/>
                                          </p:val>
                                        </p:tav>
                                      </p:tavLst>
                                    </p:anim>
                                    <p:anim calcmode="lin" valueType="num">
                                      <p:cBhvr additive="base">
                                        <p:cTn id="55" dur="500" fill="hold"/>
                                        <p:tgtEl>
                                          <p:spTgt spid="8"/>
                                        </p:tgtEl>
                                        <p:attrNameLst>
                                          <p:attrName>ppt_y</p:attrName>
                                        </p:attrNameLst>
                                      </p:cBhvr>
                                      <p:tavLst>
                                        <p:tav tm="0">
                                          <p:val>
                                            <p:strVal val="#ppt_y"/>
                                          </p:val>
                                        </p:tav>
                                        <p:tav tm="100000">
                                          <p:val>
                                            <p:strVal val="#ppt_y"/>
                                          </p:val>
                                        </p:tav>
                                      </p:tavLst>
                                    </p:anim>
                                  </p:childTnLst>
                                </p:cTn>
                              </p:par>
                            </p:childTnLst>
                          </p:cTn>
                        </p:par>
                        <p:par>
                          <p:cTn id="56" fill="hold">
                            <p:stCondLst>
                              <p:cond delay="3250"/>
                            </p:stCondLst>
                            <p:childTnLst>
                              <p:par>
                                <p:cTn id="57" presetID="49" presetClass="entr" presetSubtype="0" decel="10000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 calcmode="lin" valueType="num">
                                      <p:cBhvr>
                                        <p:cTn id="61" dur="500" fill="hold"/>
                                        <p:tgtEl>
                                          <p:spTgt spid="26"/>
                                        </p:tgtEl>
                                        <p:attrNameLst>
                                          <p:attrName>style.rotation</p:attrName>
                                        </p:attrNameLst>
                                      </p:cBhvr>
                                      <p:tavLst>
                                        <p:tav tm="0">
                                          <p:val>
                                            <p:fltVal val="360"/>
                                          </p:val>
                                        </p:tav>
                                        <p:tav tm="100000">
                                          <p:val>
                                            <p:fltVal val="0"/>
                                          </p:val>
                                        </p:tav>
                                      </p:tavLst>
                                    </p:anim>
                                    <p:animEffect transition="in" filter="fade">
                                      <p:cBhvr>
                                        <p:cTn id="62" dur="500"/>
                                        <p:tgtEl>
                                          <p:spTgt spid="26"/>
                                        </p:tgtEl>
                                      </p:cBhvr>
                                    </p:animEffect>
                                  </p:childTnLst>
                                </p:cTn>
                              </p:par>
                            </p:childTnLst>
                          </p:cTn>
                        </p:par>
                        <p:par>
                          <p:cTn id="63" fill="hold">
                            <p:stCondLst>
                              <p:cond delay="3750"/>
                            </p:stCondLst>
                            <p:childTnLst>
                              <p:par>
                                <p:cTn id="64" presetID="2" presetClass="entr" presetSubtype="2"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1+#ppt_w/2"/>
                                          </p:val>
                                        </p:tav>
                                        <p:tav tm="100000">
                                          <p:val>
                                            <p:strVal val="#ppt_x"/>
                                          </p:val>
                                        </p:tav>
                                      </p:tavLst>
                                    </p:anim>
                                    <p:anim calcmode="lin" valueType="num">
                                      <p:cBhvr additive="base">
                                        <p:cTn id="67" dur="500" fill="hold"/>
                                        <p:tgtEl>
                                          <p:spTgt spid="11"/>
                                        </p:tgtEl>
                                        <p:attrNameLst>
                                          <p:attrName>ppt_y</p:attrName>
                                        </p:attrNameLst>
                                      </p:cBhvr>
                                      <p:tavLst>
                                        <p:tav tm="0">
                                          <p:val>
                                            <p:strVal val="#ppt_y"/>
                                          </p:val>
                                        </p:tav>
                                        <p:tav tm="100000">
                                          <p:val>
                                            <p:strVal val="#ppt_y"/>
                                          </p:val>
                                        </p:tav>
                                      </p:tavLst>
                                    </p:anim>
                                  </p:childTnLst>
                                </p:cTn>
                              </p:par>
                            </p:childTnLst>
                          </p:cTn>
                        </p:par>
                        <p:par>
                          <p:cTn id="68" fill="hold">
                            <p:stCondLst>
                              <p:cond delay="4250"/>
                            </p:stCondLst>
                            <p:childTnLst>
                              <p:par>
                                <p:cTn id="69" presetID="49" presetClass="entr" presetSubtype="0" decel="10000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 calcmode="lin" valueType="num">
                                      <p:cBhvr>
                                        <p:cTn id="73" dur="500" fill="hold"/>
                                        <p:tgtEl>
                                          <p:spTgt spid="23"/>
                                        </p:tgtEl>
                                        <p:attrNameLst>
                                          <p:attrName>style.rotation</p:attrName>
                                        </p:attrNameLst>
                                      </p:cBhvr>
                                      <p:tavLst>
                                        <p:tav tm="0">
                                          <p:val>
                                            <p:fltVal val="360"/>
                                          </p:val>
                                        </p:tav>
                                        <p:tav tm="100000">
                                          <p:val>
                                            <p:fltVal val="0"/>
                                          </p:val>
                                        </p:tav>
                                      </p:tavLst>
                                    </p:anim>
                                    <p:animEffect transition="in" filter="fade">
                                      <p:cBhvr>
                                        <p:cTn id="74" dur="500"/>
                                        <p:tgtEl>
                                          <p:spTgt spid="23"/>
                                        </p:tgtEl>
                                      </p:cBhvr>
                                    </p:animEffect>
                                  </p:childTnLst>
                                </p:cTn>
                              </p:par>
                            </p:childTnLst>
                          </p:cTn>
                        </p:par>
                        <p:par>
                          <p:cTn id="75" fill="hold">
                            <p:stCondLst>
                              <p:cond delay="4750"/>
                            </p:stCondLst>
                            <p:childTnLst>
                              <p:par>
                                <p:cTn id="76" presetID="2" presetClass="entr" presetSubtype="2" fill="hold" nodeType="after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additive="base">
                                        <p:cTn id="78" dur="500" fill="hold"/>
                                        <p:tgtEl>
                                          <p:spTgt spid="14"/>
                                        </p:tgtEl>
                                        <p:attrNameLst>
                                          <p:attrName>ppt_x</p:attrName>
                                        </p:attrNameLst>
                                      </p:cBhvr>
                                      <p:tavLst>
                                        <p:tav tm="0">
                                          <p:val>
                                            <p:strVal val="1+#ppt_w/2"/>
                                          </p:val>
                                        </p:tav>
                                        <p:tav tm="100000">
                                          <p:val>
                                            <p:strVal val="#ppt_x"/>
                                          </p:val>
                                        </p:tav>
                                      </p:tavLst>
                                    </p:anim>
                                    <p:anim calcmode="lin" valueType="num">
                                      <p:cBhvr additive="base">
                                        <p:cTn id="7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165"/>
          <p:cNvSpPr>
            <a:spLocks noEditPoints="1"/>
          </p:cNvSpPr>
          <p:nvPr/>
        </p:nvSpPr>
        <p:spPr bwMode="auto">
          <a:xfrm>
            <a:off x="3993101" y="1733754"/>
            <a:ext cx="440255" cy="542265"/>
          </a:xfrm>
          <a:custGeom>
            <a:avLst/>
            <a:gdLst>
              <a:gd name="T0" fmla="*/ 103 w 104"/>
              <a:gd name="T1" fmla="*/ 49 h 128"/>
              <a:gd name="T2" fmla="*/ 91 w 104"/>
              <a:gd name="T3" fmla="*/ 25 h 128"/>
              <a:gd name="T4" fmla="*/ 88 w 104"/>
              <a:gd name="T5" fmla="*/ 24 h 128"/>
              <a:gd name="T6" fmla="*/ 64 w 104"/>
              <a:gd name="T7" fmla="*/ 24 h 128"/>
              <a:gd name="T8" fmla="*/ 64 w 104"/>
              <a:gd name="T9" fmla="*/ 16 h 128"/>
              <a:gd name="T10" fmla="*/ 48 w 104"/>
              <a:gd name="T11" fmla="*/ 0 h 128"/>
              <a:gd name="T12" fmla="*/ 40 w 104"/>
              <a:gd name="T13" fmla="*/ 0 h 128"/>
              <a:gd name="T14" fmla="*/ 24 w 104"/>
              <a:gd name="T15" fmla="*/ 16 h 128"/>
              <a:gd name="T16" fmla="*/ 24 w 104"/>
              <a:gd name="T17" fmla="*/ 24 h 128"/>
              <a:gd name="T18" fmla="*/ 8 w 104"/>
              <a:gd name="T19" fmla="*/ 24 h 128"/>
              <a:gd name="T20" fmla="*/ 0 w 104"/>
              <a:gd name="T21" fmla="*/ 32 h 128"/>
              <a:gd name="T22" fmla="*/ 0 w 104"/>
              <a:gd name="T23" fmla="*/ 72 h 128"/>
              <a:gd name="T24" fmla="*/ 8 w 104"/>
              <a:gd name="T25" fmla="*/ 80 h 128"/>
              <a:gd name="T26" fmla="*/ 24 w 104"/>
              <a:gd name="T27" fmla="*/ 80 h 128"/>
              <a:gd name="T28" fmla="*/ 24 w 104"/>
              <a:gd name="T29" fmla="*/ 112 h 128"/>
              <a:gd name="T30" fmla="*/ 40 w 104"/>
              <a:gd name="T31" fmla="*/ 128 h 128"/>
              <a:gd name="T32" fmla="*/ 48 w 104"/>
              <a:gd name="T33" fmla="*/ 128 h 128"/>
              <a:gd name="T34" fmla="*/ 64 w 104"/>
              <a:gd name="T35" fmla="*/ 112 h 128"/>
              <a:gd name="T36" fmla="*/ 64 w 104"/>
              <a:gd name="T37" fmla="*/ 80 h 128"/>
              <a:gd name="T38" fmla="*/ 88 w 104"/>
              <a:gd name="T39" fmla="*/ 80 h 128"/>
              <a:gd name="T40" fmla="*/ 88 w 104"/>
              <a:gd name="T41" fmla="*/ 80 h 128"/>
              <a:gd name="T42" fmla="*/ 91 w 104"/>
              <a:gd name="T43" fmla="*/ 79 h 128"/>
              <a:gd name="T44" fmla="*/ 103 w 104"/>
              <a:gd name="T45" fmla="*/ 55 h 128"/>
              <a:gd name="T46" fmla="*/ 104 w 104"/>
              <a:gd name="T47" fmla="*/ 52 h 128"/>
              <a:gd name="T48" fmla="*/ 103 w 104"/>
              <a:gd name="T49" fmla="*/ 49 h 128"/>
              <a:gd name="T50" fmla="*/ 32 w 104"/>
              <a:gd name="T51" fmla="*/ 16 h 128"/>
              <a:gd name="T52" fmla="*/ 40 w 104"/>
              <a:gd name="T53" fmla="*/ 8 h 128"/>
              <a:gd name="T54" fmla="*/ 48 w 104"/>
              <a:gd name="T55" fmla="*/ 8 h 128"/>
              <a:gd name="T56" fmla="*/ 56 w 104"/>
              <a:gd name="T57" fmla="*/ 16 h 128"/>
              <a:gd name="T58" fmla="*/ 56 w 104"/>
              <a:gd name="T59" fmla="*/ 24 h 128"/>
              <a:gd name="T60" fmla="*/ 32 w 104"/>
              <a:gd name="T61" fmla="*/ 24 h 128"/>
              <a:gd name="T62" fmla="*/ 32 w 104"/>
              <a:gd name="T63" fmla="*/ 16 h 128"/>
              <a:gd name="T64" fmla="*/ 56 w 104"/>
              <a:gd name="T65" fmla="*/ 112 h 128"/>
              <a:gd name="T66" fmla="*/ 48 w 104"/>
              <a:gd name="T67" fmla="*/ 120 h 128"/>
              <a:gd name="T68" fmla="*/ 40 w 104"/>
              <a:gd name="T69" fmla="*/ 120 h 128"/>
              <a:gd name="T70" fmla="*/ 32 w 104"/>
              <a:gd name="T71" fmla="*/ 112 h 128"/>
              <a:gd name="T72" fmla="*/ 32 w 104"/>
              <a:gd name="T73" fmla="*/ 80 h 128"/>
              <a:gd name="T74" fmla="*/ 56 w 104"/>
              <a:gd name="T75" fmla="*/ 80 h 128"/>
              <a:gd name="T76" fmla="*/ 56 w 104"/>
              <a:gd name="T77" fmla="*/ 112 h 128"/>
              <a:gd name="T78" fmla="*/ 86 w 104"/>
              <a:gd name="T79" fmla="*/ 71 h 128"/>
              <a:gd name="T80" fmla="*/ 84 w 104"/>
              <a:gd name="T81" fmla="*/ 72 h 128"/>
              <a:gd name="T82" fmla="*/ 12 w 104"/>
              <a:gd name="T83" fmla="*/ 72 h 128"/>
              <a:gd name="T84" fmla="*/ 8 w 104"/>
              <a:gd name="T85" fmla="*/ 68 h 128"/>
              <a:gd name="T86" fmla="*/ 8 w 104"/>
              <a:gd name="T87" fmla="*/ 36 h 128"/>
              <a:gd name="T88" fmla="*/ 12 w 104"/>
              <a:gd name="T89" fmla="*/ 32 h 128"/>
              <a:gd name="T90" fmla="*/ 84 w 104"/>
              <a:gd name="T91" fmla="*/ 32 h 128"/>
              <a:gd name="T92" fmla="*/ 86 w 104"/>
              <a:gd name="T93" fmla="*/ 33 h 128"/>
              <a:gd name="T94" fmla="*/ 96 w 104"/>
              <a:gd name="T95" fmla="*/ 52 h 128"/>
              <a:gd name="T96" fmla="*/ 86 w 104"/>
              <a:gd name="T97"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28">
                <a:moveTo>
                  <a:pt x="103" y="49"/>
                </a:moveTo>
                <a:cubicBezTo>
                  <a:pt x="91" y="25"/>
                  <a:pt x="91" y="25"/>
                  <a:pt x="91" y="25"/>
                </a:cubicBezTo>
                <a:cubicBezTo>
                  <a:pt x="90" y="24"/>
                  <a:pt x="89" y="24"/>
                  <a:pt x="88" y="24"/>
                </a:cubicBezTo>
                <a:cubicBezTo>
                  <a:pt x="64" y="24"/>
                  <a:pt x="64" y="24"/>
                  <a:pt x="64" y="24"/>
                </a:cubicBezTo>
                <a:cubicBezTo>
                  <a:pt x="64" y="16"/>
                  <a:pt x="64" y="16"/>
                  <a:pt x="64" y="16"/>
                </a:cubicBezTo>
                <a:cubicBezTo>
                  <a:pt x="64" y="7"/>
                  <a:pt x="57" y="0"/>
                  <a:pt x="48" y="0"/>
                </a:cubicBezTo>
                <a:cubicBezTo>
                  <a:pt x="40" y="0"/>
                  <a:pt x="40" y="0"/>
                  <a:pt x="40" y="0"/>
                </a:cubicBezTo>
                <a:cubicBezTo>
                  <a:pt x="31" y="0"/>
                  <a:pt x="24" y="7"/>
                  <a:pt x="24" y="16"/>
                </a:cubicBezTo>
                <a:cubicBezTo>
                  <a:pt x="24" y="24"/>
                  <a:pt x="24" y="24"/>
                  <a:pt x="24" y="24"/>
                </a:cubicBezTo>
                <a:cubicBezTo>
                  <a:pt x="8" y="24"/>
                  <a:pt x="8" y="24"/>
                  <a:pt x="8" y="24"/>
                </a:cubicBezTo>
                <a:cubicBezTo>
                  <a:pt x="4" y="24"/>
                  <a:pt x="0" y="28"/>
                  <a:pt x="0" y="32"/>
                </a:cubicBezTo>
                <a:cubicBezTo>
                  <a:pt x="0" y="72"/>
                  <a:pt x="0" y="72"/>
                  <a:pt x="0" y="72"/>
                </a:cubicBezTo>
                <a:cubicBezTo>
                  <a:pt x="0" y="76"/>
                  <a:pt x="4" y="80"/>
                  <a:pt x="8" y="80"/>
                </a:cubicBezTo>
                <a:cubicBezTo>
                  <a:pt x="24" y="80"/>
                  <a:pt x="24" y="80"/>
                  <a:pt x="24" y="80"/>
                </a:cubicBezTo>
                <a:cubicBezTo>
                  <a:pt x="24" y="112"/>
                  <a:pt x="24" y="112"/>
                  <a:pt x="24" y="112"/>
                </a:cubicBezTo>
                <a:cubicBezTo>
                  <a:pt x="24" y="121"/>
                  <a:pt x="31" y="128"/>
                  <a:pt x="40" y="128"/>
                </a:cubicBezTo>
                <a:cubicBezTo>
                  <a:pt x="48" y="128"/>
                  <a:pt x="48" y="128"/>
                  <a:pt x="48" y="128"/>
                </a:cubicBezTo>
                <a:cubicBezTo>
                  <a:pt x="57" y="128"/>
                  <a:pt x="64" y="121"/>
                  <a:pt x="64" y="112"/>
                </a:cubicBezTo>
                <a:cubicBezTo>
                  <a:pt x="64" y="80"/>
                  <a:pt x="64" y="80"/>
                  <a:pt x="64" y="80"/>
                </a:cubicBezTo>
                <a:cubicBezTo>
                  <a:pt x="88" y="80"/>
                  <a:pt x="88" y="80"/>
                  <a:pt x="88" y="80"/>
                </a:cubicBezTo>
                <a:cubicBezTo>
                  <a:pt x="88" y="80"/>
                  <a:pt x="88" y="80"/>
                  <a:pt x="88" y="80"/>
                </a:cubicBezTo>
                <a:cubicBezTo>
                  <a:pt x="89" y="80"/>
                  <a:pt x="90" y="80"/>
                  <a:pt x="91" y="79"/>
                </a:cubicBezTo>
                <a:cubicBezTo>
                  <a:pt x="103" y="55"/>
                  <a:pt x="103" y="55"/>
                  <a:pt x="103" y="55"/>
                </a:cubicBezTo>
                <a:cubicBezTo>
                  <a:pt x="104" y="53"/>
                  <a:pt x="104" y="53"/>
                  <a:pt x="104" y="52"/>
                </a:cubicBezTo>
                <a:cubicBezTo>
                  <a:pt x="104" y="51"/>
                  <a:pt x="104" y="50"/>
                  <a:pt x="103" y="49"/>
                </a:cubicBezTo>
                <a:close/>
                <a:moveTo>
                  <a:pt x="32" y="16"/>
                </a:moveTo>
                <a:cubicBezTo>
                  <a:pt x="32" y="12"/>
                  <a:pt x="36" y="8"/>
                  <a:pt x="40" y="8"/>
                </a:cubicBezTo>
                <a:cubicBezTo>
                  <a:pt x="48" y="8"/>
                  <a:pt x="48" y="8"/>
                  <a:pt x="48" y="8"/>
                </a:cubicBezTo>
                <a:cubicBezTo>
                  <a:pt x="52" y="8"/>
                  <a:pt x="56" y="12"/>
                  <a:pt x="56" y="16"/>
                </a:cubicBezTo>
                <a:cubicBezTo>
                  <a:pt x="56" y="24"/>
                  <a:pt x="56" y="24"/>
                  <a:pt x="56" y="24"/>
                </a:cubicBezTo>
                <a:cubicBezTo>
                  <a:pt x="32" y="24"/>
                  <a:pt x="32" y="24"/>
                  <a:pt x="32" y="24"/>
                </a:cubicBezTo>
                <a:lnTo>
                  <a:pt x="32" y="16"/>
                </a:lnTo>
                <a:close/>
                <a:moveTo>
                  <a:pt x="56" y="112"/>
                </a:moveTo>
                <a:cubicBezTo>
                  <a:pt x="56" y="116"/>
                  <a:pt x="52" y="120"/>
                  <a:pt x="48" y="120"/>
                </a:cubicBezTo>
                <a:cubicBezTo>
                  <a:pt x="40" y="120"/>
                  <a:pt x="40" y="120"/>
                  <a:pt x="40" y="120"/>
                </a:cubicBezTo>
                <a:cubicBezTo>
                  <a:pt x="36" y="120"/>
                  <a:pt x="32" y="116"/>
                  <a:pt x="32" y="112"/>
                </a:cubicBezTo>
                <a:cubicBezTo>
                  <a:pt x="32" y="80"/>
                  <a:pt x="32" y="80"/>
                  <a:pt x="32" y="80"/>
                </a:cubicBezTo>
                <a:cubicBezTo>
                  <a:pt x="56" y="80"/>
                  <a:pt x="56" y="80"/>
                  <a:pt x="56" y="80"/>
                </a:cubicBezTo>
                <a:lnTo>
                  <a:pt x="56" y="112"/>
                </a:lnTo>
                <a:close/>
                <a:moveTo>
                  <a:pt x="86" y="71"/>
                </a:moveTo>
                <a:cubicBezTo>
                  <a:pt x="86" y="72"/>
                  <a:pt x="85" y="72"/>
                  <a:pt x="84" y="72"/>
                </a:cubicBezTo>
                <a:cubicBezTo>
                  <a:pt x="12" y="72"/>
                  <a:pt x="12" y="72"/>
                  <a:pt x="12" y="72"/>
                </a:cubicBezTo>
                <a:cubicBezTo>
                  <a:pt x="10" y="72"/>
                  <a:pt x="8" y="70"/>
                  <a:pt x="8" y="68"/>
                </a:cubicBezTo>
                <a:cubicBezTo>
                  <a:pt x="8" y="36"/>
                  <a:pt x="8" y="36"/>
                  <a:pt x="8" y="36"/>
                </a:cubicBezTo>
                <a:cubicBezTo>
                  <a:pt x="8" y="34"/>
                  <a:pt x="10" y="32"/>
                  <a:pt x="12" y="32"/>
                </a:cubicBezTo>
                <a:cubicBezTo>
                  <a:pt x="84" y="32"/>
                  <a:pt x="84" y="32"/>
                  <a:pt x="84" y="32"/>
                </a:cubicBezTo>
                <a:cubicBezTo>
                  <a:pt x="85" y="32"/>
                  <a:pt x="86" y="32"/>
                  <a:pt x="86" y="33"/>
                </a:cubicBezTo>
                <a:cubicBezTo>
                  <a:pt x="96" y="52"/>
                  <a:pt x="96" y="52"/>
                  <a:pt x="96" y="52"/>
                </a:cubicBezTo>
                <a:lnTo>
                  <a:pt x="86" y="71"/>
                </a:lnTo>
                <a:close/>
              </a:path>
            </a:pathLst>
          </a:custGeom>
          <a:solidFill>
            <a:srgbClr val="2DB2A4"/>
          </a:solidFill>
          <a:ln w="25400" cap="flat" cmpd="sng" algn="ctr">
            <a:noFill/>
            <a:prstDash val="solid"/>
          </a:ln>
          <a:effectLst/>
        </p:spPr>
        <p:txBody>
          <a:bodyPr lIns="0" tIns="0" rIns="0" bIns="240000" anchor="ctr"/>
          <a:lstStyle/>
          <a:p>
            <a:pPr algn="ctr"/>
            <a:endParaRPr lang="zh-CN" altLang="en-US" sz="3200" kern="0">
              <a:solidFill>
                <a:sysClr val="window" lastClr="FFFFFF"/>
              </a:solidFill>
              <a:latin typeface="微软雅黑" panose="020B0503020204020204" charset="-122"/>
              <a:ea typeface="微软雅黑" panose="020B0503020204020204" charset="-122"/>
            </a:endParaRPr>
          </a:p>
        </p:txBody>
      </p:sp>
      <p:sp>
        <p:nvSpPr>
          <p:cNvPr id="23" name="Freeform 165"/>
          <p:cNvSpPr>
            <a:spLocks noEditPoints="1"/>
          </p:cNvSpPr>
          <p:nvPr/>
        </p:nvSpPr>
        <p:spPr bwMode="auto">
          <a:xfrm>
            <a:off x="7807110" y="1733754"/>
            <a:ext cx="440255" cy="542265"/>
          </a:xfrm>
          <a:custGeom>
            <a:avLst/>
            <a:gdLst>
              <a:gd name="T0" fmla="*/ 103 w 104"/>
              <a:gd name="T1" fmla="*/ 49 h 128"/>
              <a:gd name="T2" fmla="*/ 91 w 104"/>
              <a:gd name="T3" fmla="*/ 25 h 128"/>
              <a:gd name="T4" fmla="*/ 88 w 104"/>
              <a:gd name="T5" fmla="*/ 24 h 128"/>
              <a:gd name="T6" fmla="*/ 64 w 104"/>
              <a:gd name="T7" fmla="*/ 24 h 128"/>
              <a:gd name="T8" fmla="*/ 64 w 104"/>
              <a:gd name="T9" fmla="*/ 16 h 128"/>
              <a:gd name="T10" fmla="*/ 48 w 104"/>
              <a:gd name="T11" fmla="*/ 0 h 128"/>
              <a:gd name="T12" fmla="*/ 40 w 104"/>
              <a:gd name="T13" fmla="*/ 0 h 128"/>
              <a:gd name="T14" fmla="*/ 24 w 104"/>
              <a:gd name="T15" fmla="*/ 16 h 128"/>
              <a:gd name="T16" fmla="*/ 24 w 104"/>
              <a:gd name="T17" fmla="*/ 24 h 128"/>
              <a:gd name="T18" fmla="*/ 8 w 104"/>
              <a:gd name="T19" fmla="*/ 24 h 128"/>
              <a:gd name="T20" fmla="*/ 0 w 104"/>
              <a:gd name="T21" fmla="*/ 32 h 128"/>
              <a:gd name="T22" fmla="*/ 0 w 104"/>
              <a:gd name="T23" fmla="*/ 72 h 128"/>
              <a:gd name="T24" fmla="*/ 8 w 104"/>
              <a:gd name="T25" fmla="*/ 80 h 128"/>
              <a:gd name="T26" fmla="*/ 24 w 104"/>
              <a:gd name="T27" fmla="*/ 80 h 128"/>
              <a:gd name="T28" fmla="*/ 24 w 104"/>
              <a:gd name="T29" fmla="*/ 112 h 128"/>
              <a:gd name="T30" fmla="*/ 40 w 104"/>
              <a:gd name="T31" fmla="*/ 128 h 128"/>
              <a:gd name="T32" fmla="*/ 48 w 104"/>
              <a:gd name="T33" fmla="*/ 128 h 128"/>
              <a:gd name="T34" fmla="*/ 64 w 104"/>
              <a:gd name="T35" fmla="*/ 112 h 128"/>
              <a:gd name="T36" fmla="*/ 64 w 104"/>
              <a:gd name="T37" fmla="*/ 80 h 128"/>
              <a:gd name="T38" fmla="*/ 88 w 104"/>
              <a:gd name="T39" fmla="*/ 80 h 128"/>
              <a:gd name="T40" fmla="*/ 88 w 104"/>
              <a:gd name="T41" fmla="*/ 80 h 128"/>
              <a:gd name="T42" fmla="*/ 91 w 104"/>
              <a:gd name="T43" fmla="*/ 79 h 128"/>
              <a:gd name="T44" fmla="*/ 103 w 104"/>
              <a:gd name="T45" fmla="*/ 55 h 128"/>
              <a:gd name="T46" fmla="*/ 104 w 104"/>
              <a:gd name="T47" fmla="*/ 52 h 128"/>
              <a:gd name="T48" fmla="*/ 103 w 104"/>
              <a:gd name="T49" fmla="*/ 49 h 128"/>
              <a:gd name="T50" fmla="*/ 32 w 104"/>
              <a:gd name="T51" fmla="*/ 16 h 128"/>
              <a:gd name="T52" fmla="*/ 40 w 104"/>
              <a:gd name="T53" fmla="*/ 8 h 128"/>
              <a:gd name="T54" fmla="*/ 48 w 104"/>
              <a:gd name="T55" fmla="*/ 8 h 128"/>
              <a:gd name="T56" fmla="*/ 56 w 104"/>
              <a:gd name="T57" fmla="*/ 16 h 128"/>
              <a:gd name="T58" fmla="*/ 56 w 104"/>
              <a:gd name="T59" fmla="*/ 24 h 128"/>
              <a:gd name="T60" fmla="*/ 32 w 104"/>
              <a:gd name="T61" fmla="*/ 24 h 128"/>
              <a:gd name="T62" fmla="*/ 32 w 104"/>
              <a:gd name="T63" fmla="*/ 16 h 128"/>
              <a:gd name="T64" fmla="*/ 56 w 104"/>
              <a:gd name="T65" fmla="*/ 112 h 128"/>
              <a:gd name="T66" fmla="*/ 48 w 104"/>
              <a:gd name="T67" fmla="*/ 120 h 128"/>
              <a:gd name="T68" fmla="*/ 40 w 104"/>
              <a:gd name="T69" fmla="*/ 120 h 128"/>
              <a:gd name="T70" fmla="*/ 32 w 104"/>
              <a:gd name="T71" fmla="*/ 112 h 128"/>
              <a:gd name="T72" fmla="*/ 32 w 104"/>
              <a:gd name="T73" fmla="*/ 80 h 128"/>
              <a:gd name="T74" fmla="*/ 56 w 104"/>
              <a:gd name="T75" fmla="*/ 80 h 128"/>
              <a:gd name="T76" fmla="*/ 56 w 104"/>
              <a:gd name="T77" fmla="*/ 112 h 128"/>
              <a:gd name="T78" fmla="*/ 86 w 104"/>
              <a:gd name="T79" fmla="*/ 71 h 128"/>
              <a:gd name="T80" fmla="*/ 84 w 104"/>
              <a:gd name="T81" fmla="*/ 72 h 128"/>
              <a:gd name="T82" fmla="*/ 12 w 104"/>
              <a:gd name="T83" fmla="*/ 72 h 128"/>
              <a:gd name="T84" fmla="*/ 8 w 104"/>
              <a:gd name="T85" fmla="*/ 68 h 128"/>
              <a:gd name="T86" fmla="*/ 8 w 104"/>
              <a:gd name="T87" fmla="*/ 36 h 128"/>
              <a:gd name="T88" fmla="*/ 12 w 104"/>
              <a:gd name="T89" fmla="*/ 32 h 128"/>
              <a:gd name="T90" fmla="*/ 84 w 104"/>
              <a:gd name="T91" fmla="*/ 32 h 128"/>
              <a:gd name="T92" fmla="*/ 86 w 104"/>
              <a:gd name="T93" fmla="*/ 33 h 128"/>
              <a:gd name="T94" fmla="*/ 96 w 104"/>
              <a:gd name="T95" fmla="*/ 52 h 128"/>
              <a:gd name="T96" fmla="*/ 86 w 104"/>
              <a:gd name="T97"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28">
                <a:moveTo>
                  <a:pt x="103" y="49"/>
                </a:moveTo>
                <a:cubicBezTo>
                  <a:pt x="91" y="25"/>
                  <a:pt x="91" y="25"/>
                  <a:pt x="91" y="25"/>
                </a:cubicBezTo>
                <a:cubicBezTo>
                  <a:pt x="90" y="24"/>
                  <a:pt x="89" y="24"/>
                  <a:pt x="88" y="24"/>
                </a:cubicBezTo>
                <a:cubicBezTo>
                  <a:pt x="64" y="24"/>
                  <a:pt x="64" y="24"/>
                  <a:pt x="64" y="24"/>
                </a:cubicBezTo>
                <a:cubicBezTo>
                  <a:pt x="64" y="16"/>
                  <a:pt x="64" y="16"/>
                  <a:pt x="64" y="16"/>
                </a:cubicBezTo>
                <a:cubicBezTo>
                  <a:pt x="64" y="7"/>
                  <a:pt x="57" y="0"/>
                  <a:pt x="48" y="0"/>
                </a:cubicBezTo>
                <a:cubicBezTo>
                  <a:pt x="40" y="0"/>
                  <a:pt x="40" y="0"/>
                  <a:pt x="40" y="0"/>
                </a:cubicBezTo>
                <a:cubicBezTo>
                  <a:pt x="31" y="0"/>
                  <a:pt x="24" y="7"/>
                  <a:pt x="24" y="16"/>
                </a:cubicBezTo>
                <a:cubicBezTo>
                  <a:pt x="24" y="24"/>
                  <a:pt x="24" y="24"/>
                  <a:pt x="24" y="24"/>
                </a:cubicBezTo>
                <a:cubicBezTo>
                  <a:pt x="8" y="24"/>
                  <a:pt x="8" y="24"/>
                  <a:pt x="8" y="24"/>
                </a:cubicBezTo>
                <a:cubicBezTo>
                  <a:pt x="4" y="24"/>
                  <a:pt x="0" y="28"/>
                  <a:pt x="0" y="32"/>
                </a:cubicBezTo>
                <a:cubicBezTo>
                  <a:pt x="0" y="72"/>
                  <a:pt x="0" y="72"/>
                  <a:pt x="0" y="72"/>
                </a:cubicBezTo>
                <a:cubicBezTo>
                  <a:pt x="0" y="76"/>
                  <a:pt x="4" y="80"/>
                  <a:pt x="8" y="80"/>
                </a:cubicBezTo>
                <a:cubicBezTo>
                  <a:pt x="24" y="80"/>
                  <a:pt x="24" y="80"/>
                  <a:pt x="24" y="80"/>
                </a:cubicBezTo>
                <a:cubicBezTo>
                  <a:pt x="24" y="112"/>
                  <a:pt x="24" y="112"/>
                  <a:pt x="24" y="112"/>
                </a:cubicBezTo>
                <a:cubicBezTo>
                  <a:pt x="24" y="121"/>
                  <a:pt x="31" y="128"/>
                  <a:pt x="40" y="128"/>
                </a:cubicBezTo>
                <a:cubicBezTo>
                  <a:pt x="48" y="128"/>
                  <a:pt x="48" y="128"/>
                  <a:pt x="48" y="128"/>
                </a:cubicBezTo>
                <a:cubicBezTo>
                  <a:pt x="57" y="128"/>
                  <a:pt x="64" y="121"/>
                  <a:pt x="64" y="112"/>
                </a:cubicBezTo>
                <a:cubicBezTo>
                  <a:pt x="64" y="80"/>
                  <a:pt x="64" y="80"/>
                  <a:pt x="64" y="80"/>
                </a:cubicBezTo>
                <a:cubicBezTo>
                  <a:pt x="88" y="80"/>
                  <a:pt x="88" y="80"/>
                  <a:pt x="88" y="80"/>
                </a:cubicBezTo>
                <a:cubicBezTo>
                  <a:pt x="88" y="80"/>
                  <a:pt x="88" y="80"/>
                  <a:pt x="88" y="80"/>
                </a:cubicBezTo>
                <a:cubicBezTo>
                  <a:pt x="89" y="80"/>
                  <a:pt x="90" y="80"/>
                  <a:pt x="91" y="79"/>
                </a:cubicBezTo>
                <a:cubicBezTo>
                  <a:pt x="103" y="55"/>
                  <a:pt x="103" y="55"/>
                  <a:pt x="103" y="55"/>
                </a:cubicBezTo>
                <a:cubicBezTo>
                  <a:pt x="104" y="53"/>
                  <a:pt x="104" y="53"/>
                  <a:pt x="104" y="52"/>
                </a:cubicBezTo>
                <a:cubicBezTo>
                  <a:pt x="104" y="51"/>
                  <a:pt x="104" y="50"/>
                  <a:pt x="103" y="49"/>
                </a:cubicBezTo>
                <a:close/>
                <a:moveTo>
                  <a:pt x="32" y="16"/>
                </a:moveTo>
                <a:cubicBezTo>
                  <a:pt x="32" y="12"/>
                  <a:pt x="36" y="8"/>
                  <a:pt x="40" y="8"/>
                </a:cubicBezTo>
                <a:cubicBezTo>
                  <a:pt x="48" y="8"/>
                  <a:pt x="48" y="8"/>
                  <a:pt x="48" y="8"/>
                </a:cubicBezTo>
                <a:cubicBezTo>
                  <a:pt x="52" y="8"/>
                  <a:pt x="56" y="12"/>
                  <a:pt x="56" y="16"/>
                </a:cubicBezTo>
                <a:cubicBezTo>
                  <a:pt x="56" y="24"/>
                  <a:pt x="56" y="24"/>
                  <a:pt x="56" y="24"/>
                </a:cubicBezTo>
                <a:cubicBezTo>
                  <a:pt x="32" y="24"/>
                  <a:pt x="32" y="24"/>
                  <a:pt x="32" y="24"/>
                </a:cubicBezTo>
                <a:lnTo>
                  <a:pt x="32" y="16"/>
                </a:lnTo>
                <a:close/>
                <a:moveTo>
                  <a:pt x="56" y="112"/>
                </a:moveTo>
                <a:cubicBezTo>
                  <a:pt x="56" y="116"/>
                  <a:pt x="52" y="120"/>
                  <a:pt x="48" y="120"/>
                </a:cubicBezTo>
                <a:cubicBezTo>
                  <a:pt x="40" y="120"/>
                  <a:pt x="40" y="120"/>
                  <a:pt x="40" y="120"/>
                </a:cubicBezTo>
                <a:cubicBezTo>
                  <a:pt x="36" y="120"/>
                  <a:pt x="32" y="116"/>
                  <a:pt x="32" y="112"/>
                </a:cubicBezTo>
                <a:cubicBezTo>
                  <a:pt x="32" y="80"/>
                  <a:pt x="32" y="80"/>
                  <a:pt x="32" y="80"/>
                </a:cubicBezTo>
                <a:cubicBezTo>
                  <a:pt x="56" y="80"/>
                  <a:pt x="56" y="80"/>
                  <a:pt x="56" y="80"/>
                </a:cubicBezTo>
                <a:lnTo>
                  <a:pt x="56" y="112"/>
                </a:lnTo>
                <a:close/>
                <a:moveTo>
                  <a:pt x="86" y="71"/>
                </a:moveTo>
                <a:cubicBezTo>
                  <a:pt x="86" y="72"/>
                  <a:pt x="85" y="72"/>
                  <a:pt x="84" y="72"/>
                </a:cubicBezTo>
                <a:cubicBezTo>
                  <a:pt x="12" y="72"/>
                  <a:pt x="12" y="72"/>
                  <a:pt x="12" y="72"/>
                </a:cubicBezTo>
                <a:cubicBezTo>
                  <a:pt x="10" y="72"/>
                  <a:pt x="8" y="70"/>
                  <a:pt x="8" y="68"/>
                </a:cubicBezTo>
                <a:cubicBezTo>
                  <a:pt x="8" y="36"/>
                  <a:pt x="8" y="36"/>
                  <a:pt x="8" y="36"/>
                </a:cubicBezTo>
                <a:cubicBezTo>
                  <a:pt x="8" y="34"/>
                  <a:pt x="10" y="32"/>
                  <a:pt x="12" y="32"/>
                </a:cubicBezTo>
                <a:cubicBezTo>
                  <a:pt x="84" y="32"/>
                  <a:pt x="84" y="32"/>
                  <a:pt x="84" y="32"/>
                </a:cubicBezTo>
                <a:cubicBezTo>
                  <a:pt x="85" y="32"/>
                  <a:pt x="86" y="32"/>
                  <a:pt x="86" y="33"/>
                </a:cubicBezTo>
                <a:cubicBezTo>
                  <a:pt x="96" y="52"/>
                  <a:pt x="96" y="52"/>
                  <a:pt x="96" y="52"/>
                </a:cubicBezTo>
                <a:lnTo>
                  <a:pt x="86" y="71"/>
                </a:lnTo>
                <a:close/>
              </a:path>
            </a:pathLst>
          </a:custGeom>
          <a:solidFill>
            <a:srgbClr val="2DB2A4"/>
          </a:solidFill>
          <a:ln w="25400" cap="flat" cmpd="sng" algn="ctr">
            <a:noFill/>
            <a:prstDash val="solid"/>
          </a:ln>
          <a:effectLst/>
        </p:spPr>
        <p:txBody>
          <a:bodyPr lIns="0" tIns="0" rIns="0" bIns="240000" anchor="ctr"/>
          <a:lstStyle/>
          <a:p>
            <a:pPr algn="ctr"/>
            <a:endParaRPr lang="zh-CN" altLang="en-US" sz="3200" kern="0">
              <a:solidFill>
                <a:sysClr val="window" lastClr="FFFFFF"/>
              </a:solidFill>
              <a:latin typeface="微软雅黑" panose="020B0503020204020204" charset="-122"/>
              <a:ea typeface="微软雅黑" panose="020B0503020204020204" charset="-122"/>
            </a:endParaRPr>
          </a:p>
        </p:txBody>
      </p:sp>
      <p:grpSp>
        <p:nvGrpSpPr>
          <p:cNvPr id="24" name="组合 23"/>
          <p:cNvGrpSpPr/>
          <p:nvPr/>
        </p:nvGrpSpPr>
        <p:grpSpPr>
          <a:xfrm>
            <a:off x="1033782" y="1424834"/>
            <a:ext cx="2544884" cy="901984"/>
            <a:chOff x="772505" y="1563638"/>
            <a:chExt cx="1908663" cy="676488"/>
          </a:xfrm>
          <a:effectLst>
            <a:outerShdw blurRad="50800" dist="38100" dir="2700000" algn="tl" rotWithShape="0">
              <a:prstClr val="black">
                <a:alpha val="40000"/>
              </a:prstClr>
            </a:outerShdw>
          </a:effectLst>
        </p:grpSpPr>
        <p:sp>
          <p:nvSpPr>
            <p:cNvPr id="25" name="矩形 24"/>
            <p:cNvSpPr/>
            <p:nvPr/>
          </p:nvSpPr>
          <p:spPr>
            <a:xfrm>
              <a:off x="772505" y="1563638"/>
              <a:ext cx="1908663" cy="676488"/>
            </a:xfrm>
            <a:prstGeom prst="rect">
              <a:avLst/>
            </a:prstGeom>
            <a:solidFill>
              <a:srgbClr val="2DB2A4"/>
            </a:solidFill>
            <a:ln w="25400" cap="flat" cmpd="sng" algn="ctr">
              <a:noFill/>
              <a:prstDash val="solid"/>
            </a:ln>
            <a:effectLst/>
          </p:spPr>
          <p:txBody>
            <a:bodyPr lIns="0" tIns="0" rIns="0" bIns="240000" anchor="ctr"/>
            <a:lstStyle/>
            <a:p>
              <a:pPr algn="ctr"/>
              <a:endParaRPr lang="zh-CN" altLang="en-US" sz="3200" kern="0">
                <a:solidFill>
                  <a:sysClr val="window" lastClr="FFFFFF"/>
                </a:solidFill>
                <a:latin typeface="微软雅黑" panose="020B0503020204020204" charset="-122"/>
                <a:ea typeface="微软雅黑" panose="020B0503020204020204" charset="-122"/>
              </a:endParaRPr>
            </a:p>
          </p:txBody>
        </p:sp>
        <p:sp>
          <p:nvSpPr>
            <p:cNvPr id="26" name="矩形 25"/>
            <p:cNvSpPr/>
            <p:nvPr/>
          </p:nvSpPr>
          <p:spPr>
            <a:xfrm>
              <a:off x="1287853" y="1706712"/>
              <a:ext cx="1055370" cy="345281"/>
            </a:xfrm>
            <a:prstGeom prst="rect">
              <a:avLst/>
            </a:prstGeom>
          </p:spPr>
          <p:txBody>
            <a:bodyPr wrap="none" lIns="91440" tIns="45720" rIns="91440" bIns="45720">
              <a:spAutoFit/>
            </a:bodyPr>
            <a:lstStyle/>
            <a:p>
              <a:pPr algn="r" defTabSz="685165" fontAlgn="base">
                <a:spcBef>
                  <a:spcPct val="0"/>
                </a:spcBef>
                <a:spcAft>
                  <a:spcPct val="0"/>
                </a:spcAft>
              </a:pPr>
              <a:r>
                <a:rPr lang="en-US" altLang="zh-CN" sz="2400" b="1" dirty="0">
                  <a:solidFill>
                    <a:schemeClr val="bg1"/>
                  </a:solidFill>
                </a:rPr>
                <a:t>添加标题</a:t>
              </a:r>
            </a:p>
          </p:txBody>
        </p:sp>
      </p:grpSp>
      <p:grpSp>
        <p:nvGrpSpPr>
          <p:cNvPr id="27" name="组合 26"/>
          <p:cNvGrpSpPr/>
          <p:nvPr/>
        </p:nvGrpSpPr>
        <p:grpSpPr>
          <a:xfrm>
            <a:off x="4847791" y="1424834"/>
            <a:ext cx="2544884" cy="901984"/>
            <a:chOff x="3633012" y="1563638"/>
            <a:chExt cx="1908663" cy="676488"/>
          </a:xfrm>
          <a:effectLst>
            <a:outerShdw blurRad="50800" dist="38100" dir="2700000" algn="tl" rotWithShape="0">
              <a:prstClr val="black">
                <a:alpha val="40000"/>
              </a:prstClr>
            </a:outerShdw>
          </a:effectLst>
        </p:grpSpPr>
        <p:sp>
          <p:nvSpPr>
            <p:cNvPr id="28" name="矩形 27"/>
            <p:cNvSpPr/>
            <p:nvPr/>
          </p:nvSpPr>
          <p:spPr>
            <a:xfrm>
              <a:off x="3633012" y="1563638"/>
              <a:ext cx="1908663" cy="676488"/>
            </a:xfrm>
            <a:prstGeom prst="rect">
              <a:avLst/>
            </a:prstGeom>
            <a:solidFill>
              <a:srgbClr val="F77A08"/>
            </a:solidFill>
            <a:ln w="25400" cap="flat" cmpd="sng" algn="ctr">
              <a:noFill/>
              <a:prstDash val="solid"/>
            </a:ln>
            <a:effectLst/>
          </p:spPr>
          <p:txBody>
            <a:bodyPr lIns="0" tIns="0" rIns="0" bIns="240000" anchor="ctr"/>
            <a:lstStyle/>
            <a:p>
              <a:pPr algn="ctr"/>
              <a:endParaRPr lang="zh-CN" altLang="en-US" sz="3200" kern="0">
                <a:solidFill>
                  <a:sysClr val="window" lastClr="FFFFFF"/>
                </a:solidFill>
                <a:latin typeface="微软雅黑" panose="020B0503020204020204" charset="-122"/>
                <a:ea typeface="微软雅黑" panose="020B0503020204020204" charset="-122"/>
              </a:endParaRPr>
            </a:p>
          </p:txBody>
        </p:sp>
        <p:sp>
          <p:nvSpPr>
            <p:cNvPr id="29" name="矩形 28"/>
            <p:cNvSpPr/>
            <p:nvPr/>
          </p:nvSpPr>
          <p:spPr>
            <a:xfrm>
              <a:off x="4148360" y="1706712"/>
              <a:ext cx="1055370" cy="345281"/>
            </a:xfrm>
            <a:prstGeom prst="rect">
              <a:avLst/>
            </a:prstGeom>
          </p:spPr>
          <p:txBody>
            <a:bodyPr wrap="none" lIns="91440" tIns="45720" rIns="91440" bIns="45720">
              <a:spAutoFit/>
            </a:bodyPr>
            <a:lstStyle/>
            <a:p>
              <a:pPr algn="r" defTabSz="685165"/>
              <a:r>
                <a:rPr lang="en-US" altLang="zh-CN" sz="2400" b="1" dirty="0">
                  <a:solidFill>
                    <a:schemeClr val="bg1"/>
                  </a:solidFill>
                </a:rPr>
                <a:t>添加标题</a:t>
              </a:r>
            </a:p>
          </p:txBody>
        </p:sp>
      </p:grpSp>
      <p:grpSp>
        <p:nvGrpSpPr>
          <p:cNvPr id="30" name="组合 29"/>
          <p:cNvGrpSpPr/>
          <p:nvPr/>
        </p:nvGrpSpPr>
        <p:grpSpPr>
          <a:xfrm>
            <a:off x="8661801" y="1424834"/>
            <a:ext cx="2544884" cy="901984"/>
            <a:chOff x="6493519" y="1563638"/>
            <a:chExt cx="1908663" cy="676488"/>
          </a:xfrm>
          <a:effectLst>
            <a:outerShdw blurRad="50800" dist="38100" dir="2700000" algn="tl" rotWithShape="0">
              <a:prstClr val="black">
                <a:alpha val="40000"/>
              </a:prstClr>
            </a:outerShdw>
          </a:effectLst>
        </p:grpSpPr>
        <p:sp>
          <p:nvSpPr>
            <p:cNvPr id="31" name="矩形 30"/>
            <p:cNvSpPr/>
            <p:nvPr/>
          </p:nvSpPr>
          <p:spPr>
            <a:xfrm>
              <a:off x="6493519" y="1563638"/>
              <a:ext cx="1908663" cy="676488"/>
            </a:xfrm>
            <a:prstGeom prst="rect">
              <a:avLst/>
            </a:prstGeom>
            <a:solidFill>
              <a:srgbClr val="2DB2A4"/>
            </a:solidFill>
            <a:ln w="25400" cap="flat" cmpd="sng" algn="ctr">
              <a:noFill/>
              <a:prstDash val="solid"/>
            </a:ln>
            <a:effectLst/>
          </p:spPr>
          <p:txBody>
            <a:bodyPr lIns="0" tIns="0" rIns="0" bIns="240000" anchor="ctr"/>
            <a:lstStyle/>
            <a:p>
              <a:pPr algn="ctr"/>
              <a:endParaRPr lang="zh-CN" altLang="en-US" sz="3200" kern="0">
                <a:solidFill>
                  <a:sysClr val="window" lastClr="FFFFFF"/>
                </a:solidFill>
                <a:latin typeface="微软雅黑" panose="020B0503020204020204" charset="-122"/>
                <a:ea typeface="微软雅黑" panose="020B0503020204020204" charset="-122"/>
              </a:endParaRPr>
            </a:p>
          </p:txBody>
        </p:sp>
        <p:sp>
          <p:nvSpPr>
            <p:cNvPr id="32" name="矩形 31"/>
            <p:cNvSpPr/>
            <p:nvPr/>
          </p:nvSpPr>
          <p:spPr>
            <a:xfrm>
              <a:off x="7008867" y="1706712"/>
              <a:ext cx="1055370" cy="345281"/>
            </a:xfrm>
            <a:prstGeom prst="rect">
              <a:avLst/>
            </a:prstGeom>
          </p:spPr>
          <p:txBody>
            <a:bodyPr wrap="none" lIns="91440" tIns="45720" rIns="91440" bIns="45720">
              <a:spAutoFit/>
            </a:bodyPr>
            <a:lstStyle/>
            <a:p>
              <a:pPr algn="r" defTabSz="685165"/>
              <a:r>
                <a:rPr lang="en-US" altLang="zh-CN" sz="2400" b="1" dirty="0">
                  <a:solidFill>
                    <a:schemeClr val="bg1"/>
                  </a:solidFill>
                </a:rPr>
                <a:t>添加标题</a:t>
              </a:r>
            </a:p>
          </p:txBody>
        </p:sp>
      </p:grpSp>
      <p:sp>
        <p:nvSpPr>
          <p:cNvPr id="33" name="矩形 32"/>
          <p:cNvSpPr/>
          <p:nvPr/>
        </p:nvSpPr>
        <p:spPr>
          <a:xfrm>
            <a:off x="862770" y="2899455"/>
            <a:ext cx="2715896" cy="2245360"/>
          </a:xfrm>
          <a:prstGeom prst="rect">
            <a:avLst/>
          </a:prstGeom>
        </p:spPr>
        <p:txBody>
          <a:bodyPr wrap="square" lIns="91440" tIns="45720" rIns="91440" bIns="45720">
            <a:spAutoFit/>
          </a:bodyPr>
          <a:lstStyle/>
          <a:p>
            <a:pPr algn="just" defTabSz="913765" fontAlgn="auto">
              <a:lnSpc>
                <a:spcPct val="125000"/>
              </a:lnSpc>
              <a:spcBef>
                <a:spcPts val="840"/>
              </a:spcBef>
              <a:spcAft>
                <a:spcPts val="840"/>
              </a:spcAft>
              <a:defRPr/>
            </a:pPr>
            <a:r>
              <a:rPr lang="zh-CN" altLang="en-US" sz="1600" kern="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600" kern="0" dirty="0" smtClean="0">
                <a:solidFill>
                  <a:schemeClr val="tx1">
                    <a:lumMod val="85000"/>
                    <a:lumOff val="15000"/>
                  </a:schemeClr>
                </a:solidFill>
                <a:latin typeface="微软雅黑" panose="020B0503020204020204" charset="-122"/>
                <a:ea typeface="微软雅黑" panose="020B0503020204020204" charset="-122"/>
              </a:rPr>
              <a:t>。</a:t>
            </a:r>
            <a:r>
              <a:rPr lang="zh-CN" altLang="en-US" sz="1600" kern="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600" kern="0" dirty="0" smtClean="0">
                <a:solidFill>
                  <a:schemeClr val="tx1">
                    <a:lumMod val="85000"/>
                    <a:lumOff val="15000"/>
                  </a:schemeClr>
                </a:solidFill>
                <a:latin typeface="微软雅黑" panose="020B0503020204020204" charset="-122"/>
                <a:ea typeface="微软雅黑" panose="020B0503020204020204" charset="-122"/>
              </a:rPr>
              <a:t>。</a:t>
            </a:r>
            <a:endParaRPr lang="zh-CN" altLang="en-US" sz="1600" kern="0" dirty="0">
              <a:solidFill>
                <a:schemeClr val="tx1">
                  <a:lumMod val="85000"/>
                  <a:lumOff val="15000"/>
                </a:schemeClr>
              </a:solidFill>
              <a:latin typeface="微软雅黑" panose="020B0503020204020204" charset="-122"/>
              <a:ea typeface="微软雅黑" panose="020B0503020204020204" charset="-122"/>
            </a:endParaRPr>
          </a:p>
        </p:txBody>
      </p:sp>
      <p:sp>
        <p:nvSpPr>
          <p:cNvPr id="34" name="矩形 33"/>
          <p:cNvSpPr/>
          <p:nvPr/>
        </p:nvSpPr>
        <p:spPr>
          <a:xfrm>
            <a:off x="4762283" y="2899455"/>
            <a:ext cx="2715896" cy="2245360"/>
          </a:xfrm>
          <a:prstGeom prst="rect">
            <a:avLst/>
          </a:prstGeom>
        </p:spPr>
        <p:txBody>
          <a:bodyPr wrap="square" lIns="91440" tIns="45720" rIns="91440" bIns="45720">
            <a:spAutoFit/>
          </a:bodyPr>
          <a:lstStyle/>
          <a:p>
            <a:pPr algn="just" defTabSz="913765" fontAlgn="auto">
              <a:lnSpc>
                <a:spcPct val="125000"/>
              </a:lnSpc>
              <a:spcBef>
                <a:spcPts val="840"/>
              </a:spcBef>
              <a:spcAft>
                <a:spcPts val="840"/>
              </a:spcAft>
              <a:defRPr/>
            </a:pPr>
            <a:r>
              <a:rPr lang="zh-CN" altLang="en-US" sz="1600" kern="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p>
        </p:txBody>
      </p:sp>
      <p:sp>
        <p:nvSpPr>
          <p:cNvPr id="35" name="矩形 34"/>
          <p:cNvSpPr/>
          <p:nvPr/>
        </p:nvSpPr>
        <p:spPr>
          <a:xfrm>
            <a:off x="8576293" y="2899455"/>
            <a:ext cx="2715896" cy="2245360"/>
          </a:xfrm>
          <a:prstGeom prst="rect">
            <a:avLst/>
          </a:prstGeom>
        </p:spPr>
        <p:txBody>
          <a:bodyPr wrap="square" lIns="91440" tIns="45720" rIns="91440" bIns="45720">
            <a:spAutoFit/>
          </a:bodyPr>
          <a:lstStyle/>
          <a:p>
            <a:pPr algn="just" defTabSz="913765" fontAlgn="auto">
              <a:lnSpc>
                <a:spcPct val="125000"/>
              </a:lnSpc>
              <a:spcBef>
                <a:spcPts val="840"/>
              </a:spcBef>
              <a:spcAft>
                <a:spcPts val="840"/>
              </a:spcAft>
              <a:defRPr/>
            </a:pPr>
            <a:r>
              <a:rPr lang="zh-CN" altLang="en-US" sz="1600" kern="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p>
        </p:txBody>
      </p:sp>
      <p:sp>
        <p:nvSpPr>
          <p:cNvPr id="36" name="椭圆 35"/>
          <p:cNvSpPr/>
          <p:nvPr/>
        </p:nvSpPr>
        <p:spPr>
          <a:xfrm flipV="1">
            <a:off x="1033782" y="2539312"/>
            <a:ext cx="2516221" cy="51540"/>
          </a:xfrm>
          <a:prstGeom prst="ellipse">
            <a:avLst/>
          </a:prstGeom>
          <a:solidFill>
            <a:srgbClr val="2DB2A4"/>
          </a:solidFill>
          <a:ln w="25400" cap="flat" cmpd="sng" algn="ctr">
            <a:noFill/>
            <a:prstDash val="solid"/>
          </a:ln>
          <a:effectLst/>
        </p:spPr>
        <p:txBody>
          <a:bodyPr lIns="0" tIns="0" rIns="0" bIns="240000" anchor="ctr"/>
          <a:lstStyle/>
          <a:p>
            <a:pPr algn="ctr"/>
            <a:endParaRPr lang="zh-CN" altLang="en-US" sz="3200" kern="0">
              <a:solidFill>
                <a:sysClr val="window" lastClr="FFFFFF"/>
              </a:solidFill>
              <a:latin typeface="微软雅黑" panose="020B0503020204020204" charset="-122"/>
              <a:ea typeface="微软雅黑" panose="020B0503020204020204" charset="-122"/>
            </a:endParaRPr>
          </a:p>
        </p:txBody>
      </p:sp>
      <p:sp>
        <p:nvSpPr>
          <p:cNvPr id="37" name="椭圆 36"/>
          <p:cNvSpPr/>
          <p:nvPr/>
        </p:nvSpPr>
        <p:spPr>
          <a:xfrm flipV="1">
            <a:off x="4847791" y="2539312"/>
            <a:ext cx="2516221" cy="51540"/>
          </a:xfrm>
          <a:prstGeom prst="ellipse">
            <a:avLst/>
          </a:prstGeom>
          <a:solidFill>
            <a:srgbClr val="F77A08"/>
          </a:solidFill>
          <a:ln w="25400" cap="flat" cmpd="sng" algn="ctr">
            <a:noFill/>
            <a:prstDash val="solid"/>
          </a:ln>
          <a:effectLst/>
        </p:spPr>
        <p:txBody>
          <a:bodyPr lIns="0" tIns="0" rIns="0" bIns="240000" anchor="ctr"/>
          <a:lstStyle/>
          <a:p>
            <a:pPr algn="ctr"/>
            <a:endParaRPr lang="zh-CN" altLang="en-US" sz="3200" kern="0">
              <a:solidFill>
                <a:sysClr val="window" lastClr="FFFFFF"/>
              </a:solidFill>
              <a:latin typeface="微软雅黑" panose="020B0503020204020204" charset="-122"/>
              <a:ea typeface="微软雅黑" panose="020B0503020204020204" charset="-122"/>
            </a:endParaRPr>
          </a:p>
        </p:txBody>
      </p:sp>
      <p:sp>
        <p:nvSpPr>
          <p:cNvPr id="38" name="椭圆 37"/>
          <p:cNvSpPr/>
          <p:nvPr/>
        </p:nvSpPr>
        <p:spPr>
          <a:xfrm flipV="1">
            <a:off x="8661801" y="2539312"/>
            <a:ext cx="2516221" cy="51540"/>
          </a:xfrm>
          <a:prstGeom prst="ellipse">
            <a:avLst/>
          </a:prstGeom>
          <a:solidFill>
            <a:srgbClr val="2DB2A4"/>
          </a:solidFill>
          <a:ln w="25400" cap="flat" cmpd="sng" algn="ctr">
            <a:noFill/>
            <a:prstDash val="solid"/>
          </a:ln>
          <a:effectLst/>
        </p:spPr>
        <p:txBody>
          <a:bodyPr lIns="0" tIns="0" rIns="0" bIns="240000" anchor="ctr"/>
          <a:lstStyle/>
          <a:p>
            <a:pPr algn="ctr"/>
            <a:endParaRPr lang="zh-CN" altLang="en-US" sz="3200" kern="0">
              <a:solidFill>
                <a:sysClr val="window" lastClr="FFFFFF"/>
              </a:solidFill>
              <a:latin typeface="微软雅黑" panose="020B0503020204020204" charset="-122"/>
              <a:ea typeface="微软雅黑" panose="020B0503020204020204" charset="-122"/>
            </a:endParaRPr>
          </a:p>
        </p:txBody>
      </p:sp>
    </p:spTree>
  </p:cSld>
  <p:clrMapOvr>
    <a:masterClrMapping/>
  </p:clrMapOvr>
  <p:transition advTm="716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53"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par>
                          <p:cTn id="34" fill="hold">
                            <p:stCondLst>
                              <p:cond delay="1250"/>
                            </p:stCondLst>
                            <p:childTnLst>
                              <p:par>
                                <p:cTn id="35" presetID="2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par>
                          <p:cTn id="38" fill="hold">
                            <p:stCondLst>
                              <p:cond delay="1750"/>
                            </p:stCondLst>
                            <p:childTnLst>
                              <p:par>
                                <p:cTn id="39" presetID="2" presetClass="entr" presetSubtype="4"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2750"/>
                            </p:stCondLst>
                            <p:childTnLst>
                              <p:par>
                                <p:cTn id="48" presetID="53" presetClass="entr" presetSubtype="16"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3250"/>
                            </p:stCondLst>
                            <p:childTnLst>
                              <p:par>
                                <p:cTn id="54" presetID="22" presetClass="entr" presetSubtype="8"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left)">
                                      <p:cBhvr>
                                        <p:cTn id="56" dur="500"/>
                                        <p:tgtEl>
                                          <p:spTgt spid="37"/>
                                        </p:tgtEl>
                                      </p:cBhvr>
                                    </p:animEffect>
                                  </p:childTnLst>
                                </p:cTn>
                              </p:par>
                            </p:childTnLst>
                          </p:cTn>
                        </p:par>
                        <p:par>
                          <p:cTn id="57" fill="hold">
                            <p:stCondLst>
                              <p:cond delay="3750"/>
                            </p:stCondLst>
                            <p:childTnLst>
                              <p:par>
                                <p:cTn id="58" presetID="2" presetClass="entr" presetSubtype="4"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ppt_x"/>
                                          </p:val>
                                        </p:tav>
                                        <p:tav tm="100000">
                                          <p:val>
                                            <p:strVal val="#ppt_x"/>
                                          </p:val>
                                        </p:tav>
                                      </p:tavLst>
                                    </p:anim>
                                    <p:anim calcmode="lin" valueType="num">
                                      <p:cBhvr additive="base">
                                        <p:cTn id="61" dur="500" fill="hold"/>
                                        <p:tgtEl>
                                          <p:spTgt spid="34"/>
                                        </p:tgtEl>
                                        <p:attrNameLst>
                                          <p:attrName>ppt_y</p:attrName>
                                        </p:attrNameLst>
                                      </p:cBhvr>
                                      <p:tavLst>
                                        <p:tav tm="0">
                                          <p:val>
                                            <p:strVal val="1+#ppt_h/2"/>
                                          </p:val>
                                        </p:tav>
                                        <p:tav tm="100000">
                                          <p:val>
                                            <p:strVal val="#ppt_y"/>
                                          </p:val>
                                        </p:tav>
                                      </p:tavLst>
                                    </p:anim>
                                  </p:childTnLst>
                                </p:cTn>
                              </p:par>
                            </p:childTnLst>
                          </p:cTn>
                        </p:par>
                        <p:par>
                          <p:cTn id="62" fill="hold">
                            <p:stCondLst>
                              <p:cond delay="4250"/>
                            </p:stCondLst>
                            <p:childTnLst>
                              <p:par>
                                <p:cTn id="63" presetID="10" presetClass="entr" presetSubtype="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par>
                          <p:cTn id="66" fill="hold">
                            <p:stCondLst>
                              <p:cond delay="4750"/>
                            </p:stCondLst>
                            <p:childTnLst>
                              <p:par>
                                <p:cTn id="67" presetID="53" presetClass="entr" presetSubtype="16"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childTnLst>
                          </p:cTn>
                        </p:par>
                        <p:par>
                          <p:cTn id="72" fill="hold">
                            <p:stCondLst>
                              <p:cond delay="5250"/>
                            </p:stCondLst>
                            <p:childTnLst>
                              <p:par>
                                <p:cTn id="73" presetID="22" presetClass="entr" presetSubtype="8"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childTnLst>
                          </p:cTn>
                        </p:par>
                        <p:par>
                          <p:cTn id="76" fill="hold">
                            <p:stCondLst>
                              <p:cond delay="5750"/>
                            </p:stCondLst>
                            <p:childTnLst>
                              <p:par>
                                <p:cTn id="77" presetID="2" presetClass="entr" presetSubtype="4"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22" grpId="0" bldLvl="0" animBg="1"/>
      <p:bldP spid="23" grpId="0" bldLvl="0" animBg="1"/>
      <p:bldP spid="33" grpId="0"/>
      <p:bldP spid="34" grpId="0"/>
      <p:bldP spid="35" grpId="0"/>
      <p:bldP spid="36" grpId="0" bldLvl="0" animBg="1"/>
      <p:bldP spid="37" grpId="0" bldLvl="0" animBg="1"/>
      <p:bldP spid="3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978921" y="2133077"/>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280794" y="197190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grpSp>
        <p:nvGrpSpPr>
          <p:cNvPr id="5" name="Group 4"/>
          <p:cNvGrpSpPr>
            <a:grpSpLocks noChangeAspect="1"/>
          </p:cNvGrpSpPr>
          <p:nvPr/>
        </p:nvGrpSpPr>
        <p:grpSpPr bwMode="auto">
          <a:xfrm>
            <a:off x="2763554" y="2295169"/>
            <a:ext cx="645041" cy="755913"/>
            <a:chOff x="1776" y="1776"/>
            <a:chExt cx="64" cy="75"/>
          </a:xfrm>
          <a:solidFill>
            <a:srgbClr val="F77A08"/>
          </a:solidFill>
          <a:effectLst/>
        </p:grpSpPr>
        <p:sp>
          <p:nvSpPr>
            <p:cNvPr id="6"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sp>
          <p:nvSpPr>
            <p:cNvPr id="7"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sp>
          <p:nvSpPr>
            <p:cNvPr id="8"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sp>
          <p:nvSpPr>
            <p:cNvPr id="9"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grpSp>
      <p:sp>
        <p:nvSpPr>
          <p:cNvPr id="15" name="文本框 52"/>
          <p:cNvSpPr txBox="1"/>
          <p:nvPr/>
        </p:nvSpPr>
        <p:spPr>
          <a:xfrm>
            <a:off x="4512680" y="2379357"/>
            <a:ext cx="4585255" cy="706755"/>
          </a:xfrm>
          <a:prstGeom prst="rect">
            <a:avLst/>
          </a:prstGeom>
          <a:noFill/>
        </p:spPr>
        <p:txBody>
          <a:bodyPr wrap="square" rtlCol="0">
            <a:spAutoFit/>
          </a:bodyPr>
          <a:lstStyle/>
          <a:p>
            <a:pPr algn="ctr"/>
            <a:r>
              <a:rPr lang="en-US" altLang="zh-CN" sz="4000" b="1" dirty="0">
                <a:solidFill>
                  <a:srgbClr val="F77A08"/>
                </a:solidFill>
                <a:latin typeface="Impact MT Std" pitchFamily="34" charset="0"/>
                <a:ea typeface="微软雅黑" panose="020B0503020204020204" charset="-122"/>
              </a:rPr>
              <a:t>03</a:t>
            </a:r>
            <a:r>
              <a:rPr lang="en-US" altLang="zh-CN" sz="3600" b="1" dirty="0">
                <a:solidFill>
                  <a:srgbClr val="F77A08"/>
                </a:solidFill>
                <a:latin typeface="微软雅黑" panose="020B0503020204020204" charset="-122"/>
                <a:ea typeface="微软雅黑" panose="020B0503020204020204" charset="-122"/>
              </a:rPr>
              <a:t>.</a:t>
            </a:r>
            <a:r>
              <a:rPr lang="zh-CN" altLang="en-US" sz="3600" b="1" dirty="0">
                <a:solidFill>
                  <a:srgbClr val="F77A08"/>
                </a:solidFill>
                <a:latin typeface="微软雅黑" panose="020B0503020204020204" charset="-122"/>
                <a:ea typeface="微软雅黑" panose="020B0503020204020204" charset="-122"/>
              </a:rPr>
              <a:t>单击此处添加名称</a:t>
            </a:r>
          </a:p>
        </p:txBody>
      </p:sp>
      <p:grpSp>
        <p:nvGrpSpPr>
          <p:cNvPr id="16" name="组合 15"/>
          <p:cNvGrpSpPr/>
          <p:nvPr/>
        </p:nvGrpSpPr>
        <p:grpSpPr>
          <a:xfrm>
            <a:off x="4807634" y="3519107"/>
            <a:ext cx="1436442" cy="215265"/>
            <a:chOff x="4369395" y="3284984"/>
            <a:chExt cx="1436675" cy="215300"/>
          </a:xfrm>
        </p:grpSpPr>
        <p:sp>
          <p:nvSpPr>
            <p:cNvPr id="17"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18" name="组合 17"/>
            <p:cNvGrpSpPr/>
            <p:nvPr/>
          </p:nvGrpSpPr>
          <p:grpSpPr>
            <a:xfrm>
              <a:off x="4369395" y="3316401"/>
              <a:ext cx="168551" cy="168551"/>
              <a:chOff x="5005199" y="3717032"/>
              <a:chExt cx="168551" cy="168551"/>
            </a:xfrm>
          </p:grpSpPr>
          <p:sp>
            <p:nvSpPr>
              <p:cNvPr id="19" name="椭圆 18"/>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0" name="等腰三角形 1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21" name="组合 20"/>
          <p:cNvGrpSpPr/>
          <p:nvPr/>
        </p:nvGrpSpPr>
        <p:grpSpPr>
          <a:xfrm>
            <a:off x="6319558" y="3519107"/>
            <a:ext cx="1436442" cy="215265"/>
            <a:chOff x="4369395" y="3284984"/>
            <a:chExt cx="1436675" cy="215300"/>
          </a:xfrm>
        </p:grpSpPr>
        <p:sp>
          <p:nvSpPr>
            <p:cNvPr id="22"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23" name="组合 22"/>
            <p:cNvGrpSpPr/>
            <p:nvPr/>
          </p:nvGrpSpPr>
          <p:grpSpPr>
            <a:xfrm>
              <a:off x="4369395" y="3316401"/>
              <a:ext cx="168551" cy="168551"/>
              <a:chOff x="5005199" y="3717032"/>
              <a:chExt cx="168551" cy="168551"/>
            </a:xfrm>
          </p:grpSpPr>
          <p:sp>
            <p:nvSpPr>
              <p:cNvPr id="24" name="椭圆 23"/>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5" name="等腰三角形 2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56" name="组合 55"/>
          <p:cNvGrpSpPr/>
          <p:nvPr/>
        </p:nvGrpSpPr>
        <p:grpSpPr>
          <a:xfrm>
            <a:off x="7827996" y="3519107"/>
            <a:ext cx="1436442" cy="215265"/>
            <a:chOff x="4369395" y="3284984"/>
            <a:chExt cx="1436675" cy="215300"/>
          </a:xfrm>
        </p:grpSpPr>
        <p:sp>
          <p:nvSpPr>
            <p:cNvPr id="57"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58" name="组合 57"/>
            <p:cNvGrpSpPr/>
            <p:nvPr/>
          </p:nvGrpSpPr>
          <p:grpSpPr>
            <a:xfrm>
              <a:off x="4369395" y="3316401"/>
              <a:ext cx="168551" cy="168551"/>
              <a:chOff x="5005199" y="3717032"/>
              <a:chExt cx="168551" cy="168551"/>
            </a:xfrm>
          </p:grpSpPr>
          <p:sp>
            <p:nvSpPr>
              <p:cNvPr id="59" name="椭圆 58"/>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0" name="等腰三角形 5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1" name="组合 60"/>
          <p:cNvGrpSpPr/>
          <p:nvPr/>
        </p:nvGrpSpPr>
        <p:grpSpPr>
          <a:xfrm>
            <a:off x="4800666" y="3879668"/>
            <a:ext cx="1436442" cy="215265"/>
            <a:chOff x="4369395" y="3284984"/>
            <a:chExt cx="1436675" cy="215300"/>
          </a:xfrm>
        </p:grpSpPr>
        <p:sp>
          <p:nvSpPr>
            <p:cNvPr id="62"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63" name="组合 62"/>
            <p:cNvGrpSpPr/>
            <p:nvPr/>
          </p:nvGrpSpPr>
          <p:grpSpPr>
            <a:xfrm>
              <a:off x="4369395" y="3316401"/>
              <a:ext cx="168551" cy="168551"/>
              <a:chOff x="5005199" y="3717032"/>
              <a:chExt cx="168551" cy="168551"/>
            </a:xfrm>
          </p:grpSpPr>
          <p:sp>
            <p:nvSpPr>
              <p:cNvPr id="64" name="椭圆 63"/>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5" name="等腰三角形 6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6" name="组合 65"/>
          <p:cNvGrpSpPr/>
          <p:nvPr/>
        </p:nvGrpSpPr>
        <p:grpSpPr>
          <a:xfrm>
            <a:off x="6312589" y="3879668"/>
            <a:ext cx="1436442" cy="215265"/>
            <a:chOff x="4369395" y="3284984"/>
            <a:chExt cx="1436675" cy="215300"/>
          </a:xfrm>
        </p:grpSpPr>
        <p:sp>
          <p:nvSpPr>
            <p:cNvPr id="67"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68" name="组合 67"/>
            <p:cNvGrpSpPr/>
            <p:nvPr/>
          </p:nvGrpSpPr>
          <p:grpSpPr>
            <a:xfrm>
              <a:off x="4369395" y="3316401"/>
              <a:ext cx="168551" cy="168551"/>
              <a:chOff x="5005199" y="3717032"/>
              <a:chExt cx="168551" cy="168551"/>
            </a:xfrm>
          </p:grpSpPr>
          <p:sp>
            <p:nvSpPr>
              <p:cNvPr id="69" name="椭圆 68"/>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0" name="等腰三角形 6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71" name="组合 70"/>
          <p:cNvGrpSpPr/>
          <p:nvPr/>
        </p:nvGrpSpPr>
        <p:grpSpPr>
          <a:xfrm>
            <a:off x="7821028" y="3879668"/>
            <a:ext cx="1436442" cy="215265"/>
            <a:chOff x="4369395" y="3284984"/>
            <a:chExt cx="1436675" cy="215300"/>
          </a:xfrm>
        </p:grpSpPr>
        <p:sp>
          <p:nvSpPr>
            <p:cNvPr id="72"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spTree>
  </p:cSld>
  <p:clrMapOvr>
    <a:masterClrMapping/>
  </p:clrMapOvr>
  <p:transition advTm="6505">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ppt_x</p:attrName>
                                        </p:attrNameLst>
                                      </p:cBhvr>
                                      <p:tavLst>
                                        <p:tav tm="0">
                                          <p:val>
                                            <p:strVal val="#ppt_x-#ppt_w*1.125000"/>
                                          </p:val>
                                        </p:tav>
                                        <p:tav tm="100000">
                                          <p:val>
                                            <p:strVal val="#ppt_x"/>
                                          </p:val>
                                        </p:tav>
                                      </p:tavLst>
                                    </p:anim>
                                    <p:animEffect transition="in" filter="wipe(right)">
                                      <p:cBhvr>
                                        <p:cTn id="18" dur="500"/>
                                        <p:tgtEl>
                                          <p:spTgt spid="14"/>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par>
                          <p:cTn id="23" fill="hold">
                            <p:stCondLst>
                              <p:cond delay="30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4"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ppt_x"/>
                                          </p:val>
                                        </p:tav>
                                        <p:tav tm="100000">
                                          <p:val>
                                            <p:strVal val="#ppt_x"/>
                                          </p:val>
                                        </p:tav>
                                      </p:tavLst>
                                    </p:anim>
                                    <p:anim calcmode="lin" valueType="num">
                                      <p:cBhvr additive="base">
                                        <p:cTn id="37" dur="5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2" presetClass="entr" presetSubtype="4"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ppt_x"/>
                                          </p:val>
                                        </p:tav>
                                        <p:tav tm="100000">
                                          <p:val>
                                            <p:strVal val="#ppt_x"/>
                                          </p:val>
                                        </p:tav>
                                      </p:tavLst>
                                    </p:anim>
                                    <p:anim calcmode="lin" valueType="num">
                                      <p:cBhvr additive="base">
                                        <p:cTn id="42" dur="500" fill="hold"/>
                                        <p:tgtEl>
                                          <p:spTgt spid="61"/>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ppt_x"/>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2" presetClass="entr" presetSubtype="4"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105864" y="1395757"/>
            <a:ext cx="3921355" cy="2784309"/>
            <a:chOff x="102760" y="2150770"/>
            <a:chExt cx="2941016" cy="2088232"/>
          </a:xfrm>
        </p:grpSpPr>
        <p:sp>
          <p:nvSpPr>
            <p:cNvPr id="70" name="矩形 69"/>
            <p:cNvSpPr/>
            <p:nvPr/>
          </p:nvSpPr>
          <p:spPr>
            <a:xfrm>
              <a:off x="844181" y="2150770"/>
              <a:ext cx="2158033" cy="846151"/>
            </a:xfrm>
            <a:prstGeom prst="rect">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charset="-122"/>
              </a:endParaRPr>
            </a:p>
          </p:txBody>
        </p:sp>
        <p:grpSp>
          <p:nvGrpSpPr>
            <p:cNvPr id="71" name="组合 70"/>
            <p:cNvGrpSpPr/>
            <p:nvPr/>
          </p:nvGrpSpPr>
          <p:grpSpPr>
            <a:xfrm>
              <a:off x="885743" y="2185533"/>
              <a:ext cx="2158033" cy="798396"/>
              <a:chOff x="503238" y="2685107"/>
              <a:chExt cx="2158033" cy="798396"/>
            </a:xfrm>
          </p:grpSpPr>
          <p:sp>
            <p:nvSpPr>
              <p:cNvPr id="81" name="矩形 80"/>
              <p:cNvSpPr/>
              <p:nvPr/>
            </p:nvSpPr>
            <p:spPr>
              <a:xfrm>
                <a:off x="503238" y="2972487"/>
                <a:ext cx="2158033" cy="511016"/>
              </a:xfrm>
              <a:prstGeom prst="rect">
                <a:avLst/>
              </a:prstGeom>
            </p:spPr>
            <p:txBody>
              <a:bodyPr wrap="square">
                <a:spAutoFit/>
              </a:bodyPr>
              <a:lstStyle/>
              <a:p>
                <a:pPr algn="just">
                  <a:lnSpc>
                    <a:spcPct val="120000"/>
                  </a:lnSpc>
                </a:pPr>
                <a:r>
                  <a:rPr lang="zh-CN" altLang="en-US" sz="1600" dirty="0">
                    <a:solidFill>
                      <a:schemeClr val="bg1"/>
                    </a:solidFill>
                    <a:latin typeface="微软雅黑" panose="020B0503020204020204" charset="-122"/>
                    <a:ea typeface="微软雅黑" panose="020B0503020204020204" charset="-122"/>
                    <a:cs typeface="Arial" panose="020B0604020202020204" pitchFamily="34" charset="0"/>
                  </a:rPr>
                  <a:t>您的内容打在这里，或通过复制您的文本后</a:t>
                </a:r>
                <a:endParaRPr lang="en-US" altLang="zh-CN" sz="160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82" name="矩形 81"/>
              <p:cNvSpPr/>
              <p:nvPr/>
            </p:nvSpPr>
            <p:spPr>
              <a:xfrm>
                <a:off x="503238" y="2685107"/>
                <a:ext cx="849630" cy="283845"/>
              </a:xfrm>
              <a:prstGeom prst="rect">
                <a:avLst/>
              </a:prstGeom>
            </p:spPr>
            <p:txBody>
              <a:bodyPr wrap="none">
                <a:spAutoFit/>
              </a:bodyPr>
              <a:lstStyle/>
              <a:p>
                <a:pPr algn="l"/>
                <a:r>
                  <a:rPr sz="1865" b="1" dirty="0">
                    <a:solidFill>
                      <a:schemeClr val="bg1"/>
                    </a:solidFill>
                    <a:latin typeface="微软雅黑" panose="020B0503020204020204" charset="-122"/>
                    <a:ea typeface="微软雅黑" panose="020B0503020204020204" charset="-122"/>
                  </a:rPr>
                  <a:t>添加标题</a:t>
                </a:r>
              </a:p>
            </p:txBody>
          </p:sp>
        </p:grpSp>
        <p:grpSp>
          <p:nvGrpSpPr>
            <p:cNvPr id="72" name="组合 71"/>
            <p:cNvGrpSpPr/>
            <p:nvPr/>
          </p:nvGrpSpPr>
          <p:grpSpPr>
            <a:xfrm>
              <a:off x="679770" y="3277744"/>
              <a:ext cx="961258" cy="961258"/>
              <a:chOff x="3648075" y="1647825"/>
              <a:chExt cx="1847850" cy="1847850"/>
            </a:xfrm>
          </p:grpSpPr>
          <p:sp>
            <p:nvSpPr>
              <p:cNvPr id="79" name="椭圆 78"/>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80" name="图片 79" descr="C:\Users\Administrator\Desktop\卡通\QQ截图20170511120733.jpgQQ截图20170511120733"/>
              <p:cNvPicPr>
                <a:picLocks noChangeAspect="1" noChangeArrowheads="1"/>
              </p:cNvPicPr>
              <p:nvPr/>
            </p:nvPicPr>
            <p:blipFill>
              <a:blip r:embed="rId2"/>
              <a:srcRect/>
              <a:stretch>
                <a:fillRect/>
              </a:stretch>
            </p:blipFill>
            <p:spPr bwMode="auto">
              <a:xfrm>
                <a:off x="3794556" y="1738460"/>
                <a:ext cx="1573757" cy="1667139"/>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pic>
        </p:grpSp>
        <p:grpSp>
          <p:nvGrpSpPr>
            <p:cNvPr id="73" name="组合 72"/>
            <p:cNvGrpSpPr/>
            <p:nvPr/>
          </p:nvGrpSpPr>
          <p:grpSpPr>
            <a:xfrm>
              <a:off x="586877" y="2380082"/>
              <a:ext cx="134937" cy="825081"/>
              <a:chOff x="4524245" y="3111810"/>
              <a:chExt cx="134937" cy="825081"/>
            </a:xfrm>
          </p:grpSpPr>
          <p:cxnSp>
            <p:nvCxnSpPr>
              <p:cNvPr id="76" name="直接连接符 75"/>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4" name="矩形 73"/>
            <p:cNvSpPr/>
            <p:nvPr/>
          </p:nvSpPr>
          <p:spPr>
            <a:xfrm>
              <a:off x="102760" y="3069734"/>
              <a:ext cx="822960" cy="899160"/>
            </a:xfrm>
            <a:prstGeom prst="rect">
              <a:avLst/>
            </a:prstGeom>
          </p:spPr>
          <p:txBody>
            <a:bodyPr wrap="none">
              <a:spAutoFit/>
            </a:bodyPr>
            <a:lstStyle/>
            <a:p>
              <a:r>
                <a:rPr lang="zh-CN" altLang="en-US" sz="7200" dirty="0" smtClean="0">
                  <a:solidFill>
                    <a:schemeClr val="bg1">
                      <a:lumMod val="75000"/>
                    </a:schemeClr>
                  </a:solidFill>
                  <a:latin typeface="Century Gothic" panose="020B0502020202020204" pitchFamily="34" charset="0"/>
                  <a:cs typeface="Arial" panose="020B0604020202020204" pitchFamily="34" charset="0"/>
                </a:rPr>
                <a:t>“</a:t>
              </a:r>
              <a:endParaRPr lang="en-US" altLang="zh-CN" sz="7200" dirty="0">
                <a:solidFill>
                  <a:schemeClr val="bg1">
                    <a:lumMod val="75000"/>
                  </a:schemeClr>
                </a:solidFill>
                <a:latin typeface="Century Gothic" panose="020B0502020202020204" pitchFamily="34" charset="0"/>
                <a:cs typeface="Arial" panose="020B0604020202020204" pitchFamily="34" charset="0"/>
              </a:endParaRPr>
            </a:p>
          </p:txBody>
        </p:sp>
        <p:sp>
          <p:nvSpPr>
            <p:cNvPr id="75" name="矩形 74"/>
            <p:cNvSpPr/>
            <p:nvPr/>
          </p:nvSpPr>
          <p:spPr>
            <a:xfrm>
              <a:off x="1682869" y="3551218"/>
              <a:ext cx="849630" cy="283845"/>
            </a:xfrm>
            <a:prstGeom prst="rect">
              <a:avLst/>
            </a:prstGeom>
          </p:spPr>
          <p:txBody>
            <a:bodyPr wrap="none">
              <a:spAutoFit/>
            </a:bodyPr>
            <a:lstStyle/>
            <a:p>
              <a:pPr algn="l"/>
              <a:r>
                <a:rPr sz="1865" b="1" dirty="0">
                  <a:solidFill>
                    <a:schemeClr val="tx1">
                      <a:lumMod val="85000"/>
                      <a:lumOff val="15000"/>
                    </a:schemeClr>
                  </a:solidFill>
                  <a:latin typeface="微软雅黑" panose="020B0503020204020204" charset="-122"/>
                  <a:ea typeface="微软雅黑" panose="020B0503020204020204" charset="-122"/>
                </a:rPr>
                <a:t>添加标题</a:t>
              </a:r>
            </a:p>
          </p:txBody>
        </p:sp>
      </p:grpSp>
      <p:grpSp>
        <p:nvGrpSpPr>
          <p:cNvPr id="7" name="组合 6"/>
          <p:cNvGrpSpPr/>
          <p:nvPr/>
        </p:nvGrpSpPr>
        <p:grpSpPr>
          <a:xfrm>
            <a:off x="3896668" y="1395122"/>
            <a:ext cx="3921355" cy="2784309"/>
            <a:chOff x="102760" y="2150770"/>
            <a:chExt cx="2941016" cy="2088232"/>
          </a:xfrm>
        </p:grpSpPr>
        <p:sp>
          <p:nvSpPr>
            <p:cNvPr id="8" name="矩形 7"/>
            <p:cNvSpPr/>
            <p:nvPr/>
          </p:nvSpPr>
          <p:spPr>
            <a:xfrm>
              <a:off x="844181" y="2150770"/>
              <a:ext cx="2158033" cy="846151"/>
            </a:xfrm>
            <a:prstGeom prst="rect">
              <a:avLst/>
            </a:prstGeom>
            <a:solidFill>
              <a:srgbClr val="F7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charset="-122"/>
              </a:endParaRPr>
            </a:p>
          </p:txBody>
        </p:sp>
        <p:grpSp>
          <p:nvGrpSpPr>
            <p:cNvPr id="9" name="组合 8"/>
            <p:cNvGrpSpPr/>
            <p:nvPr/>
          </p:nvGrpSpPr>
          <p:grpSpPr>
            <a:xfrm>
              <a:off x="885743" y="2204387"/>
              <a:ext cx="2158033" cy="770115"/>
              <a:chOff x="503238" y="2703961"/>
              <a:chExt cx="2158033" cy="770115"/>
            </a:xfrm>
          </p:grpSpPr>
          <p:sp>
            <p:nvSpPr>
              <p:cNvPr id="10" name="矩形 9"/>
              <p:cNvSpPr/>
              <p:nvPr/>
            </p:nvSpPr>
            <p:spPr>
              <a:xfrm>
                <a:off x="503238" y="2963060"/>
                <a:ext cx="2158033" cy="511016"/>
              </a:xfrm>
              <a:prstGeom prst="rect">
                <a:avLst/>
              </a:prstGeom>
            </p:spPr>
            <p:txBody>
              <a:bodyPr wrap="square">
                <a:spAutoFit/>
              </a:bodyPr>
              <a:lstStyle/>
              <a:p>
                <a:pPr algn="just">
                  <a:lnSpc>
                    <a:spcPct val="120000"/>
                  </a:lnSpc>
                </a:pPr>
                <a:r>
                  <a:rPr lang="zh-CN" altLang="en-US" sz="1600" dirty="0">
                    <a:solidFill>
                      <a:schemeClr val="bg1"/>
                    </a:solidFill>
                    <a:latin typeface="微软雅黑" panose="020B0503020204020204" charset="-122"/>
                    <a:ea typeface="微软雅黑" panose="020B0503020204020204" charset="-122"/>
                    <a:cs typeface="Arial" panose="020B0604020202020204" pitchFamily="34" charset="0"/>
                  </a:rPr>
                  <a:t>您的内容打在这里，或通过复制您的文本后</a:t>
                </a:r>
                <a:endParaRPr lang="en-US" altLang="zh-CN" sz="160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1" name="矩形 10"/>
              <p:cNvSpPr/>
              <p:nvPr/>
            </p:nvSpPr>
            <p:spPr>
              <a:xfrm>
                <a:off x="503238" y="2703961"/>
                <a:ext cx="849630" cy="283845"/>
              </a:xfrm>
              <a:prstGeom prst="rect">
                <a:avLst/>
              </a:prstGeom>
            </p:spPr>
            <p:txBody>
              <a:bodyPr wrap="none">
                <a:spAutoFit/>
              </a:bodyPr>
              <a:lstStyle/>
              <a:p>
                <a:pPr algn="l"/>
                <a:r>
                  <a:rPr sz="1865" b="1" dirty="0">
                    <a:solidFill>
                      <a:schemeClr val="bg1"/>
                    </a:solidFill>
                    <a:latin typeface="微软雅黑" panose="020B0503020204020204" charset="-122"/>
                    <a:ea typeface="微软雅黑" panose="020B0503020204020204" charset="-122"/>
                  </a:rPr>
                  <a:t>添加标题</a:t>
                </a:r>
              </a:p>
            </p:txBody>
          </p:sp>
        </p:grpSp>
        <p:grpSp>
          <p:nvGrpSpPr>
            <p:cNvPr id="12" name="组合 11"/>
            <p:cNvGrpSpPr/>
            <p:nvPr/>
          </p:nvGrpSpPr>
          <p:grpSpPr>
            <a:xfrm>
              <a:off x="679770" y="3277744"/>
              <a:ext cx="961258" cy="961258"/>
              <a:chOff x="3648075" y="1647825"/>
              <a:chExt cx="1847850" cy="1847850"/>
            </a:xfrm>
          </p:grpSpPr>
          <p:sp>
            <p:nvSpPr>
              <p:cNvPr id="13" name="椭圆 12"/>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4" name="图片 13" descr="C:\Users\Administrator\Desktop\卡通\QQ截图20170511120638.jpgQQ截图20170511120638"/>
              <p:cNvPicPr>
                <a:picLocks noChangeAspect="1" noChangeArrowheads="1"/>
              </p:cNvPicPr>
              <p:nvPr/>
            </p:nvPicPr>
            <p:blipFill>
              <a:blip r:embed="rId3"/>
              <a:srcRect/>
              <a:stretch>
                <a:fillRect/>
              </a:stretch>
            </p:blipFill>
            <p:spPr bwMode="auto">
              <a:xfrm>
                <a:off x="3738710" y="1740291"/>
                <a:ext cx="1667138" cy="1667139"/>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pic>
        </p:grpSp>
        <p:grpSp>
          <p:nvGrpSpPr>
            <p:cNvPr id="15" name="组合 14"/>
            <p:cNvGrpSpPr/>
            <p:nvPr/>
          </p:nvGrpSpPr>
          <p:grpSpPr>
            <a:xfrm>
              <a:off x="586877" y="2380082"/>
              <a:ext cx="134937" cy="825081"/>
              <a:chOff x="4524245" y="3111810"/>
              <a:chExt cx="134937" cy="825081"/>
            </a:xfrm>
          </p:grpSpPr>
          <p:cxnSp>
            <p:nvCxnSpPr>
              <p:cNvPr id="16" name="直接连接符 15"/>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矩形 18"/>
            <p:cNvSpPr/>
            <p:nvPr/>
          </p:nvSpPr>
          <p:spPr>
            <a:xfrm>
              <a:off x="102760" y="3069734"/>
              <a:ext cx="822960" cy="899160"/>
            </a:xfrm>
            <a:prstGeom prst="rect">
              <a:avLst/>
            </a:prstGeom>
          </p:spPr>
          <p:txBody>
            <a:bodyPr wrap="none">
              <a:spAutoFit/>
            </a:bodyPr>
            <a:lstStyle/>
            <a:p>
              <a:r>
                <a:rPr lang="zh-CN" altLang="en-US" sz="7200" dirty="0" smtClean="0">
                  <a:solidFill>
                    <a:schemeClr val="bg1">
                      <a:lumMod val="75000"/>
                    </a:schemeClr>
                  </a:solidFill>
                  <a:latin typeface="Century Gothic" panose="020B0502020202020204" pitchFamily="34" charset="0"/>
                  <a:cs typeface="Arial" panose="020B0604020202020204" pitchFamily="34" charset="0"/>
                </a:rPr>
                <a:t>“</a:t>
              </a:r>
              <a:endParaRPr lang="en-US" altLang="zh-CN" sz="7200" dirty="0">
                <a:solidFill>
                  <a:schemeClr val="bg1">
                    <a:lumMod val="75000"/>
                  </a:schemeClr>
                </a:solidFill>
                <a:latin typeface="Century Gothic" panose="020B0502020202020204" pitchFamily="34" charset="0"/>
                <a:cs typeface="Arial" panose="020B0604020202020204" pitchFamily="34" charset="0"/>
              </a:endParaRPr>
            </a:p>
          </p:txBody>
        </p:sp>
        <p:sp>
          <p:nvSpPr>
            <p:cNvPr id="20" name="矩形 19"/>
            <p:cNvSpPr/>
            <p:nvPr/>
          </p:nvSpPr>
          <p:spPr>
            <a:xfrm>
              <a:off x="1682869" y="3551218"/>
              <a:ext cx="849630" cy="283845"/>
            </a:xfrm>
            <a:prstGeom prst="rect">
              <a:avLst/>
            </a:prstGeom>
          </p:spPr>
          <p:txBody>
            <a:bodyPr wrap="none">
              <a:spAutoFit/>
            </a:bodyPr>
            <a:lstStyle/>
            <a:p>
              <a:pPr algn="l"/>
              <a:r>
                <a:rPr sz="1865" b="1" dirty="0">
                  <a:solidFill>
                    <a:schemeClr val="tx1">
                      <a:lumMod val="85000"/>
                      <a:lumOff val="15000"/>
                    </a:schemeClr>
                  </a:solidFill>
                  <a:latin typeface="微软雅黑" panose="020B0503020204020204" charset="-122"/>
                  <a:ea typeface="微软雅黑" panose="020B0503020204020204" charset="-122"/>
                </a:rPr>
                <a:t>添加标题</a:t>
              </a:r>
            </a:p>
          </p:txBody>
        </p:sp>
      </p:grpSp>
      <p:grpSp>
        <p:nvGrpSpPr>
          <p:cNvPr id="21" name="组合 20"/>
          <p:cNvGrpSpPr/>
          <p:nvPr/>
        </p:nvGrpSpPr>
        <p:grpSpPr>
          <a:xfrm>
            <a:off x="7596030" y="1395757"/>
            <a:ext cx="3921355" cy="2784309"/>
            <a:chOff x="102760" y="2150770"/>
            <a:chExt cx="2941016" cy="2088232"/>
          </a:xfrm>
        </p:grpSpPr>
        <p:sp>
          <p:nvSpPr>
            <p:cNvPr id="22" name="矩形 21"/>
            <p:cNvSpPr/>
            <p:nvPr/>
          </p:nvSpPr>
          <p:spPr>
            <a:xfrm>
              <a:off x="844181" y="2150770"/>
              <a:ext cx="2158033" cy="846151"/>
            </a:xfrm>
            <a:prstGeom prst="rect">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charset="-122"/>
              </a:endParaRPr>
            </a:p>
          </p:txBody>
        </p:sp>
        <p:grpSp>
          <p:nvGrpSpPr>
            <p:cNvPr id="23" name="组合 22"/>
            <p:cNvGrpSpPr/>
            <p:nvPr/>
          </p:nvGrpSpPr>
          <p:grpSpPr>
            <a:xfrm>
              <a:off x="885743" y="2204387"/>
              <a:ext cx="2158033" cy="770115"/>
              <a:chOff x="503238" y="2703961"/>
              <a:chExt cx="2158033" cy="770115"/>
            </a:xfrm>
          </p:grpSpPr>
          <p:sp>
            <p:nvSpPr>
              <p:cNvPr id="24" name="矩形 23"/>
              <p:cNvSpPr/>
              <p:nvPr/>
            </p:nvSpPr>
            <p:spPr>
              <a:xfrm>
                <a:off x="503238" y="2963060"/>
                <a:ext cx="2158033" cy="511016"/>
              </a:xfrm>
              <a:prstGeom prst="rect">
                <a:avLst/>
              </a:prstGeom>
            </p:spPr>
            <p:txBody>
              <a:bodyPr wrap="square">
                <a:spAutoFit/>
              </a:bodyPr>
              <a:lstStyle/>
              <a:p>
                <a:pPr algn="just">
                  <a:lnSpc>
                    <a:spcPct val="120000"/>
                  </a:lnSpc>
                </a:pPr>
                <a:r>
                  <a:rPr lang="zh-CN" altLang="en-US" sz="1600" dirty="0">
                    <a:solidFill>
                      <a:schemeClr val="bg1"/>
                    </a:solidFill>
                    <a:latin typeface="微软雅黑" panose="020B0503020204020204" charset="-122"/>
                    <a:ea typeface="微软雅黑" panose="020B0503020204020204" charset="-122"/>
                    <a:cs typeface="Arial" panose="020B0604020202020204" pitchFamily="34" charset="0"/>
                  </a:rPr>
                  <a:t>您的内容打在这里，或通过复制您的文本后</a:t>
                </a:r>
                <a:endParaRPr lang="en-US" altLang="zh-CN" sz="160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5" name="矩形 24"/>
              <p:cNvSpPr/>
              <p:nvPr/>
            </p:nvSpPr>
            <p:spPr>
              <a:xfrm>
                <a:off x="503238" y="2703961"/>
                <a:ext cx="849630" cy="283845"/>
              </a:xfrm>
              <a:prstGeom prst="rect">
                <a:avLst/>
              </a:prstGeom>
            </p:spPr>
            <p:txBody>
              <a:bodyPr wrap="none">
                <a:spAutoFit/>
              </a:bodyPr>
              <a:lstStyle/>
              <a:p>
                <a:pPr algn="l"/>
                <a:r>
                  <a:rPr sz="1865" b="1" dirty="0">
                    <a:solidFill>
                      <a:schemeClr val="bg1"/>
                    </a:solidFill>
                    <a:latin typeface="微软雅黑" panose="020B0503020204020204" charset="-122"/>
                    <a:ea typeface="微软雅黑" panose="020B0503020204020204" charset="-122"/>
                  </a:rPr>
                  <a:t>添加标题</a:t>
                </a:r>
              </a:p>
            </p:txBody>
          </p:sp>
        </p:grpSp>
        <p:grpSp>
          <p:nvGrpSpPr>
            <p:cNvPr id="26" name="组合 25"/>
            <p:cNvGrpSpPr/>
            <p:nvPr/>
          </p:nvGrpSpPr>
          <p:grpSpPr>
            <a:xfrm>
              <a:off x="679770" y="3277744"/>
              <a:ext cx="961258" cy="961258"/>
              <a:chOff x="3648075" y="1647825"/>
              <a:chExt cx="1847850" cy="1847850"/>
            </a:xfrm>
          </p:grpSpPr>
          <p:sp>
            <p:nvSpPr>
              <p:cNvPr id="27" name="椭圆 26"/>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8" name="图片 27" descr="C:\Users\Administrator\Desktop\卡通\QQ截图20170511120741.jpgQQ截图20170511120741"/>
              <p:cNvPicPr>
                <a:picLocks noChangeAspect="1" noChangeArrowheads="1"/>
              </p:cNvPicPr>
              <p:nvPr/>
            </p:nvPicPr>
            <p:blipFill>
              <a:blip r:embed="rId4"/>
              <a:srcRect/>
              <a:stretch>
                <a:fillRect/>
              </a:stretch>
            </p:blipFill>
            <p:spPr bwMode="auto">
              <a:xfrm>
                <a:off x="3738710" y="1739376"/>
                <a:ext cx="1667138" cy="1665308"/>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pic>
        </p:grpSp>
        <p:grpSp>
          <p:nvGrpSpPr>
            <p:cNvPr id="29" name="组合 28"/>
            <p:cNvGrpSpPr/>
            <p:nvPr/>
          </p:nvGrpSpPr>
          <p:grpSpPr>
            <a:xfrm>
              <a:off x="586877" y="2380082"/>
              <a:ext cx="134937" cy="825081"/>
              <a:chOff x="4524245" y="3111810"/>
              <a:chExt cx="134937" cy="825081"/>
            </a:xfrm>
          </p:grpSpPr>
          <p:cxnSp>
            <p:nvCxnSpPr>
              <p:cNvPr id="30" name="直接连接符 29"/>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102760" y="3069734"/>
              <a:ext cx="822960" cy="899160"/>
            </a:xfrm>
            <a:prstGeom prst="rect">
              <a:avLst/>
            </a:prstGeom>
          </p:spPr>
          <p:txBody>
            <a:bodyPr wrap="none">
              <a:spAutoFit/>
            </a:bodyPr>
            <a:lstStyle/>
            <a:p>
              <a:r>
                <a:rPr lang="zh-CN" altLang="en-US" sz="7200" dirty="0" smtClean="0">
                  <a:solidFill>
                    <a:schemeClr val="bg1">
                      <a:lumMod val="75000"/>
                    </a:schemeClr>
                  </a:solidFill>
                  <a:latin typeface="Century Gothic" panose="020B0502020202020204" pitchFamily="34" charset="0"/>
                  <a:cs typeface="Arial" panose="020B0604020202020204" pitchFamily="34" charset="0"/>
                </a:rPr>
                <a:t>“</a:t>
              </a:r>
              <a:endParaRPr lang="en-US" altLang="zh-CN" sz="7200" dirty="0">
                <a:solidFill>
                  <a:schemeClr val="bg1">
                    <a:lumMod val="75000"/>
                  </a:schemeClr>
                </a:solidFill>
                <a:latin typeface="Century Gothic" panose="020B0502020202020204" pitchFamily="34" charset="0"/>
                <a:cs typeface="Arial" panose="020B0604020202020204" pitchFamily="34" charset="0"/>
              </a:endParaRPr>
            </a:p>
          </p:txBody>
        </p:sp>
        <p:sp>
          <p:nvSpPr>
            <p:cNvPr id="34" name="矩形 33"/>
            <p:cNvSpPr/>
            <p:nvPr/>
          </p:nvSpPr>
          <p:spPr>
            <a:xfrm>
              <a:off x="1682869" y="3551218"/>
              <a:ext cx="849630" cy="283845"/>
            </a:xfrm>
            <a:prstGeom prst="rect">
              <a:avLst/>
            </a:prstGeom>
          </p:spPr>
          <p:txBody>
            <a:bodyPr wrap="none">
              <a:spAutoFit/>
            </a:bodyPr>
            <a:lstStyle/>
            <a:p>
              <a:pPr algn="l"/>
              <a:r>
                <a:rPr sz="1865" b="1" dirty="0">
                  <a:solidFill>
                    <a:schemeClr val="tx1">
                      <a:lumMod val="85000"/>
                      <a:lumOff val="15000"/>
                    </a:schemeClr>
                  </a:solidFill>
                  <a:latin typeface="微软雅黑" panose="020B0503020204020204" charset="-122"/>
                  <a:ea typeface="微软雅黑" panose="020B0503020204020204" charset="-122"/>
                </a:rPr>
                <a:t>添加标题</a:t>
              </a:r>
            </a:p>
          </p:txBody>
        </p:sp>
      </p:grpSp>
      <p:sp>
        <p:nvSpPr>
          <p:cNvPr id="35" name="矩形 34"/>
          <p:cNvSpPr/>
          <p:nvPr/>
        </p:nvSpPr>
        <p:spPr>
          <a:xfrm>
            <a:off x="633305" y="4486867"/>
            <a:ext cx="10884080" cy="1202690"/>
          </a:xfrm>
          <a:prstGeom prst="rect">
            <a:avLst/>
          </a:prstGeom>
        </p:spPr>
        <p:txBody>
          <a:bodyPr wrap="square" lIns="91440" tIns="45720" rIns="91440" bIns="45720" numCol="1" spcCol="108000">
            <a:spAutoFit/>
          </a:bodyPr>
          <a:lstStyle/>
          <a:p>
            <a:pPr indent="396240" algn="just">
              <a:lnSpc>
                <a:spcPct val="120000"/>
              </a:lnSpc>
              <a:spcAft>
                <a:spcPts val="600"/>
              </a:spcAft>
            </a:pPr>
            <a:r>
              <a:rPr lang="zh-CN" altLang="en-US" sz="1865" dirty="0">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r>
              <a:rPr lang="zh-CN" altLang="en-US" sz="1865" dirty="0" smtClean="0">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rPr>
              <a:t>。</a:t>
            </a:r>
            <a:endParaRPr lang="en-US" altLang="zh-CN" sz="1865" dirty="0" smtClean="0">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endParaRPr>
          </a:p>
          <a:p>
            <a:pPr indent="396240" algn="just">
              <a:lnSpc>
                <a:spcPct val="120000"/>
              </a:lnSpc>
              <a:spcAft>
                <a:spcPts val="600"/>
              </a:spcAft>
            </a:pPr>
            <a:endParaRPr lang="zh-CN" altLang="en-US" sz="1865" dirty="0">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advTm="482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par>
                                <p:cTn id="28" presetID="2" presetClass="entr" presetSubtype="2" decel="100000" fill="hold" nodeType="withEffect">
                                  <p:stCondLst>
                                    <p:cond delay="1500"/>
                                  </p:stCondLst>
                                  <p:childTnLst>
                                    <p:set>
                                      <p:cBhvr>
                                        <p:cTn id="29" dur="1" fill="hold">
                                          <p:stCondLst>
                                            <p:cond delay="0"/>
                                          </p:stCondLst>
                                        </p:cTn>
                                        <p:tgtEl>
                                          <p:spTgt spid="69"/>
                                        </p:tgtEl>
                                        <p:attrNameLst>
                                          <p:attrName>style.visibility</p:attrName>
                                        </p:attrNameLst>
                                      </p:cBhvr>
                                      <p:to>
                                        <p:strVal val="visible"/>
                                      </p:to>
                                    </p:set>
                                    <p:anim calcmode="lin" valueType="num">
                                      <p:cBhvr additive="base">
                                        <p:cTn id="30" dur="500" fill="hold"/>
                                        <p:tgtEl>
                                          <p:spTgt spid="69"/>
                                        </p:tgtEl>
                                        <p:attrNameLst>
                                          <p:attrName>ppt_x</p:attrName>
                                        </p:attrNameLst>
                                      </p:cBhvr>
                                      <p:tavLst>
                                        <p:tav tm="0">
                                          <p:val>
                                            <p:strVal val="1+#ppt_w/2"/>
                                          </p:val>
                                        </p:tav>
                                        <p:tav tm="100000">
                                          <p:val>
                                            <p:strVal val="#ppt_x"/>
                                          </p:val>
                                        </p:tav>
                                      </p:tavLst>
                                    </p:anim>
                                    <p:anim calcmode="lin" valueType="num">
                                      <p:cBhvr additive="base">
                                        <p:cTn id="31" dur="500" fill="hold"/>
                                        <p:tgtEl>
                                          <p:spTgt spid="69"/>
                                        </p:tgtEl>
                                        <p:attrNameLst>
                                          <p:attrName>ppt_y</p:attrName>
                                        </p:attrNameLst>
                                      </p:cBhvr>
                                      <p:tavLst>
                                        <p:tav tm="0">
                                          <p:val>
                                            <p:strVal val="#ppt_y"/>
                                          </p:val>
                                        </p:tav>
                                        <p:tav tm="100000">
                                          <p:val>
                                            <p:strVal val="#ppt_y"/>
                                          </p:val>
                                        </p:tav>
                                      </p:tavLst>
                                    </p:anim>
                                  </p:childTnLst>
                                </p:cTn>
                              </p:par>
                              <p:par>
                                <p:cTn id="32" presetID="2" presetClass="entr" presetSubtype="2" decel="100000" fill="hold" nodeType="withEffect">
                                  <p:stCondLst>
                                    <p:cond delay="17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2" decel="100000" fill="hold" nodeType="withEffect">
                                  <p:stCondLst>
                                    <p:cond delay="200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1+#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9" name="Freeform 6"/>
          <p:cNvSpPr>
            <a:spLocks noEditPoints="1"/>
          </p:cNvSpPr>
          <p:nvPr/>
        </p:nvSpPr>
        <p:spPr bwMode="auto">
          <a:xfrm>
            <a:off x="2725104" y="1294032"/>
            <a:ext cx="7252644" cy="4270375"/>
          </a:xfrm>
          <a:custGeom>
            <a:avLst/>
            <a:gdLst>
              <a:gd name="T0" fmla="*/ 142252 w 9227"/>
              <a:gd name="T1" fmla="*/ 4270375 h 5432"/>
              <a:gd name="T2" fmla="*/ 6637895 w 9227"/>
              <a:gd name="T3" fmla="*/ 518860 h 5432"/>
              <a:gd name="T4" fmla="*/ 6732206 w 9227"/>
              <a:gd name="T5" fmla="*/ 681593 h 5432"/>
              <a:gd name="T6" fmla="*/ 7251700 w 9227"/>
              <a:gd name="T7" fmla="*/ 0 h 5432"/>
              <a:gd name="T8" fmla="*/ 6401333 w 9227"/>
              <a:gd name="T9" fmla="*/ 109275 h 5432"/>
              <a:gd name="T10" fmla="*/ 6495643 w 9227"/>
              <a:gd name="T11" fmla="*/ 272795 h 5432"/>
              <a:gd name="T12" fmla="*/ 0 w 9227"/>
              <a:gd name="T13" fmla="*/ 4024310 h 5432"/>
              <a:gd name="T14" fmla="*/ 142252 w 9227"/>
              <a:gd name="T15" fmla="*/ 4270375 h 5432"/>
              <a:gd name="T16" fmla="*/ 70733 w 9227"/>
              <a:gd name="T17" fmla="*/ 4146949 h 5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27" h="5432">
                <a:moveTo>
                  <a:pt x="181" y="5432"/>
                </a:moveTo>
                <a:lnTo>
                  <a:pt x="8446" y="660"/>
                </a:lnTo>
                <a:lnTo>
                  <a:pt x="8566" y="867"/>
                </a:lnTo>
                <a:lnTo>
                  <a:pt x="9227" y="0"/>
                </a:lnTo>
                <a:lnTo>
                  <a:pt x="8145" y="139"/>
                </a:lnTo>
                <a:lnTo>
                  <a:pt x="8265" y="347"/>
                </a:lnTo>
                <a:lnTo>
                  <a:pt x="0" y="5119"/>
                </a:lnTo>
                <a:lnTo>
                  <a:pt x="181" y="5432"/>
                </a:lnTo>
                <a:close/>
                <a:moveTo>
                  <a:pt x="90" y="5275"/>
                </a:moveTo>
              </a:path>
            </a:pathLst>
          </a:custGeom>
          <a:solidFill>
            <a:srgbClr val="2DB2A4"/>
          </a:solidFill>
          <a:ln>
            <a:noFill/>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80" name="Freeform 7"/>
          <p:cNvSpPr/>
          <p:nvPr/>
        </p:nvSpPr>
        <p:spPr bwMode="auto">
          <a:xfrm>
            <a:off x="3887306" y="4627780"/>
            <a:ext cx="230219" cy="230188"/>
          </a:xfrm>
          <a:custGeom>
            <a:avLst/>
            <a:gdLst>
              <a:gd name="T0" fmla="*/ 64421 w 293"/>
              <a:gd name="T1" fmla="*/ 27497 h 293"/>
              <a:gd name="T2" fmla="*/ 201906 w 293"/>
              <a:gd name="T3" fmla="*/ 64421 h 293"/>
              <a:gd name="T4" fmla="*/ 164981 w 293"/>
              <a:gd name="T5" fmla="*/ 202691 h 293"/>
              <a:gd name="T6" fmla="*/ 27497 w 293"/>
              <a:gd name="T7" fmla="*/ 165767 h 293"/>
              <a:gd name="T8" fmla="*/ 64421 w 293"/>
              <a:gd name="T9" fmla="*/ 27497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293">
                <a:moveTo>
                  <a:pt x="82" y="35"/>
                </a:moveTo>
                <a:cubicBezTo>
                  <a:pt x="143" y="0"/>
                  <a:pt x="222" y="21"/>
                  <a:pt x="257" y="82"/>
                </a:cubicBezTo>
                <a:cubicBezTo>
                  <a:pt x="293" y="144"/>
                  <a:pt x="272" y="222"/>
                  <a:pt x="210" y="258"/>
                </a:cubicBezTo>
                <a:cubicBezTo>
                  <a:pt x="149" y="293"/>
                  <a:pt x="70" y="272"/>
                  <a:pt x="35" y="211"/>
                </a:cubicBezTo>
                <a:cubicBezTo>
                  <a:pt x="0" y="149"/>
                  <a:pt x="21" y="71"/>
                  <a:pt x="82" y="35"/>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81" name="Freeform 8"/>
          <p:cNvSpPr/>
          <p:nvPr/>
        </p:nvSpPr>
        <p:spPr bwMode="auto">
          <a:xfrm>
            <a:off x="5311480" y="3808631"/>
            <a:ext cx="230217" cy="228600"/>
          </a:xfrm>
          <a:custGeom>
            <a:avLst/>
            <a:gdLst>
              <a:gd name="T0" fmla="*/ 65207 w 293"/>
              <a:gd name="T1" fmla="*/ 27401 h 292"/>
              <a:gd name="T2" fmla="*/ 202690 w 293"/>
              <a:gd name="T3" fmla="*/ 64196 h 292"/>
              <a:gd name="T4" fmla="*/ 165766 w 293"/>
              <a:gd name="T5" fmla="*/ 201199 h 292"/>
              <a:gd name="T6" fmla="*/ 28282 w 293"/>
              <a:gd name="T7" fmla="*/ 164404 h 292"/>
              <a:gd name="T8" fmla="*/ 65207 w 293"/>
              <a:gd name="T9" fmla="*/ 27401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292">
                <a:moveTo>
                  <a:pt x="83" y="35"/>
                </a:moveTo>
                <a:cubicBezTo>
                  <a:pt x="144" y="0"/>
                  <a:pt x="223" y="21"/>
                  <a:pt x="258" y="82"/>
                </a:cubicBezTo>
                <a:cubicBezTo>
                  <a:pt x="293" y="143"/>
                  <a:pt x="272" y="222"/>
                  <a:pt x="211" y="257"/>
                </a:cubicBezTo>
                <a:cubicBezTo>
                  <a:pt x="150" y="292"/>
                  <a:pt x="71" y="271"/>
                  <a:pt x="36" y="210"/>
                </a:cubicBezTo>
                <a:cubicBezTo>
                  <a:pt x="0" y="149"/>
                  <a:pt x="21" y="70"/>
                  <a:pt x="83" y="35"/>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82" name="Freeform 9"/>
          <p:cNvSpPr/>
          <p:nvPr/>
        </p:nvSpPr>
        <p:spPr bwMode="auto">
          <a:xfrm>
            <a:off x="6819802" y="2943446"/>
            <a:ext cx="230217" cy="230187"/>
          </a:xfrm>
          <a:custGeom>
            <a:avLst/>
            <a:gdLst>
              <a:gd name="T0" fmla="*/ 64421 w 293"/>
              <a:gd name="T1" fmla="*/ 27497 h 293"/>
              <a:gd name="T2" fmla="*/ 202690 w 293"/>
              <a:gd name="T3" fmla="*/ 64421 h 293"/>
              <a:gd name="T4" fmla="*/ 165766 w 293"/>
              <a:gd name="T5" fmla="*/ 202690 h 293"/>
              <a:gd name="T6" fmla="*/ 27497 w 293"/>
              <a:gd name="T7" fmla="*/ 165766 h 293"/>
              <a:gd name="T8" fmla="*/ 64421 w 293"/>
              <a:gd name="T9" fmla="*/ 27497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293">
                <a:moveTo>
                  <a:pt x="82" y="35"/>
                </a:moveTo>
                <a:cubicBezTo>
                  <a:pt x="144" y="0"/>
                  <a:pt x="222" y="21"/>
                  <a:pt x="258" y="82"/>
                </a:cubicBezTo>
                <a:cubicBezTo>
                  <a:pt x="293" y="144"/>
                  <a:pt x="272" y="222"/>
                  <a:pt x="211" y="258"/>
                </a:cubicBezTo>
                <a:cubicBezTo>
                  <a:pt x="149" y="293"/>
                  <a:pt x="71" y="272"/>
                  <a:pt x="35" y="211"/>
                </a:cubicBezTo>
                <a:cubicBezTo>
                  <a:pt x="0" y="149"/>
                  <a:pt x="21" y="71"/>
                  <a:pt x="82" y="35"/>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83" name="Freeform 10"/>
          <p:cNvSpPr/>
          <p:nvPr/>
        </p:nvSpPr>
        <p:spPr bwMode="auto">
          <a:xfrm>
            <a:off x="8253499" y="2114771"/>
            <a:ext cx="230219" cy="231775"/>
          </a:xfrm>
          <a:custGeom>
            <a:avLst/>
            <a:gdLst>
              <a:gd name="T0" fmla="*/ 64421 w 293"/>
              <a:gd name="T1" fmla="*/ 28477 h 293"/>
              <a:gd name="T2" fmla="*/ 201906 w 293"/>
              <a:gd name="T3" fmla="*/ 65656 h 293"/>
              <a:gd name="T4" fmla="*/ 165767 w 293"/>
              <a:gd name="T5" fmla="*/ 204089 h 293"/>
              <a:gd name="T6" fmla="*/ 27497 w 293"/>
              <a:gd name="T7" fmla="*/ 166910 h 293"/>
              <a:gd name="T8" fmla="*/ 64421 w 293"/>
              <a:gd name="T9" fmla="*/ 28477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293">
                <a:moveTo>
                  <a:pt x="82" y="36"/>
                </a:moveTo>
                <a:cubicBezTo>
                  <a:pt x="144" y="0"/>
                  <a:pt x="222" y="21"/>
                  <a:pt x="257" y="83"/>
                </a:cubicBezTo>
                <a:cubicBezTo>
                  <a:pt x="293" y="144"/>
                  <a:pt x="272" y="223"/>
                  <a:pt x="211" y="258"/>
                </a:cubicBezTo>
                <a:cubicBezTo>
                  <a:pt x="149" y="293"/>
                  <a:pt x="71" y="272"/>
                  <a:pt x="35" y="211"/>
                </a:cubicBezTo>
                <a:cubicBezTo>
                  <a:pt x="0" y="150"/>
                  <a:pt x="21" y="71"/>
                  <a:pt x="82" y="36"/>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84" name="Freeform 11"/>
          <p:cNvSpPr/>
          <p:nvPr/>
        </p:nvSpPr>
        <p:spPr bwMode="auto">
          <a:xfrm>
            <a:off x="1588307" y="4046756"/>
            <a:ext cx="2325991" cy="673100"/>
          </a:xfrm>
          <a:custGeom>
            <a:avLst/>
            <a:gdLst>
              <a:gd name="T0" fmla="*/ 2325688 w 2959"/>
              <a:gd name="T1" fmla="*/ 673100 h 856"/>
              <a:gd name="T2" fmla="*/ 0 w 2959"/>
              <a:gd name="T3" fmla="*/ 673100 h 856"/>
              <a:gd name="T4" fmla="*/ 0 w 2959"/>
              <a:gd name="T5" fmla="*/ 0 h 856"/>
              <a:gd name="T6" fmla="*/ 0 60000 65536"/>
              <a:gd name="T7" fmla="*/ 0 60000 65536"/>
              <a:gd name="T8" fmla="*/ 0 60000 65536"/>
            </a:gdLst>
            <a:ahLst/>
            <a:cxnLst>
              <a:cxn ang="T6">
                <a:pos x="T0" y="T1"/>
              </a:cxn>
              <a:cxn ang="T7">
                <a:pos x="T2" y="T3"/>
              </a:cxn>
              <a:cxn ang="T8">
                <a:pos x="T4" y="T5"/>
              </a:cxn>
            </a:cxnLst>
            <a:rect l="0" t="0" r="r" b="b"/>
            <a:pathLst>
              <a:path w="2959" h="856">
                <a:moveTo>
                  <a:pt x="2959" y="856"/>
                </a:moveTo>
                <a:lnTo>
                  <a:pt x="0" y="856"/>
                </a:lnTo>
                <a:lnTo>
                  <a:pt x="0" y="0"/>
                </a:lnTo>
              </a:path>
            </a:pathLst>
          </a:custGeom>
          <a:noFill/>
          <a:ln w="10" cap="flat" cmpd="sng">
            <a:solidFill>
              <a:srgbClr val="2E2C2C"/>
            </a:solidFill>
            <a:round/>
          </a:ln>
          <a:extLst>
            <a:ext uri="{909E8E84-426E-40DD-AFC4-6F175D3DCCD1}">
              <a14:hiddenFill xmlns:a14="http://schemas.microsoft.com/office/drawing/2010/main">
                <a:solidFill>
                  <a:srgbClr val="FFFFFF"/>
                </a:solidFill>
              </a14:hiddenFill>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85" name="Freeform 12"/>
          <p:cNvSpPr/>
          <p:nvPr/>
        </p:nvSpPr>
        <p:spPr bwMode="auto">
          <a:xfrm>
            <a:off x="4493810" y="2383058"/>
            <a:ext cx="2325991" cy="671513"/>
          </a:xfrm>
          <a:custGeom>
            <a:avLst/>
            <a:gdLst>
              <a:gd name="T0" fmla="*/ 2325688 w 2959"/>
              <a:gd name="T1" fmla="*/ 671513 h 855"/>
              <a:gd name="T2" fmla="*/ 0 w 2959"/>
              <a:gd name="T3" fmla="*/ 671513 h 855"/>
              <a:gd name="T4" fmla="*/ 0 w 2959"/>
              <a:gd name="T5" fmla="*/ 0 h 855"/>
              <a:gd name="T6" fmla="*/ 0 60000 65536"/>
              <a:gd name="T7" fmla="*/ 0 60000 65536"/>
              <a:gd name="T8" fmla="*/ 0 60000 65536"/>
            </a:gdLst>
            <a:ahLst/>
            <a:cxnLst>
              <a:cxn ang="T6">
                <a:pos x="T0" y="T1"/>
              </a:cxn>
              <a:cxn ang="T7">
                <a:pos x="T2" y="T3"/>
              </a:cxn>
              <a:cxn ang="T8">
                <a:pos x="T4" y="T5"/>
              </a:cxn>
            </a:cxnLst>
            <a:rect l="0" t="0" r="r" b="b"/>
            <a:pathLst>
              <a:path w="2959" h="855">
                <a:moveTo>
                  <a:pt x="2959" y="855"/>
                </a:moveTo>
                <a:lnTo>
                  <a:pt x="0" y="855"/>
                </a:lnTo>
                <a:lnTo>
                  <a:pt x="0" y="0"/>
                </a:lnTo>
              </a:path>
            </a:pathLst>
          </a:custGeom>
          <a:noFill/>
          <a:ln w="10" cap="flat" cmpd="sng">
            <a:solidFill>
              <a:srgbClr val="2E2C2C"/>
            </a:solidFill>
            <a:round/>
          </a:ln>
          <a:extLst>
            <a:ext uri="{909E8E84-426E-40DD-AFC4-6F175D3DCCD1}">
              <a14:hiddenFill xmlns:a14="http://schemas.microsoft.com/office/drawing/2010/main">
                <a:solidFill>
                  <a:srgbClr val="FFFFFF"/>
                </a:solidFill>
              </a14:hiddenFill>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86" name="Freeform 13"/>
          <p:cNvSpPr/>
          <p:nvPr/>
        </p:nvSpPr>
        <p:spPr bwMode="auto">
          <a:xfrm>
            <a:off x="5562338" y="3922932"/>
            <a:ext cx="2325991" cy="671513"/>
          </a:xfrm>
          <a:custGeom>
            <a:avLst/>
            <a:gdLst>
              <a:gd name="T0" fmla="*/ 0 w 2959"/>
              <a:gd name="T1" fmla="*/ 0 h 855"/>
              <a:gd name="T2" fmla="*/ 2325687 w 2959"/>
              <a:gd name="T3" fmla="*/ 0 h 855"/>
              <a:gd name="T4" fmla="*/ 2325687 w 2959"/>
              <a:gd name="T5" fmla="*/ 671513 h 855"/>
              <a:gd name="T6" fmla="*/ 0 60000 65536"/>
              <a:gd name="T7" fmla="*/ 0 60000 65536"/>
              <a:gd name="T8" fmla="*/ 0 60000 65536"/>
            </a:gdLst>
            <a:ahLst/>
            <a:cxnLst>
              <a:cxn ang="T6">
                <a:pos x="T0" y="T1"/>
              </a:cxn>
              <a:cxn ang="T7">
                <a:pos x="T2" y="T3"/>
              </a:cxn>
              <a:cxn ang="T8">
                <a:pos x="T4" y="T5"/>
              </a:cxn>
            </a:cxnLst>
            <a:rect l="0" t="0" r="r" b="b"/>
            <a:pathLst>
              <a:path w="2959" h="855">
                <a:moveTo>
                  <a:pt x="0" y="0"/>
                </a:moveTo>
                <a:lnTo>
                  <a:pt x="2959" y="0"/>
                </a:lnTo>
                <a:lnTo>
                  <a:pt x="2959" y="855"/>
                </a:lnTo>
              </a:path>
            </a:pathLst>
          </a:custGeom>
          <a:noFill/>
          <a:ln w="10" cap="flat" cmpd="sng">
            <a:solidFill>
              <a:srgbClr val="2E2C2C"/>
            </a:solidFill>
            <a:round/>
          </a:ln>
          <a:extLst>
            <a:ext uri="{909E8E84-426E-40DD-AFC4-6F175D3DCCD1}">
              <a14:hiddenFill xmlns:a14="http://schemas.microsoft.com/office/drawing/2010/main">
                <a:solidFill>
                  <a:srgbClr val="FFFFFF"/>
                </a:solidFill>
              </a14:hiddenFill>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87" name="Freeform 14"/>
          <p:cNvSpPr/>
          <p:nvPr/>
        </p:nvSpPr>
        <p:spPr bwMode="auto">
          <a:xfrm>
            <a:off x="8369402" y="2230656"/>
            <a:ext cx="2325991" cy="673100"/>
          </a:xfrm>
          <a:custGeom>
            <a:avLst/>
            <a:gdLst>
              <a:gd name="T0" fmla="*/ 0 w 2959"/>
              <a:gd name="T1" fmla="*/ 0 h 855"/>
              <a:gd name="T2" fmla="*/ 2325687 w 2959"/>
              <a:gd name="T3" fmla="*/ 0 h 855"/>
              <a:gd name="T4" fmla="*/ 2325687 w 2959"/>
              <a:gd name="T5" fmla="*/ 673100 h 855"/>
              <a:gd name="T6" fmla="*/ 0 60000 65536"/>
              <a:gd name="T7" fmla="*/ 0 60000 65536"/>
              <a:gd name="T8" fmla="*/ 0 60000 65536"/>
            </a:gdLst>
            <a:ahLst/>
            <a:cxnLst>
              <a:cxn ang="T6">
                <a:pos x="T0" y="T1"/>
              </a:cxn>
              <a:cxn ang="T7">
                <a:pos x="T2" y="T3"/>
              </a:cxn>
              <a:cxn ang="T8">
                <a:pos x="T4" y="T5"/>
              </a:cxn>
            </a:cxnLst>
            <a:rect l="0" t="0" r="r" b="b"/>
            <a:pathLst>
              <a:path w="2959" h="855">
                <a:moveTo>
                  <a:pt x="0" y="0"/>
                </a:moveTo>
                <a:lnTo>
                  <a:pt x="2959" y="0"/>
                </a:lnTo>
                <a:lnTo>
                  <a:pt x="2959" y="855"/>
                </a:lnTo>
              </a:path>
            </a:pathLst>
          </a:custGeom>
          <a:noFill/>
          <a:ln w="10" cap="flat" cmpd="sng">
            <a:solidFill>
              <a:srgbClr val="2E2C2C"/>
            </a:solidFill>
            <a:round/>
          </a:ln>
          <a:extLst>
            <a:ext uri="{909E8E84-426E-40DD-AFC4-6F175D3DCCD1}">
              <a14:hiddenFill xmlns:a14="http://schemas.microsoft.com/office/drawing/2010/main">
                <a:solidFill>
                  <a:srgbClr val="FFFFFF"/>
                </a:solidFill>
              </a14:hiddenFill>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88" name="圆角矩形 12"/>
          <p:cNvSpPr>
            <a:spLocks noChangeArrowheads="1"/>
          </p:cNvSpPr>
          <p:nvPr/>
        </p:nvSpPr>
        <p:spPr bwMode="auto">
          <a:xfrm>
            <a:off x="586466" y="3668931"/>
            <a:ext cx="2124351" cy="382588"/>
          </a:xfrm>
          <a:prstGeom prst="roundRect">
            <a:avLst>
              <a:gd name="adj" fmla="val 50000"/>
            </a:avLst>
          </a:prstGeom>
          <a:solidFill>
            <a:srgbClr val="F77A08"/>
          </a:solidFill>
          <a:ln>
            <a:noFill/>
          </a:ln>
        </p:spPr>
        <p:txBody>
          <a:bodyPr lIns="91440" tIns="45720" rIns="91440" bIns="45720"/>
          <a:lstStyle/>
          <a:p>
            <a:pPr fontAlgn="auto">
              <a:spcBef>
                <a:spcPts val="0"/>
              </a:spcBef>
              <a:spcAft>
                <a:spcPts val="0"/>
              </a:spcAft>
            </a:pPr>
            <a:endParaRPr lang="zh-CN" altLang="en-US" sz="2400" kern="0">
              <a:solidFill>
                <a:sysClr val="windowText" lastClr="000000"/>
              </a:solidFill>
            </a:endParaRPr>
          </a:p>
        </p:txBody>
      </p:sp>
      <p:sp>
        <p:nvSpPr>
          <p:cNvPr id="89" name="TextBox 18"/>
          <p:cNvSpPr txBox="1">
            <a:spLocks noChangeArrowheads="1"/>
          </p:cNvSpPr>
          <p:nvPr/>
        </p:nvSpPr>
        <p:spPr bwMode="auto">
          <a:xfrm>
            <a:off x="767463" y="3659406"/>
            <a:ext cx="1760767"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fontAlgn="auto" hangingPunct="1">
              <a:spcBef>
                <a:spcPts val="0"/>
              </a:spcBef>
              <a:spcAft>
                <a:spcPts val="0"/>
              </a:spcAft>
              <a:defRPr/>
            </a:pPr>
            <a:r>
              <a:rPr lang="zh-CN" altLang="en-US" sz="2000" b="1" kern="0">
                <a:solidFill>
                  <a:srgbClr val="FFFFFF"/>
                </a:solidFill>
                <a:latin typeface="微软雅黑" panose="020B0503020204020204" charset="-122"/>
                <a:ea typeface="微软雅黑" panose="020B0503020204020204" charset="-122"/>
              </a:rPr>
              <a:t>添加标题</a:t>
            </a:r>
            <a:endParaRPr lang="en-US" sz="2000" b="1" kern="0">
              <a:solidFill>
                <a:srgbClr val="FFFFFF"/>
              </a:solidFill>
              <a:latin typeface="微软雅黑" panose="020B0503020204020204" charset="-122"/>
              <a:ea typeface="微软雅黑" panose="020B0503020204020204" charset="-122"/>
            </a:endParaRPr>
          </a:p>
        </p:txBody>
      </p:sp>
      <p:sp>
        <p:nvSpPr>
          <p:cNvPr id="90" name="TextBox 19"/>
          <p:cNvSpPr txBox="1">
            <a:spLocks noChangeArrowheads="1"/>
          </p:cNvSpPr>
          <p:nvPr/>
        </p:nvSpPr>
        <p:spPr bwMode="auto">
          <a:xfrm>
            <a:off x="586466" y="2706906"/>
            <a:ext cx="2351393"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1600" dirty="0">
                <a:latin typeface="微软雅黑" panose="020B0503020204020204" charset="-122"/>
                <a:ea typeface="微软雅黑" panose="020B0503020204020204" charset="-122"/>
              </a:rPr>
              <a:t>这里可以添加主要内容这里可以添加主要内容这里可以添加主要内容</a:t>
            </a:r>
          </a:p>
        </p:txBody>
      </p:sp>
      <p:sp>
        <p:nvSpPr>
          <p:cNvPr id="2" name="圆角矩形 20"/>
          <p:cNvSpPr>
            <a:spLocks noChangeArrowheads="1"/>
          </p:cNvSpPr>
          <p:nvPr/>
        </p:nvSpPr>
        <p:spPr bwMode="auto">
          <a:xfrm>
            <a:off x="3493556" y="1976656"/>
            <a:ext cx="2124351" cy="382588"/>
          </a:xfrm>
          <a:prstGeom prst="roundRect">
            <a:avLst>
              <a:gd name="adj" fmla="val 50000"/>
            </a:avLst>
          </a:prstGeom>
          <a:solidFill>
            <a:srgbClr val="F77A08"/>
          </a:solidFill>
          <a:ln>
            <a:noFill/>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92" name="TextBox 21"/>
          <p:cNvSpPr txBox="1">
            <a:spLocks noChangeArrowheads="1"/>
          </p:cNvSpPr>
          <p:nvPr/>
        </p:nvSpPr>
        <p:spPr bwMode="auto">
          <a:xfrm>
            <a:off x="3674554" y="1967131"/>
            <a:ext cx="1760767"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fontAlgn="auto" hangingPunct="1">
              <a:spcBef>
                <a:spcPts val="0"/>
              </a:spcBef>
              <a:spcAft>
                <a:spcPts val="0"/>
              </a:spcAft>
              <a:defRPr/>
            </a:pPr>
            <a:r>
              <a:rPr lang="zh-CN" altLang="en-US" sz="2000" b="1" kern="0">
                <a:solidFill>
                  <a:srgbClr val="FFFFFF"/>
                </a:solidFill>
                <a:latin typeface="微软雅黑" panose="020B0503020204020204" charset="-122"/>
                <a:ea typeface="微软雅黑" panose="020B0503020204020204" charset="-122"/>
              </a:rPr>
              <a:t>添加标题</a:t>
            </a:r>
            <a:endParaRPr lang="en-US" sz="2000" b="1" kern="0">
              <a:solidFill>
                <a:srgbClr val="FFFFFF"/>
              </a:solidFill>
              <a:latin typeface="微软雅黑" panose="020B0503020204020204" charset="-122"/>
              <a:ea typeface="微软雅黑" panose="020B0503020204020204" charset="-122"/>
            </a:endParaRPr>
          </a:p>
        </p:txBody>
      </p:sp>
      <p:sp>
        <p:nvSpPr>
          <p:cNvPr id="93" name="TextBox 22"/>
          <p:cNvSpPr txBox="1">
            <a:spLocks noChangeArrowheads="1"/>
          </p:cNvSpPr>
          <p:nvPr/>
        </p:nvSpPr>
        <p:spPr bwMode="auto">
          <a:xfrm>
            <a:off x="3493554" y="1065431"/>
            <a:ext cx="23513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1600" dirty="0">
                <a:latin typeface="微软雅黑" panose="020B0503020204020204" charset="-122"/>
                <a:ea typeface="微软雅黑" panose="020B0503020204020204" charset="-122"/>
              </a:rPr>
              <a:t>这里可以添加主要内容这里可以添加主要内容这里可以添加主要内容</a:t>
            </a:r>
          </a:p>
        </p:txBody>
      </p:sp>
      <p:sp>
        <p:nvSpPr>
          <p:cNvPr id="94" name="圆角矩形 23"/>
          <p:cNvSpPr>
            <a:spLocks noChangeArrowheads="1"/>
          </p:cNvSpPr>
          <p:nvPr/>
        </p:nvSpPr>
        <p:spPr bwMode="auto">
          <a:xfrm>
            <a:off x="9790400" y="2925980"/>
            <a:ext cx="2124351" cy="381000"/>
          </a:xfrm>
          <a:prstGeom prst="roundRect">
            <a:avLst>
              <a:gd name="adj" fmla="val 50000"/>
            </a:avLst>
          </a:prstGeom>
          <a:solidFill>
            <a:srgbClr val="F77A08"/>
          </a:solidFill>
          <a:ln>
            <a:noFill/>
          </a:ln>
        </p:spPr>
        <p:txBody>
          <a:bodyPr lIns="91440" tIns="45720" rIns="91440" bIns="45720"/>
          <a:lstStyle/>
          <a:p>
            <a:pPr fontAlgn="auto">
              <a:spcBef>
                <a:spcPts val="0"/>
              </a:spcBef>
              <a:spcAft>
                <a:spcPts val="0"/>
              </a:spcAft>
            </a:pPr>
            <a:endParaRPr lang="zh-CN" altLang="en-US" sz="2400" kern="0">
              <a:solidFill>
                <a:sysClr val="windowText" lastClr="000000"/>
              </a:solidFill>
            </a:endParaRPr>
          </a:p>
        </p:txBody>
      </p:sp>
      <p:sp>
        <p:nvSpPr>
          <p:cNvPr id="3" name="TextBox 24"/>
          <p:cNvSpPr txBox="1">
            <a:spLocks noChangeArrowheads="1"/>
          </p:cNvSpPr>
          <p:nvPr/>
        </p:nvSpPr>
        <p:spPr bwMode="auto">
          <a:xfrm>
            <a:off x="9972986" y="2916455"/>
            <a:ext cx="1760767"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fontAlgn="auto" hangingPunct="1">
              <a:spcBef>
                <a:spcPts val="0"/>
              </a:spcBef>
              <a:spcAft>
                <a:spcPts val="0"/>
              </a:spcAft>
              <a:defRPr/>
            </a:pPr>
            <a:r>
              <a:rPr lang="zh-CN" altLang="en-US" sz="2000" b="1" kern="0">
                <a:solidFill>
                  <a:srgbClr val="FFFFFF"/>
                </a:solidFill>
                <a:latin typeface="微软雅黑" panose="020B0503020204020204" charset="-122"/>
                <a:ea typeface="微软雅黑" panose="020B0503020204020204" charset="-122"/>
              </a:rPr>
              <a:t>添加标题</a:t>
            </a:r>
            <a:endParaRPr lang="en-US" sz="2000" b="1" kern="0">
              <a:solidFill>
                <a:srgbClr val="FFFFFF"/>
              </a:solidFill>
              <a:latin typeface="微软雅黑" panose="020B0503020204020204" charset="-122"/>
              <a:ea typeface="微软雅黑" panose="020B0503020204020204" charset="-122"/>
            </a:endParaRPr>
          </a:p>
        </p:txBody>
      </p:sp>
      <p:sp>
        <p:nvSpPr>
          <p:cNvPr id="96" name="TextBox 26"/>
          <p:cNvSpPr txBox="1">
            <a:spLocks noChangeArrowheads="1"/>
          </p:cNvSpPr>
          <p:nvPr/>
        </p:nvSpPr>
        <p:spPr bwMode="auto">
          <a:xfrm>
            <a:off x="6619751" y="4996080"/>
            <a:ext cx="2351393"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1600" dirty="0">
                <a:latin typeface="微软雅黑" panose="020B0503020204020204" charset="-122"/>
                <a:ea typeface="微软雅黑" panose="020B0503020204020204" charset="-122"/>
              </a:rPr>
              <a:t>这里可以添加主要内容这里可以添加主要内容这里可以添加主要内容</a:t>
            </a:r>
          </a:p>
        </p:txBody>
      </p:sp>
      <p:sp>
        <p:nvSpPr>
          <p:cNvPr id="97" name="圆角矩形 27"/>
          <p:cNvSpPr>
            <a:spLocks noChangeArrowheads="1"/>
          </p:cNvSpPr>
          <p:nvPr/>
        </p:nvSpPr>
        <p:spPr bwMode="auto">
          <a:xfrm>
            <a:off x="6729300" y="4624606"/>
            <a:ext cx="2122764" cy="381000"/>
          </a:xfrm>
          <a:prstGeom prst="roundRect">
            <a:avLst>
              <a:gd name="adj" fmla="val 50000"/>
            </a:avLst>
          </a:prstGeom>
          <a:solidFill>
            <a:srgbClr val="F77A08"/>
          </a:solidFill>
          <a:ln>
            <a:noFill/>
          </a:ln>
        </p:spPr>
        <p:txBody>
          <a:bodyPr lIns="91440" tIns="45720" rIns="91440" bIns="45720"/>
          <a:lstStyle/>
          <a:p>
            <a:pPr fontAlgn="auto">
              <a:spcBef>
                <a:spcPts val="0"/>
              </a:spcBef>
              <a:spcAft>
                <a:spcPts val="0"/>
              </a:spcAft>
            </a:pPr>
            <a:endParaRPr lang="zh-CN" altLang="en-US" sz="2400" kern="0">
              <a:solidFill>
                <a:sysClr val="windowText" lastClr="000000"/>
              </a:solidFill>
            </a:endParaRPr>
          </a:p>
        </p:txBody>
      </p:sp>
      <p:sp>
        <p:nvSpPr>
          <p:cNvPr id="4" name="TextBox 28"/>
          <p:cNvSpPr txBox="1">
            <a:spLocks noChangeArrowheads="1"/>
          </p:cNvSpPr>
          <p:nvPr/>
        </p:nvSpPr>
        <p:spPr bwMode="auto">
          <a:xfrm>
            <a:off x="6910300" y="4615080"/>
            <a:ext cx="1760767"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fontAlgn="auto" hangingPunct="1">
              <a:spcBef>
                <a:spcPts val="0"/>
              </a:spcBef>
              <a:spcAft>
                <a:spcPts val="0"/>
              </a:spcAft>
              <a:defRPr/>
            </a:pPr>
            <a:r>
              <a:rPr lang="zh-CN" altLang="en-US" sz="2000" b="1" kern="0">
                <a:solidFill>
                  <a:srgbClr val="FFFFFF"/>
                </a:solidFill>
                <a:latin typeface="微软雅黑" panose="020B0503020204020204" charset="-122"/>
                <a:ea typeface="微软雅黑" panose="020B0503020204020204" charset="-122"/>
              </a:rPr>
              <a:t>添加标题</a:t>
            </a:r>
            <a:endParaRPr lang="en-US" sz="2000" b="1" kern="0">
              <a:solidFill>
                <a:srgbClr val="FFFFFF"/>
              </a:solidFill>
              <a:latin typeface="微软雅黑" panose="020B0503020204020204" charset="-122"/>
              <a:ea typeface="微软雅黑" panose="020B0503020204020204" charset="-122"/>
            </a:endParaRPr>
          </a:p>
        </p:txBody>
      </p:sp>
      <p:sp>
        <p:nvSpPr>
          <p:cNvPr id="99" name="TextBox 29"/>
          <p:cNvSpPr txBox="1">
            <a:spLocks noChangeArrowheads="1"/>
          </p:cNvSpPr>
          <p:nvPr/>
        </p:nvSpPr>
        <p:spPr bwMode="auto">
          <a:xfrm>
            <a:off x="9649095" y="3318094"/>
            <a:ext cx="2351393"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1600" dirty="0">
                <a:latin typeface="微软雅黑" panose="020B0503020204020204" charset="-122"/>
                <a:ea typeface="微软雅黑" panose="020B0503020204020204" charset="-122"/>
              </a:rPr>
              <a:t>这里可以添加主要内容这里可以添加主要内容这里可以添加主要内容</a:t>
            </a:r>
          </a:p>
        </p:txBody>
      </p:sp>
    </p:spTree>
  </p:cSld>
  <p:clrMapOvr>
    <a:masterClrMapping/>
  </p:clrMapOvr>
  <p:transition advTm="521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2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wipe(down)">
                                      <p:cBhvr>
                                        <p:cTn id="31" dur="1000"/>
                                        <p:tgtEl>
                                          <p:spTgt spid="79"/>
                                        </p:tgtEl>
                                      </p:cBhvr>
                                    </p:animEffect>
                                  </p:childTnLst>
                                </p:cTn>
                              </p:par>
                            </p:childTnLst>
                          </p:cTn>
                        </p:par>
                        <p:par>
                          <p:cTn id="32" fill="hold">
                            <p:stCondLst>
                              <p:cond delay="1750"/>
                            </p:stCondLst>
                            <p:childTnLst>
                              <p:par>
                                <p:cTn id="33" presetID="2" presetClass="entr" presetSubtype="4" fill="hold" grpId="0"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additive="base">
                                        <p:cTn id="39" dur="500" fill="hold"/>
                                        <p:tgtEl>
                                          <p:spTgt spid="81"/>
                                        </p:tgtEl>
                                        <p:attrNameLst>
                                          <p:attrName>ppt_x</p:attrName>
                                        </p:attrNameLst>
                                      </p:cBhvr>
                                      <p:tavLst>
                                        <p:tav tm="0">
                                          <p:val>
                                            <p:strVal val="#ppt_x"/>
                                          </p:val>
                                        </p:tav>
                                        <p:tav tm="100000">
                                          <p:val>
                                            <p:strVal val="#ppt_x"/>
                                          </p:val>
                                        </p:tav>
                                      </p:tavLst>
                                    </p:anim>
                                    <p:anim calcmode="lin" valueType="num">
                                      <p:cBhvr additive="base">
                                        <p:cTn id="40" dur="500" fill="hold"/>
                                        <p:tgtEl>
                                          <p:spTgt spid="8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anim calcmode="lin" valueType="num">
                                      <p:cBhvr additive="base">
                                        <p:cTn id="43" dur="500" fill="hold"/>
                                        <p:tgtEl>
                                          <p:spTgt spid="82"/>
                                        </p:tgtEl>
                                        <p:attrNameLst>
                                          <p:attrName>ppt_x</p:attrName>
                                        </p:attrNameLst>
                                      </p:cBhvr>
                                      <p:tavLst>
                                        <p:tav tm="0">
                                          <p:val>
                                            <p:strVal val="#ppt_x"/>
                                          </p:val>
                                        </p:tav>
                                        <p:tav tm="100000">
                                          <p:val>
                                            <p:strVal val="#ppt_x"/>
                                          </p:val>
                                        </p:tav>
                                      </p:tavLst>
                                    </p:anim>
                                    <p:anim calcmode="lin" valueType="num">
                                      <p:cBhvr additive="base">
                                        <p:cTn id="44" dur="500" fill="hold"/>
                                        <p:tgtEl>
                                          <p:spTgt spid="8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2" presetClass="entr" presetSubtype="2"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wipe(right)">
                                      <p:cBhvr>
                                        <p:cTn id="52" dur="500"/>
                                        <p:tgtEl>
                                          <p:spTgt spid="84"/>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wipe(right)">
                                      <p:cBhvr>
                                        <p:cTn id="55" dur="500"/>
                                        <p:tgtEl>
                                          <p:spTgt spid="8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wipe(left)">
                                      <p:cBhvr>
                                        <p:cTn id="58" dur="500"/>
                                        <p:tgtEl>
                                          <p:spTgt spid="8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wipe(left)">
                                      <p:cBhvr>
                                        <p:cTn id="61" dur="500"/>
                                        <p:tgtEl>
                                          <p:spTgt spid="87"/>
                                        </p:tgtEl>
                                      </p:cBhvr>
                                    </p:animEffect>
                                  </p:childTnLst>
                                </p:cTn>
                              </p:par>
                            </p:childTnLst>
                          </p:cTn>
                        </p:par>
                        <p:par>
                          <p:cTn id="62" fill="hold">
                            <p:stCondLst>
                              <p:cond delay="2750"/>
                            </p:stCondLst>
                            <p:childTnLst>
                              <p:par>
                                <p:cTn id="63" presetID="47" presetClass="entr" presetSubtype="0" fill="hold" grpId="0" nodeType="after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fade">
                                      <p:cBhvr>
                                        <p:cTn id="65" dur="1000"/>
                                        <p:tgtEl>
                                          <p:spTgt spid="89"/>
                                        </p:tgtEl>
                                      </p:cBhvr>
                                    </p:animEffect>
                                    <p:anim calcmode="lin" valueType="num">
                                      <p:cBhvr>
                                        <p:cTn id="66" dur="1000" fill="hold"/>
                                        <p:tgtEl>
                                          <p:spTgt spid="89"/>
                                        </p:tgtEl>
                                        <p:attrNameLst>
                                          <p:attrName>ppt_x</p:attrName>
                                        </p:attrNameLst>
                                      </p:cBhvr>
                                      <p:tavLst>
                                        <p:tav tm="0">
                                          <p:val>
                                            <p:strVal val="#ppt_x"/>
                                          </p:val>
                                        </p:tav>
                                        <p:tav tm="100000">
                                          <p:val>
                                            <p:strVal val="#ppt_x"/>
                                          </p:val>
                                        </p:tav>
                                      </p:tavLst>
                                    </p:anim>
                                    <p:anim calcmode="lin" valueType="num">
                                      <p:cBhvr>
                                        <p:cTn id="67" dur="1000" fill="hold"/>
                                        <p:tgtEl>
                                          <p:spTgt spid="89"/>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1000"/>
                                        <p:tgtEl>
                                          <p:spTgt spid="88"/>
                                        </p:tgtEl>
                                      </p:cBhvr>
                                    </p:animEffect>
                                    <p:anim calcmode="lin" valueType="num">
                                      <p:cBhvr>
                                        <p:cTn id="71" dur="1000" fill="hold"/>
                                        <p:tgtEl>
                                          <p:spTgt spid="88"/>
                                        </p:tgtEl>
                                        <p:attrNameLst>
                                          <p:attrName>ppt_x</p:attrName>
                                        </p:attrNameLst>
                                      </p:cBhvr>
                                      <p:tavLst>
                                        <p:tav tm="0">
                                          <p:val>
                                            <p:strVal val="#ppt_x"/>
                                          </p:val>
                                        </p:tav>
                                        <p:tav tm="100000">
                                          <p:val>
                                            <p:strVal val="#ppt_x"/>
                                          </p:val>
                                        </p:tav>
                                      </p:tavLst>
                                    </p:anim>
                                    <p:anim calcmode="lin" valueType="num">
                                      <p:cBhvr>
                                        <p:cTn id="72" dur="1000" fill="hold"/>
                                        <p:tgtEl>
                                          <p:spTgt spid="88"/>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fade">
                                      <p:cBhvr>
                                        <p:cTn id="75" dur="1000"/>
                                        <p:tgtEl>
                                          <p:spTgt spid="92"/>
                                        </p:tgtEl>
                                      </p:cBhvr>
                                    </p:animEffect>
                                    <p:anim calcmode="lin" valueType="num">
                                      <p:cBhvr>
                                        <p:cTn id="76" dur="1000" fill="hold"/>
                                        <p:tgtEl>
                                          <p:spTgt spid="92"/>
                                        </p:tgtEl>
                                        <p:attrNameLst>
                                          <p:attrName>ppt_x</p:attrName>
                                        </p:attrNameLst>
                                      </p:cBhvr>
                                      <p:tavLst>
                                        <p:tav tm="0">
                                          <p:val>
                                            <p:strVal val="#ppt_x"/>
                                          </p:val>
                                        </p:tav>
                                        <p:tav tm="100000">
                                          <p:val>
                                            <p:strVal val="#ppt_x"/>
                                          </p:val>
                                        </p:tav>
                                      </p:tavLst>
                                    </p:anim>
                                    <p:anim calcmode="lin" valueType="num">
                                      <p:cBhvr>
                                        <p:cTn id="77" dur="1000" fill="hold"/>
                                        <p:tgtEl>
                                          <p:spTgt spid="92"/>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1000"/>
                                        <p:tgtEl>
                                          <p:spTgt spid="2"/>
                                        </p:tgtEl>
                                      </p:cBhvr>
                                    </p:animEffect>
                                    <p:anim calcmode="lin" valueType="num">
                                      <p:cBhvr>
                                        <p:cTn id="81" dur="1000" fill="hold"/>
                                        <p:tgtEl>
                                          <p:spTgt spid="2"/>
                                        </p:tgtEl>
                                        <p:attrNameLst>
                                          <p:attrName>ppt_x</p:attrName>
                                        </p:attrNameLst>
                                      </p:cBhvr>
                                      <p:tavLst>
                                        <p:tav tm="0">
                                          <p:val>
                                            <p:strVal val="#ppt_x"/>
                                          </p:val>
                                        </p:tav>
                                        <p:tav tm="100000">
                                          <p:val>
                                            <p:strVal val="#ppt_x"/>
                                          </p:val>
                                        </p:tav>
                                      </p:tavLst>
                                    </p:anim>
                                    <p:anim calcmode="lin" valueType="num">
                                      <p:cBhvr>
                                        <p:cTn id="82" dur="1000" fill="hold"/>
                                        <p:tgtEl>
                                          <p:spTgt spid="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1000"/>
                                        <p:tgtEl>
                                          <p:spTgt spid="4"/>
                                        </p:tgtEl>
                                      </p:cBhvr>
                                    </p:animEffect>
                                    <p:anim calcmode="lin" valueType="num">
                                      <p:cBhvr>
                                        <p:cTn id="86" dur="1000" fill="hold"/>
                                        <p:tgtEl>
                                          <p:spTgt spid="4"/>
                                        </p:tgtEl>
                                        <p:attrNameLst>
                                          <p:attrName>ppt_x</p:attrName>
                                        </p:attrNameLst>
                                      </p:cBhvr>
                                      <p:tavLst>
                                        <p:tav tm="0">
                                          <p:val>
                                            <p:strVal val="#ppt_x"/>
                                          </p:val>
                                        </p:tav>
                                        <p:tav tm="100000">
                                          <p:val>
                                            <p:strVal val="#ppt_x"/>
                                          </p:val>
                                        </p:tav>
                                      </p:tavLst>
                                    </p:anim>
                                    <p:anim calcmode="lin" valueType="num">
                                      <p:cBhvr>
                                        <p:cTn id="87" dur="1000" fill="hold"/>
                                        <p:tgtEl>
                                          <p:spTgt spid="4"/>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fade">
                                      <p:cBhvr>
                                        <p:cTn id="90" dur="1000"/>
                                        <p:tgtEl>
                                          <p:spTgt spid="97"/>
                                        </p:tgtEl>
                                      </p:cBhvr>
                                    </p:animEffect>
                                    <p:anim calcmode="lin" valueType="num">
                                      <p:cBhvr>
                                        <p:cTn id="91" dur="1000" fill="hold"/>
                                        <p:tgtEl>
                                          <p:spTgt spid="97"/>
                                        </p:tgtEl>
                                        <p:attrNameLst>
                                          <p:attrName>ppt_x</p:attrName>
                                        </p:attrNameLst>
                                      </p:cBhvr>
                                      <p:tavLst>
                                        <p:tav tm="0">
                                          <p:val>
                                            <p:strVal val="#ppt_x"/>
                                          </p:val>
                                        </p:tav>
                                        <p:tav tm="100000">
                                          <p:val>
                                            <p:strVal val="#ppt_x"/>
                                          </p:val>
                                        </p:tav>
                                      </p:tavLst>
                                    </p:anim>
                                    <p:anim calcmode="lin" valueType="num">
                                      <p:cBhvr>
                                        <p:cTn id="92" dur="1000" fill="hold"/>
                                        <p:tgtEl>
                                          <p:spTgt spid="9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
                                        </p:tgtEl>
                                        <p:attrNameLst>
                                          <p:attrName>style.visibility</p:attrName>
                                        </p:attrNameLst>
                                      </p:cBhvr>
                                      <p:to>
                                        <p:strVal val="visible"/>
                                      </p:to>
                                    </p:set>
                                    <p:animEffect transition="in" filter="fade">
                                      <p:cBhvr>
                                        <p:cTn id="95" dur="1000"/>
                                        <p:tgtEl>
                                          <p:spTgt spid="3"/>
                                        </p:tgtEl>
                                      </p:cBhvr>
                                    </p:animEffect>
                                    <p:anim calcmode="lin" valueType="num">
                                      <p:cBhvr>
                                        <p:cTn id="96" dur="1000" fill="hold"/>
                                        <p:tgtEl>
                                          <p:spTgt spid="3"/>
                                        </p:tgtEl>
                                        <p:attrNameLst>
                                          <p:attrName>ppt_x</p:attrName>
                                        </p:attrNameLst>
                                      </p:cBhvr>
                                      <p:tavLst>
                                        <p:tav tm="0">
                                          <p:val>
                                            <p:strVal val="#ppt_x"/>
                                          </p:val>
                                        </p:tav>
                                        <p:tav tm="100000">
                                          <p:val>
                                            <p:strVal val="#ppt_x"/>
                                          </p:val>
                                        </p:tav>
                                      </p:tavLst>
                                    </p:anim>
                                    <p:anim calcmode="lin" valueType="num">
                                      <p:cBhvr>
                                        <p:cTn id="97" dur="1000" fill="hold"/>
                                        <p:tgtEl>
                                          <p:spTgt spid="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94"/>
                                        </p:tgtEl>
                                        <p:attrNameLst>
                                          <p:attrName>style.visibility</p:attrName>
                                        </p:attrNameLst>
                                      </p:cBhvr>
                                      <p:to>
                                        <p:strVal val="visible"/>
                                      </p:to>
                                    </p:set>
                                    <p:animEffect transition="in" filter="fade">
                                      <p:cBhvr>
                                        <p:cTn id="100" dur="1000"/>
                                        <p:tgtEl>
                                          <p:spTgt spid="94"/>
                                        </p:tgtEl>
                                      </p:cBhvr>
                                    </p:animEffect>
                                    <p:anim calcmode="lin" valueType="num">
                                      <p:cBhvr>
                                        <p:cTn id="101" dur="1000" fill="hold"/>
                                        <p:tgtEl>
                                          <p:spTgt spid="94"/>
                                        </p:tgtEl>
                                        <p:attrNameLst>
                                          <p:attrName>ppt_x</p:attrName>
                                        </p:attrNameLst>
                                      </p:cBhvr>
                                      <p:tavLst>
                                        <p:tav tm="0">
                                          <p:val>
                                            <p:strVal val="#ppt_x"/>
                                          </p:val>
                                        </p:tav>
                                        <p:tav tm="100000">
                                          <p:val>
                                            <p:strVal val="#ppt_x"/>
                                          </p:val>
                                        </p:tav>
                                      </p:tavLst>
                                    </p:anim>
                                    <p:anim calcmode="lin" valueType="num">
                                      <p:cBhvr>
                                        <p:cTn id="102" dur="1000" fill="hold"/>
                                        <p:tgtEl>
                                          <p:spTgt spid="94"/>
                                        </p:tgtEl>
                                        <p:attrNameLst>
                                          <p:attrName>ppt_y</p:attrName>
                                        </p:attrNameLst>
                                      </p:cBhvr>
                                      <p:tavLst>
                                        <p:tav tm="0">
                                          <p:val>
                                            <p:strVal val="#ppt_y+.1"/>
                                          </p:val>
                                        </p:tav>
                                        <p:tav tm="100000">
                                          <p:val>
                                            <p:strVal val="#ppt_y"/>
                                          </p:val>
                                        </p:tav>
                                      </p:tavLst>
                                    </p:anim>
                                  </p:childTnLst>
                                </p:cTn>
                              </p:par>
                            </p:childTnLst>
                          </p:cTn>
                        </p:par>
                        <p:par>
                          <p:cTn id="103" fill="hold">
                            <p:stCondLst>
                              <p:cond delay="3750"/>
                            </p:stCondLst>
                            <p:childTnLst>
                              <p:par>
                                <p:cTn id="104" presetID="22" presetClass="entr" presetSubtype="4" fill="hold" grpId="0" nodeType="afterEffect">
                                  <p:stCondLst>
                                    <p:cond delay="0"/>
                                  </p:stCondLst>
                                  <p:childTnLst>
                                    <p:set>
                                      <p:cBhvr>
                                        <p:cTn id="105" dur="1" fill="hold">
                                          <p:stCondLst>
                                            <p:cond delay="0"/>
                                          </p:stCondLst>
                                        </p:cTn>
                                        <p:tgtEl>
                                          <p:spTgt spid="90"/>
                                        </p:tgtEl>
                                        <p:attrNameLst>
                                          <p:attrName>style.visibility</p:attrName>
                                        </p:attrNameLst>
                                      </p:cBhvr>
                                      <p:to>
                                        <p:strVal val="visible"/>
                                      </p:to>
                                    </p:set>
                                    <p:animEffect transition="in" filter="wipe(down)">
                                      <p:cBhvr>
                                        <p:cTn id="106" dur="500"/>
                                        <p:tgtEl>
                                          <p:spTgt spid="90"/>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93"/>
                                        </p:tgtEl>
                                        <p:attrNameLst>
                                          <p:attrName>style.visibility</p:attrName>
                                        </p:attrNameLst>
                                      </p:cBhvr>
                                      <p:to>
                                        <p:strVal val="visible"/>
                                      </p:to>
                                    </p:set>
                                    <p:animEffect transition="in" filter="wipe(down)">
                                      <p:cBhvr>
                                        <p:cTn id="109" dur="500"/>
                                        <p:tgtEl>
                                          <p:spTgt spid="93"/>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96"/>
                                        </p:tgtEl>
                                        <p:attrNameLst>
                                          <p:attrName>style.visibility</p:attrName>
                                        </p:attrNameLst>
                                      </p:cBhvr>
                                      <p:to>
                                        <p:strVal val="visible"/>
                                      </p:to>
                                    </p:set>
                                    <p:animEffect transition="in" filter="wipe(up)">
                                      <p:cBhvr>
                                        <p:cTn id="112" dur="500"/>
                                        <p:tgtEl>
                                          <p:spTgt spid="96"/>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99"/>
                                        </p:tgtEl>
                                        <p:attrNameLst>
                                          <p:attrName>style.visibility</p:attrName>
                                        </p:attrNameLst>
                                      </p:cBhvr>
                                      <p:to>
                                        <p:strVal val="visible"/>
                                      </p:to>
                                    </p:set>
                                    <p:animEffect transition="in" filter="wipe(up)">
                                      <p:cBhvr>
                                        <p:cTn id="11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79" grpId="0" bldLvl="0" animBg="1"/>
      <p:bldP spid="80" grpId="0" bldLvl="0" animBg="1"/>
      <p:bldP spid="81" grpId="0" bldLvl="0" animBg="1"/>
      <p:bldP spid="82" grpId="0" bldLvl="0" animBg="1"/>
      <p:bldP spid="83" grpId="0" bldLvl="0" animBg="1"/>
      <p:bldP spid="84" grpId="0" bldLvl="0" animBg="1"/>
      <p:bldP spid="85" grpId="0" bldLvl="0" animBg="1"/>
      <p:bldP spid="86" grpId="0" bldLvl="0" animBg="1"/>
      <p:bldP spid="87" grpId="0" bldLvl="0" animBg="1"/>
      <p:bldP spid="88" grpId="0" bldLvl="0" animBg="1" autoUpdateAnimBg="0"/>
      <p:bldP spid="89" grpId="0" autoUpdateAnimBg="0"/>
      <p:bldP spid="90" grpId="0" autoUpdateAnimBg="0"/>
      <p:bldP spid="2" grpId="0" bldLvl="0" animBg="1" autoUpdateAnimBg="0"/>
      <p:bldP spid="92" grpId="0" autoUpdateAnimBg="0"/>
      <p:bldP spid="93" grpId="0" autoUpdateAnimBg="0"/>
      <p:bldP spid="94" grpId="0" bldLvl="0" animBg="1" autoUpdateAnimBg="0"/>
      <p:bldP spid="3" grpId="0" autoUpdateAnimBg="0"/>
      <p:bldP spid="96" grpId="0" autoUpdateAnimBg="0"/>
      <p:bldP spid="97" grpId="0" bldLvl="0" animBg="1" autoUpdateAnimBg="0"/>
      <p:bldP spid="4" grpId="0" autoUpdateAnimBg="0"/>
      <p:bldP spid="9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图片 2" descr="C:\Users\Administrator\Desktop\卡通\QQ截图20170511120733.jpgQQ截图20170511120733"/>
          <p:cNvPicPr>
            <a:picLocks noChangeAspect="1"/>
          </p:cNvPicPr>
          <p:nvPr/>
        </p:nvPicPr>
        <p:blipFill rotWithShape="1">
          <a:blip r:embed="rId2"/>
          <a:srcRect/>
          <a:stretch>
            <a:fillRect/>
          </a:stretch>
        </p:blipFill>
        <p:spPr>
          <a:xfrm>
            <a:off x="776392" y="1526376"/>
            <a:ext cx="3840427" cy="4117340"/>
          </a:xfrm>
          <a:prstGeom prst="round2DiagRect">
            <a:avLst>
              <a:gd name="adj1" fmla="val 0"/>
              <a:gd name="adj2" fmla="val 0"/>
            </a:avLst>
          </a:prstGeom>
          <a:ln w="31750" cap="sq">
            <a:solidFill>
              <a:srgbClr val="FFFFFF"/>
            </a:solidFill>
            <a:miter lim="800000"/>
            <a:headEnd/>
            <a:tailEnd/>
          </a:ln>
          <a:effectLst>
            <a:outerShdw blurRad="254000" algn="tl" rotWithShape="0">
              <a:srgbClr val="000000">
                <a:alpha val="43000"/>
              </a:srgbClr>
            </a:outerShdw>
          </a:effectLst>
        </p:spPr>
      </p:pic>
      <p:grpSp>
        <p:nvGrpSpPr>
          <p:cNvPr id="4" name="组合 3"/>
          <p:cNvGrpSpPr/>
          <p:nvPr/>
        </p:nvGrpSpPr>
        <p:grpSpPr>
          <a:xfrm>
            <a:off x="5040483" y="1362060"/>
            <a:ext cx="6484512" cy="1341433"/>
            <a:chOff x="4051643" y="1578011"/>
            <a:chExt cx="4863384" cy="1006075"/>
          </a:xfrm>
        </p:grpSpPr>
        <p:sp>
          <p:nvSpPr>
            <p:cNvPr id="5" name="矩形 4"/>
            <p:cNvSpPr/>
            <p:nvPr/>
          </p:nvSpPr>
          <p:spPr>
            <a:xfrm>
              <a:off x="4051643" y="2054020"/>
              <a:ext cx="4863384" cy="530066"/>
            </a:xfrm>
            <a:prstGeom prst="rect">
              <a:avLst/>
            </a:prstGeom>
          </p:spPr>
          <p:txBody>
            <a:bodyPr wrap="square">
              <a:spAutoFit/>
            </a:bodyPr>
            <a:lstStyle/>
            <a:p>
              <a:pPr algn="just">
                <a:lnSpc>
                  <a:spcPct val="125000"/>
                </a:lnSpc>
                <a:spcAft>
                  <a:spcPts val="600"/>
                </a:spcAft>
                <a:buClr>
                  <a:srgbClr val="0066CC"/>
                </a:buClr>
                <a:buSzPct val="80000"/>
              </a:pPr>
              <a:r>
                <a:rPr lang="zh-CN" altLang="en-US"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grpSp>
          <p:nvGrpSpPr>
            <p:cNvPr id="6" name="组合 5"/>
            <p:cNvGrpSpPr/>
            <p:nvPr/>
          </p:nvGrpSpPr>
          <p:grpSpPr>
            <a:xfrm>
              <a:off x="4085400" y="1578011"/>
              <a:ext cx="1854752" cy="422357"/>
              <a:chOff x="5435732" y="1578011"/>
              <a:chExt cx="1854752" cy="422357"/>
            </a:xfrm>
          </p:grpSpPr>
          <p:grpSp>
            <p:nvGrpSpPr>
              <p:cNvPr id="7" name="组合 6"/>
              <p:cNvGrpSpPr/>
              <p:nvPr/>
            </p:nvGrpSpPr>
            <p:grpSpPr>
              <a:xfrm>
                <a:off x="5435732" y="1578011"/>
                <a:ext cx="422357" cy="422357"/>
                <a:chOff x="503238" y="1734936"/>
                <a:chExt cx="612620" cy="612620"/>
              </a:xfrm>
            </p:grpSpPr>
            <p:sp>
              <p:nvSpPr>
                <p:cNvPr id="9" name="椭圆 8"/>
                <p:cNvSpPr/>
                <p:nvPr/>
              </p:nvSpPr>
              <p:spPr>
                <a:xfrm>
                  <a:off x="503238" y="1734936"/>
                  <a:ext cx="612620" cy="612620"/>
                </a:xfrm>
                <a:prstGeom prst="ellipse">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a typeface="微软雅黑" panose="020B0503020204020204" charset="-122"/>
                  </a:endParaRPr>
                </a:p>
              </p:txBody>
            </p:sp>
            <p:grpSp>
              <p:nvGrpSpPr>
                <p:cNvPr id="10" name="组合 9"/>
                <p:cNvGrpSpPr/>
                <p:nvPr/>
              </p:nvGrpSpPr>
              <p:grpSpPr>
                <a:xfrm>
                  <a:off x="650052" y="1881750"/>
                  <a:ext cx="318993" cy="318993"/>
                  <a:chOff x="13405333" y="-598488"/>
                  <a:chExt cx="479425" cy="479425"/>
                </a:xfrm>
                <a:solidFill>
                  <a:schemeClr val="bg1"/>
                </a:solidFill>
              </p:grpSpPr>
              <p:sp>
                <p:nvSpPr>
                  <p:cNvPr id="11"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12"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13"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14" name="Rectangle 10"/>
                  <p:cNvSpPr>
                    <a:spLocks noChangeArrowheads="1"/>
                  </p:cNvSpPr>
                  <p:nvPr/>
                </p:nvSpPr>
                <p:spPr bwMode="auto">
                  <a:xfrm>
                    <a:off x="13494233"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15" name="Rectangle 11"/>
                  <p:cNvSpPr>
                    <a:spLocks noChangeArrowheads="1"/>
                  </p:cNvSpPr>
                  <p:nvPr/>
                </p:nvSpPr>
                <p:spPr bwMode="auto">
                  <a:xfrm>
                    <a:off x="13494233"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16" name="Rectangle 12"/>
                  <p:cNvSpPr>
                    <a:spLocks noChangeArrowheads="1"/>
                  </p:cNvSpPr>
                  <p:nvPr/>
                </p:nvSpPr>
                <p:spPr bwMode="auto">
                  <a:xfrm>
                    <a:off x="13494233" y="-209550"/>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grpSp>
          </p:grpSp>
          <p:sp>
            <p:nvSpPr>
              <p:cNvPr id="8" name="矩形 7"/>
              <p:cNvSpPr/>
              <p:nvPr/>
            </p:nvSpPr>
            <p:spPr>
              <a:xfrm>
                <a:off x="5862633" y="1666079"/>
                <a:ext cx="1427851" cy="283845"/>
              </a:xfrm>
              <a:prstGeom prst="rect">
                <a:avLst/>
              </a:prstGeom>
            </p:spPr>
            <p:txBody>
              <a:bodyPr wrap="square">
                <a:spAutoFit/>
              </a:bodyPr>
              <a:lstStyle/>
              <a:p>
                <a:r>
                  <a:rPr lang="zh-CN" altLang="en-US" sz="1865" b="1" dirty="0" smtClean="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添加标题</a:t>
                </a:r>
              </a:p>
            </p:txBody>
          </p:sp>
        </p:grpSp>
      </p:grpSp>
      <p:grpSp>
        <p:nvGrpSpPr>
          <p:cNvPr id="17" name="组合 16"/>
          <p:cNvGrpSpPr/>
          <p:nvPr/>
        </p:nvGrpSpPr>
        <p:grpSpPr>
          <a:xfrm>
            <a:off x="5040483" y="2911320"/>
            <a:ext cx="6527701" cy="1342560"/>
            <a:chOff x="6573330" y="1578011"/>
            <a:chExt cx="4895776" cy="1006920"/>
          </a:xfrm>
        </p:grpSpPr>
        <p:sp>
          <p:nvSpPr>
            <p:cNvPr id="18" name="矩形 17"/>
            <p:cNvSpPr/>
            <p:nvPr/>
          </p:nvSpPr>
          <p:spPr>
            <a:xfrm>
              <a:off x="6573330" y="2054865"/>
              <a:ext cx="4895776" cy="530066"/>
            </a:xfrm>
            <a:prstGeom prst="rect">
              <a:avLst/>
            </a:prstGeom>
          </p:spPr>
          <p:txBody>
            <a:bodyPr wrap="square">
              <a:spAutoFit/>
            </a:bodyPr>
            <a:lstStyle/>
            <a:p>
              <a:pPr algn="just">
                <a:lnSpc>
                  <a:spcPct val="125000"/>
                </a:lnSpc>
                <a:spcAft>
                  <a:spcPts val="600"/>
                </a:spcAft>
                <a:buClr>
                  <a:srgbClr val="0066CC"/>
                </a:buClr>
                <a:buSzPct val="80000"/>
              </a:pPr>
              <a:r>
                <a:rPr lang="zh-CN" altLang="en-US"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9" name="椭圆 18"/>
            <p:cNvSpPr/>
            <p:nvPr/>
          </p:nvSpPr>
          <p:spPr>
            <a:xfrm>
              <a:off x="6639479" y="1578011"/>
              <a:ext cx="422357" cy="422357"/>
            </a:xfrm>
            <a:prstGeom prst="ellipse">
              <a:avLst/>
            </a:prstGeom>
            <a:solidFill>
              <a:srgbClr val="F7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a typeface="微软雅黑" panose="020B0503020204020204" charset="-122"/>
              </a:endParaRPr>
            </a:p>
          </p:txBody>
        </p:sp>
        <p:sp>
          <p:nvSpPr>
            <p:cNvPr id="20" name="矩形 19"/>
            <p:cNvSpPr/>
            <p:nvPr/>
          </p:nvSpPr>
          <p:spPr>
            <a:xfrm>
              <a:off x="7066380" y="1666079"/>
              <a:ext cx="1427851" cy="283845"/>
            </a:xfrm>
            <a:prstGeom prst="rect">
              <a:avLst/>
            </a:prstGeom>
          </p:spPr>
          <p:txBody>
            <a:bodyPr wrap="square">
              <a:spAutoFit/>
            </a:bodyPr>
            <a:lstStyle/>
            <a:p>
              <a:r>
                <a:rPr lang="zh-CN" altLang="en-US" sz="1865"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添加标题</a:t>
              </a:r>
            </a:p>
          </p:txBody>
        </p:sp>
        <p:grpSp>
          <p:nvGrpSpPr>
            <p:cNvPr id="21" name="组合 20"/>
            <p:cNvGrpSpPr/>
            <p:nvPr/>
          </p:nvGrpSpPr>
          <p:grpSpPr>
            <a:xfrm>
              <a:off x="6740695" y="1720009"/>
              <a:ext cx="219923" cy="151470"/>
              <a:chOff x="9641770" y="1952307"/>
              <a:chExt cx="219923" cy="151470"/>
            </a:xfrm>
          </p:grpSpPr>
          <p:sp>
            <p:nvSpPr>
              <p:cNvPr id="22"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23"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24"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25"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26"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27"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28"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29"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30"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31"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grpSp>
      </p:grpSp>
      <p:grpSp>
        <p:nvGrpSpPr>
          <p:cNvPr id="32" name="组合 31"/>
          <p:cNvGrpSpPr/>
          <p:nvPr/>
        </p:nvGrpSpPr>
        <p:grpSpPr>
          <a:xfrm>
            <a:off x="5040483" y="4389107"/>
            <a:ext cx="6484512" cy="1341433"/>
            <a:chOff x="4051643" y="2893539"/>
            <a:chExt cx="4863384" cy="1006075"/>
          </a:xfrm>
        </p:grpSpPr>
        <p:sp>
          <p:nvSpPr>
            <p:cNvPr id="33" name="矩形 32"/>
            <p:cNvSpPr/>
            <p:nvPr/>
          </p:nvSpPr>
          <p:spPr>
            <a:xfrm>
              <a:off x="4051643" y="3369548"/>
              <a:ext cx="4863384" cy="530066"/>
            </a:xfrm>
            <a:prstGeom prst="rect">
              <a:avLst/>
            </a:prstGeom>
          </p:spPr>
          <p:txBody>
            <a:bodyPr wrap="square">
              <a:spAutoFit/>
            </a:bodyPr>
            <a:lstStyle/>
            <a:p>
              <a:pPr algn="just">
                <a:lnSpc>
                  <a:spcPct val="125000"/>
                </a:lnSpc>
                <a:spcAft>
                  <a:spcPts val="600"/>
                </a:spcAft>
                <a:buClr>
                  <a:srgbClr val="0066CC"/>
                </a:buClr>
                <a:buSzPct val="80000"/>
              </a:pPr>
              <a:r>
                <a:rPr lang="zh-CN" altLang="en-US"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34" name="椭圆 33"/>
            <p:cNvSpPr/>
            <p:nvPr/>
          </p:nvSpPr>
          <p:spPr>
            <a:xfrm>
              <a:off x="4085400" y="2893539"/>
              <a:ext cx="422357" cy="422357"/>
            </a:xfrm>
            <a:prstGeom prst="ellipse">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a typeface="微软雅黑" panose="020B0503020204020204" charset="-122"/>
              </a:endParaRPr>
            </a:p>
          </p:txBody>
        </p:sp>
        <p:sp>
          <p:nvSpPr>
            <p:cNvPr id="35" name="矩形 34"/>
            <p:cNvSpPr/>
            <p:nvPr/>
          </p:nvSpPr>
          <p:spPr>
            <a:xfrm>
              <a:off x="4512301" y="2981607"/>
              <a:ext cx="1427851" cy="283845"/>
            </a:xfrm>
            <a:prstGeom prst="rect">
              <a:avLst/>
            </a:prstGeom>
          </p:spPr>
          <p:txBody>
            <a:bodyPr wrap="square">
              <a:spAutoFit/>
            </a:bodyPr>
            <a:lstStyle/>
            <a:p>
              <a:r>
                <a:rPr lang="zh-CN" altLang="en-US" sz="1865"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添加标题</a:t>
              </a:r>
            </a:p>
          </p:txBody>
        </p:sp>
        <p:grpSp>
          <p:nvGrpSpPr>
            <p:cNvPr id="36" name="组合 35"/>
            <p:cNvGrpSpPr/>
            <p:nvPr/>
          </p:nvGrpSpPr>
          <p:grpSpPr>
            <a:xfrm>
              <a:off x="4187321" y="2997240"/>
              <a:ext cx="218514" cy="214955"/>
              <a:chOff x="14627708" y="5551488"/>
              <a:chExt cx="487362" cy="479425"/>
            </a:xfrm>
            <a:solidFill>
              <a:schemeClr val="bg1"/>
            </a:solidFill>
          </p:grpSpPr>
          <p:sp>
            <p:nvSpPr>
              <p:cNvPr id="37"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38"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39"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40"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41"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42"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43"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44"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grpSp>
      </p:grpSp>
    </p:spTree>
  </p:cSld>
  <p:clrMapOvr>
    <a:masterClrMapping/>
  </p:clrMapOvr>
  <p:transition advTm="453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par>
                                <p:cTn id="32" presetID="25" presetClass="entr" presetSubtype="0" fill="hold" nodeType="withEffect">
                                  <p:stCondLst>
                                    <p:cond delay="150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gtEl>
                                      </p:cBhvr>
                                    </p:animEffect>
                                  </p:childTnLst>
                                </p:cTn>
                              </p:par>
                              <p:par>
                                <p:cTn id="42" presetID="25" presetClass="entr" presetSubtype="0" fill="hold" nodeType="withEffect">
                                  <p:stCondLst>
                                    <p:cond delay="175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47" dur="1000" fill="hold"/>
                                        <p:tgtEl>
                                          <p:spTgt spid="17"/>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7"/>
                                        </p:tgtEl>
                                      </p:cBhvr>
                                    </p:animEffect>
                                  </p:childTnLst>
                                </p:cTn>
                              </p:par>
                              <p:par>
                                <p:cTn id="52" presetID="25" presetClass="entr" presetSubtype="0" fill="hold" nodeType="withEffect">
                                  <p:stCondLst>
                                    <p:cond delay="200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57" dur="1000" fill="hold"/>
                                        <p:tgtEl>
                                          <p:spTgt spid="3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Freeform 24"/>
          <p:cNvSpPr/>
          <p:nvPr/>
        </p:nvSpPr>
        <p:spPr bwMode="auto">
          <a:xfrm>
            <a:off x="3507848" y="3722691"/>
            <a:ext cx="2441893" cy="2441575"/>
          </a:xfrm>
          <a:custGeom>
            <a:avLst/>
            <a:gdLst>
              <a:gd name="T0" fmla="*/ 1947497053 w 3061"/>
              <a:gd name="T1" fmla="*/ 1947497053 h 3061"/>
              <a:gd name="T2" fmla="*/ 0 w 3061"/>
              <a:gd name="T3" fmla="*/ 0 h 3061"/>
              <a:gd name="T4" fmla="*/ 168601083 w 3061"/>
              <a:gd name="T5" fmla="*/ 0 h 3061"/>
              <a:gd name="T6" fmla="*/ 1947497053 w 3061"/>
              <a:gd name="T7" fmla="*/ 1778895970 h 3061"/>
              <a:gd name="T8" fmla="*/ 1947497053 w 3061"/>
              <a:gd name="T9" fmla="*/ 1947497053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3061"/>
                </a:moveTo>
                <a:cubicBezTo>
                  <a:pt x="1404" y="2988"/>
                  <a:pt x="73" y="1657"/>
                  <a:pt x="0" y="0"/>
                </a:cubicBezTo>
                <a:lnTo>
                  <a:pt x="265" y="0"/>
                </a:lnTo>
                <a:cubicBezTo>
                  <a:pt x="337" y="1511"/>
                  <a:pt x="1550" y="2724"/>
                  <a:pt x="3061" y="2796"/>
                </a:cubicBezTo>
                <a:lnTo>
                  <a:pt x="3061" y="3061"/>
                </a:lnTo>
                <a:close/>
              </a:path>
            </a:pathLst>
          </a:custGeom>
          <a:solidFill>
            <a:srgbClr val="F77A08"/>
          </a:solidFill>
          <a:ln>
            <a:noFill/>
          </a:ln>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3" name="Freeform 25"/>
          <p:cNvSpPr/>
          <p:nvPr/>
        </p:nvSpPr>
        <p:spPr bwMode="auto">
          <a:xfrm>
            <a:off x="6176783" y="3722691"/>
            <a:ext cx="2443481" cy="2441575"/>
          </a:xfrm>
          <a:custGeom>
            <a:avLst/>
            <a:gdLst>
              <a:gd name="T0" fmla="*/ 1950031181 w 3061"/>
              <a:gd name="T1" fmla="*/ 0 h 3061"/>
              <a:gd name="T2" fmla="*/ 0 w 3061"/>
              <a:gd name="T3" fmla="*/ 1947497053 h 3061"/>
              <a:gd name="T4" fmla="*/ 0 w 3061"/>
              <a:gd name="T5" fmla="*/ 1778895970 h 3061"/>
              <a:gd name="T6" fmla="*/ 1781211092 w 3061"/>
              <a:gd name="T7" fmla="*/ 0 h 3061"/>
              <a:gd name="T8" fmla="*/ 1950031181 w 3061"/>
              <a:gd name="T9" fmla="*/ 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0"/>
                </a:moveTo>
                <a:cubicBezTo>
                  <a:pt x="2988" y="1657"/>
                  <a:pt x="1657" y="2988"/>
                  <a:pt x="0" y="3061"/>
                </a:cubicBezTo>
                <a:lnTo>
                  <a:pt x="0" y="2796"/>
                </a:lnTo>
                <a:cubicBezTo>
                  <a:pt x="1511" y="2724"/>
                  <a:pt x="2724" y="1511"/>
                  <a:pt x="2796" y="0"/>
                </a:cubicBezTo>
                <a:lnTo>
                  <a:pt x="3061" y="0"/>
                </a:lnTo>
                <a:close/>
              </a:path>
            </a:pathLst>
          </a:custGeom>
          <a:solidFill>
            <a:srgbClr val="2DB2A4"/>
          </a:solidFill>
          <a:ln>
            <a:noFill/>
          </a:ln>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4" name="Freeform 26"/>
          <p:cNvSpPr/>
          <p:nvPr/>
        </p:nvSpPr>
        <p:spPr bwMode="auto">
          <a:xfrm>
            <a:off x="3507848" y="1052513"/>
            <a:ext cx="2441893" cy="2443163"/>
          </a:xfrm>
          <a:custGeom>
            <a:avLst/>
            <a:gdLst>
              <a:gd name="T0" fmla="*/ 1947497053 w 3061"/>
              <a:gd name="T1" fmla="*/ 168820020 h 3061"/>
              <a:gd name="T2" fmla="*/ 168601083 w 3061"/>
              <a:gd name="T3" fmla="*/ 1950029585 h 3061"/>
              <a:gd name="T4" fmla="*/ 0 w 3061"/>
              <a:gd name="T5" fmla="*/ 1950029585 h 3061"/>
              <a:gd name="T6" fmla="*/ 1947497053 w 3061"/>
              <a:gd name="T7" fmla="*/ 0 h 3061"/>
              <a:gd name="T8" fmla="*/ 1947497053 w 3061"/>
              <a:gd name="T9" fmla="*/ 16882002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265"/>
                </a:moveTo>
                <a:cubicBezTo>
                  <a:pt x="1550" y="337"/>
                  <a:pt x="337" y="1550"/>
                  <a:pt x="265" y="3061"/>
                </a:cubicBezTo>
                <a:lnTo>
                  <a:pt x="0" y="3061"/>
                </a:lnTo>
                <a:cubicBezTo>
                  <a:pt x="73" y="1404"/>
                  <a:pt x="1404" y="73"/>
                  <a:pt x="3061" y="0"/>
                </a:cubicBezTo>
                <a:lnTo>
                  <a:pt x="3061" y="265"/>
                </a:lnTo>
                <a:close/>
              </a:path>
            </a:pathLst>
          </a:custGeom>
          <a:solidFill>
            <a:srgbClr val="2DB2A4"/>
          </a:solidFill>
          <a:ln>
            <a:noFill/>
          </a:ln>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5" name="Freeform 27"/>
          <p:cNvSpPr/>
          <p:nvPr/>
        </p:nvSpPr>
        <p:spPr bwMode="auto">
          <a:xfrm>
            <a:off x="6176783" y="1052513"/>
            <a:ext cx="2443481" cy="2443163"/>
          </a:xfrm>
          <a:custGeom>
            <a:avLst/>
            <a:gdLst>
              <a:gd name="T0" fmla="*/ 0 w 3061"/>
              <a:gd name="T1" fmla="*/ 0 h 3061"/>
              <a:gd name="T2" fmla="*/ 1950031181 w 3061"/>
              <a:gd name="T3" fmla="*/ 1950029585 h 3061"/>
              <a:gd name="T4" fmla="*/ 1781211092 w 3061"/>
              <a:gd name="T5" fmla="*/ 1950029585 h 3061"/>
              <a:gd name="T6" fmla="*/ 0 w 3061"/>
              <a:gd name="T7" fmla="*/ 168820020 h 3061"/>
              <a:gd name="T8" fmla="*/ 0 w 3061"/>
              <a:gd name="T9" fmla="*/ 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0" y="0"/>
                </a:moveTo>
                <a:cubicBezTo>
                  <a:pt x="1657" y="73"/>
                  <a:pt x="2988" y="1404"/>
                  <a:pt x="3061" y="3061"/>
                </a:cubicBezTo>
                <a:lnTo>
                  <a:pt x="2796" y="3061"/>
                </a:lnTo>
                <a:cubicBezTo>
                  <a:pt x="2724" y="1550"/>
                  <a:pt x="1511" y="337"/>
                  <a:pt x="0" y="265"/>
                </a:cubicBezTo>
                <a:lnTo>
                  <a:pt x="0" y="0"/>
                </a:lnTo>
                <a:close/>
              </a:path>
            </a:pathLst>
          </a:custGeom>
          <a:solidFill>
            <a:srgbClr val="F77A08"/>
          </a:solidFill>
          <a:ln>
            <a:noFill/>
          </a:ln>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grpSp>
        <p:nvGrpSpPr>
          <p:cNvPr id="29" name="组合 20"/>
          <p:cNvGrpSpPr/>
          <p:nvPr/>
        </p:nvGrpSpPr>
        <p:grpSpPr bwMode="auto">
          <a:xfrm>
            <a:off x="7305639" y="1416055"/>
            <a:ext cx="862124" cy="860425"/>
            <a:chOff x="0" y="0"/>
            <a:chExt cx="862012" cy="860425"/>
          </a:xfrm>
        </p:grpSpPr>
        <p:sp>
          <p:nvSpPr>
            <p:cNvPr id="30" name="Oval 28"/>
            <p:cNvSpPr>
              <a:spLocks noChangeArrowheads="1"/>
            </p:cNvSpPr>
            <p:nvPr/>
          </p:nvSpPr>
          <p:spPr bwMode="auto">
            <a:xfrm>
              <a:off x="0" y="0"/>
              <a:ext cx="862012" cy="860425"/>
            </a:xfrm>
            <a:prstGeom prst="ellipse">
              <a:avLst/>
            </a:prstGeom>
            <a:solidFill>
              <a:srgbClr val="F77A08"/>
            </a:solidFill>
            <a:ln w="28575">
              <a:solidFill>
                <a:srgbClr val="FFFFFF"/>
              </a:solidFill>
              <a:round/>
            </a:ln>
          </p:spPr>
          <p:txBody>
            <a:bodyPr/>
            <a:lstStyle/>
            <a:p>
              <a:pPr defTabSz="685800">
                <a:defRPr/>
              </a:pPr>
              <a:endParaRPr lang="zh-CN" altLang="en-US" sz="1865" kern="0">
                <a:solidFill>
                  <a:srgbClr val="005E5E"/>
                </a:solidFill>
                <a:ea typeface="宋体" panose="02010600030101010101" pitchFamily="2" charset="-122"/>
              </a:endParaRPr>
            </a:p>
          </p:txBody>
        </p:sp>
        <p:sp>
          <p:nvSpPr>
            <p:cNvPr id="31" name="TextBox 22"/>
            <p:cNvSpPr txBox="1">
              <a:spLocks noChangeArrowheads="1"/>
            </p:cNvSpPr>
            <p:nvPr/>
          </p:nvSpPr>
          <p:spPr bwMode="auto">
            <a:xfrm>
              <a:off x="92868" y="137824"/>
              <a:ext cx="684441"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en-US" altLang="zh-CN" sz="3200" b="1" kern="0">
                  <a:solidFill>
                    <a:srgbClr val="FFFFFF"/>
                  </a:solidFill>
                  <a:latin typeface="微软雅黑" panose="020B0503020204020204" charset="-122"/>
                  <a:ea typeface="微软雅黑" panose="020B0503020204020204" charset="-122"/>
                </a:rPr>
                <a:t>02</a:t>
              </a:r>
              <a:endParaRPr lang="zh-CN" altLang="en-US" sz="3200" b="1" kern="0">
                <a:solidFill>
                  <a:srgbClr val="FFFFFF"/>
                </a:solidFill>
                <a:latin typeface="微软雅黑" panose="020B0503020204020204" charset="-122"/>
                <a:ea typeface="微软雅黑" panose="020B0503020204020204" charset="-122"/>
              </a:endParaRPr>
            </a:p>
          </p:txBody>
        </p:sp>
      </p:grpSp>
      <p:grpSp>
        <p:nvGrpSpPr>
          <p:cNvPr id="32" name="组合 23"/>
          <p:cNvGrpSpPr/>
          <p:nvPr/>
        </p:nvGrpSpPr>
        <p:grpSpPr bwMode="auto">
          <a:xfrm>
            <a:off x="3863495" y="1416055"/>
            <a:ext cx="860537" cy="860425"/>
            <a:chOff x="0" y="0"/>
            <a:chExt cx="860425" cy="860425"/>
          </a:xfrm>
        </p:grpSpPr>
        <p:sp>
          <p:nvSpPr>
            <p:cNvPr id="33" name="Oval 30"/>
            <p:cNvSpPr>
              <a:spLocks noChangeArrowheads="1"/>
            </p:cNvSpPr>
            <p:nvPr/>
          </p:nvSpPr>
          <p:spPr bwMode="auto">
            <a:xfrm>
              <a:off x="0" y="0"/>
              <a:ext cx="860425" cy="860425"/>
            </a:xfrm>
            <a:prstGeom prst="ellipse">
              <a:avLst/>
            </a:prstGeom>
            <a:solidFill>
              <a:srgbClr val="2DB2A4"/>
            </a:solidFill>
            <a:ln w="28575">
              <a:solidFill>
                <a:srgbClr val="FFFFFF"/>
              </a:solidFill>
              <a:round/>
            </a:ln>
          </p:spPr>
          <p:txBody>
            <a:bodyPr/>
            <a:lstStyle/>
            <a:p>
              <a:pPr defTabSz="685800">
                <a:defRPr/>
              </a:pPr>
              <a:endParaRPr lang="zh-CN" altLang="en-US" sz="1865" kern="0">
                <a:solidFill>
                  <a:srgbClr val="005E5E"/>
                </a:solidFill>
                <a:ea typeface="宋体" panose="02010600030101010101" pitchFamily="2" charset="-122"/>
              </a:endParaRPr>
            </a:p>
          </p:txBody>
        </p:sp>
        <p:sp>
          <p:nvSpPr>
            <p:cNvPr id="34" name="TextBox 25"/>
            <p:cNvSpPr txBox="1">
              <a:spLocks noChangeArrowheads="1"/>
            </p:cNvSpPr>
            <p:nvPr/>
          </p:nvSpPr>
          <p:spPr bwMode="auto">
            <a:xfrm>
              <a:off x="81684" y="137824"/>
              <a:ext cx="684441"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en-US" altLang="zh-CN" sz="3200" b="1" kern="0" dirty="0">
                  <a:solidFill>
                    <a:srgbClr val="FFFFFF"/>
                  </a:solidFill>
                  <a:latin typeface="微软雅黑" panose="020B0503020204020204" charset="-122"/>
                  <a:ea typeface="微软雅黑" panose="020B0503020204020204" charset="-122"/>
                </a:rPr>
                <a:t>01</a:t>
              </a:r>
              <a:endParaRPr lang="zh-CN" altLang="en-US" sz="3200" b="1" kern="0" dirty="0">
                <a:solidFill>
                  <a:srgbClr val="FFFFFF"/>
                </a:solidFill>
                <a:latin typeface="微软雅黑" panose="020B0503020204020204" charset="-122"/>
                <a:ea typeface="微软雅黑" panose="020B0503020204020204" charset="-122"/>
              </a:endParaRPr>
            </a:p>
          </p:txBody>
        </p:sp>
      </p:grpSp>
      <p:grpSp>
        <p:nvGrpSpPr>
          <p:cNvPr id="35" name="组合 26"/>
          <p:cNvGrpSpPr/>
          <p:nvPr/>
        </p:nvGrpSpPr>
        <p:grpSpPr bwMode="auto">
          <a:xfrm>
            <a:off x="7410427" y="4841883"/>
            <a:ext cx="862124" cy="860425"/>
            <a:chOff x="0" y="0"/>
            <a:chExt cx="862012" cy="860425"/>
          </a:xfrm>
        </p:grpSpPr>
        <p:sp>
          <p:nvSpPr>
            <p:cNvPr id="36" name="Oval 29"/>
            <p:cNvSpPr>
              <a:spLocks noChangeArrowheads="1"/>
            </p:cNvSpPr>
            <p:nvPr/>
          </p:nvSpPr>
          <p:spPr bwMode="auto">
            <a:xfrm>
              <a:off x="0" y="0"/>
              <a:ext cx="862012" cy="860425"/>
            </a:xfrm>
            <a:prstGeom prst="ellipse">
              <a:avLst/>
            </a:prstGeom>
            <a:solidFill>
              <a:srgbClr val="2DB2A4"/>
            </a:solidFill>
            <a:ln w="28575">
              <a:solidFill>
                <a:srgbClr val="FFFFFF"/>
              </a:solidFill>
              <a:round/>
            </a:ln>
          </p:spPr>
          <p:txBody>
            <a:bodyPr/>
            <a:lstStyle/>
            <a:p>
              <a:pPr defTabSz="685800">
                <a:defRPr/>
              </a:pPr>
              <a:endParaRPr lang="zh-CN" altLang="en-US" sz="1865" kern="0">
                <a:solidFill>
                  <a:srgbClr val="005E5E"/>
                </a:solidFill>
                <a:ea typeface="宋体" panose="02010600030101010101" pitchFamily="2" charset="-122"/>
              </a:endParaRPr>
            </a:p>
          </p:txBody>
        </p:sp>
        <p:sp>
          <p:nvSpPr>
            <p:cNvPr id="37" name="TextBox 28"/>
            <p:cNvSpPr txBox="1">
              <a:spLocks noChangeArrowheads="1"/>
            </p:cNvSpPr>
            <p:nvPr/>
          </p:nvSpPr>
          <p:spPr bwMode="auto">
            <a:xfrm>
              <a:off x="65229" y="165003"/>
              <a:ext cx="684441"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en-US" altLang="zh-CN" sz="3200" b="1" kern="0" dirty="0">
                  <a:solidFill>
                    <a:srgbClr val="FFFFFF"/>
                  </a:solidFill>
                  <a:latin typeface="微软雅黑" panose="020B0503020204020204" charset="-122"/>
                  <a:ea typeface="微软雅黑" panose="020B0503020204020204" charset="-122"/>
                </a:rPr>
                <a:t>04</a:t>
              </a:r>
              <a:endParaRPr lang="zh-CN" altLang="en-US" sz="3200" b="1" kern="0" dirty="0">
                <a:solidFill>
                  <a:srgbClr val="FFFFFF"/>
                </a:solidFill>
                <a:latin typeface="微软雅黑" panose="020B0503020204020204" charset="-122"/>
                <a:ea typeface="微软雅黑" panose="020B0503020204020204" charset="-122"/>
              </a:endParaRPr>
            </a:p>
          </p:txBody>
        </p:sp>
      </p:grpSp>
      <p:grpSp>
        <p:nvGrpSpPr>
          <p:cNvPr id="38" name="组合 29"/>
          <p:cNvGrpSpPr/>
          <p:nvPr/>
        </p:nvGrpSpPr>
        <p:grpSpPr bwMode="auto">
          <a:xfrm>
            <a:off x="3830152" y="4841883"/>
            <a:ext cx="860537" cy="860425"/>
            <a:chOff x="0" y="0"/>
            <a:chExt cx="860425" cy="860425"/>
          </a:xfrm>
        </p:grpSpPr>
        <p:sp>
          <p:nvSpPr>
            <p:cNvPr id="39" name="Oval 31"/>
            <p:cNvSpPr>
              <a:spLocks noChangeArrowheads="1"/>
            </p:cNvSpPr>
            <p:nvPr/>
          </p:nvSpPr>
          <p:spPr bwMode="auto">
            <a:xfrm>
              <a:off x="0" y="0"/>
              <a:ext cx="860425" cy="860425"/>
            </a:xfrm>
            <a:prstGeom prst="ellipse">
              <a:avLst/>
            </a:prstGeom>
            <a:solidFill>
              <a:srgbClr val="F77A08"/>
            </a:solidFill>
            <a:ln w="28575">
              <a:solidFill>
                <a:srgbClr val="FFFFFF"/>
              </a:solidFill>
              <a:round/>
            </a:ln>
          </p:spPr>
          <p:txBody>
            <a:bodyPr/>
            <a:lstStyle/>
            <a:p>
              <a:pPr defTabSz="685800">
                <a:defRPr/>
              </a:pPr>
              <a:endParaRPr lang="zh-CN" altLang="en-US" sz="1865" kern="0">
                <a:solidFill>
                  <a:srgbClr val="005E5E"/>
                </a:solidFill>
                <a:ea typeface="宋体" panose="02010600030101010101" pitchFamily="2" charset="-122"/>
              </a:endParaRPr>
            </a:p>
          </p:txBody>
        </p:sp>
        <p:sp>
          <p:nvSpPr>
            <p:cNvPr id="40" name="TextBox 31"/>
            <p:cNvSpPr txBox="1">
              <a:spLocks noChangeArrowheads="1"/>
            </p:cNvSpPr>
            <p:nvPr/>
          </p:nvSpPr>
          <p:spPr bwMode="auto">
            <a:xfrm>
              <a:off x="84604" y="165003"/>
              <a:ext cx="684441"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en-US" altLang="zh-CN" sz="3200" b="1" kern="0" dirty="0">
                  <a:solidFill>
                    <a:srgbClr val="FFFFFF"/>
                  </a:solidFill>
                  <a:latin typeface="微软雅黑" panose="020B0503020204020204" charset="-122"/>
                  <a:ea typeface="微软雅黑" panose="020B0503020204020204" charset="-122"/>
                </a:rPr>
                <a:t>03</a:t>
              </a:r>
              <a:endParaRPr lang="zh-CN" altLang="en-US" sz="3200" b="1" kern="0" dirty="0">
                <a:solidFill>
                  <a:srgbClr val="FFFFFF"/>
                </a:solidFill>
                <a:latin typeface="微软雅黑" panose="020B0503020204020204" charset="-122"/>
                <a:ea typeface="微软雅黑" panose="020B0503020204020204" charset="-122"/>
              </a:endParaRPr>
            </a:p>
          </p:txBody>
        </p:sp>
      </p:grpSp>
      <p:sp>
        <p:nvSpPr>
          <p:cNvPr id="41" name="矩形 32"/>
          <p:cNvSpPr>
            <a:spLocks noChangeArrowheads="1"/>
          </p:cNvSpPr>
          <p:nvPr/>
        </p:nvSpPr>
        <p:spPr bwMode="auto">
          <a:xfrm>
            <a:off x="770638" y="1311275"/>
            <a:ext cx="2951547" cy="167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just">
              <a:lnSpc>
                <a:spcPct val="120000"/>
              </a:lnSpc>
            </a:pPr>
            <a:r>
              <a:rPr lang="zh-CN" altLang="en-US" sz="2135"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您的内容打在这里，或者通过复制您的文本后，在此框中选择粘贴，并选择只保留文字。</a:t>
            </a:r>
          </a:p>
        </p:txBody>
      </p:sp>
      <p:sp>
        <p:nvSpPr>
          <p:cNvPr id="42" name="矩形 33"/>
          <p:cNvSpPr>
            <a:spLocks noChangeArrowheads="1"/>
          </p:cNvSpPr>
          <p:nvPr/>
        </p:nvSpPr>
        <p:spPr bwMode="auto">
          <a:xfrm>
            <a:off x="8413858" y="1311275"/>
            <a:ext cx="2951547" cy="167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just">
              <a:lnSpc>
                <a:spcPct val="120000"/>
              </a:lnSpc>
            </a:pPr>
            <a:r>
              <a:rPr lang="zh-CN" altLang="en-US" sz="2135"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您的内容打在这里，或者通过复制您的文本后，在此框中选择粘贴，并选择只保留文字。</a:t>
            </a:r>
          </a:p>
        </p:txBody>
      </p:sp>
      <p:sp>
        <p:nvSpPr>
          <p:cNvPr id="43" name="矩形 34"/>
          <p:cNvSpPr>
            <a:spLocks noChangeArrowheads="1"/>
          </p:cNvSpPr>
          <p:nvPr/>
        </p:nvSpPr>
        <p:spPr bwMode="auto">
          <a:xfrm>
            <a:off x="770638" y="4876800"/>
            <a:ext cx="2951547" cy="167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just">
              <a:lnSpc>
                <a:spcPct val="120000"/>
              </a:lnSpc>
            </a:pPr>
            <a:r>
              <a:rPr lang="zh-CN" altLang="en-US" sz="2135"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您的内容打在这里，或者通过复制您的文本后，在此框中选择粘贴，并选择只保留文字。</a:t>
            </a:r>
          </a:p>
        </p:txBody>
      </p:sp>
      <p:sp>
        <p:nvSpPr>
          <p:cNvPr id="44" name="矩形 35"/>
          <p:cNvSpPr>
            <a:spLocks noChangeArrowheads="1"/>
          </p:cNvSpPr>
          <p:nvPr/>
        </p:nvSpPr>
        <p:spPr bwMode="auto">
          <a:xfrm>
            <a:off x="8413858" y="4876800"/>
            <a:ext cx="2951547" cy="167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just">
              <a:lnSpc>
                <a:spcPct val="120000"/>
              </a:lnSpc>
            </a:pPr>
            <a:r>
              <a:rPr lang="zh-CN" altLang="en-US" sz="2135"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您的内容打在这里，或者通过复制您的文本后，在此框中选择粘贴，并选择只保留文字。</a:t>
            </a:r>
          </a:p>
        </p:txBody>
      </p:sp>
      <p:sp>
        <p:nvSpPr>
          <p:cNvPr id="45" name="Freeform 21"/>
          <p:cNvSpPr>
            <a:spLocks noEditPoints="1"/>
          </p:cNvSpPr>
          <p:nvPr/>
        </p:nvSpPr>
        <p:spPr bwMode="auto">
          <a:xfrm>
            <a:off x="4408078" y="2154237"/>
            <a:ext cx="3434211" cy="2862263"/>
          </a:xfrm>
          <a:custGeom>
            <a:avLst/>
            <a:gdLst>
              <a:gd name="T0" fmla="*/ 697912130 w 4305"/>
              <a:gd name="T1" fmla="*/ 1779663066 h 3587"/>
              <a:gd name="T2" fmla="*/ 2040296510 w 4305"/>
              <a:gd name="T3" fmla="*/ 1779663066 h 3587"/>
              <a:gd name="T4" fmla="*/ 1771819315 w 4305"/>
              <a:gd name="T5" fmla="*/ 1714716769 h 3587"/>
              <a:gd name="T6" fmla="*/ 967025828 w 4305"/>
              <a:gd name="T7" fmla="*/ 1714716769 h 3587"/>
              <a:gd name="T8" fmla="*/ 2147483647 w 4305"/>
              <a:gd name="T9" fmla="*/ 1052516058 h 3587"/>
              <a:gd name="T10" fmla="*/ 2147483647 w 4305"/>
              <a:gd name="T11" fmla="*/ 1321216788 h 3587"/>
              <a:gd name="T12" fmla="*/ 2147483647 w 4305"/>
              <a:gd name="T13" fmla="*/ 1137838117 h 3587"/>
              <a:gd name="T14" fmla="*/ 2147483647 w 4305"/>
              <a:gd name="T15" fmla="*/ 1052516058 h 3587"/>
              <a:gd name="T16" fmla="*/ 2147483647 w 4305"/>
              <a:gd name="T17" fmla="*/ 977382279 h 3587"/>
              <a:gd name="T18" fmla="*/ 2147483647 w 4305"/>
              <a:gd name="T19" fmla="*/ 927716806 h 3587"/>
              <a:gd name="T20" fmla="*/ 2147483647 w 4305"/>
              <a:gd name="T21" fmla="*/ 1342866085 h 3587"/>
              <a:gd name="T22" fmla="*/ 2147483647 w 4305"/>
              <a:gd name="T23" fmla="*/ 1300205056 h 3587"/>
              <a:gd name="T24" fmla="*/ 2147483647 w 4305"/>
              <a:gd name="T25" fmla="*/ 1342866085 h 3587"/>
              <a:gd name="T26" fmla="*/ 260842357 w 4305"/>
              <a:gd name="T27" fmla="*/ 1060157268 h 3587"/>
              <a:gd name="T28" fmla="*/ 52168471 w 4305"/>
              <a:gd name="T29" fmla="*/ 1232710891 h 3587"/>
              <a:gd name="T30" fmla="*/ 52168471 w 4305"/>
              <a:gd name="T31" fmla="*/ 951276406 h 3587"/>
              <a:gd name="T32" fmla="*/ 0 w 4305"/>
              <a:gd name="T33" fmla="*/ 874868294 h 3587"/>
              <a:gd name="T34" fmla="*/ 390627431 w 4305"/>
              <a:gd name="T35" fmla="*/ 1037235233 h 3587"/>
              <a:gd name="T36" fmla="*/ 0 w 4305"/>
              <a:gd name="T37" fmla="*/ 874868294 h 3587"/>
              <a:gd name="T38" fmla="*/ 260842357 w 4305"/>
              <a:gd name="T39" fmla="*/ 1392530760 h 3587"/>
              <a:gd name="T40" fmla="*/ 43897928 w 4305"/>
              <a:gd name="T41" fmla="*/ 1253086653 h 3587"/>
              <a:gd name="T42" fmla="*/ 2147483647 w 4305"/>
              <a:gd name="T43" fmla="*/ 1118099920 h 3587"/>
              <a:gd name="T44" fmla="*/ 285018281 w 4305"/>
              <a:gd name="T45" fmla="*/ 1403355009 h 3587"/>
              <a:gd name="T46" fmla="*/ 2147483647 w 4305"/>
              <a:gd name="T47" fmla="*/ 1118099920 h 3587"/>
              <a:gd name="T48" fmla="*/ 2082285729 w 4305"/>
              <a:gd name="T49" fmla="*/ 1113005780 h 3587"/>
              <a:gd name="T50" fmla="*/ 2147483647 w 4305"/>
              <a:gd name="T51" fmla="*/ 611898472 h 3587"/>
              <a:gd name="T52" fmla="*/ 550313762 w 4305"/>
              <a:gd name="T53" fmla="*/ 611898472 h 3587"/>
              <a:gd name="T54" fmla="*/ 656559414 w 4305"/>
              <a:gd name="T55" fmla="*/ 1113005780 h 3587"/>
              <a:gd name="T56" fmla="*/ 509596751 w 4305"/>
              <a:gd name="T57" fmla="*/ 608077867 h 3587"/>
              <a:gd name="T58" fmla="*/ 2147483647 w 4305"/>
              <a:gd name="T59" fmla="*/ 608077867 h 3587"/>
              <a:gd name="T60" fmla="*/ 504507124 w 4305"/>
              <a:gd name="T61" fmla="*/ 997120476 h 3587"/>
              <a:gd name="T62" fmla="*/ 2147483647 w 4305"/>
              <a:gd name="T63" fmla="*/ 1074165355 h 3587"/>
              <a:gd name="T64" fmla="*/ 2147483647 w 4305"/>
              <a:gd name="T65" fmla="*/ 998394011 h 3587"/>
              <a:gd name="T66" fmla="*/ 1369104719 w 4305"/>
              <a:gd name="T67" fmla="*/ 0 h 3587"/>
              <a:gd name="T68" fmla="*/ 505143627 w 4305"/>
              <a:gd name="T69" fmla="*/ 999030778 h 3587"/>
              <a:gd name="T70" fmla="*/ 283109572 w 4305"/>
              <a:gd name="T71" fmla="*/ 1454294017 h 3587"/>
              <a:gd name="T72" fmla="*/ 283109572 w 4305"/>
              <a:gd name="T73" fmla="*/ 1454294017 h 3587"/>
              <a:gd name="T74" fmla="*/ 1369104719 w 4305"/>
              <a:gd name="T75" fmla="*/ 2147483647 h 3587"/>
              <a:gd name="T76" fmla="*/ 561129517 w 4305"/>
              <a:gd name="T77" fmla="*/ 1661231490 h 3587"/>
              <a:gd name="T78" fmla="*/ 654650705 w 4305"/>
              <a:gd name="T79" fmla="*/ 1679059384 h 3587"/>
              <a:gd name="T80" fmla="*/ 1369104719 w 4305"/>
              <a:gd name="T81" fmla="*/ 2147483647 h 3587"/>
              <a:gd name="T82" fmla="*/ 2084194438 w 4305"/>
              <a:gd name="T83" fmla="*/ 1679059384 h 3587"/>
              <a:gd name="T84" fmla="*/ 2147483647 w 4305"/>
              <a:gd name="T85" fmla="*/ 1661231490 h 35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305" h="3587">
                <a:moveTo>
                  <a:pt x="1084" y="2646"/>
                </a:moveTo>
                <a:cubicBezTo>
                  <a:pt x="1088" y="2695"/>
                  <a:pt x="1092" y="2745"/>
                  <a:pt x="1097" y="2795"/>
                </a:cubicBezTo>
                <a:lnTo>
                  <a:pt x="2152" y="3358"/>
                </a:lnTo>
                <a:lnTo>
                  <a:pt x="3207" y="2795"/>
                </a:lnTo>
                <a:cubicBezTo>
                  <a:pt x="3213" y="2745"/>
                  <a:pt x="3217" y="2695"/>
                  <a:pt x="3221" y="2646"/>
                </a:cubicBezTo>
                <a:cubicBezTo>
                  <a:pt x="3077" y="2667"/>
                  <a:pt x="2930" y="2682"/>
                  <a:pt x="2785" y="2693"/>
                </a:cubicBezTo>
                <a:cubicBezTo>
                  <a:pt x="2575" y="2708"/>
                  <a:pt x="2363" y="2715"/>
                  <a:pt x="2152" y="2715"/>
                </a:cubicBezTo>
                <a:cubicBezTo>
                  <a:pt x="1942" y="2715"/>
                  <a:pt x="1730" y="2708"/>
                  <a:pt x="1520" y="2693"/>
                </a:cubicBezTo>
                <a:cubicBezTo>
                  <a:pt x="1375" y="2682"/>
                  <a:pt x="1228" y="2667"/>
                  <a:pt x="1084" y="2646"/>
                </a:cubicBezTo>
                <a:close/>
                <a:moveTo>
                  <a:pt x="3757" y="1653"/>
                </a:moveTo>
                <a:cubicBezTo>
                  <a:pt x="3803" y="1670"/>
                  <a:pt x="3849" y="1648"/>
                  <a:pt x="3894" y="1665"/>
                </a:cubicBezTo>
                <a:cubicBezTo>
                  <a:pt x="3856" y="1726"/>
                  <a:pt x="3925" y="1829"/>
                  <a:pt x="3894" y="2075"/>
                </a:cubicBezTo>
                <a:cubicBezTo>
                  <a:pt x="4030" y="2054"/>
                  <a:pt x="4023" y="1958"/>
                  <a:pt x="4222" y="1936"/>
                </a:cubicBezTo>
                <a:cubicBezTo>
                  <a:pt x="4190" y="1852"/>
                  <a:pt x="4152" y="1866"/>
                  <a:pt x="4128" y="1787"/>
                </a:cubicBezTo>
                <a:cubicBezTo>
                  <a:pt x="4231" y="1634"/>
                  <a:pt x="4191" y="1579"/>
                  <a:pt x="4222" y="1494"/>
                </a:cubicBezTo>
                <a:cubicBezTo>
                  <a:pt x="3896" y="1509"/>
                  <a:pt x="3938" y="1625"/>
                  <a:pt x="3757" y="1653"/>
                </a:cubicBezTo>
                <a:close/>
                <a:moveTo>
                  <a:pt x="4305" y="1374"/>
                </a:moveTo>
                <a:cubicBezTo>
                  <a:pt x="3933" y="1341"/>
                  <a:pt x="3817" y="1489"/>
                  <a:pt x="3540" y="1535"/>
                </a:cubicBezTo>
                <a:cubicBezTo>
                  <a:pt x="3602" y="1602"/>
                  <a:pt x="3648" y="1624"/>
                  <a:pt x="3691" y="1629"/>
                </a:cubicBezTo>
                <a:cubicBezTo>
                  <a:pt x="3899" y="1597"/>
                  <a:pt x="3869" y="1474"/>
                  <a:pt x="4236" y="1457"/>
                </a:cubicBezTo>
                <a:cubicBezTo>
                  <a:pt x="4246" y="1430"/>
                  <a:pt x="4256" y="1398"/>
                  <a:pt x="4305" y="1374"/>
                </a:cubicBezTo>
                <a:close/>
                <a:moveTo>
                  <a:pt x="3894" y="2109"/>
                </a:moveTo>
                <a:cubicBezTo>
                  <a:pt x="3894" y="2124"/>
                  <a:pt x="3892" y="2157"/>
                  <a:pt x="3894" y="2187"/>
                </a:cubicBezTo>
                <a:cubicBezTo>
                  <a:pt x="4088" y="2173"/>
                  <a:pt x="4112" y="2023"/>
                  <a:pt x="4267" y="2042"/>
                </a:cubicBezTo>
                <a:cubicBezTo>
                  <a:pt x="4256" y="2018"/>
                  <a:pt x="4246" y="1993"/>
                  <a:pt x="4236" y="1968"/>
                </a:cubicBezTo>
                <a:cubicBezTo>
                  <a:pt x="4040" y="1979"/>
                  <a:pt x="4064" y="2087"/>
                  <a:pt x="3894" y="2109"/>
                </a:cubicBezTo>
                <a:close/>
                <a:moveTo>
                  <a:pt x="548" y="1653"/>
                </a:moveTo>
                <a:cubicBezTo>
                  <a:pt x="502" y="1670"/>
                  <a:pt x="456" y="1648"/>
                  <a:pt x="410" y="1665"/>
                </a:cubicBezTo>
                <a:cubicBezTo>
                  <a:pt x="449" y="1726"/>
                  <a:pt x="380" y="1829"/>
                  <a:pt x="410" y="2075"/>
                </a:cubicBezTo>
                <a:cubicBezTo>
                  <a:pt x="275" y="2054"/>
                  <a:pt x="282" y="1958"/>
                  <a:pt x="82" y="1936"/>
                </a:cubicBezTo>
                <a:cubicBezTo>
                  <a:pt x="115" y="1852"/>
                  <a:pt x="153" y="1866"/>
                  <a:pt x="177" y="1787"/>
                </a:cubicBezTo>
                <a:cubicBezTo>
                  <a:pt x="74" y="1634"/>
                  <a:pt x="114" y="1579"/>
                  <a:pt x="82" y="1494"/>
                </a:cubicBezTo>
                <a:cubicBezTo>
                  <a:pt x="409" y="1509"/>
                  <a:pt x="367" y="1625"/>
                  <a:pt x="548" y="1653"/>
                </a:cubicBezTo>
                <a:close/>
                <a:moveTo>
                  <a:pt x="0" y="1374"/>
                </a:moveTo>
                <a:cubicBezTo>
                  <a:pt x="372" y="1341"/>
                  <a:pt x="487" y="1489"/>
                  <a:pt x="765" y="1535"/>
                </a:cubicBezTo>
                <a:cubicBezTo>
                  <a:pt x="703" y="1602"/>
                  <a:pt x="657" y="1624"/>
                  <a:pt x="614" y="1629"/>
                </a:cubicBezTo>
                <a:cubicBezTo>
                  <a:pt x="406" y="1597"/>
                  <a:pt x="436" y="1474"/>
                  <a:pt x="69" y="1457"/>
                </a:cubicBezTo>
                <a:cubicBezTo>
                  <a:pt x="59" y="1430"/>
                  <a:pt x="49" y="1398"/>
                  <a:pt x="0" y="1374"/>
                </a:cubicBezTo>
                <a:close/>
                <a:moveTo>
                  <a:pt x="410" y="2109"/>
                </a:moveTo>
                <a:cubicBezTo>
                  <a:pt x="411" y="2124"/>
                  <a:pt x="413" y="2157"/>
                  <a:pt x="410" y="2187"/>
                </a:cubicBezTo>
                <a:cubicBezTo>
                  <a:pt x="217" y="2173"/>
                  <a:pt x="193" y="2023"/>
                  <a:pt x="38" y="2042"/>
                </a:cubicBezTo>
                <a:cubicBezTo>
                  <a:pt x="48" y="2018"/>
                  <a:pt x="59" y="1993"/>
                  <a:pt x="69" y="1968"/>
                </a:cubicBezTo>
                <a:cubicBezTo>
                  <a:pt x="264" y="1979"/>
                  <a:pt x="241" y="2087"/>
                  <a:pt x="410" y="2109"/>
                </a:cubicBezTo>
                <a:close/>
                <a:moveTo>
                  <a:pt x="3850" y="1756"/>
                </a:moveTo>
                <a:cubicBezTo>
                  <a:pt x="3878" y="1912"/>
                  <a:pt x="3855" y="2044"/>
                  <a:pt x="3857" y="2204"/>
                </a:cubicBezTo>
                <a:cubicBezTo>
                  <a:pt x="3863" y="2570"/>
                  <a:pt x="442" y="2570"/>
                  <a:pt x="448" y="2204"/>
                </a:cubicBezTo>
                <a:cubicBezTo>
                  <a:pt x="450" y="2044"/>
                  <a:pt x="427" y="1912"/>
                  <a:pt x="455" y="1756"/>
                </a:cubicBezTo>
                <a:cubicBezTo>
                  <a:pt x="686" y="1989"/>
                  <a:pt x="3618" y="1989"/>
                  <a:pt x="3850" y="1756"/>
                </a:cubicBezTo>
                <a:close/>
                <a:moveTo>
                  <a:pt x="3327" y="1746"/>
                </a:moveTo>
                <a:cubicBezTo>
                  <a:pt x="3310" y="1747"/>
                  <a:pt x="3291" y="1747"/>
                  <a:pt x="3273" y="1748"/>
                </a:cubicBezTo>
                <a:cubicBezTo>
                  <a:pt x="3288" y="1602"/>
                  <a:pt x="3306" y="1456"/>
                  <a:pt x="3335" y="1311"/>
                </a:cubicBezTo>
                <a:cubicBezTo>
                  <a:pt x="3358" y="1196"/>
                  <a:pt x="3389" y="1069"/>
                  <a:pt x="3440" y="961"/>
                </a:cubicBezTo>
                <a:cubicBezTo>
                  <a:pt x="3146" y="574"/>
                  <a:pt x="2621" y="301"/>
                  <a:pt x="2152" y="205"/>
                </a:cubicBezTo>
                <a:cubicBezTo>
                  <a:pt x="1683" y="301"/>
                  <a:pt x="1159" y="574"/>
                  <a:pt x="865" y="961"/>
                </a:cubicBezTo>
                <a:cubicBezTo>
                  <a:pt x="915" y="1069"/>
                  <a:pt x="947" y="1196"/>
                  <a:pt x="970" y="1311"/>
                </a:cubicBezTo>
                <a:cubicBezTo>
                  <a:pt x="999" y="1456"/>
                  <a:pt x="1017" y="1602"/>
                  <a:pt x="1032" y="1748"/>
                </a:cubicBezTo>
                <a:cubicBezTo>
                  <a:pt x="1013" y="1747"/>
                  <a:pt x="995" y="1747"/>
                  <a:pt x="977" y="1746"/>
                </a:cubicBezTo>
                <a:cubicBezTo>
                  <a:pt x="955" y="1535"/>
                  <a:pt x="913" y="1169"/>
                  <a:pt x="801" y="955"/>
                </a:cubicBezTo>
                <a:cubicBezTo>
                  <a:pt x="1103" y="538"/>
                  <a:pt x="1659" y="248"/>
                  <a:pt x="2152" y="150"/>
                </a:cubicBezTo>
                <a:cubicBezTo>
                  <a:pt x="2646" y="248"/>
                  <a:pt x="3202" y="538"/>
                  <a:pt x="3503" y="955"/>
                </a:cubicBezTo>
                <a:cubicBezTo>
                  <a:pt x="3392" y="1169"/>
                  <a:pt x="3350" y="1535"/>
                  <a:pt x="3327" y="1746"/>
                </a:cubicBezTo>
                <a:close/>
                <a:moveTo>
                  <a:pt x="793" y="1566"/>
                </a:moveTo>
                <a:cubicBezTo>
                  <a:pt x="758" y="1620"/>
                  <a:pt x="684" y="1690"/>
                  <a:pt x="445" y="1687"/>
                </a:cubicBezTo>
                <a:cubicBezTo>
                  <a:pt x="474" y="1880"/>
                  <a:pt x="3831" y="1880"/>
                  <a:pt x="3860" y="1687"/>
                </a:cubicBezTo>
                <a:cubicBezTo>
                  <a:pt x="3621" y="1690"/>
                  <a:pt x="3546" y="1620"/>
                  <a:pt x="3511" y="1566"/>
                </a:cubicBezTo>
                <a:lnTo>
                  <a:pt x="3511" y="1568"/>
                </a:lnTo>
                <a:cubicBezTo>
                  <a:pt x="3549" y="1279"/>
                  <a:pt x="3601" y="1038"/>
                  <a:pt x="3680" y="955"/>
                </a:cubicBezTo>
                <a:cubicBezTo>
                  <a:pt x="3369" y="456"/>
                  <a:pt x="2729" y="107"/>
                  <a:pt x="2152" y="0"/>
                </a:cubicBezTo>
                <a:cubicBezTo>
                  <a:pt x="1576" y="107"/>
                  <a:pt x="935" y="456"/>
                  <a:pt x="625" y="955"/>
                </a:cubicBezTo>
                <a:cubicBezTo>
                  <a:pt x="704" y="1038"/>
                  <a:pt x="756" y="1280"/>
                  <a:pt x="794" y="1569"/>
                </a:cubicBezTo>
                <a:lnTo>
                  <a:pt x="793" y="1566"/>
                </a:lnTo>
                <a:close/>
                <a:moveTo>
                  <a:pt x="445" y="2284"/>
                </a:moveTo>
                <a:cubicBezTo>
                  <a:pt x="445" y="2754"/>
                  <a:pt x="3860" y="2754"/>
                  <a:pt x="3860" y="2284"/>
                </a:cubicBezTo>
                <a:cubicBezTo>
                  <a:pt x="3654" y="2664"/>
                  <a:pt x="651" y="2664"/>
                  <a:pt x="445" y="2284"/>
                </a:cubicBezTo>
                <a:close/>
                <a:moveTo>
                  <a:pt x="3393" y="2924"/>
                </a:moveTo>
                <a:lnTo>
                  <a:pt x="2152" y="3587"/>
                </a:lnTo>
                <a:lnTo>
                  <a:pt x="912" y="2924"/>
                </a:lnTo>
                <a:cubicBezTo>
                  <a:pt x="901" y="2861"/>
                  <a:pt x="892" y="2749"/>
                  <a:pt x="882" y="2609"/>
                </a:cubicBezTo>
                <a:cubicBezTo>
                  <a:pt x="910" y="2615"/>
                  <a:pt x="937" y="2621"/>
                  <a:pt x="964" y="2625"/>
                </a:cubicBezTo>
                <a:cubicBezTo>
                  <a:pt x="986" y="2629"/>
                  <a:pt x="1007" y="2633"/>
                  <a:pt x="1029" y="2637"/>
                </a:cubicBezTo>
                <a:cubicBezTo>
                  <a:pt x="1034" y="2700"/>
                  <a:pt x="1039" y="2766"/>
                  <a:pt x="1047" y="2829"/>
                </a:cubicBezTo>
                <a:lnTo>
                  <a:pt x="2152" y="3420"/>
                </a:lnTo>
                <a:lnTo>
                  <a:pt x="3258" y="2829"/>
                </a:lnTo>
                <a:cubicBezTo>
                  <a:pt x="3266" y="2766"/>
                  <a:pt x="3271" y="2700"/>
                  <a:pt x="3276" y="2637"/>
                </a:cubicBezTo>
                <a:cubicBezTo>
                  <a:pt x="3298" y="2633"/>
                  <a:pt x="3319" y="2629"/>
                  <a:pt x="3341" y="2625"/>
                </a:cubicBezTo>
                <a:cubicBezTo>
                  <a:pt x="3368" y="2621"/>
                  <a:pt x="3395" y="2615"/>
                  <a:pt x="3423" y="2609"/>
                </a:cubicBezTo>
                <a:cubicBezTo>
                  <a:pt x="3413" y="2749"/>
                  <a:pt x="3404" y="2861"/>
                  <a:pt x="3393" y="2924"/>
                </a:cubicBezTo>
                <a:close/>
              </a:path>
            </a:pathLst>
          </a:custGeom>
          <a:blipFill rotWithShape="1">
            <a:blip r:embed="rId2"/>
            <a:stretch>
              <a:fillRect/>
            </a:stretch>
          </a:blipFill>
          <a:ln>
            <a:noFill/>
          </a:ln>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Tree>
  </p:cSld>
  <p:clrMapOvr>
    <a:masterClrMapping/>
  </p:clrMapOvr>
  <p:transition advTm="3556">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2" presetClass="entr" presetSubtype="4"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3"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1+#ppt_w/2"/>
                                          </p:val>
                                        </p:tav>
                                        <p:tav tm="100000">
                                          <p:val>
                                            <p:strVal val="#ppt_x"/>
                                          </p:val>
                                        </p:tav>
                                      </p:tavLst>
                                    </p:anim>
                                    <p:anim calcmode="lin" valueType="num">
                                      <p:cBhvr additive="base">
                                        <p:cTn id="37" dur="500" fill="hold"/>
                                        <p:tgtEl>
                                          <p:spTgt spid="5"/>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0-#ppt_h/2"/>
                                          </p:val>
                                        </p:tav>
                                        <p:tav tm="100000">
                                          <p:val>
                                            <p:strVal val="#ppt_y"/>
                                          </p:val>
                                        </p:tav>
                                      </p:tavLst>
                                    </p:anim>
                                  </p:childTnLst>
                                </p:cTn>
                              </p:par>
                              <p:par>
                                <p:cTn id="42" presetID="2" presetClass="entr" presetSubtype="12"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0-#ppt_w/2"/>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par>
                                <p:cTn id="46" presetID="2" presetClass="entr" presetSubtype="6"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1+#ppt_w/2"/>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par>
                          <p:cTn id="50" fill="hold">
                            <p:stCondLst>
                              <p:cond delay="1750"/>
                            </p:stCondLst>
                            <p:childTnLst>
                              <p:par>
                                <p:cTn id="51" presetID="1" presetClass="entr" presetSubtype="0"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42" presetClass="path" presetSubtype="0" accel="50000" fill="hold" nodeType="withEffect">
                                  <p:stCondLst>
                                    <p:cond delay="0"/>
                                  </p:stCondLst>
                                  <p:childTnLst>
                                    <p:animMotion origin="layout" path="M -2.71627E-6 -2.96296E-6 L 0.14804 0.25 " pathEditMode="relative" rAng="0" ptsTypes="AA">
                                      <p:cBhvr>
                                        <p:cTn id="54" dur="300" spd="-99900" fill="hold"/>
                                        <p:tgtEl>
                                          <p:spTgt spid="32"/>
                                        </p:tgtEl>
                                        <p:attrNameLst>
                                          <p:attrName>ppt_x</p:attrName>
                                          <p:attrName>ppt_y</p:attrName>
                                        </p:attrNameLst>
                                      </p:cBhvr>
                                      <p:rCtr x="7400" y="12500"/>
                                    </p:animMotion>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42" presetClass="path" presetSubtype="0" accel="50000" fill="hold" nodeType="withEffect">
                                  <p:stCondLst>
                                    <p:cond delay="0"/>
                                  </p:stCondLst>
                                  <p:childTnLst>
                                    <p:animMotion origin="layout" path="M 2.67985E-6 -2.96296E-6 L -0.134 0.25 " pathEditMode="relative" rAng="0" ptsTypes="AA">
                                      <p:cBhvr>
                                        <p:cTn id="58" dur="300" spd="-99900" fill="hold"/>
                                        <p:tgtEl>
                                          <p:spTgt spid="29"/>
                                        </p:tgtEl>
                                        <p:attrNameLst>
                                          <p:attrName>ppt_x</p:attrName>
                                          <p:attrName>ppt_y</p:attrName>
                                        </p:attrNameLst>
                                      </p:cBhvr>
                                      <p:rCtr x="-6600" y="12500"/>
                                    </p:animMotion>
                                  </p:childTnLst>
                                </p:cTn>
                              </p:par>
                              <p:par>
                                <p:cTn id="59" presetID="1"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42" presetClass="path" presetSubtype="0" accel="50000" fill="hold" nodeType="withEffect">
                                  <p:stCondLst>
                                    <p:cond delay="0"/>
                                  </p:stCondLst>
                                  <p:childTnLst>
                                    <p:animMotion origin="layout" path="M -3.24444E-6 1.11022E-16 L -0.14258 -0.24954 " pathEditMode="relative" rAng="0" ptsTypes="AA">
                                      <p:cBhvr>
                                        <p:cTn id="62" dur="300" spd="-99900" fill="hold"/>
                                        <p:tgtEl>
                                          <p:spTgt spid="35"/>
                                        </p:tgtEl>
                                        <p:attrNameLst>
                                          <p:attrName>ppt_x</p:attrName>
                                          <p:attrName>ppt_y</p:attrName>
                                        </p:attrNameLst>
                                      </p:cBhvr>
                                      <p:rCtr x="-7000" y="-12400"/>
                                    </p:animMotion>
                                  </p:childTnLst>
                                </p:cTn>
                              </p:par>
                              <p:par>
                                <p:cTn id="63" presetID="1" presetClass="entr" presetSubtype="0"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42" presetClass="path" presetSubtype="0" accel="50000" fill="hold" nodeType="withEffect">
                                  <p:stCondLst>
                                    <p:cond delay="0"/>
                                  </p:stCondLst>
                                  <p:childTnLst>
                                    <p:animMotion origin="layout" path="M -8.31274E-7 1.11022E-16 L 0.15077 -0.24954 " pathEditMode="relative" rAng="0" ptsTypes="AA">
                                      <p:cBhvr>
                                        <p:cTn id="66" dur="300" spd="-99900" fill="hold"/>
                                        <p:tgtEl>
                                          <p:spTgt spid="38"/>
                                        </p:tgtEl>
                                        <p:attrNameLst>
                                          <p:attrName>ppt_x</p:attrName>
                                          <p:attrName>ppt_y</p:attrName>
                                        </p:attrNameLst>
                                      </p:cBhvr>
                                      <p:rCtr x="7500" y="-12400"/>
                                    </p:animMotion>
                                  </p:childTnLst>
                                </p:cTn>
                              </p:par>
                            </p:childTnLst>
                          </p:cTn>
                        </p:par>
                        <p:par>
                          <p:cTn id="67" fill="hold">
                            <p:stCondLst>
                              <p:cond delay="1750"/>
                            </p:stCondLst>
                            <p:childTnLst>
                              <p:par>
                                <p:cTn id="68" presetID="22" presetClass="entr" presetSubtype="2"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right)">
                                      <p:cBhvr>
                                        <p:cTn id="70" dur="500"/>
                                        <p:tgtEl>
                                          <p:spTgt spid="43"/>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right)">
                                      <p:cBhvr>
                                        <p:cTn id="73" dur="500"/>
                                        <p:tgtEl>
                                          <p:spTgt spid="41"/>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left)">
                                      <p:cBhvr>
                                        <p:cTn id="76" dur="500"/>
                                        <p:tgtEl>
                                          <p:spTgt spid="42"/>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left)">
                                      <p:cBhvr>
                                        <p:cTn id="7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2" grpId="0" bldLvl="0" animBg="1"/>
      <p:bldP spid="3" grpId="0" bldLvl="0" animBg="1"/>
      <p:bldP spid="4" grpId="0" bldLvl="0" animBg="1"/>
      <p:bldP spid="5" grpId="0" bldLvl="0" animBg="1"/>
      <p:bldP spid="41" grpId="0" autoUpdateAnimBg="0"/>
      <p:bldP spid="42" grpId="0" autoUpdateAnimBg="0"/>
      <p:bldP spid="43" grpId="0" autoUpdateAnimBg="0"/>
      <p:bldP spid="44" grpId="0" autoUpdateAnimBg="0"/>
      <p:bldP spid="4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flipH="1">
            <a:off x="-1287145" y="1108075"/>
            <a:ext cx="5812790" cy="6280150"/>
          </a:xfrm>
          <a:prstGeom prst="rect">
            <a:avLst/>
          </a:prstGeom>
        </p:spPr>
      </p:pic>
      <p:sp>
        <p:nvSpPr>
          <p:cNvPr id="17" name="文本框 14"/>
          <p:cNvSpPr txBox="1"/>
          <p:nvPr/>
        </p:nvSpPr>
        <p:spPr>
          <a:xfrm>
            <a:off x="4688115" y="848995"/>
            <a:ext cx="6503716" cy="1077346"/>
          </a:xfrm>
          <a:prstGeom prst="rect">
            <a:avLst/>
          </a:prstGeom>
          <a:noFill/>
        </p:spPr>
        <p:txBody>
          <a:bodyPr wrap="square" lIns="91440" tIns="45720" rIns="91440" bIns="45720" rtlCol="0">
            <a:spAutoFit/>
          </a:bodyPr>
          <a:lstStyle/>
          <a:p>
            <a:pPr algn="ctr">
              <a:lnSpc>
                <a:spcPct val="150000"/>
              </a:lnSpc>
            </a:pPr>
            <a:r>
              <a:rPr lang="zh-CN" altLang="en-US" sz="4265" b="1" dirty="0">
                <a:solidFill>
                  <a:srgbClr val="2DB2A4"/>
                </a:solidFill>
                <a:latin typeface="微软雅黑" panose="020B0503020204020204" charset="-122"/>
                <a:ea typeface="微软雅黑" panose="020B0503020204020204" charset="-122"/>
              </a:rPr>
              <a:t>目录页 </a:t>
            </a:r>
            <a:r>
              <a:rPr lang="zh-CN" altLang="en-US" sz="4265" b="1" dirty="0">
                <a:solidFill>
                  <a:schemeClr val="tx2"/>
                </a:solidFill>
                <a:latin typeface="微软雅黑" panose="020B0503020204020204" charset="-122"/>
                <a:ea typeface="微软雅黑" panose="020B0503020204020204" charset="-122"/>
              </a:rPr>
              <a:t> </a:t>
            </a:r>
            <a:r>
              <a:rPr lang="zh-CN" altLang="en-US" sz="4265" b="1" dirty="0">
                <a:solidFill>
                  <a:srgbClr val="F77A08"/>
                </a:solidFill>
                <a:latin typeface="微软雅黑" panose="020B0503020204020204" charset="-122"/>
                <a:ea typeface="微软雅黑" panose="020B0503020204020204" charset="-122"/>
              </a:rPr>
              <a:t> </a:t>
            </a:r>
            <a:r>
              <a:rPr lang="en-US" altLang="zh-CN" sz="4265" dirty="0">
                <a:solidFill>
                  <a:srgbClr val="F77A08"/>
                </a:solidFill>
                <a:latin typeface="Agency FB" panose="020B0503020202020204" pitchFamily="34" charset="0"/>
                <a:ea typeface="Adobe 宋体 Std L" pitchFamily="18" charset="-122"/>
              </a:rPr>
              <a:t>Contents Page</a:t>
            </a:r>
          </a:p>
        </p:txBody>
      </p:sp>
      <p:grpSp>
        <p:nvGrpSpPr>
          <p:cNvPr id="19" name="组合 10"/>
          <p:cNvGrpSpPr/>
          <p:nvPr/>
        </p:nvGrpSpPr>
        <p:grpSpPr>
          <a:xfrm>
            <a:off x="4281714" y="2169795"/>
            <a:ext cx="7213600" cy="736573"/>
            <a:chOff x="4874443" y="1988840"/>
            <a:chExt cx="7213600" cy="736573"/>
          </a:xfrm>
        </p:grpSpPr>
        <p:sp>
          <p:nvSpPr>
            <p:cNvPr id="20" name="圆角矩形 25"/>
            <p:cNvSpPr/>
            <p:nvPr/>
          </p:nvSpPr>
          <p:spPr>
            <a:xfrm>
              <a:off x="4874443" y="2221357"/>
              <a:ext cx="7213600" cy="504056"/>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zh-CN" altLang="en-US" sz="2400" dirty="0">
                  <a:solidFill>
                    <a:schemeClr val="tx1">
                      <a:lumMod val="75000"/>
                      <a:lumOff val="25000"/>
                    </a:schemeClr>
                  </a:solidFill>
                  <a:latin typeface="微软雅黑" panose="020B0503020204020204" charset="-122"/>
                  <a:ea typeface="微软雅黑" panose="020B0503020204020204" charset="-122"/>
                </a:rPr>
                <a:t>点击输入文字标题内容</a:t>
              </a:r>
            </a:p>
          </p:txBody>
        </p:sp>
        <p:sp>
          <p:nvSpPr>
            <p:cNvPr id="45" name="圆角矩形 44"/>
            <p:cNvSpPr/>
            <p:nvPr/>
          </p:nvSpPr>
          <p:spPr>
            <a:xfrm>
              <a:off x="9481963" y="1988840"/>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微软雅黑" panose="020B0503020204020204" charset="-122"/>
                </a:rPr>
                <a:t>Part 01</a:t>
              </a:r>
              <a:endParaRPr lang="zh-CN" altLang="en-US" sz="2400" dirty="0">
                <a:solidFill>
                  <a:schemeClr val="bg1"/>
                </a:solidFill>
                <a:latin typeface="Impact" panose="020B0806030902050204" charset="0"/>
                <a:ea typeface="微软雅黑" panose="020B0503020204020204" charset="-122"/>
              </a:endParaRPr>
            </a:p>
          </p:txBody>
        </p:sp>
      </p:grpSp>
      <p:grpSp>
        <p:nvGrpSpPr>
          <p:cNvPr id="46" name="组合 10"/>
          <p:cNvGrpSpPr/>
          <p:nvPr/>
        </p:nvGrpSpPr>
        <p:grpSpPr>
          <a:xfrm>
            <a:off x="4281714" y="3055704"/>
            <a:ext cx="7213600" cy="736573"/>
            <a:chOff x="4874443" y="1988840"/>
            <a:chExt cx="7213600" cy="736573"/>
          </a:xfrm>
        </p:grpSpPr>
        <p:sp>
          <p:nvSpPr>
            <p:cNvPr id="47" name="圆角矩形 25"/>
            <p:cNvSpPr/>
            <p:nvPr/>
          </p:nvSpPr>
          <p:spPr>
            <a:xfrm>
              <a:off x="4874443" y="2221357"/>
              <a:ext cx="7213600" cy="50405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zh-CN" altLang="en-US" sz="2400" dirty="0">
                  <a:solidFill>
                    <a:schemeClr val="tx1">
                      <a:lumMod val="75000"/>
                      <a:lumOff val="25000"/>
                    </a:schemeClr>
                  </a:solidFill>
                  <a:latin typeface="微软雅黑" panose="020B0503020204020204" charset="-122"/>
                  <a:ea typeface="微软雅黑" panose="020B0503020204020204" charset="-122"/>
                </a:rPr>
                <a:t>点击输入文字标题内容</a:t>
              </a:r>
            </a:p>
          </p:txBody>
        </p:sp>
        <p:sp>
          <p:nvSpPr>
            <p:cNvPr id="48" name="圆角矩形 5"/>
            <p:cNvSpPr/>
            <p:nvPr/>
          </p:nvSpPr>
          <p:spPr>
            <a:xfrm>
              <a:off x="9481963" y="1988840"/>
              <a:ext cx="2301280" cy="484545"/>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微软雅黑" panose="020B0503020204020204" charset="-122"/>
                </a:rPr>
                <a:t>Part 02</a:t>
              </a:r>
              <a:endParaRPr lang="zh-CN" altLang="en-US" sz="2400" dirty="0">
                <a:solidFill>
                  <a:schemeClr val="bg1"/>
                </a:solidFill>
                <a:latin typeface="Impact" panose="020B0806030902050204" charset="0"/>
                <a:ea typeface="微软雅黑" panose="020B0503020204020204" charset="-122"/>
              </a:endParaRPr>
            </a:p>
          </p:txBody>
        </p:sp>
      </p:grpSp>
      <p:grpSp>
        <p:nvGrpSpPr>
          <p:cNvPr id="49" name="组合 10"/>
          <p:cNvGrpSpPr/>
          <p:nvPr/>
        </p:nvGrpSpPr>
        <p:grpSpPr>
          <a:xfrm>
            <a:off x="4281714" y="3941555"/>
            <a:ext cx="7213600" cy="736573"/>
            <a:chOff x="4874443" y="1988840"/>
            <a:chExt cx="7213600" cy="736573"/>
          </a:xfrm>
        </p:grpSpPr>
        <p:sp>
          <p:nvSpPr>
            <p:cNvPr id="50" name="圆角矩形 25"/>
            <p:cNvSpPr/>
            <p:nvPr/>
          </p:nvSpPr>
          <p:spPr>
            <a:xfrm>
              <a:off x="4874443" y="2221357"/>
              <a:ext cx="7213600" cy="504056"/>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zh-CN" altLang="en-US" sz="2400" dirty="0">
                  <a:solidFill>
                    <a:schemeClr val="tx1">
                      <a:lumMod val="75000"/>
                      <a:lumOff val="25000"/>
                    </a:schemeClr>
                  </a:solidFill>
                  <a:latin typeface="微软雅黑" panose="020B0503020204020204" charset="-122"/>
                  <a:ea typeface="微软雅黑" panose="020B0503020204020204" charset="-122"/>
                </a:rPr>
                <a:t>点击输入文字标题内容</a:t>
              </a:r>
            </a:p>
          </p:txBody>
        </p:sp>
        <p:sp>
          <p:nvSpPr>
            <p:cNvPr id="51" name="圆角矩形 5"/>
            <p:cNvSpPr/>
            <p:nvPr/>
          </p:nvSpPr>
          <p:spPr>
            <a:xfrm>
              <a:off x="9481963" y="1988840"/>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微软雅黑" panose="020B0503020204020204" charset="-122"/>
                </a:rPr>
                <a:t>Part 03</a:t>
              </a:r>
              <a:endParaRPr lang="zh-CN" altLang="en-US" sz="2400" dirty="0">
                <a:solidFill>
                  <a:schemeClr val="bg1"/>
                </a:solidFill>
                <a:latin typeface="Impact" panose="020B0806030902050204" charset="0"/>
                <a:ea typeface="微软雅黑" panose="020B0503020204020204" charset="-122"/>
              </a:endParaRPr>
            </a:p>
          </p:txBody>
        </p:sp>
      </p:grpSp>
      <p:grpSp>
        <p:nvGrpSpPr>
          <p:cNvPr id="52" name="组合 10"/>
          <p:cNvGrpSpPr/>
          <p:nvPr/>
        </p:nvGrpSpPr>
        <p:grpSpPr>
          <a:xfrm>
            <a:off x="4281714" y="4786022"/>
            <a:ext cx="7213600" cy="736573"/>
            <a:chOff x="4874443" y="1988840"/>
            <a:chExt cx="7213600" cy="736573"/>
          </a:xfrm>
        </p:grpSpPr>
        <p:sp>
          <p:nvSpPr>
            <p:cNvPr id="53" name="圆角矩形 25"/>
            <p:cNvSpPr/>
            <p:nvPr/>
          </p:nvSpPr>
          <p:spPr>
            <a:xfrm>
              <a:off x="4874443" y="2221357"/>
              <a:ext cx="7213600" cy="50405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zh-CN" altLang="en-US" sz="2400" dirty="0">
                  <a:solidFill>
                    <a:schemeClr val="tx1">
                      <a:lumMod val="75000"/>
                      <a:lumOff val="25000"/>
                    </a:schemeClr>
                  </a:solidFill>
                  <a:latin typeface="微软雅黑" panose="020B0503020204020204" charset="-122"/>
                  <a:ea typeface="微软雅黑" panose="020B0503020204020204" charset="-122"/>
                </a:rPr>
                <a:t>点击输入文字标题内容</a:t>
              </a:r>
            </a:p>
          </p:txBody>
        </p:sp>
        <p:sp>
          <p:nvSpPr>
            <p:cNvPr id="54" name="圆角矩形 5"/>
            <p:cNvSpPr/>
            <p:nvPr/>
          </p:nvSpPr>
          <p:spPr>
            <a:xfrm>
              <a:off x="9481963" y="1988840"/>
              <a:ext cx="2301280" cy="484545"/>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微软雅黑" panose="020B0503020204020204" charset="-122"/>
                </a:rPr>
                <a:t>Part 04</a:t>
              </a:r>
              <a:endParaRPr lang="zh-CN" altLang="en-US" sz="2400" dirty="0">
                <a:solidFill>
                  <a:schemeClr val="bg1"/>
                </a:solidFill>
                <a:latin typeface="Impact" panose="020B0806030902050204" charset="0"/>
                <a:ea typeface="微软雅黑" panose="020B0503020204020204" charset="-122"/>
              </a:endParaRPr>
            </a:p>
          </p:txBody>
        </p:sp>
      </p:grpSp>
    </p:spTree>
  </p:cSld>
  <p:clrMapOvr>
    <a:masterClrMapping/>
  </p:clrMapOvr>
  <p:transition advTm="379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0"/>
                            </p:stCondLst>
                            <p:childTnLst>
                              <p:par>
                                <p:cTn id="11" presetID="2" presetClass="entr" presetSubtype="2" decel="10000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decel="10000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0-#ppt_w/2"/>
                                          </p:val>
                                        </p:tav>
                                        <p:tav tm="100000">
                                          <p:val>
                                            <p:strVal val="#ppt_x"/>
                                          </p:val>
                                        </p:tav>
                                      </p:tavLst>
                                    </p:anim>
                                    <p:anim calcmode="lin" valueType="num">
                                      <p:cBhvr additive="base">
                                        <p:cTn id="19" dur="500" fill="hold"/>
                                        <p:tgtEl>
                                          <p:spTgt spid="46"/>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decel="10000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1+#ppt_w/2"/>
                                          </p:val>
                                        </p:tav>
                                        <p:tav tm="100000">
                                          <p:val>
                                            <p:strVal val="#ppt_x"/>
                                          </p:val>
                                        </p:tav>
                                      </p:tavLst>
                                    </p:anim>
                                    <p:anim calcmode="lin" valueType="num">
                                      <p:cBhvr additive="base">
                                        <p:cTn id="24" dur="500" fill="hold"/>
                                        <p:tgtEl>
                                          <p:spTgt spid="4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decel="10000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菱形 48"/>
          <p:cNvSpPr/>
          <p:nvPr/>
        </p:nvSpPr>
        <p:spPr>
          <a:xfrm>
            <a:off x="912024" y="2806139"/>
            <a:ext cx="2523067" cy="2523067"/>
          </a:xfrm>
          <a:prstGeom prst="diamond">
            <a:avLst/>
          </a:prstGeom>
          <a:blipFill rotWithShape="1">
            <a:blip r:embed="rId2"/>
            <a:stretch>
              <a:fillRect/>
            </a:stretch>
          </a:blipFill>
        </p:spPr>
        <p:txBody>
          <a:bodyPr lIns="0" tIns="0" rIns="0" bIns="0" anchor="ctr"/>
          <a:lstStyle/>
          <a:p>
            <a:pPr algn="ctr" eaLnBrk="1" fontAlgn="auto" hangingPunct="1">
              <a:lnSpc>
                <a:spcPct val="120000"/>
              </a:lnSpc>
              <a:spcBef>
                <a:spcPts val="0"/>
              </a:spcBef>
              <a:spcAft>
                <a:spcPts val="0"/>
              </a:spcAft>
              <a:defRPr/>
            </a:pPr>
            <a:endParaRPr lang="zh-CN" altLang="en-US" sz="4800" dirty="0">
              <a:solidFill>
                <a:schemeClr val="bg1"/>
              </a:solidFill>
              <a:latin typeface="微软雅黑" panose="020B0503020204020204" charset="-122"/>
              <a:ea typeface="微软雅黑" panose="020B0503020204020204" charset="-122"/>
            </a:endParaRPr>
          </a:p>
        </p:txBody>
      </p:sp>
      <p:sp>
        <p:nvSpPr>
          <p:cNvPr id="50" name="菱形 49"/>
          <p:cNvSpPr/>
          <p:nvPr/>
        </p:nvSpPr>
        <p:spPr>
          <a:xfrm>
            <a:off x="2332307" y="1726639"/>
            <a:ext cx="2317751" cy="2319867"/>
          </a:xfrm>
          <a:prstGeom prst="diamond">
            <a:avLst/>
          </a:prstGeom>
          <a:blipFill rotWithShape="1">
            <a:blip r:embed="rId3"/>
            <a:stretch>
              <a:fillRect/>
            </a:stretch>
          </a:blipFill>
        </p:spPr>
        <p:txBody>
          <a:bodyPr lIns="0" tIns="0" rIns="0" bIns="0" anchor="ctr"/>
          <a:lstStyle/>
          <a:p>
            <a:pPr algn="ctr" eaLnBrk="1" fontAlgn="auto" hangingPunct="1">
              <a:lnSpc>
                <a:spcPct val="120000"/>
              </a:lnSpc>
              <a:spcBef>
                <a:spcPts val="0"/>
              </a:spcBef>
              <a:spcAft>
                <a:spcPts val="0"/>
              </a:spcAft>
              <a:defRPr/>
            </a:pPr>
            <a:endParaRPr lang="zh-CN" altLang="en-US" sz="3735" dirty="0">
              <a:solidFill>
                <a:schemeClr val="bg1"/>
              </a:solidFill>
              <a:latin typeface="微软雅黑" panose="020B0503020204020204" charset="-122"/>
              <a:ea typeface="微软雅黑" panose="020B0503020204020204" charset="-122"/>
            </a:endParaRPr>
          </a:p>
        </p:txBody>
      </p:sp>
      <p:sp>
        <p:nvSpPr>
          <p:cNvPr id="51" name="菱形 5"/>
          <p:cNvSpPr>
            <a:spLocks noChangeArrowheads="1"/>
          </p:cNvSpPr>
          <p:nvPr/>
        </p:nvSpPr>
        <p:spPr bwMode="auto">
          <a:xfrm>
            <a:off x="2575724" y="4095188"/>
            <a:ext cx="1830916" cy="1830917"/>
          </a:xfrm>
          <a:prstGeom prst="diamond">
            <a:avLst/>
          </a:prstGeom>
          <a:blipFill rotWithShape="1">
            <a:blip r:embed="rId4"/>
            <a:stretch>
              <a:fillRect/>
            </a:stretch>
          </a:blipFill>
          <a:ln>
            <a:noFill/>
          </a:ln>
        </p:spPr>
        <p:txBody>
          <a:bodyPr lIns="0" tIns="0" rIns="0" bIns="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eaLnBrk="1" hangingPunct="1">
              <a:lnSpc>
                <a:spcPct val="120000"/>
              </a:lnSpc>
              <a:spcBef>
                <a:spcPct val="0"/>
              </a:spcBef>
              <a:buFontTx/>
              <a:buNone/>
            </a:pPr>
            <a:endParaRPr lang="zh-CN" altLang="en-US" sz="2665" dirty="0">
              <a:solidFill>
                <a:schemeClr val="bg1"/>
              </a:solidFill>
              <a:latin typeface="微软雅黑" panose="020B0503020204020204" charset="-122"/>
            </a:endParaRPr>
          </a:p>
        </p:txBody>
      </p:sp>
      <p:sp>
        <p:nvSpPr>
          <p:cNvPr id="52" name="菱形 6"/>
          <p:cNvSpPr>
            <a:spLocks noChangeArrowheads="1"/>
          </p:cNvSpPr>
          <p:nvPr/>
        </p:nvSpPr>
        <p:spPr bwMode="auto">
          <a:xfrm>
            <a:off x="3547274" y="3064372"/>
            <a:ext cx="2002367" cy="2002367"/>
          </a:xfrm>
          <a:prstGeom prst="diamond">
            <a:avLst/>
          </a:prstGeom>
          <a:blipFill rotWithShape="1">
            <a:blip r:embed="rId5"/>
            <a:stretch>
              <a:fillRect/>
            </a:stretch>
          </a:blipFill>
          <a:ln>
            <a:noFill/>
          </a:ln>
        </p:spPr>
        <p:txBody>
          <a:bodyPr lIns="0" tIns="0" rIns="0" bIns="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eaLnBrk="1" hangingPunct="1">
              <a:lnSpc>
                <a:spcPct val="120000"/>
              </a:lnSpc>
              <a:spcBef>
                <a:spcPct val="0"/>
              </a:spcBef>
              <a:buFontTx/>
              <a:buNone/>
            </a:pPr>
            <a:endParaRPr lang="zh-CN" altLang="en-US" sz="1735" dirty="0">
              <a:solidFill>
                <a:schemeClr val="bg1"/>
              </a:solidFill>
              <a:latin typeface="微软雅黑" panose="020B0503020204020204" charset="-122"/>
            </a:endParaRPr>
          </a:p>
        </p:txBody>
      </p:sp>
      <p:grpSp>
        <p:nvGrpSpPr>
          <p:cNvPr id="53" name="组合 52"/>
          <p:cNvGrpSpPr/>
          <p:nvPr/>
        </p:nvGrpSpPr>
        <p:grpSpPr>
          <a:xfrm>
            <a:off x="6262958" y="1220755"/>
            <a:ext cx="5497841" cy="4948767"/>
            <a:chOff x="4696768" y="1201316"/>
            <a:chExt cx="4123381" cy="3711575"/>
          </a:xfrm>
        </p:grpSpPr>
        <p:sp>
          <p:nvSpPr>
            <p:cNvPr id="54" name="文本框 9"/>
            <p:cNvSpPr txBox="1"/>
            <p:nvPr/>
          </p:nvSpPr>
          <p:spPr>
            <a:xfrm>
              <a:off x="4711054" y="1201316"/>
              <a:ext cx="4109095" cy="3711575"/>
            </a:xfrm>
            <a:prstGeom prst="rect">
              <a:avLst/>
            </a:prstGeom>
            <a:noFill/>
          </p:spPr>
          <p:txBody>
            <a:bodyPr anchor="ctr"/>
            <a:lstStyle/>
            <a:p>
              <a:pPr eaLnBrk="1" fontAlgn="auto" hangingPunct="1">
                <a:lnSpc>
                  <a:spcPct val="140000"/>
                </a:lnSpc>
                <a:spcBef>
                  <a:spcPts val="600"/>
                </a:spcBef>
                <a:spcAft>
                  <a:spcPts val="600"/>
                </a:spcAft>
                <a:buClr>
                  <a:srgbClr val="E87C89"/>
                </a:buClr>
                <a:buSzPct val="80000"/>
                <a:defRPr/>
              </a:pPr>
              <a:r>
                <a:rPr lang="zh-CN" altLang="en-US" sz="2135" dirty="0">
                  <a:solidFill>
                    <a:schemeClr val="tx1">
                      <a:lumMod val="85000"/>
                      <a:lumOff val="15000"/>
                    </a:schemeClr>
                  </a:solidFill>
                  <a:latin typeface="微软雅黑" panose="020B0503020204020204" charset="-122"/>
                  <a:ea typeface="微软雅黑" panose="020B0503020204020204" charset="-122"/>
                </a:rPr>
                <a:t>请在此处输入您的文本，或者复制您的文本粘贴到此处。</a:t>
              </a:r>
              <a:endParaRPr lang="en-US" altLang="zh-CN" sz="2135" dirty="0">
                <a:solidFill>
                  <a:schemeClr val="tx1">
                    <a:lumMod val="85000"/>
                    <a:lumOff val="15000"/>
                  </a:schemeClr>
                </a:solidFill>
                <a:latin typeface="微软雅黑" panose="020B0503020204020204" charset="-122"/>
                <a:ea typeface="微软雅黑" panose="020B0503020204020204" charset="-122"/>
              </a:endParaRPr>
            </a:p>
            <a:p>
              <a:pPr eaLnBrk="1" fontAlgn="auto" hangingPunct="1">
                <a:lnSpc>
                  <a:spcPct val="140000"/>
                </a:lnSpc>
                <a:spcBef>
                  <a:spcPts val="600"/>
                </a:spcBef>
                <a:spcAft>
                  <a:spcPts val="600"/>
                </a:spcAft>
                <a:buClr>
                  <a:srgbClr val="84D368"/>
                </a:buClr>
                <a:buSzPct val="80000"/>
                <a:defRPr/>
              </a:pPr>
              <a:r>
                <a:rPr lang="zh-CN" altLang="en-US" sz="2135" dirty="0">
                  <a:solidFill>
                    <a:schemeClr val="tx1">
                      <a:lumMod val="85000"/>
                      <a:lumOff val="15000"/>
                    </a:schemeClr>
                  </a:solidFill>
                  <a:latin typeface="微软雅黑" panose="020B0503020204020204" charset="-122"/>
                  <a:ea typeface="微软雅黑" panose="020B0503020204020204" charset="-122"/>
                </a:rPr>
                <a:t>请在此处输入您的文本，或者复制您的文本粘贴到此处</a:t>
              </a:r>
            </a:p>
            <a:p>
              <a:pPr eaLnBrk="1" fontAlgn="auto" hangingPunct="1">
                <a:lnSpc>
                  <a:spcPct val="140000"/>
                </a:lnSpc>
                <a:spcBef>
                  <a:spcPts val="600"/>
                </a:spcBef>
                <a:spcAft>
                  <a:spcPts val="600"/>
                </a:spcAft>
                <a:buClr>
                  <a:srgbClr val="F3D116"/>
                </a:buClr>
                <a:buSzPct val="80000"/>
                <a:defRPr/>
              </a:pPr>
              <a:r>
                <a:rPr lang="zh-CN" altLang="en-US" sz="2135" dirty="0">
                  <a:solidFill>
                    <a:schemeClr val="tx1">
                      <a:lumMod val="85000"/>
                      <a:lumOff val="15000"/>
                    </a:schemeClr>
                  </a:solidFill>
                  <a:latin typeface="微软雅黑" panose="020B0503020204020204" charset="-122"/>
                  <a:ea typeface="微软雅黑" panose="020B0503020204020204" charset="-122"/>
                </a:rPr>
                <a:t>请在此处输入您的文本，或者复制您的文本粘贴到此处</a:t>
              </a:r>
            </a:p>
            <a:p>
              <a:pPr eaLnBrk="1" fontAlgn="auto" hangingPunct="1">
                <a:lnSpc>
                  <a:spcPct val="140000"/>
                </a:lnSpc>
                <a:spcBef>
                  <a:spcPts val="600"/>
                </a:spcBef>
                <a:spcAft>
                  <a:spcPts val="600"/>
                </a:spcAft>
                <a:buClr>
                  <a:srgbClr val="19C1FF"/>
                </a:buClr>
                <a:buSzPct val="80000"/>
                <a:defRPr/>
              </a:pPr>
              <a:r>
                <a:rPr lang="zh-CN" altLang="en-US" sz="2135" dirty="0">
                  <a:solidFill>
                    <a:schemeClr val="tx1">
                      <a:lumMod val="85000"/>
                      <a:lumOff val="15000"/>
                    </a:schemeClr>
                  </a:solidFill>
                  <a:latin typeface="微软雅黑" panose="020B0503020204020204" charset="-122"/>
                  <a:ea typeface="微软雅黑" panose="020B0503020204020204" charset="-122"/>
                </a:rPr>
                <a:t>请在此处输入您的文本，或者复制您的文本粘贴到此处</a:t>
              </a:r>
            </a:p>
          </p:txBody>
        </p:sp>
        <p:cxnSp>
          <p:nvCxnSpPr>
            <p:cNvPr id="55" name="直接连接符 54"/>
            <p:cNvCxnSpPr/>
            <p:nvPr/>
          </p:nvCxnSpPr>
          <p:spPr>
            <a:xfrm>
              <a:off x="4696768" y="1610891"/>
              <a:ext cx="0" cy="500063"/>
            </a:xfrm>
            <a:prstGeom prst="line">
              <a:avLst/>
            </a:prstGeom>
            <a:ln w="38100">
              <a:solidFill>
                <a:srgbClr val="2DB2A4"/>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696768" y="2437979"/>
              <a:ext cx="0" cy="501650"/>
            </a:xfrm>
            <a:prstGeom prst="line">
              <a:avLst/>
            </a:prstGeom>
            <a:ln w="38100">
              <a:solidFill>
                <a:srgbClr val="F77A08"/>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4696768" y="3266654"/>
              <a:ext cx="0" cy="500062"/>
            </a:xfrm>
            <a:prstGeom prst="line">
              <a:avLst/>
            </a:prstGeom>
            <a:ln w="38100">
              <a:solidFill>
                <a:srgbClr val="2DB2A4"/>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4696768" y="4093741"/>
              <a:ext cx="0" cy="501650"/>
            </a:xfrm>
            <a:prstGeom prst="line">
              <a:avLst/>
            </a:prstGeom>
            <a:ln w="38100">
              <a:solidFill>
                <a:srgbClr val="F77A08"/>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Tm="336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53" presetClass="entr" presetSubtype="16"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animEffect transition="in" filter="fade">
                                      <p:cBhvr>
                                        <p:cTn id="33" dur="500"/>
                                        <p:tgtEl>
                                          <p:spTgt spid="5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500" fill="hold"/>
                                        <p:tgtEl>
                                          <p:spTgt spid="51"/>
                                        </p:tgtEl>
                                        <p:attrNameLst>
                                          <p:attrName>ppt_w</p:attrName>
                                        </p:attrNameLst>
                                      </p:cBhvr>
                                      <p:tavLst>
                                        <p:tav tm="0">
                                          <p:val>
                                            <p:fltVal val="0"/>
                                          </p:val>
                                        </p:tav>
                                        <p:tav tm="100000">
                                          <p:val>
                                            <p:strVal val="#ppt_w"/>
                                          </p:val>
                                        </p:tav>
                                      </p:tavLst>
                                    </p:anim>
                                    <p:anim calcmode="lin" valueType="num">
                                      <p:cBhvr>
                                        <p:cTn id="42" dur="500" fill="hold"/>
                                        <p:tgtEl>
                                          <p:spTgt spid="51"/>
                                        </p:tgtEl>
                                        <p:attrNameLst>
                                          <p:attrName>ppt_h</p:attrName>
                                        </p:attrNameLst>
                                      </p:cBhvr>
                                      <p:tavLst>
                                        <p:tav tm="0">
                                          <p:val>
                                            <p:fltVal val="0"/>
                                          </p:val>
                                        </p:tav>
                                        <p:tav tm="100000">
                                          <p:val>
                                            <p:strVal val="#ppt_h"/>
                                          </p:val>
                                        </p:tav>
                                      </p:tavLst>
                                    </p:anim>
                                    <p:animEffect transition="in" filter="fade">
                                      <p:cBhvr>
                                        <p:cTn id="43" dur="500"/>
                                        <p:tgtEl>
                                          <p:spTgt spid="5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p:cTn id="46" dur="500" fill="hold"/>
                                        <p:tgtEl>
                                          <p:spTgt spid="52"/>
                                        </p:tgtEl>
                                        <p:attrNameLst>
                                          <p:attrName>ppt_w</p:attrName>
                                        </p:attrNameLst>
                                      </p:cBhvr>
                                      <p:tavLst>
                                        <p:tav tm="0">
                                          <p:val>
                                            <p:fltVal val="0"/>
                                          </p:val>
                                        </p:tav>
                                        <p:tav tm="100000">
                                          <p:val>
                                            <p:strVal val="#ppt_w"/>
                                          </p:val>
                                        </p:tav>
                                      </p:tavLst>
                                    </p:anim>
                                    <p:anim calcmode="lin" valueType="num">
                                      <p:cBhvr>
                                        <p:cTn id="47" dur="500" fill="hold"/>
                                        <p:tgtEl>
                                          <p:spTgt spid="52"/>
                                        </p:tgtEl>
                                        <p:attrNameLst>
                                          <p:attrName>ppt_h</p:attrName>
                                        </p:attrNameLst>
                                      </p:cBhvr>
                                      <p:tavLst>
                                        <p:tav tm="0">
                                          <p:val>
                                            <p:fltVal val="0"/>
                                          </p:val>
                                        </p:tav>
                                        <p:tav tm="100000">
                                          <p:val>
                                            <p:strVal val="#ppt_h"/>
                                          </p:val>
                                        </p:tav>
                                      </p:tavLst>
                                    </p:anim>
                                    <p:animEffect transition="in" filter="fade">
                                      <p:cBhvr>
                                        <p:cTn id="48" dur="500"/>
                                        <p:tgtEl>
                                          <p:spTgt spid="52"/>
                                        </p:tgtEl>
                                      </p:cBhvr>
                                    </p:animEffect>
                                  </p:childTnLst>
                                </p:cTn>
                              </p:par>
                            </p:childTnLst>
                          </p:cTn>
                        </p:par>
                        <p:par>
                          <p:cTn id="49" fill="hold">
                            <p:stCondLst>
                              <p:cond delay="1250"/>
                            </p:stCondLst>
                            <p:childTnLst>
                              <p:par>
                                <p:cTn id="50" presetID="22" presetClass="entr" presetSubtype="8"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49" grpId="0" bldLvl="0" animBg="1"/>
      <p:bldP spid="50" grpId="0" bldLvl="0" animBg="1"/>
      <p:bldP spid="51" grpId="0" bldLvl="0" animBg="1"/>
      <p:bldP spid="5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978921" y="2133077"/>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280794" y="197190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grpSp>
        <p:nvGrpSpPr>
          <p:cNvPr id="5" name="Group 4"/>
          <p:cNvGrpSpPr>
            <a:grpSpLocks noChangeAspect="1"/>
          </p:cNvGrpSpPr>
          <p:nvPr/>
        </p:nvGrpSpPr>
        <p:grpSpPr bwMode="auto">
          <a:xfrm>
            <a:off x="2763554" y="2295169"/>
            <a:ext cx="645041" cy="755913"/>
            <a:chOff x="1776" y="1776"/>
            <a:chExt cx="64" cy="75"/>
          </a:xfrm>
          <a:solidFill>
            <a:srgbClr val="F77A08"/>
          </a:solidFill>
          <a:effectLst/>
        </p:grpSpPr>
        <p:sp>
          <p:nvSpPr>
            <p:cNvPr id="6"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sp>
          <p:nvSpPr>
            <p:cNvPr id="7"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sp>
          <p:nvSpPr>
            <p:cNvPr id="8"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sp>
          <p:nvSpPr>
            <p:cNvPr id="9"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grpSp>
      <p:sp>
        <p:nvSpPr>
          <p:cNvPr id="15" name="文本框 52"/>
          <p:cNvSpPr txBox="1"/>
          <p:nvPr/>
        </p:nvSpPr>
        <p:spPr>
          <a:xfrm>
            <a:off x="4512680" y="2379357"/>
            <a:ext cx="4585255" cy="706755"/>
          </a:xfrm>
          <a:prstGeom prst="rect">
            <a:avLst/>
          </a:prstGeom>
          <a:noFill/>
        </p:spPr>
        <p:txBody>
          <a:bodyPr wrap="square" rtlCol="0">
            <a:spAutoFit/>
          </a:bodyPr>
          <a:lstStyle/>
          <a:p>
            <a:pPr algn="ctr"/>
            <a:r>
              <a:rPr lang="en-US" altLang="zh-CN" sz="4000" b="1" dirty="0">
                <a:solidFill>
                  <a:srgbClr val="F77A08"/>
                </a:solidFill>
                <a:latin typeface="Impact MT Std" pitchFamily="34" charset="0"/>
                <a:ea typeface="微软雅黑" panose="020B0503020204020204" charset="-122"/>
              </a:rPr>
              <a:t>04</a:t>
            </a:r>
            <a:r>
              <a:rPr lang="en-US" altLang="zh-CN" sz="3600" b="1" dirty="0">
                <a:solidFill>
                  <a:srgbClr val="F77A08"/>
                </a:solidFill>
                <a:latin typeface="微软雅黑" panose="020B0503020204020204" charset="-122"/>
                <a:ea typeface="微软雅黑" panose="020B0503020204020204" charset="-122"/>
              </a:rPr>
              <a:t>.</a:t>
            </a:r>
            <a:r>
              <a:rPr lang="zh-CN" altLang="en-US" sz="3600" b="1" dirty="0">
                <a:solidFill>
                  <a:srgbClr val="F77A08"/>
                </a:solidFill>
                <a:latin typeface="微软雅黑" panose="020B0503020204020204" charset="-122"/>
                <a:ea typeface="微软雅黑" panose="020B0503020204020204" charset="-122"/>
              </a:rPr>
              <a:t>单击此处添加名称</a:t>
            </a:r>
          </a:p>
        </p:txBody>
      </p:sp>
      <p:grpSp>
        <p:nvGrpSpPr>
          <p:cNvPr id="16" name="组合 15"/>
          <p:cNvGrpSpPr/>
          <p:nvPr/>
        </p:nvGrpSpPr>
        <p:grpSpPr>
          <a:xfrm>
            <a:off x="4807634" y="3519107"/>
            <a:ext cx="1436442" cy="215265"/>
            <a:chOff x="4369395" y="3284984"/>
            <a:chExt cx="1436675" cy="215300"/>
          </a:xfrm>
        </p:grpSpPr>
        <p:sp>
          <p:nvSpPr>
            <p:cNvPr id="17"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18" name="组合 17"/>
            <p:cNvGrpSpPr/>
            <p:nvPr/>
          </p:nvGrpSpPr>
          <p:grpSpPr>
            <a:xfrm>
              <a:off x="4369395" y="3316401"/>
              <a:ext cx="168551" cy="168551"/>
              <a:chOff x="5005199" y="3717032"/>
              <a:chExt cx="168551" cy="168551"/>
            </a:xfrm>
          </p:grpSpPr>
          <p:sp>
            <p:nvSpPr>
              <p:cNvPr id="19" name="椭圆 18"/>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0" name="等腰三角形 1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21" name="组合 20"/>
          <p:cNvGrpSpPr/>
          <p:nvPr/>
        </p:nvGrpSpPr>
        <p:grpSpPr>
          <a:xfrm>
            <a:off x="6319558" y="3519107"/>
            <a:ext cx="1436442" cy="215265"/>
            <a:chOff x="4369395" y="3284984"/>
            <a:chExt cx="1436675" cy="215300"/>
          </a:xfrm>
        </p:grpSpPr>
        <p:sp>
          <p:nvSpPr>
            <p:cNvPr id="22"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23" name="组合 22"/>
            <p:cNvGrpSpPr/>
            <p:nvPr/>
          </p:nvGrpSpPr>
          <p:grpSpPr>
            <a:xfrm>
              <a:off x="4369395" y="3316401"/>
              <a:ext cx="168551" cy="168551"/>
              <a:chOff x="5005199" y="3717032"/>
              <a:chExt cx="168551" cy="168551"/>
            </a:xfrm>
          </p:grpSpPr>
          <p:sp>
            <p:nvSpPr>
              <p:cNvPr id="24" name="椭圆 23"/>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5" name="等腰三角形 2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56" name="组合 55"/>
          <p:cNvGrpSpPr/>
          <p:nvPr/>
        </p:nvGrpSpPr>
        <p:grpSpPr>
          <a:xfrm>
            <a:off x="7827996" y="3519107"/>
            <a:ext cx="1436442" cy="215265"/>
            <a:chOff x="4369395" y="3284984"/>
            <a:chExt cx="1436675" cy="215300"/>
          </a:xfrm>
        </p:grpSpPr>
        <p:sp>
          <p:nvSpPr>
            <p:cNvPr id="57"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58" name="组合 57"/>
            <p:cNvGrpSpPr/>
            <p:nvPr/>
          </p:nvGrpSpPr>
          <p:grpSpPr>
            <a:xfrm>
              <a:off x="4369395" y="3316401"/>
              <a:ext cx="168551" cy="168551"/>
              <a:chOff x="5005199" y="3717032"/>
              <a:chExt cx="168551" cy="168551"/>
            </a:xfrm>
          </p:grpSpPr>
          <p:sp>
            <p:nvSpPr>
              <p:cNvPr id="59" name="椭圆 58"/>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0" name="等腰三角形 5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1" name="组合 60"/>
          <p:cNvGrpSpPr/>
          <p:nvPr/>
        </p:nvGrpSpPr>
        <p:grpSpPr>
          <a:xfrm>
            <a:off x="4800666" y="3879668"/>
            <a:ext cx="1436442" cy="215265"/>
            <a:chOff x="4369395" y="3284984"/>
            <a:chExt cx="1436675" cy="215300"/>
          </a:xfrm>
        </p:grpSpPr>
        <p:sp>
          <p:nvSpPr>
            <p:cNvPr id="62"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63" name="组合 62"/>
            <p:cNvGrpSpPr/>
            <p:nvPr/>
          </p:nvGrpSpPr>
          <p:grpSpPr>
            <a:xfrm>
              <a:off x="4369395" y="3316401"/>
              <a:ext cx="168551" cy="168551"/>
              <a:chOff x="5005199" y="3717032"/>
              <a:chExt cx="168551" cy="168551"/>
            </a:xfrm>
          </p:grpSpPr>
          <p:sp>
            <p:nvSpPr>
              <p:cNvPr id="64" name="椭圆 63"/>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5" name="等腰三角形 6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6" name="组合 65"/>
          <p:cNvGrpSpPr/>
          <p:nvPr/>
        </p:nvGrpSpPr>
        <p:grpSpPr>
          <a:xfrm>
            <a:off x="6312589" y="3879668"/>
            <a:ext cx="1436442" cy="215265"/>
            <a:chOff x="4369395" y="3284984"/>
            <a:chExt cx="1436675" cy="215300"/>
          </a:xfrm>
        </p:grpSpPr>
        <p:sp>
          <p:nvSpPr>
            <p:cNvPr id="67"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68" name="组合 67"/>
            <p:cNvGrpSpPr/>
            <p:nvPr/>
          </p:nvGrpSpPr>
          <p:grpSpPr>
            <a:xfrm>
              <a:off x="4369395" y="3316401"/>
              <a:ext cx="168551" cy="168551"/>
              <a:chOff x="5005199" y="3717032"/>
              <a:chExt cx="168551" cy="168551"/>
            </a:xfrm>
          </p:grpSpPr>
          <p:sp>
            <p:nvSpPr>
              <p:cNvPr id="69" name="椭圆 68"/>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0" name="等腰三角形 6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71" name="组合 70"/>
          <p:cNvGrpSpPr/>
          <p:nvPr/>
        </p:nvGrpSpPr>
        <p:grpSpPr>
          <a:xfrm>
            <a:off x="7821028" y="3879668"/>
            <a:ext cx="1436442" cy="215265"/>
            <a:chOff x="4369395" y="3284984"/>
            <a:chExt cx="1436675" cy="215300"/>
          </a:xfrm>
        </p:grpSpPr>
        <p:sp>
          <p:nvSpPr>
            <p:cNvPr id="72"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spTree>
  </p:cSld>
  <p:clrMapOvr>
    <a:masterClrMapping/>
  </p:clrMapOvr>
  <p:transition advTm="950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ppt_x</p:attrName>
                                        </p:attrNameLst>
                                      </p:cBhvr>
                                      <p:tavLst>
                                        <p:tav tm="0">
                                          <p:val>
                                            <p:strVal val="#ppt_x-#ppt_w*1.125000"/>
                                          </p:val>
                                        </p:tav>
                                        <p:tav tm="100000">
                                          <p:val>
                                            <p:strVal val="#ppt_x"/>
                                          </p:val>
                                        </p:tav>
                                      </p:tavLst>
                                    </p:anim>
                                    <p:animEffect transition="in" filter="wipe(right)">
                                      <p:cBhvr>
                                        <p:cTn id="18" dur="500"/>
                                        <p:tgtEl>
                                          <p:spTgt spid="14"/>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par>
                          <p:cTn id="23" fill="hold">
                            <p:stCondLst>
                              <p:cond delay="30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4"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ppt_x"/>
                                          </p:val>
                                        </p:tav>
                                        <p:tav tm="100000">
                                          <p:val>
                                            <p:strVal val="#ppt_x"/>
                                          </p:val>
                                        </p:tav>
                                      </p:tavLst>
                                    </p:anim>
                                    <p:anim calcmode="lin" valueType="num">
                                      <p:cBhvr additive="base">
                                        <p:cTn id="37" dur="5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2" presetClass="entr" presetSubtype="4"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ppt_x"/>
                                          </p:val>
                                        </p:tav>
                                        <p:tav tm="100000">
                                          <p:val>
                                            <p:strVal val="#ppt_x"/>
                                          </p:val>
                                        </p:tav>
                                      </p:tavLst>
                                    </p:anim>
                                    <p:anim calcmode="lin" valueType="num">
                                      <p:cBhvr additive="base">
                                        <p:cTn id="42" dur="500" fill="hold"/>
                                        <p:tgtEl>
                                          <p:spTgt spid="61"/>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ppt_x"/>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2" presetClass="entr" presetSubtype="4"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5" name="Line 5"/>
          <p:cNvSpPr>
            <a:spLocks noChangeShapeType="1"/>
          </p:cNvSpPr>
          <p:nvPr/>
        </p:nvSpPr>
        <p:spPr bwMode="auto">
          <a:xfrm>
            <a:off x="2940334" y="921386"/>
            <a:ext cx="0" cy="5260975"/>
          </a:xfrm>
          <a:prstGeom prst="line">
            <a:avLst/>
          </a:prstGeom>
          <a:solidFill>
            <a:srgbClr val="F77A08"/>
          </a:solidFill>
          <a:ln w="28575">
            <a:solidFill>
              <a:srgbClr val="292929"/>
            </a:solidFill>
            <a:round/>
          </a:ln>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66" name="Oval 6"/>
          <p:cNvSpPr>
            <a:spLocks noChangeArrowheads="1"/>
          </p:cNvSpPr>
          <p:nvPr/>
        </p:nvSpPr>
        <p:spPr bwMode="auto">
          <a:xfrm>
            <a:off x="2824446" y="845185"/>
            <a:ext cx="220663" cy="209551"/>
          </a:xfrm>
          <a:prstGeom prst="ellipse">
            <a:avLst/>
          </a:prstGeom>
          <a:solidFill>
            <a:srgbClr val="F77A08"/>
          </a:solidFill>
          <a:ln w="7">
            <a:solidFill>
              <a:srgbClr val="FFFFFF"/>
            </a:solidFill>
            <a:round/>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67" name="Oval 7"/>
          <p:cNvSpPr>
            <a:spLocks noChangeArrowheads="1"/>
          </p:cNvSpPr>
          <p:nvPr/>
        </p:nvSpPr>
        <p:spPr bwMode="auto">
          <a:xfrm>
            <a:off x="2824446" y="1829435"/>
            <a:ext cx="220663" cy="209551"/>
          </a:xfrm>
          <a:prstGeom prst="ellipse">
            <a:avLst/>
          </a:prstGeom>
          <a:solidFill>
            <a:srgbClr val="F77A08"/>
          </a:solidFill>
          <a:ln w="7">
            <a:solidFill>
              <a:srgbClr val="FFFFFF"/>
            </a:solidFill>
            <a:round/>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68" name="Oval 8"/>
          <p:cNvSpPr>
            <a:spLocks noChangeArrowheads="1"/>
          </p:cNvSpPr>
          <p:nvPr/>
        </p:nvSpPr>
        <p:spPr bwMode="auto">
          <a:xfrm>
            <a:off x="2824446" y="2669223"/>
            <a:ext cx="220663" cy="209551"/>
          </a:xfrm>
          <a:prstGeom prst="ellipse">
            <a:avLst/>
          </a:prstGeom>
          <a:solidFill>
            <a:srgbClr val="F77A08"/>
          </a:solidFill>
          <a:ln w="7">
            <a:solidFill>
              <a:srgbClr val="FFFFFF"/>
            </a:solidFill>
            <a:round/>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69" name="Oval 9"/>
          <p:cNvSpPr>
            <a:spLocks noChangeArrowheads="1"/>
          </p:cNvSpPr>
          <p:nvPr/>
        </p:nvSpPr>
        <p:spPr bwMode="auto">
          <a:xfrm>
            <a:off x="2824446" y="3521711"/>
            <a:ext cx="220663" cy="207963"/>
          </a:xfrm>
          <a:prstGeom prst="ellipse">
            <a:avLst/>
          </a:prstGeom>
          <a:solidFill>
            <a:srgbClr val="F77A08"/>
          </a:solidFill>
          <a:ln w="7">
            <a:solidFill>
              <a:srgbClr val="FFFFFF"/>
            </a:solidFill>
            <a:round/>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70" name="Oval 10"/>
          <p:cNvSpPr>
            <a:spLocks noChangeArrowheads="1"/>
          </p:cNvSpPr>
          <p:nvPr/>
        </p:nvSpPr>
        <p:spPr bwMode="auto">
          <a:xfrm>
            <a:off x="2824446" y="4453573"/>
            <a:ext cx="220663" cy="207963"/>
          </a:xfrm>
          <a:prstGeom prst="ellipse">
            <a:avLst/>
          </a:prstGeom>
          <a:solidFill>
            <a:srgbClr val="F77A08"/>
          </a:solidFill>
          <a:ln w="7">
            <a:solidFill>
              <a:srgbClr val="FFFFFF"/>
            </a:solidFill>
            <a:round/>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71" name="Oval 11"/>
          <p:cNvSpPr>
            <a:spLocks noChangeArrowheads="1"/>
          </p:cNvSpPr>
          <p:nvPr/>
        </p:nvSpPr>
        <p:spPr bwMode="auto">
          <a:xfrm>
            <a:off x="2824446" y="5304473"/>
            <a:ext cx="220663" cy="209551"/>
          </a:xfrm>
          <a:prstGeom prst="ellipse">
            <a:avLst/>
          </a:prstGeom>
          <a:solidFill>
            <a:srgbClr val="F77A08"/>
          </a:solidFill>
          <a:ln w="7">
            <a:solidFill>
              <a:srgbClr val="FFFFFF"/>
            </a:solidFill>
            <a:round/>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72" name="TextBox 12"/>
          <p:cNvSpPr txBox="1">
            <a:spLocks noChangeArrowheads="1"/>
          </p:cNvSpPr>
          <p:nvPr/>
        </p:nvSpPr>
        <p:spPr bwMode="auto">
          <a:xfrm>
            <a:off x="3222909" y="1026161"/>
            <a:ext cx="762793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685800" eaLnBrk="1" fontAlgn="auto" hangingPunct="1">
              <a:lnSpc>
                <a:spcPct val="125000"/>
              </a:lnSpc>
              <a:spcBef>
                <a:spcPts val="0"/>
              </a:spcBef>
              <a:spcAft>
                <a:spcPts val="0"/>
              </a:spcAft>
              <a:defRPr/>
            </a:pPr>
            <a:r>
              <a:rPr lang="zh-CN" altLang="en-US" sz="1600" kern="0" dirty="0">
                <a:solidFill>
                  <a:srgbClr val="292929"/>
                </a:solidFill>
                <a:latin typeface="微软雅黑" panose="020B0503020204020204" charset="-122"/>
                <a:ea typeface="微软雅黑" panose="020B0503020204020204" charset="-122"/>
              </a:rPr>
              <a:t>您的内容打在这里，或者通过复制您的文本后，在此框中选择粘贴，并选择只保留文字。</a:t>
            </a:r>
            <a:endParaRPr lang="zh-CN" altLang="en-US" sz="1400" kern="0" dirty="0">
              <a:solidFill>
                <a:srgbClr val="292929"/>
              </a:solidFill>
              <a:latin typeface="微软雅黑" panose="020B0503020204020204" charset="-122"/>
              <a:ea typeface="微软雅黑" panose="020B0503020204020204" charset="-122"/>
            </a:endParaRPr>
          </a:p>
        </p:txBody>
      </p:sp>
      <p:sp>
        <p:nvSpPr>
          <p:cNvPr id="73" name="TextBox 18"/>
          <p:cNvSpPr txBox="1">
            <a:spLocks noChangeArrowheads="1"/>
          </p:cNvSpPr>
          <p:nvPr/>
        </p:nvSpPr>
        <p:spPr bwMode="auto">
          <a:xfrm>
            <a:off x="3170841" y="2086610"/>
            <a:ext cx="762793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685800" eaLnBrk="1" fontAlgn="auto" hangingPunct="1">
              <a:lnSpc>
                <a:spcPct val="125000"/>
              </a:lnSpc>
              <a:spcBef>
                <a:spcPts val="0"/>
              </a:spcBef>
              <a:spcAft>
                <a:spcPts val="0"/>
              </a:spcAft>
              <a:defRPr/>
            </a:pPr>
            <a:r>
              <a:rPr lang="zh-CN" altLang="en-US" sz="1600" kern="0" dirty="0">
                <a:solidFill>
                  <a:srgbClr val="292929"/>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74" name="TextBox 19"/>
          <p:cNvSpPr txBox="1">
            <a:spLocks noChangeArrowheads="1"/>
          </p:cNvSpPr>
          <p:nvPr/>
        </p:nvSpPr>
        <p:spPr bwMode="auto">
          <a:xfrm>
            <a:off x="3118770" y="2964499"/>
            <a:ext cx="762793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685800" eaLnBrk="1" fontAlgn="auto" hangingPunct="1">
              <a:lnSpc>
                <a:spcPct val="125000"/>
              </a:lnSpc>
              <a:spcBef>
                <a:spcPts val="0"/>
              </a:spcBef>
              <a:spcAft>
                <a:spcPts val="0"/>
              </a:spcAft>
              <a:defRPr/>
            </a:pPr>
            <a:r>
              <a:rPr lang="zh-CN" altLang="en-US" sz="1600" kern="0" dirty="0">
                <a:solidFill>
                  <a:srgbClr val="292929"/>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75" name="TextBox 20"/>
          <p:cNvSpPr txBox="1">
            <a:spLocks noChangeArrowheads="1"/>
          </p:cNvSpPr>
          <p:nvPr/>
        </p:nvSpPr>
        <p:spPr bwMode="auto">
          <a:xfrm>
            <a:off x="3087654" y="3810635"/>
            <a:ext cx="7554912"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685800" eaLnBrk="1" fontAlgn="auto" hangingPunct="1">
              <a:lnSpc>
                <a:spcPct val="125000"/>
              </a:lnSpc>
              <a:spcBef>
                <a:spcPts val="0"/>
              </a:spcBef>
              <a:spcAft>
                <a:spcPts val="0"/>
              </a:spcAft>
              <a:defRPr/>
            </a:pPr>
            <a:r>
              <a:rPr lang="zh-CN" altLang="en-US" sz="1600" kern="0" dirty="0">
                <a:solidFill>
                  <a:srgbClr val="292929"/>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76" name="TextBox 21"/>
          <p:cNvSpPr txBox="1">
            <a:spLocks noChangeArrowheads="1"/>
          </p:cNvSpPr>
          <p:nvPr/>
        </p:nvSpPr>
        <p:spPr bwMode="auto">
          <a:xfrm>
            <a:off x="3222909" y="4748849"/>
            <a:ext cx="7440612"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685800" eaLnBrk="1" fontAlgn="auto" hangingPunct="1">
              <a:lnSpc>
                <a:spcPct val="125000"/>
              </a:lnSpc>
              <a:spcBef>
                <a:spcPts val="0"/>
              </a:spcBef>
              <a:spcAft>
                <a:spcPts val="0"/>
              </a:spcAft>
              <a:defRPr/>
            </a:pPr>
            <a:r>
              <a:rPr lang="zh-CN" altLang="en-US" sz="1600" kern="0" dirty="0">
                <a:solidFill>
                  <a:srgbClr val="292929"/>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77" name="TextBox 22"/>
          <p:cNvSpPr txBox="1">
            <a:spLocks noChangeArrowheads="1"/>
          </p:cNvSpPr>
          <p:nvPr/>
        </p:nvSpPr>
        <p:spPr bwMode="auto">
          <a:xfrm>
            <a:off x="3066699" y="5556886"/>
            <a:ext cx="762793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685800" eaLnBrk="1" fontAlgn="auto" hangingPunct="1">
              <a:lnSpc>
                <a:spcPct val="125000"/>
              </a:lnSpc>
              <a:spcBef>
                <a:spcPts val="0"/>
              </a:spcBef>
              <a:spcAft>
                <a:spcPts val="0"/>
              </a:spcAft>
              <a:defRPr/>
            </a:pPr>
            <a:r>
              <a:rPr lang="zh-CN" altLang="en-US" sz="1600" kern="0" dirty="0">
                <a:solidFill>
                  <a:srgbClr val="292929"/>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78" name="矩形 23"/>
          <p:cNvSpPr>
            <a:spLocks noChangeArrowheads="1"/>
          </p:cNvSpPr>
          <p:nvPr/>
        </p:nvSpPr>
        <p:spPr bwMode="auto">
          <a:xfrm>
            <a:off x="992470" y="1054735"/>
            <a:ext cx="1728788" cy="1063625"/>
          </a:xfrm>
          <a:prstGeom prst="rect">
            <a:avLst/>
          </a:prstGeom>
          <a:blipFill dpi="0" rotWithShape="1">
            <a:blip r:embed="rId2"/>
            <a:srcRect/>
            <a:stretch>
              <a:fillRect/>
            </a:stretch>
          </a:blipFill>
          <a:ln w="9525">
            <a:solidFill>
              <a:srgbClr val="404E63"/>
            </a:solidFill>
            <a:bevel/>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79" name="矩形 78"/>
          <p:cNvSpPr>
            <a:spLocks noChangeArrowheads="1"/>
          </p:cNvSpPr>
          <p:nvPr/>
        </p:nvSpPr>
        <p:spPr bwMode="auto">
          <a:xfrm>
            <a:off x="992470" y="3020060"/>
            <a:ext cx="1728788" cy="1063625"/>
          </a:xfrm>
          <a:prstGeom prst="rect">
            <a:avLst/>
          </a:prstGeom>
          <a:blipFill dpi="0" rotWithShape="1">
            <a:blip r:embed="rId3"/>
            <a:srcRect/>
            <a:stretch>
              <a:fillRect/>
            </a:stretch>
          </a:blipFill>
          <a:ln w="9525">
            <a:solidFill>
              <a:srgbClr val="404E63"/>
            </a:solidFill>
            <a:bevel/>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80" name="矩形 28"/>
          <p:cNvSpPr>
            <a:spLocks noChangeArrowheads="1"/>
          </p:cNvSpPr>
          <p:nvPr/>
        </p:nvSpPr>
        <p:spPr bwMode="auto">
          <a:xfrm>
            <a:off x="992470" y="4926649"/>
            <a:ext cx="1728788" cy="1063625"/>
          </a:xfrm>
          <a:prstGeom prst="rect">
            <a:avLst/>
          </a:prstGeom>
          <a:blipFill dpi="0" rotWithShape="1">
            <a:blip r:embed="rId4"/>
            <a:srcRect/>
            <a:stretch>
              <a:fillRect/>
            </a:stretch>
          </a:blipFill>
          <a:ln w="9525">
            <a:solidFill>
              <a:srgbClr val="404E63"/>
            </a:solidFill>
            <a:bevel/>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Tree>
  </p:cSld>
  <p:clrMapOvr>
    <a:masterClrMapping/>
  </p:clrMapOvr>
  <p:transition advTm="907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22" presetClass="entr" presetSubtype="1"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up)">
                                      <p:cBhvr>
                                        <p:cTn id="31" dur="500"/>
                                        <p:tgtEl>
                                          <p:spTgt spid="65"/>
                                        </p:tgtEl>
                                      </p:cBhvr>
                                    </p:animEffect>
                                  </p:childTnLst>
                                </p:cTn>
                              </p:par>
                            </p:childTnLst>
                          </p:cTn>
                        </p:par>
                        <p:par>
                          <p:cTn id="32" fill="hold">
                            <p:stCondLst>
                              <p:cond delay="1250"/>
                            </p:stCondLst>
                            <p:childTnLst>
                              <p:par>
                                <p:cTn id="33" presetID="10" presetClass="entr" presetSubtype="0"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p:cTn id="35" dur="500" fill="hold"/>
                                        <p:tgtEl>
                                          <p:spTgt spid="66"/>
                                        </p:tgtEl>
                                        <p:attrNameLst>
                                          <p:attrName>ppt_w</p:attrName>
                                        </p:attrNameLst>
                                      </p:cBhvr>
                                      <p:tavLst>
                                        <p:tav tm="0">
                                          <p:val>
                                            <p:fltVal val="0"/>
                                          </p:val>
                                        </p:tav>
                                        <p:tav tm="100000">
                                          <p:val>
                                            <p:strVal val="#ppt_w"/>
                                          </p:val>
                                        </p:tav>
                                      </p:tavLst>
                                    </p:anim>
                                    <p:anim calcmode="lin" valueType="num">
                                      <p:cBhvr>
                                        <p:cTn id="36" dur="500" fill="hold"/>
                                        <p:tgtEl>
                                          <p:spTgt spid="66"/>
                                        </p:tgtEl>
                                        <p:attrNameLst>
                                          <p:attrName>ppt_h</p:attrName>
                                        </p:attrNameLst>
                                      </p:cBhvr>
                                      <p:tavLst>
                                        <p:tav tm="0">
                                          <p:val>
                                            <p:fltVal val="0"/>
                                          </p:val>
                                        </p:tav>
                                        <p:tav tm="100000">
                                          <p:val>
                                            <p:strVal val="#ppt_h"/>
                                          </p:val>
                                        </p:tav>
                                      </p:tavLst>
                                    </p:anim>
                                    <p:animEffect transition="in" filter="fade">
                                      <p:cBhvr>
                                        <p:cTn id="37" dur="500"/>
                                        <p:tgtEl>
                                          <p:spTgt spid="66"/>
                                        </p:tgtEl>
                                      </p:cBhvr>
                                    </p:animEffect>
                                  </p:childTnLst>
                                </p:cTn>
                              </p:par>
                            </p:childTnLst>
                          </p:cTn>
                        </p:par>
                        <p:par>
                          <p:cTn id="38" fill="hold">
                            <p:stCondLst>
                              <p:cond delay="1750"/>
                            </p:stCondLst>
                            <p:childTnLst>
                              <p:par>
                                <p:cTn id="39" presetID="22" presetClass="entr" presetSubtype="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childTnLst>
                          </p:cTn>
                        </p:par>
                        <p:par>
                          <p:cTn id="42" fill="hold">
                            <p:stCondLst>
                              <p:cond delay="2250"/>
                            </p:stCondLst>
                            <p:childTnLst>
                              <p:par>
                                <p:cTn id="43" presetID="10" presetClass="entr" presetSubtype="0"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2750"/>
                            </p:stCondLst>
                            <p:childTnLst>
                              <p:par>
                                <p:cTn id="49" presetID="22" presetClass="entr" presetSubtype="8"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childTnLst>
                          </p:cTn>
                        </p:par>
                        <p:par>
                          <p:cTn id="52" fill="hold">
                            <p:stCondLst>
                              <p:cond delay="3250"/>
                            </p:stCondLst>
                            <p:childTnLst>
                              <p:par>
                                <p:cTn id="53" presetID="10" presetClass="entr" presetSubtype="0"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p:cTn id="55" dur="500" fill="hold"/>
                                        <p:tgtEl>
                                          <p:spTgt spid="68"/>
                                        </p:tgtEl>
                                        <p:attrNameLst>
                                          <p:attrName>ppt_w</p:attrName>
                                        </p:attrNameLst>
                                      </p:cBhvr>
                                      <p:tavLst>
                                        <p:tav tm="0">
                                          <p:val>
                                            <p:fltVal val="0"/>
                                          </p:val>
                                        </p:tav>
                                        <p:tav tm="100000">
                                          <p:val>
                                            <p:strVal val="#ppt_w"/>
                                          </p:val>
                                        </p:tav>
                                      </p:tavLst>
                                    </p:anim>
                                    <p:anim calcmode="lin" valueType="num">
                                      <p:cBhvr>
                                        <p:cTn id="56" dur="500" fill="hold"/>
                                        <p:tgtEl>
                                          <p:spTgt spid="68"/>
                                        </p:tgtEl>
                                        <p:attrNameLst>
                                          <p:attrName>ppt_h</p:attrName>
                                        </p:attrNameLst>
                                      </p:cBhvr>
                                      <p:tavLst>
                                        <p:tav tm="0">
                                          <p:val>
                                            <p:fltVal val="0"/>
                                          </p:val>
                                        </p:tav>
                                        <p:tav tm="100000">
                                          <p:val>
                                            <p:strVal val="#ppt_h"/>
                                          </p:val>
                                        </p:tav>
                                      </p:tavLst>
                                    </p:anim>
                                    <p:animEffect transition="in" filter="fade">
                                      <p:cBhvr>
                                        <p:cTn id="57" dur="500"/>
                                        <p:tgtEl>
                                          <p:spTgt spid="68"/>
                                        </p:tgtEl>
                                      </p:cBhvr>
                                    </p:animEffect>
                                  </p:childTnLst>
                                </p:cTn>
                              </p:par>
                            </p:childTnLst>
                          </p:cTn>
                        </p:par>
                        <p:par>
                          <p:cTn id="58" fill="hold">
                            <p:stCondLst>
                              <p:cond delay="3750"/>
                            </p:stCondLst>
                            <p:childTnLst>
                              <p:par>
                                <p:cTn id="59" presetID="22" presetClass="entr" presetSubtype="8"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500"/>
                                        <p:tgtEl>
                                          <p:spTgt spid="74"/>
                                        </p:tgtEl>
                                      </p:cBhvr>
                                    </p:animEffect>
                                  </p:childTnLst>
                                </p:cTn>
                              </p:par>
                            </p:childTnLst>
                          </p:cTn>
                        </p:par>
                        <p:par>
                          <p:cTn id="62" fill="hold">
                            <p:stCondLst>
                              <p:cond delay="4250"/>
                            </p:stCondLst>
                            <p:childTnLst>
                              <p:par>
                                <p:cTn id="63" presetID="10" presetClass="entr" presetSubtype="0" fill="hold" grpId="0" nodeType="after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p:cTn id="65" dur="500" fill="hold"/>
                                        <p:tgtEl>
                                          <p:spTgt spid="69"/>
                                        </p:tgtEl>
                                        <p:attrNameLst>
                                          <p:attrName>ppt_w</p:attrName>
                                        </p:attrNameLst>
                                      </p:cBhvr>
                                      <p:tavLst>
                                        <p:tav tm="0">
                                          <p:val>
                                            <p:fltVal val="0"/>
                                          </p:val>
                                        </p:tav>
                                        <p:tav tm="100000">
                                          <p:val>
                                            <p:strVal val="#ppt_w"/>
                                          </p:val>
                                        </p:tav>
                                      </p:tavLst>
                                    </p:anim>
                                    <p:anim calcmode="lin" valueType="num">
                                      <p:cBhvr>
                                        <p:cTn id="66" dur="500" fill="hold"/>
                                        <p:tgtEl>
                                          <p:spTgt spid="69"/>
                                        </p:tgtEl>
                                        <p:attrNameLst>
                                          <p:attrName>ppt_h</p:attrName>
                                        </p:attrNameLst>
                                      </p:cBhvr>
                                      <p:tavLst>
                                        <p:tav tm="0">
                                          <p:val>
                                            <p:fltVal val="0"/>
                                          </p:val>
                                        </p:tav>
                                        <p:tav tm="100000">
                                          <p:val>
                                            <p:strVal val="#ppt_h"/>
                                          </p:val>
                                        </p:tav>
                                      </p:tavLst>
                                    </p:anim>
                                    <p:animEffect transition="in" filter="fade">
                                      <p:cBhvr>
                                        <p:cTn id="67" dur="500"/>
                                        <p:tgtEl>
                                          <p:spTgt spid="69"/>
                                        </p:tgtEl>
                                      </p:cBhvr>
                                    </p:animEffect>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500"/>
                                        <p:tgtEl>
                                          <p:spTgt spid="75"/>
                                        </p:tgtEl>
                                      </p:cBhvr>
                                    </p:animEffect>
                                  </p:childTnLst>
                                </p:cTn>
                              </p:par>
                            </p:childTnLst>
                          </p:cTn>
                        </p:par>
                        <p:par>
                          <p:cTn id="72" fill="hold">
                            <p:stCondLst>
                              <p:cond delay="5250"/>
                            </p:stCondLst>
                            <p:childTnLst>
                              <p:par>
                                <p:cTn id="73" presetID="10" presetClass="entr" presetSubtype="0" fill="hold" grpId="0" nodeType="afterEffect">
                                  <p:stCondLst>
                                    <p:cond delay="0"/>
                                  </p:stCondLst>
                                  <p:childTnLst>
                                    <p:set>
                                      <p:cBhvr>
                                        <p:cTn id="74" dur="1" fill="hold">
                                          <p:stCondLst>
                                            <p:cond delay="0"/>
                                          </p:stCondLst>
                                        </p:cTn>
                                        <p:tgtEl>
                                          <p:spTgt spid="70"/>
                                        </p:tgtEl>
                                        <p:attrNameLst>
                                          <p:attrName>style.visibility</p:attrName>
                                        </p:attrNameLst>
                                      </p:cBhvr>
                                      <p:to>
                                        <p:strVal val="visible"/>
                                      </p:to>
                                    </p:set>
                                    <p:anim calcmode="lin" valueType="num">
                                      <p:cBhvr>
                                        <p:cTn id="75" dur="500" fill="hold"/>
                                        <p:tgtEl>
                                          <p:spTgt spid="70"/>
                                        </p:tgtEl>
                                        <p:attrNameLst>
                                          <p:attrName>ppt_w</p:attrName>
                                        </p:attrNameLst>
                                      </p:cBhvr>
                                      <p:tavLst>
                                        <p:tav tm="0">
                                          <p:val>
                                            <p:fltVal val="0"/>
                                          </p:val>
                                        </p:tav>
                                        <p:tav tm="100000">
                                          <p:val>
                                            <p:strVal val="#ppt_w"/>
                                          </p:val>
                                        </p:tav>
                                      </p:tavLst>
                                    </p:anim>
                                    <p:anim calcmode="lin" valueType="num">
                                      <p:cBhvr>
                                        <p:cTn id="76" dur="500" fill="hold"/>
                                        <p:tgtEl>
                                          <p:spTgt spid="70"/>
                                        </p:tgtEl>
                                        <p:attrNameLst>
                                          <p:attrName>ppt_h</p:attrName>
                                        </p:attrNameLst>
                                      </p:cBhvr>
                                      <p:tavLst>
                                        <p:tav tm="0">
                                          <p:val>
                                            <p:fltVal val="0"/>
                                          </p:val>
                                        </p:tav>
                                        <p:tav tm="100000">
                                          <p:val>
                                            <p:strVal val="#ppt_h"/>
                                          </p:val>
                                        </p:tav>
                                      </p:tavLst>
                                    </p:anim>
                                    <p:animEffect transition="in" filter="fade">
                                      <p:cBhvr>
                                        <p:cTn id="77" dur="500"/>
                                        <p:tgtEl>
                                          <p:spTgt spid="70"/>
                                        </p:tgtEl>
                                      </p:cBhvr>
                                    </p:animEffect>
                                  </p:childTnLst>
                                </p:cTn>
                              </p:par>
                            </p:childTnLst>
                          </p:cTn>
                        </p:par>
                        <p:par>
                          <p:cTn id="78" fill="hold">
                            <p:stCondLst>
                              <p:cond delay="5750"/>
                            </p:stCondLst>
                            <p:childTnLst>
                              <p:par>
                                <p:cTn id="79" presetID="22" presetClass="entr" presetSubtype="8" fill="hold" grpId="0" nodeType="after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wipe(left)">
                                      <p:cBhvr>
                                        <p:cTn id="81" dur="500"/>
                                        <p:tgtEl>
                                          <p:spTgt spid="76"/>
                                        </p:tgtEl>
                                      </p:cBhvr>
                                    </p:animEffect>
                                  </p:childTnLst>
                                </p:cTn>
                              </p:par>
                            </p:childTnLst>
                          </p:cTn>
                        </p:par>
                        <p:par>
                          <p:cTn id="82" fill="hold">
                            <p:stCondLst>
                              <p:cond delay="6250"/>
                            </p:stCondLst>
                            <p:childTnLst>
                              <p:par>
                                <p:cTn id="83" presetID="10" presetClass="entr" presetSubtype="0" fill="hold" grpId="0" nodeType="afterEffect">
                                  <p:stCondLst>
                                    <p:cond delay="0"/>
                                  </p:stCondLst>
                                  <p:childTnLst>
                                    <p:set>
                                      <p:cBhvr>
                                        <p:cTn id="84" dur="1" fill="hold">
                                          <p:stCondLst>
                                            <p:cond delay="0"/>
                                          </p:stCondLst>
                                        </p:cTn>
                                        <p:tgtEl>
                                          <p:spTgt spid="71"/>
                                        </p:tgtEl>
                                        <p:attrNameLst>
                                          <p:attrName>style.visibility</p:attrName>
                                        </p:attrNameLst>
                                      </p:cBhvr>
                                      <p:to>
                                        <p:strVal val="visible"/>
                                      </p:to>
                                    </p:set>
                                    <p:anim calcmode="lin" valueType="num">
                                      <p:cBhvr>
                                        <p:cTn id="85" dur="500" fill="hold"/>
                                        <p:tgtEl>
                                          <p:spTgt spid="71"/>
                                        </p:tgtEl>
                                        <p:attrNameLst>
                                          <p:attrName>ppt_w</p:attrName>
                                        </p:attrNameLst>
                                      </p:cBhvr>
                                      <p:tavLst>
                                        <p:tav tm="0">
                                          <p:val>
                                            <p:fltVal val="0"/>
                                          </p:val>
                                        </p:tav>
                                        <p:tav tm="100000">
                                          <p:val>
                                            <p:strVal val="#ppt_w"/>
                                          </p:val>
                                        </p:tav>
                                      </p:tavLst>
                                    </p:anim>
                                    <p:anim calcmode="lin" valueType="num">
                                      <p:cBhvr>
                                        <p:cTn id="86" dur="500" fill="hold"/>
                                        <p:tgtEl>
                                          <p:spTgt spid="71"/>
                                        </p:tgtEl>
                                        <p:attrNameLst>
                                          <p:attrName>ppt_h</p:attrName>
                                        </p:attrNameLst>
                                      </p:cBhvr>
                                      <p:tavLst>
                                        <p:tav tm="0">
                                          <p:val>
                                            <p:fltVal val="0"/>
                                          </p:val>
                                        </p:tav>
                                        <p:tav tm="100000">
                                          <p:val>
                                            <p:strVal val="#ppt_h"/>
                                          </p:val>
                                        </p:tav>
                                      </p:tavLst>
                                    </p:anim>
                                    <p:animEffect transition="in" filter="fade">
                                      <p:cBhvr>
                                        <p:cTn id="87" dur="500"/>
                                        <p:tgtEl>
                                          <p:spTgt spid="71"/>
                                        </p:tgtEl>
                                      </p:cBhvr>
                                    </p:animEffect>
                                  </p:childTnLst>
                                </p:cTn>
                              </p:par>
                            </p:childTnLst>
                          </p:cTn>
                        </p:par>
                        <p:par>
                          <p:cTn id="88" fill="hold">
                            <p:stCondLst>
                              <p:cond delay="6750"/>
                            </p:stCondLst>
                            <p:childTnLst>
                              <p:par>
                                <p:cTn id="89" presetID="22" presetClass="entr" presetSubtype="8" fill="hold" grpId="0" nodeType="after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wipe(left)">
                                      <p:cBhvr>
                                        <p:cTn id="91" dur="500"/>
                                        <p:tgtEl>
                                          <p:spTgt spid="77"/>
                                        </p:tgtEl>
                                      </p:cBhvr>
                                    </p:animEffect>
                                  </p:childTnLst>
                                </p:cTn>
                              </p:par>
                            </p:childTnLst>
                          </p:cTn>
                        </p:par>
                        <p:par>
                          <p:cTn id="92" fill="hold">
                            <p:stCondLst>
                              <p:cond delay="7250"/>
                            </p:stCondLst>
                            <p:childTnLst>
                              <p:par>
                                <p:cTn id="93" presetID="2" presetClass="entr" presetSubtype="12" fill="hold" grpId="0" nodeType="after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0-#ppt_w/2"/>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par>
                                <p:cTn id="97" presetID="2" presetClass="entr" presetSubtype="12" fill="hold" grpId="0" nodeType="withEffect">
                                  <p:stCondLst>
                                    <p:cond delay="200"/>
                                  </p:stCondLst>
                                  <p:childTnLst>
                                    <p:set>
                                      <p:cBhvr>
                                        <p:cTn id="98" dur="1" fill="hold">
                                          <p:stCondLst>
                                            <p:cond delay="0"/>
                                          </p:stCondLst>
                                        </p:cTn>
                                        <p:tgtEl>
                                          <p:spTgt spid="79"/>
                                        </p:tgtEl>
                                        <p:attrNameLst>
                                          <p:attrName>style.visibility</p:attrName>
                                        </p:attrNameLst>
                                      </p:cBhvr>
                                      <p:to>
                                        <p:strVal val="visible"/>
                                      </p:to>
                                    </p:set>
                                    <p:anim calcmode="lin" valueType="num">
                                      <p:cBhvr additive="base">
                                        <p:cTn id="99" dur="500" fill="hold"/>
                                        <p:tgtEl>
                                          <p:spTgt spid="79"/>
                                        </p:tgtEl>
                                        <p:attrNameLst>
                                          <p:attrName>ppt_x</p:attrName>
                                        </p:attrNameLst>
                                      </p:cBhvr>
                                      <p:tavLst>
                                        <p:tav tm="0">
                                          <p:val>
                                            <p:strVal val="0-#ppt_w/2"/>
                                          </p:val>
                                        </p:tav>
                                        <p:tav tm="100000">
                                          <p:val>
                                            <p:strVal val="#ppt_x"/>
                                          </p:val>
                                        </p:tav>
                                      </p:tavLst>
                                    </p:anim>
                                    <p:anim calcmode="lin" valueType="num">
                                      <p:cBhvr additive="base">
                                        <p:cTn id="100" dur="500" fill="hold"/>
                                        <p:tgtEl>
                                          <p:spTgt spid="79"/>
                                        </p:tgtEl>
                                        <p:attrNameLst>
                                          <p:attrName>ppt_y</p:attrName>
                                        </p:attrNameLst>
                                      </p:cBhvr>
                                      <p:tavLst>
                                        <p:tav tm="0">
                                          <p:val>
                                            <p:strVal val="1+#ppt_h/2"/>
                                          </p:val>
                                        </p:tav>
                                        <p:tav tm="100000">
                                          <p:val>
                                            <p:strVal val="#ppt_y"/>
                                          </p:val>
                                        </p:tav>
                                      </p:tavLst>
                                    </p:anim>
                                  </p:childTnLst>
                                </p:cTn>
                              </p:par>
                              <p:par>
                                <p:cTn id="101" presetID="2" presetClass="entr" presetSubtype="12" fill="hold" grpId="0" nodeType="withEffect">
                                  <p:stCondLst>
                                    <p:cond delay="400"/>
                                  </p:stCondLst>
                                  <p:childTnLst>
                                    <p:set>
                                      <p:cBhvr>
                                        <p:cTn id="102" dur="1" fill="hold">
                                          <p:stCondLst>
                                            <p:cond delay="0"/>
                                          </p:stCondLst>
                                        </p:cTn>
                                        <p:tgtEl>
                                          <p:spTgt spid="80"/>
                                        </p:tgtEl>
                                        <p:attrNameLst>
                                          <p:attrName>style.visibility</p:attrName>
                                        </p:attrNameLst>
                                      </p:cBhvr>
                                      <p:to>
                                        <p:strVal val="visible"/>
                                      </p:to>
                                    </p:set>
                                    <p:anim calcmode="lin" valueType="num">
                                      <p:cBhvr additive="base">
                                        <p:cTn id="103" dur="500" fill="hold"/>
                                        <p:tgtEl>
                                          <p:spTgt spid="80"/>
                                        </p:tgtEl>
                                        <p:attrNameLst>
                                          <p:attrName>ppt_x</p:attrName>
                                        </p:attrNameLst>
                                      </p:cBhvr>
                                      <p:tavLst>
                                        <p:tav tm="0">
                                          <p:val>
                                            <p:strVal val="0-#ppt_w/2"/>
                                          </p:val>
                                        </p:tav>
                                        <p:tav tm="100000">
                                          <p:val>
                                            <p:strVal val="#ppt_x"/>
                                          </p:val>
                                        </p:tav>
                                      </p:tavLst>
                                    </p:anim>
                                    <p:anim calcmode="lin" valueType="num">
                                      <p:cBhvr additive="base">
                                        <p:cTn id="104"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65" grpId="0" bldLvl="0" animBg="1"/>
      <p:bldP spid="66" grpId="0" bldLvl="0" animBg="1" autoUpdateAnimBg="0"/>
      <p:bldP spid="67" grpId="0" bldLvl="0" animBg="1" autoUpdateAnimBg="0"/>
      <p:bldP spid="68" grpId="0" bldLvl="0" animBg="1" autoUpdateAnimBg="0"/>
      <p:bldP spid="69" grpId="0" bldLvl="0" animBg="1" autoUpdateAnimBg="0"/>
      <p:bldP spid="70" grpId="0" bldLvl="0" animBg="1" autoUpdateAnimBg="0"/>
      <p:bldP spid="71" grpId="0" bldLvl="0" animBg="1" autoUpdateAnimBg="0"/>
      <p:bldP spid="72" grpId="0" autoUpdateAnimBg="0"/>
      <p:bldP spid="73" grpId="0" autoUpdateAnimBg="0"/>
      <p:bldP spid="74" grpId="0" autoUpdateAnimBg="0"/>
      <p:bldP spid="75" grpId="0" autoUpdateAnimBg="0"/>
      <p:bldP spid="76" grpId="0" autoUpdateAnimBg="0"/>
      <p:bldP spid="77" grpId="0" autoUpdateAnimBg="0"/>
      <p:bldP spid="78" grpId="0" bldLvl="0" animBg="1" autoUpdateAnimBg="0"/>
      <p:bldP spid="79" grpId="0" bldLvl="0" animBg="1" autoUpdateAnimBg="0"/>
      <p:bldP spid="80" grpId="0" bldLvl="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Oval 5"/>
          <p:cNvSpPr>
            <a:spLocks noChangeArrowheads="1"/>
          </p:cNvSpPr>
          <p:nvPr/>
        </p:nvSpPr>
        <p:spPr bwMode="auto">
          <a:xfrm>
            <a:off x="2396139" y="1117635"/>
            <a:ext cx="5095875" cy="5110163"/>
          </a:xfrm>
          <a:prstGeom prst="ellipse">
            <a:avLst/>
          </a:prstGeom>
          <a:noFill/>
          <a:ln w="12700">
            <a:solidFill>
              <a:srgbClr val="484849"/>
            </a:solidFill>
            <a:prstDash val="dash"/>
            <a:round/>
          </a:ln>
          <a:extLst>
            <a:ext uri="{909E8E84-426E-40DD-AFC4-6F175D3DCCD1}">
              <a14:hiddenFill xmlns:a14="http://schemas.microsoft.com/office/drawing/2010/main">
                <a:solidFill>
                  <a:srgbClr val="FFFFFF"/>
                </a:solidFill>
              </a14:hiddenFill>
            </a:ext>
          </a:extLst>
        </p:spPr>
        <p:txBody>
          <a:bodyPr lIns="91440" tIns="45720" rIns="91440" bIns="45720"/>
          <a:lstStyle/>
          <a:p>
            <a:pPr defTabSz="685800" fontAlgn="auto">
              <a:spcBef>
                <a:spcPts val="0"/>
              </a:spcBef>
              <a:spcAft>
                <a:spcPts val="0"/>
              </a:spcAft>
              <a:defRPr/>
            </a:pPr>
            <a:endParaRPr lang="zh-CN" altLang="en-US" sz="1865" kern="0">
              <a:solidFill>
                <a:srgbClr val="FFFFFF"/>
              </a:solidFill>
            </a:endParaRPr>
          </a:p>
        </p:txBody>
      </p:sp>
      <p:sp>
        <p:nvSpPr>
          <p:cNvPr id="4" name="Line 11"/>
          <p:cNvSpPr>
            <a:spLocks noChangeShapeType="1"/>
          </p:cNvSpPr>
          <p:nvPr/>
        </p:nvSpPr>
        <p:spPr bwMode="auto">
          <a:xfrm flipH="1" flipV="1">
            <a:off x="4012214" y="1801847"/>
            <a:ext cx="619125" cy="612775"/>
          </a:xfrm>
          <a:prstGeom prst="line">
            <a:avLst/>
          </a:prstGeom>
          <a:noFill/>
          <a:ln w="12700">
            <a:solidFill>
              <a:srgbClr val="484849"/>
            </a:solidFill>
            <a:round/>
            <a:tailEnd type="triangle" w="med" len="med"/>
          </a:ln>
          <a:extLst>
            <a:ext uri="{909E8E84-426E-40DD-AFC4-6F175D3DCCD1}">
              <a14:hiddenFill xmlns:a14="http://schemas.microsoft.com/office/drawing/2010/main">
                <a:noFill/>
              </a14:hiddenFill>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5" name="Line 12"/>
          <p:cNvSpPr>
            <a:spLocks noChangeShapeType="1"/>
          </p:cNvSpPr>
          <p:nvPr/>
        </p:nvSpPr>
        <p:spPr bwMode="auto">
          <a:xfrm flipH="1">
            <a:off x="4031264" y="4962559"/>
            <a:ext cx="619125" cy="611188"/>
          </a:xfrm>
          <a:prstGeom prst="line">
            <a:avLst/>
          </a:prstGeom>
          <a:noFill/>
          <a:ln w="12700">
            <a:solidFill>
              <a:srgbClr val="484849"/>
            </a:solidFill>
            <a:round/>
            <a:tailEnd type="triangle" w="med" len="med"/>
          </a:ln>
          <a:extLst>
            <a:ext uri="{909E8E84-426E-40DD-AFC4-6F175D3DCCD1}">
              <a14:hiddenFill xmlns:a14="http://schemas.microsoft.com/office/drawing/2010/main">
                <a:noFill/>
              </a14:hiddenFill>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6" name="Line 13"/>
          <p:cNvSpPr>
            <a:spLocks noChangeShapeType="1"/>
          </p:cNvSpPr>
          <p:nvPr/>
        </p:nvSpPr>
        <p:spPr bwMode="auto">
          <a:xfrm>
            <a:off x="2894614" y="3671921"/>
            <a:ext cx="1241425" cy="0"/>
          </a:xfrm>
          <a:prstGeom prst="line">
            <a:avLst/>
          </a:prstGeom>
          <a:noFill/>
          <a:ln w="12700">
            <a:solidFill>
              <a:srgbClr val="484849"/>
            </a:solidFill>
            <a:round/>
            <a:headEnd type="triangle" w="med" len="med"/>
          </a:ln>
          <a:extLst>
            <a:ext uri="{909E8E84-426E-40DD-AFC4-6F175D3DCCD1}">
              <a14:hiddenFill xmlns:a14="http://schemas.microsoft.com/office/drawing/2010/main">
                <a:noFill/>
              </a14:hiddenFill>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7" name="Line 14"/>
          <p:cNvSpPr>
            <a:spLocks noChangeShapeType="1"/>
          </p:cNvSpPr>
          <p:nvPr/>
        </p:nvSpPr>
        <p:spPr bwMode="auto">
          <a:xfrm>
            <a:off x="3169251" y="2622584"/>
            <a:ext cx="1116013" cy="400051"/>
          </a:xfrm>
          <a:prstGeom prst="line">
            <a:avLst/>
          </a:prstGeom>
          <a:noFill/>
          <a:ln w="12700">
            <a:solidFill>
              <a:srgbClr val="484849"/>
            </a:solidFill>
            <a:round/>
            <a:headEnd type="triangle" w="med" len="med"/>
          </a:ln>
          <a:extLst>
            <a:ext uri="{909E8E84-426E-40DD-AFC4-6F175D3DCCD1}">
              <a14:hiddenFill xmlns:a14="http://schemas.microsoft.com/office/drawing/2010/main">
                <a:noFill/>
              </a14:hiddenFill>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8" name="Line 15"/>
          <p:cNvSpPr>
            <a:spLocks noChangeShapeType="1"/>
          </p:cNvSpPr>
          <p:nvPr/>
        </p:nvSpPr>
        <p:spPr bwMode="auto">
          <a:xfrm flipV="1">
            <a:off x="3161314" y="4343433"/>
            <a:ext cx="1114425" cy="400051"/>
          </a:xfrm>
          <a:prstGeom prst="line">
            <a:avLst/>
          </a:prstGeom>
          <a:noFill/>
          <a:ln w="12700">
            <a:solidFill>
              <a:srgbClr val="484849"/>
            </a:solidFill>
            <a:round/>
            <a:headEnd type="triangle" w="med" len="med"/>
          </a:ln>
          <a:extLst>
            <a:ext uri="{909E8E84-426E-40DD-AFC4-6F175D3DCCD1}">
              <a14:hiddenFill xmlns:a14="http://schemas.microsoft.com/office/drawing/2010/main">
                <a:noFill/>
              </a14:hiddenFill>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9" name="Oval 16"/>
          <p:cNvSpPr>
            <a:spLocks noChangeArrowheads="1"/>
          </p:cNvSpPr>
          <p:nvPr/>
        </p:nvSpPr>
        <p:spPr bwMode="auto">
          <a:xfrm>
            <a:off x="4518626" y="1117635"/>
            <a:ext cx="5094288" cy="5110163"/>
          </a:xfrm>
          <a:prstGeom prst="ellipse">
            <a:avLst/>
          </a:prstGeom>
          <a:noFill/>
          <a:ln w="12700">
            <a:solidFill>
              <a:srgbClr val="484849"/>
            </a:solidFill>
            <a:prstDash val="dash"/>
            <a:round/>
          </a:ln>
          <a:extLst>
            <a:ext uri="{909E8E84-426E-40DD-AFC4-6F175D3DCCD1}">
              <a14:hiddenFill xmlns:a14="http://schemas.microsoft.com/office/drawing/2010/main">
                <a:solidFill>
                  <a:srgbClr val="FFFFFF"/>
                </a:solidFill>
              </a14:hiddenFill>
            </a:ext>
          </a:extLst>
        </p:spPr>
        <p:txBody>
          <a:bodyPr lIns="91440" tIns="45720" rIns="91440" bIns="45720"/>
          <a:lstStyle/>
          <a:p>
            <a:pPr defTabSz="685800" fontAlgn="auto">
              <a:spcBef>
                <a:spcPts val="0"/>
              </a:spcBef>
              <a:spcAft>
                <a:spcPts val="0"/>
              </a:spcAft>
              <a:defRPr/>
            </a:pPr>
            <a:endParaRPr lang="zh-CN" altLang="en-US" sz="1865" kern="0">
              <a:solidFill>
                <a:srgbClr val="FFFFFF"/>
              </a:solidFill>
            </a:endParaRPr>
          </a:p>
        </p:txBody>
      </p:sp>
      <p:sp>
        <p:nvSpPr>
          <p:cNvPr id="10" name="Line 22"/>
          <p:cNvSpPr>
            <a:spLocks noChangeShapeType="1"/>
          </p:cNvSpPr>
          <p:nvPr/>
        </p:nvSpPr>
        <p:spPr bwMode="auto">
          <a:xfrm flipV="1">
            <a:off x="7379300" y="1801847"/>
            <a:ext cx="619125" cy="612775"/>
          </a:xfrm>
          <a:prstGeom prst="line">
            <a:avLst/>
          </a:prstGeom>
          <a:noFill/>
          <a:ln w="11">
            <a:solidFill>
              <a:srgbClr val="484849"/>
            </a:solidFill>
            <a:round/>
            <a:tailEnd type="triangle" w="med" len="med"/>
          </a:ln>
          <a:extLst>
            <a:ext uri="{909E8E84-426E-40DD-AFC4-6F175D3DCCD1}">
              <a14:hiddenFill xmlns:a14="http://schemas.microsoft.com/office/drawing/2010/main">
                <a:noFill/>
              </a14:hiddenFill>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11" name="Line 23"/>
          <p:cNvSpPr>
            <a:spLocks noChangeShapeType="1"/>
          </p:cNvSpPr>
          <p:nvPr/>
        </p:nvSpPr>
        <p:spPr bwMode="auto">
          <a:xfrm>
            <a:off x="7358664" y="4962559"/>
            <a:ext cx="619125" cy="611188"/>
          </a:xfrm>
          <a:prstGeom prst="line">
            <a:avLst/>
          </a:prstGeom>
          <a:noFill/>
          <a:ln w="11">
            <a:solidFill>
              <a:srgbClr val="484849"/>
            </a:solidFill>
            <a:round/>
            <a:tailEnd type="triangle" w="med" len="med"/>
          </a:ln>
          <a:extLst>
            <a:ext uri="{909E8E84-426E-40DD-AFC4-6F175D3DCCD1}">
              <a14:hiddenFill xmlns:a14="http://schemas.microsoft.com/office/drawing/2010/main">
                <a:noFill/>
              </a14:hiddenFill>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12" name="Line 24"/>
          <p:cNvSpPr>
            <a:spLocks noChangeShapeType="1"/>
          </p:cNvSpPr>
          <p:nvPr/>
        </p:nvSpPr>
        <p:spPr bwMode="auto">
          <a:xfrm flipH="1">
            <a:off x="7873014" y="3671921"/>
            <a:ext cx="1241425" cy="0"/>
          </a:xfrm>
          <a:prstGeom prst="line">
            <a:avLst/>
          </a:prstGeom>
          <a:noFill/>
          <a:ln w="11">
            <a:solidFill>
              <a:srgbClr val="484849"/>
            </a:solidFill>
            <a:round/>
            <a:headEnd type="triangle" w="med" len="med"/>
          </a:ln>
          <a:extLst>
            <a:ext uri="{909E8E84-426E-40DD-AFC4-6F175D3DCCD1}">
              <a14:hiddenFill xmlns:a14="http://schemas.microsoft.com/office/drawing/2010/main">
                <a:noFill/>
              </a14:hiddenFill>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13" name="Line 25"/>
          <p:cNvSpPr>
            <a:spLocks noChangeShapeType="1"/>
          </p:cNvSpPr>
          <p:nvPr/>
        </p:nvSpPr>
        <p:spPr bwMode="auto">
          <a:xfrm flipH="1">
            <a:off x="7725376" y="2622584"/>
            <a:ext cx="1114425" cy="400051"/>
          </a:xfrm>
          <a:prstGeom prst="line">
            <a:avLst/>
          </a:prstGeom>
          <a:noFill/>
          <a:ln w="11">
            <a:solidFill>
              <a:srgbClr val="484849"/>
            </a:solidFill>
            <a:round/>
            <a:headEnd type="triangle" w="med" len="med"/>
          </a:ln>
          <a:extLst>
            <a:ext uri="{909E8E84-426E-40DD-AFC4-6F175D3DCCD1}">
              <a14:hiddenFill xmlns:a14="http://schemas.microsoft.com/office/drawing/2010/main">
                <a:noFill/>
              </a14:hiddenFill>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14" name="Line 26"/>
          <p:cNvSpPr>
            <a:spLocks noChangeShapeType="1"/>
          </p:cNvSpPr>
          <p:nvPr/>
        </p:nvSpPr>
        <p:spPr bwMode="auto">
          <a:xfrm flipH="1" flipV="1">
            <a:off x="7733314" y="4343433"/>
            <a:ext cx="1116012" cy="400051"/>
          </a:xfrm>
          <a:prstGeom prst="line">
            <a:avLst/>
          </a:prstGeom>
          <a:noFill/>
          <a:ln w="11">
            <a:solidFill>
              <a:srgbClr val="484849"/>
            </a:solidFill>
            <a:round/>
            <a:headEnd type="triangle" w="med" len="med"/>
          </a:ln>
          <a:extLst>
            <a:ext uri="{909E8E84-426E-40DD-AFC4-6F175D3DCCD1}">
              <a14:hiddenFill xmlns:a14="http://schemas.microsoft.com/office/drawing/2010/main">
                <a:noFill/>
              </a14:hiddenFill>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15" name="Oval 27"/>
          <p:cNvSpPr>
            <a:spLocks noChangeArrowheads="1"/>
          </p:cNvSpPr>
          <p:nvPr/>
        </p:nvSpPr>
        <p:spPr bwMode="auto">
          <a:xfrm>
            <a:off x="4196364" y="1858996"/>
            <a:ext cx="3616325" cy="3625851"/>
          </a:xfrm>
          <a:prstGeom prst="ellipse">
            <a:avLst/>
          </a:prstGeom>
          <a:blipFill rotWithShape="1">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defTabSz="685800" fontAlgn="auto">
              <a:spcBef>
                <a:spcPts val="0"/>
              </a:spcBef>
              <a:spcAft>
                <a:spcPts val="0"/>
              </a:spcAft>
              <a:defRPr/>
            </a:pPr>
            <a:endParaRPr lang="zh-CN" altLang="en-US" sz="1865" kern="0">
              <a:solidFill>
                <a:schemeClr val="tx1">
                  <a:lumMod val="85000"/>
                  <a:lumOff val="15000"/>
                </a:schemeClr>
              </a:solidFill>
            </a:endParaRPr>
          </a:p>
        </p:txBody>
      </p:sp>
      <p:grpSp>
        <p:nvGrpSpPr>
          <p:cNvPr id="18" name="组合 19"/>
          <p:cNvGrpSpPr/>
          <p:nvPr/>
        </p:nvGrpSpPr>
        <p:grpSpPr bwMode="auto">
          <a:xfrm>
            <a:off x="3280376" y="1028733"/>
            <a:ext cx="836613" cy="875411"/>
            <a:chOff x="0" y="0"/>
            <a:chExt cx="836613" cy="875410"/>
          </a:xfrm>
        </p:grpSpPr>
        <p:sp>
          <p:nvSpPr>
            <p:cNvPr id="19" name="Oval 9"/>
            <p:cNvSpPr>
              <a:spLocks noChangeArrowheads="1"/>
            </p:cNvSpPr>
            <p:nvPr/>
          </p:nvSpPr>
          <p:spPr bwMode="auto">
            <a:xfrm>
              <a:off x="0" y="0"/>
              <a:ext cx="836613" cy="838200"/>
            </a:xfrm>
            <a:prstGeom prst="ellipse">
              <a:avLst/>
            </a:prstGeom>
            <a:solidFill>
              <a:srgbClr val="2DB2A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pPr>
              <a:endParaRPr lang="zh-CN" altLang="en-US" sz="2400" kern="0">
                <a:solidFill>
                  <a:srgbClr val="FFFFFF"/>
                </a:solidFill>
              </a:endParaRPr>
            </a:p>
          </p:txBody>
        </p:sp>
        <p:sp>
          <p:nvSpPr>
            <p:cNvPr id="20" name="矩形 21"/>
            <p:cNvSpPr>
              <a:spLocks noChangeArrowheads="1"/>
            </p:cNvSpPr>
            <p:nvPr/>
          </p:nvSpPr>
          <p:spPr bwMode="auto">
            <a:xfrm>
              <a:off x="58267" y="65151"/>
              <a:ext cx="720080" cy="81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auto">
                <a:lnSpc>
                  <a:spcPct val="125000"/>
                </a:lnSpc>
                <a:spcBef>
                  <a:spcPts val="0"/>
                </a:spcBef>
                <a:spcAft>
                  <a:spcPts val="0"/>
                </a:spcAft>
                <a:defRPr/>
              </a:pPr>
              <a:r>
                <a:rPr lang="zh-CN" altLang="en-US" sz="1865" kern="0" dirty="0">
                  <a:solidFill>
                    <a:srgbClr val="FFFFFF"/>
                  </a:solidFill>
                  <a:latin typeface="微软雅黑" panose="020B0503020204020204" charset="-122"/>
                  <a:ea typeface="微软雅黑" panose="020B0503020204020204" charset="-122"/>
                  <a:sym typeface="微软雅黑" panose="020B0503020204020204" charset="-122"/>
                </a:rPr>
                <a:t>用途一</a:t>
              </a:r>
            </a:p>
          </p:txBody>
        </p:sp>
      </p:grpSp>
      <p:grpSp>
        <p:nvGrpSpPr>
          <p:cNvPr id="21" name="组合 22"/>
          <p:cNvGrpSpPr/>
          <p:nvPr/>
        </p:nvGrpSpPr>
        <p:grpSpPr bwMode="auto">
          <a:xfrm>
            <a:off x="2315176" y="2008221"/>
            <a:ext cx="836613" cy="878563"/>
            <a:chOff x="0" y="0"/>
            <a:chExt cx="836613" cy="878562"/>
          </a:xfrm>
        </p:grpSpPr>
        <p:sp>
          <p:nvSpPr>
            <p:cNvPr id="22" name="Oval 7"/>
            <p:cNvSpPr>
              <a:spLocks noChangeArrowheads="1"/>
            </p:cNvSpPr>
            <p:nvPr/>
          </p:nvSpPr>
          <p:spPr bwMode="auto">
            <a:xfrm>
              <a:off x="0" y="0"/>
              <a:ext cx="836613" cy="838200"/>
            </a:xfrm>
            <a:prstGeom prst="ellipse">
              <a:avLst/>
            </a:prstGeom>
            <a:solidFill>
              <a:srgbClr val="F77A08"/>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fontAlgn="auto">
                <a:spcBef>
                  <a:spcPts val="0"/>
                </a:spcBef>
                <a:spcAft>
                  <a:spcPts val="0"/>
                </a:spcAft>
                <a:defRPr/>
              </a:pPr>
              <a:endParaRPr lang="zh-CN" altLang="en-US" sz="1865" kern="0">
                <a:solidFill>
                  <a:srgbClr val="FFFFFF"/>
                </a:solidFill>
              </a:endParaRPr>
            </a:p>
          </p:txBody>
        </p:sp>
        <p:sp>
          <p:nvSpPr>
            <p:cNvPr id="23" name="矩形 24"/>
            <p:cNvSpPr>
              <a:spLocks noChangeArrowheads="1"/>
            </p:cNvSpPr>
            <p:nvPr/>
          </p:nvSpPr>
          <p:spPr bwMode="auto">
            <a:xfrm>
              <a:off x="40827" y="68303"/>
              <a:ext cx="720080" cy="81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auto">
                <a:lnSpc>
                  <a:spcPct val="125000"/>
                </a:lnSpc>
                <a:spcBef>
                  <a:spcPts val="0"/>
                </a:spcBef>
                <a:spcAft>
                  <a:spcPts val="0"/>
                </a:spcAft>
                <a:defRPr/>
              </a:pPr>
              <a:r>
                <a:rPr lang="zh-CN" altLang="en-US" sz="1865" kern="0" dirty="0">
                  <a:solidFill>
                    <a:srgbClr val="FFFFFF"/>
                  </a:solidFill>
                  <a:latin typeface="微软雅黑" panose="020B0503020204020204" charset="-122"/>
                  <a:ea typeface="微软雅黑" panose="020B0503020204020204" charset="-122"/>
                  <a:sym typeface="微软雅黑" panose="020B0503020204020204" charset="-122"/>
                </a:rPr>
                <a:t>用途二</a:t>
              </a:r>
            </a:p>
          </p:txBody>
        </p:sp>
      </p:grpSp>
      <p:grpSp>
        <p:nvGrpSpPr>
          <p:cNvPr id="24" name="组合 25"/>
          <p:cNvGrpSpPr/>
          <p:nvPr/>
        </p:nvGrpSpPr>
        <p:grpSpPr bwMode="auto">
          <a:xfrm>
            <a:off x="1994500" y="3252821"/>
            <a:ext cx="835025" cy="875908"/>
            <a:chOff x="0" y="0"/>
            <a:chExt cx="835025" cy="875908"/>
          </a:xfrm>
        </p:grpSpPr>
        <p:sp>
          <p:nvSpPr>
            <p:cNvPr id="25" name="Oval 6"/>
            <p:cNvSpPr>
              <a:spLocks noChangeArrowheads="1"/>
            </p:cNvSpPr>
            <p:nvPr/>
          </p:nvSpPr>
          <p:spPr bwMode="auto">
            <a:xfrm>
              <a:off x="0" y="0"/>
              <a:ext cx="835025" cy="838200"/>
            </a:xfrm>
            <a:prstGeom prst="ellipse">
              <a:avLst/>
            </a:prstGeom>
            <a:solidFill>
              <a:srgbClr val="2DB2A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pPr>
              <a:endParaRPr lang="zh-CN" altLang="en-US" sz="2400" kern="0">
                <a:solidFill>
                  <a:srgbClr val="FFFFFF"/>
                </a:solidFill>
              </a:endParaRPr>
            </a:p>
          </p:txBody>
        </p:sp>
        <p:sp>
          <p:nvSpPr>
            <p:cNvPr id="26" name="矩形 27"/>
            <p:cNvSpPr>
              <a:spLocks noChangeArrowheads="1"/>
            </p:cNvSpPr>
            <p:nvPr/>
          </p:nvSpPr>
          <p:spPr bwMode="auto">
            <a:xfrm>
              <a:off x="33955" y="65648"/>
              <a:ext cx="720080" cy="81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auto">
                <a:lnSpc>
                  <a:spcPct val="125000"/>
                </a:lnSpc>
                <a:spcBef>
                  <a:spcPts val="0"/>
                </a:spcBef>
                <a:spcAft>
                  <a:spcPts val="0"/>
                </a:spcAft>
                <a:defRPr/>
              </a:pPr>
              <a:r>
                <a:rPr lang="zh-CN" altLang="en-US" sz="1865" kern="0" dirty="0">
                  <a:solidFill>
                    <a:srgbClr val="FFFFFF"/>
                  </a:solidFill>
                  <a:latin typeface="微软雅黑" panose="020B0503020204020204" charset="-122"/>
                  <a:ea typeface="微软雅黑" panose="020B0503020204020204" charset="-122"/>
                  <a:sym typeface="微软雅黑" panose="020B0503020204020204" charset="-122"/>
                </a:rPr>
                <a:t>用途三</a:t>
              </a:r>
            </a:p>
          </p:txBody>
        </p:sp>
      </p:grpSp>
      <p:grpSp>
        <p:nvGrpSpPr>
          <p:cNvPr id="27" name="组合 28"/>
          <p:cNvGrpSpPr/>
          <p:nvPr/>
        </p:nvGrpSpPr>
        <p:grpSpPr bwMode="auto">
          <a:xfrm>
            <a:off x="2315176" y="4499009"/>
            <a:ext cx="836613" cy="898963"/>
            <a:chOff x="0" y="0"/>
            <a:chExt cx="836613" cy="898963"/>
          </a:xfrm>
        </p:grpSpPr>
        <p:sp>
          <p:nvSpPr>
            <p:cNvPr id="28" name="Oval 8"/>
            <p:cNvSpPr>
              <a:spLocks noChangeArrowheads="1"/>
            </p:cNvSpPr>
            <p:nvPr/>
          </p:nvSpPr>
          <p:spPr bwMode="auto">
            <a:xfrm>
              <a:off x="0" y="0"/>
              <a:ext cx="836613" cy="836613"/>
            </a:xfrm>
            <a:prstGeom prst="ellipse">
              <a:avLst/>
            </a:prstGeom>
            <a:solidFill>
              <a:srgbClr val="F77A08"/>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pPr>
              <a:endParaRPr lang="zh-CN" altLang="en-US" sz="2400" kern="0">
                <a:solidFill>
                  <a:srgbClr val="FFFFFF"/>
                </a:solidFill>
              </a:endParaRPr>
            </a:p>
          </p:txBody>
        </p:sp>
        <p:sp>
          <p:nvSpPr>
            <p:cNvPr id="29" name="矩形 30"/>
            <p:cNvSpPr>
              <a:spLocks noChangeArrowheads="1"/>
            </p:cNvSpPr>
            <p:nvPr/>
          </p:nvSpPr>
          <p:spPr bwMode="auto">
            <a:xfrm>
              <a:off x="40827" y="88703"/>
              <a:ext cx="720080" cy="81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auto">
                <a:lnSpc>
                  <a:spcPct val="125000"/>
                </a:lnSpc>
                <a:spcBef>
                  <a:spcPts val="0"/>
                </a:spcBef>
                <a:spcAft>
                  <a:spcPts val="0"/>
                </a:spcAft>
                <a:defRPr/>
              </a:pPr>
              <a:r>
                <a:rPr lang="zh-CN" altLang="en-US" sz="1865" kern="0" dirty="0">
                  <a:solidFill>
                    <a:srgbClr val="FFFFFF"/>
                  </a:solidFill>
                  <a:latin typeface="微软雅黑" panose="020B0503020204020204" charset="-122"/>
                  <a:ea typeface="微软雅黑" panose="020B0503020204020204" charset="-122"/>
                  <a:sym typeface="微软雅黑" panose="020B0503020204020204" charset="-122"/>
                </a:rPr>
                <a:t>用途四</a:t>
              </a:r>
            </a:p>
          </p:txBody>
        </p:sp>
      </p:grpSp>
      <p:grpSp>
        <p:nvGrpSpPr>
          <p:cNvPr id="30" name="组合 37"/>
          <p:cNvGrpSpPr/>
          <p:nvPr/>
        </p:nvGrpSpPr>
        <p:grpSpPr bwMode="auto">
          <a:xfrm>
            <a:off x="8857263" y="4499009"/>
            <a:ext cx="836612" cy="898963"/>
            <a:chOff x="0" y="0"/>
            <a:chExt cx="836613" cy="898963"/>
          </a:xfrm>
        </p:grpSpPr>
        <p:sp>
          <p:nvSpPr>
            <p:cNvPr id="31" name="Oval 19"/>
            <p:cNvSpPr>
              <a:spLocks noChangeArrowheads="1"/>
            </p:cNvSpPr>
            <p:nvPr/>
          </p:nvSpPr>
          <p:spPr bwMode="auto">
            <a:xfrm>
              <a:off x="0" y="0"/>
              <a:ext cx="836613" cy="836613"/>
            </a:xfrm>
            <a:prstGeom prst="ellipse">
              <a:avLst/>
            </a:prstGeom>
            <a:solidFill>
              <a:srgbClr val="F77A08"/>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pPr>
              <a:endParaRPr lang="zh-CN" altLang="en-US" sz="2400" kern="0">
                <a:solidFill>
                  <a:srgbClr val="FFFFFF"/>
                </a:solidFill>
              </a:endParaRPr>
            </a:p>
          </p:txBody>
        </p:sp>
        <p:sp>
          <p:nvSpPr>
            <p:cNvPr id="32" name="矩形 39"/>
            <p:cNvSpPr>
              <a:spLocks noChangeArrowheads="1"/>
            </p:cNvSpPr>
            <p:nvPr/>
          </p:nvSpPr>
          <p:spPr bwMode="auto">
            <a:xfrm>
              <a:off x="63312" y="88703"/>
              <a:ext cx="720080" cy="81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auto">
                <a:lnSpc>
                  <a:spcPct val="125000"/>
                </a:lnSpc>
                <a:spcBef>
                  <a:spcPts val="0"/>
                </a:spcBef>
                <a:spcAft>
                  <a:spcPts val="0"/>
                </a:spcAft>
                <a:defRPr/>
              </a:pPr>
              <a:r>
                <a:rPr lang="zh-CN" altLang="en-US" sz="1865" kern="0" dirty="0">
                  <a:solidFill>
                    <a:srgbClr val="FFFFFF"/>
                  </a:solidFill>
                  <a:latin typeface="微软雅黑" panose="020B0503020204020204" charset="-122"/>
                  <a:ea typeface="微软雅黑" panose="020B0503020204020204" charset="-122"/>
                  <a:sym typeface="微软雅黑" panose="020B0503020204020204" charset="-122"/>
                </a:rPr>
                <a:t>用途九</a:t>
              </a:r>
            </a:p>
          </p:txBody>
        </p:sp>
      </p:grpSp>
      <p:grpSp>
        <p:nvGrpSpPr>
          <p:cNvPr id="33" name="组合 40"/>
          <p:cNvGrpSpPr/>
          <p:nvPr/>
        </p:nvGrpSpPr>
        <p:grpSpPr bwMode="auto">
          <a:xfrm>
            <a:off x="9179526" y="3252821"/>
            <a:ext cx="836613" cy="875908"/>
            <a:chOff x="0" y="0"/>
            <a:chExt cx="836613" cy="875908"/>
          </a:xfrm>
        </p:grpSpPr>
        <p:sp>
          <p:nvSpPr>
            <p:cNvPr id="34" name="Oval 17"/>
            <p:cNvSpPr>
              <a:spLocks noChangeArrowheads="1"/>
            </p:cNvSpPr>
            <p:nvPr/>
          </p:nvSpPr>
          <p:spPr bwMode="auto">
            <a:xfrm>
              <a:off x="0" y="0"/>
              <a:ext cx="836613" cy="838200"/>
            </a:xfrm>
            <a:prstGeom prst="ellipse">
              <a:avLst/>
            </a:prstGeom>
            <a:solidFill>
              <a:srgbClr val="2DB2A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pPr>
              <a:endParaRPr lang="zh-CN" altLang="en-US" sz="2400" kern="0">
                <a:solidFill>
                  <a:srgbClr val="FFFFFF"/>
                </a:solidFill>
              </a:endParaRPr>
            </a:p>
          </p:txBody>
        </p:sp>
        <p:sp>
          <p:nvSpPr>
            <p:cNvPr id="35" name="矩形 42"/>
            <p:cNvSpPr>
              <a:spLocks noChangeArrowheads="1"/>
            </p:cNvSpPr>
            <p:nvPr/>
          </p:nvSpPr>
          <p:spPr bwMode="auto">
            <a:xfrm>
              <a:off x="54948" y="65648"/>
              <a:ext cx="720080" cy="81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auto">
                <a:lnSpc>
                  <a:spcPct val="125000"/>
                </a:lnSpc>
                <a:spcBef>
                  <a:spcPts val="0"/>
                </a:spcBef>
                <a:spcAft>
                  <a:spcPts val="0"/>
                </a:spcAft>
                <a:defRPr/>
              </a:pPr>
              <a:r>
                <a:rPr lang="zh-CN" altLang="en-US" sz="1865" kern="0" dirty="0">
                  <a:solidFill>
                    <a:srgbClr val="FFFFFF"/>
                  </a:solidFill>
                  <a:latin typeface="微软雅黑" panose="020B0503020204020204" charset="-122"/>
                  <a:ea typeface="微软雅黑" panose="020B0503020204020204" charset="-122"/>
                  <a:sym typeface="微软雅黑" panose="020B0503020204020204" charset="-122"/>
                </a:rPr>
                <a:t>用途八</a:t>
              </a:r>
            </a:p>
          </p:txBody>
        </p:sp>
      </p:grpSp>
      <p:grpSp>
        <p:nvGrpSpPr>
          <p:cNvPr id="36" name="组合 43"/>
          <p:cNvGrpSpPr/>
          <p:nvPr/>
        </p:nvGrpSpPr>
        <p:grpSpPr bwMode="auto">
          <a:xfrm>
            <a:off x="8857263" y="2008221"/>
            <a:ext cx="836612" cy="878563"/>
            <a:chOff x="0" y="0"/>
            <a:chExt cx="836613" cy="878564"/>
          </a:xfrm>
        </p:grpSpPr>
        <p:sp>
          <p:nvSpPr>
            <p:cNvPr id="37" name="Oval 18"/>
            <p:cNvSpPr>
              <a:spLocks noChangeArrowheads="1"/>
            </p:cNvSpPr>
            <p:nvPr/>
          </p:nvSpPr>
          <p:spPr bwMode="auto">
            <a:xfrm>
              <a:off x="0" y="0"/>
              <a:ext cx="836613" cy="838200"/>
            </a:xfrm>
            <a:prstGeom prst="ellipse">
              <a:avLst/>
            </a:prstGeom>
            <a:solidFill>
              <a:srgbClr val="F77A08"/>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pPr>
              <a:endParaRPr lang="zh-CN" altLang="en-US" sz="2400" kern="0">
                <a:solidFill>
                  <a:srgbClr val="FFFFFF"/>
                </a:solidFill>
              </a:endParaRPr>
            </a:p>
          </p:txBody>
        </p:sp>
        <p:sp>
          <p:nvSpPr>
            <p:cNvPr id="38" name="矩形 45"/>
            <p:cNvSpPr>
              <a:spLocks noChangeArrowheads="1"/>
            </p:cNvSpPr>
            <p:nvPr/>
          </p:nvSpPr>
          <p:spPr bwMode="auto">
            <a:xfrm>
              <a:off x="36017" y="68303"/>
              <a:ext cx="720080" cy="81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auto">
                <a:lnSpc>
                  <a:spcPct val="125000"/>
                </a:lnSpc>
                <a:spcBef>
                  <a:spcPts val="0"/>
                </a:spcBef>
                <a:spcAft>
                  <a:spcPts val="0"/>
                </a:spcAft>
                <a:defRPr/>
              </a:pPr>
              <a:r>
                <a:rPr lang="zh-CN" altLang="en-US" sz="1865" kern="0" dirty="0">
                  <a:solidFill>
                    <a:srgbClr val="FFFFFF"/>
                  </a:solidFill>
                  <a:latin typeface="微软雅黑" panose="020B0503020204020204" charset="-122"/>
                  <a:ea typeface="微软雅黑" panose="020B0503020204020204" charset="-122"/>
                  <a:sym typeface="微软雅黑" panose="020B0503020204020204" charset="-122"/>
                </a:rPr>
                <a:t>用途七</a:t>
              </a:r>
            </a:p>
          </p:txBody>
        </p:sp>
      </p:grpSp>
      <p:grpSp>
        <p:nvGrpSpPr>
          <p:cNvPr id="39" name="组合 46"/>
          <p:cNvGrpSpPr/>
          <p:nvPr/>
        </p:nvGrpSpPr>
        <p:grpSpPr bwMode="auto">
          <a:xfrm>
            <a:off x="7893651" y="1028733"/>
            <a:ext cx="836613" cy="875411"/>
            <a:chOff x="0" y="0"/>
            <a:chExt cx="836613" cy="875412"/>
          </a:xfrm>
        </p:grpSpPr>
        <p:sp>
          <p:nvSpPr>
            <p:cNvPr id="40" name="Oval 20"/>
            <p:cNvSpPr>
              <a:spLocks noChangeArrowheads="1"/>
            </p:cNvSpPr>
            <p:nvPr/>
          </p:nvSpPr>
          <p:spPr bwMode="auto">
            <a:xfrm>
              <a:off x="0" y="0"/>
              <a:ext cx="836613" cy="838200"/>
            </a:xfrm>
            <a:prstGeom prst="ellipse">
              <a:avLst/>
            </a:prstGeom>
            <a:solidFill>
              <a:srgbClr val="2DB2A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pPr>
              <a:endParaRPr lang="zh-CN" altLang="en-US" sz="2400" kern="0">
                <a:solidFill>
                  <a:srgbClr val="FFFFFF"/>
                </a:solidFill>
              </a:endParaRPr>
            </a:p>
          </p:txBody>
        </p:sp>
        <p:sp>
          <p:nvSpPr>
            <p:cNvPr id="41" name="矩形 48"/>
            <p:cNvSpPr>
              <a:spLocks noChangeArrowheads="1"/>
            </p:cNvSpPr>
            <p:nvPr/>
          </p:nvSpPr>
          <p:spPr bwMode="auto">
            <a:xfrm>
              <a:off x="57935" y="65151"/>
              <a:ext cx="720080" cy="81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auto">
                <a:lnSpc>
                  <a:spcPct val="125000"/>
                </a:lnSpc>
                <a:spcBef>
                  <a:spcPts val="0"/>
                </a:spcBef>
                <a:spcAft>
                  <a:spcPts val="0"/>
                </a:spcAft>
                <a:defRPr/>
              </a:pPr>
              <a:r>
                <a:rPr lang="zh-CN" altLang="en-US" sz="1865" kern="0" dirty="0">
                  <a:solidFill>
                    <a:srgbClr val="FFFFFF"/>
                  </a:solidFill>
                  <a:latin typeface="微软雅黑" panose="020B0503020204020204" charset="-122"/>
                  <a:ea typeface="微软雅黑" panose="020B0503020204020204" charset="-122"/>
                  <a:sym typeface="微软雅黑" panose="020B0503020204020204" charset="-122"/>
                </a:rPr>
                <a:t>用途六</a:t>
              </a:r>
            </a:p>
          </p:txBody>
        </p:sp>
      </p:grpSp>
    </p:spTree>
  </p:cSld>
  <p:clrMapOvr>
    <a:masterClrMapping/>
  </p:clrMapOvr>
  <p:transition advTm="9828">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21"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childTnLst>
                          </p:cTn>
                        </p:par>
                        <p:par>
                          <p:cTn id="32" fill="hold">
                            <p:stCondLst>
                              <p:cond delay="2750"/>
                            </p:stCondLst>
                            <p:childTnLst>
                              <p:par>
                                <p:cTn id="33" presetID="21" presetClass="entr" presetSubtype="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heel(1)">
                                      <p:cBhvr>
                                        <p:cTn id="35" dur="2000"/>
                                        <p:tgtEl>
                                          <p:spTgt spid="3"/>
                                        </p:tgtEl>
                                      </p:cBhvr>
                                    </p:animEffect>
                                  </p:childTnLst>
                                </p:cTn>
                              </p:par>
                            </p:childTnLst>
                          </p:cTn>
                        </p:par>
                        <p:par>
                          <p:cTn id="36" fill="hold">
                            <p:stCondLst>
                              <p:cond delay="4750"/>
                            </p:stCondLst>
                            <p:childTnLst>
                              <p:par>
                                <p:cTn id="37" presetID="22" presetClass="entr" presetSubtype="2"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right)">
                                      <p:cBhvr>
                                        <p:cTn id="39" dur="500"/>
                                        <p:tgtEl>
                                          <p:spTgt spid="4"/>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right)">
                                      <p:cBhvr>
                                        <p:cTn id="45" dur="500"/>
                                        <p:tgtEl>
                                          <p:spTgt spid="6"/>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right)">
                                      <p:cBhvr>
                                        <p:cTn id="48" dur="500"/>
                                        <p:tgtEl>
                                          <p:spTgt spid="8"/>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right)">
                                      <p:cBhvr>
                                        <p:cTn id="51" dur="500"/>
                                        <p:tgtEl>
                                          <p:spTgt spid="5"/>
                                        </p:tgtEl>
                                      </p:cBhvr>
                                    </p:animEffect>
                                  </p:childTnLst>
                                </p:cTn>
                              </p:par>
                            </p:childTnLst>
                          </p:cTn>
                        </p:par>
                        <p:par>
                          <p:cTn id="52" fill="hold">
                            <p:stCondLst>
                              <p:cond delay="525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300" fill="hold"/>
                                        <p:tgtEl>
                                          <p:spTgt spid="18"/>
                                        </p:tgtEl>
                                        <p:attrNameLst>
                                          <p:attrName>ppt_w</p:attrName>
                                        </p:attrNameLst>
                                      </p:cBhvr>
                                      <p:tavLst>
                                        <p:tav tm="0">
                                          <p:val>
                                            <p:fltVal val="0"/>
                                          </p:val>
                                        </p:tav>
                                        <p:tav tm="100000">
                                          <p:val>
                                            <p:strVal val="#ppt_w"/>
                                          </p:val>
                                        </p:tav>
                                      </p:tavLst>
                                    </p:anim>
                                    <p:anim calcmode="lin" valueType="num">
                                      <p:cBhvr>
                                        <p:cTn id="56" dur="300" fill="hold"/>
                                        <p:tgtEl>
                                          <p:spTgt spid="18"/>
                                        </p:tgtEl>
                                        <p:attrNameLst>
                                          <p:attrName>ppt_h</p:attrName>
                                        </p:attrNameLst>
                                      </p:cBhvr>
                                      <p:tavLst>
                                        <p:tav tm="0">
                                          <p:val>
                                            <p:fltVal val="0"/>
                                          </p:val>
                                        </p:tav>
                                        <p:tav tm="100000">
                                          <p:val>
                                            <p:strVal val="#ppt_h"/>
                                          </p:val>
                                        </p:tav>
                                      </p:tavLst>
                                    </p:anim>
                                    <p:animEffect transition="in" filter="fade">
                                      <p:cBhvr>
                                        <p:cTn id="57" dur="300"/>
                                        <p:tgtEl>
                                          <p:spTgt spid="18"/>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300" fill="hold"/>
                                        <p:tgtEl>
                                          <p:spTgt spid="21"/>
                                        </p:tgtEl>
                                        <p:attrNameLst>
                                          <p:attrName>ppt_w</p:attrName>
                                        </p:attrNameLst>
                                      </p:cBhvr>
                                      <p:tavLst>
                                        <p:tav tm="0">
                                          <p:val>
                                            <p:fltVal val="0"/>
                                          </p:val>
                                        </p:tav>
                                        <p:tav tm="100000">
                                          <p:val>
                                            <p:strVal val="#ppt_w"/>
                                          </p:val>
                                        </p:tav>
                                      </p:tavLst>
                                    </p:anim>
                                    <p:anim calcmode="lin" valueType="num">
                                      <p:cBhvr>
                                        <p:cTn id="61" dur="300" fill="hold"/>
                                        <p:tgtEl>
                                          <p:spTgt spid="21"/>
                                        </p:tgtEl>
                                        <p:attrNameLst>
                                          <p:attrName>ppt_h</p:attrName>
                                        </p:attrNameLst>
                                      </p:cBhvr>
                                      <p:tavLst>
                                        <p:tav tm="0">
                                          <p:val>
                                            <p:fltVal val="0"/>
                                          </p:val>
                                        </p:tav>
                                        <p:tav tm="100000">
                                          <p:val>
                                            <p:strVal val="#ppt_h"/>
                                          </p:val>
                                        </p:tav>
                                      </p:tavLst>
                                    </p:anim>
                                    <p:animEffect transition="in" filter="fade">
                                      <p:cBhvr>
                                        <p:cTn id="62" dur="300"/>
                                        <p:tgtEl>
                                          <p:spTgt spid="21"/>
                                        </p:tgtEl>
                                      </p:cBhvr>
                                    </p:animEffect>
                                  </p:childTnLst>
                                </p:cTn>
                              </p:par>
                              <p:par>
                                <p:cTn id="63" presetID="10"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300" fill="hold"/>
                                        <p:tgtEl>
                                          <p:spTgt spid="24"/>
                                        </p:tgtEl>
                                        <p:attrNameLst>
                                          <p:attrName>ppt_w</p:attrName>
                                        </p:attrNameLst>
                                      </p:cBhvr>
                                      <p:tavLst>
                                        <p:tav tm="0">
                                          <p:val>
                                            <p:fltVal val="0"/>
                                          </p:val>
                                        </p:tav>
                                        <p:tav tm="100000">
                                          <p:val>
                                            <p:strVal val="#ppt_w"/>
                                          </p:val>
                                        </p:tav>
                                      </p:tavLst>
                                    </p:anim>
                                    <p:anim calcmode="lin" valueType="num">
                                      <p:cBhvr>
                                        <p:cTn id="66" dur="300" fill="hold"/>
                                        <p:tgtEl>
                                          <p:spTgt spid="24"/>
                                        </p:tgtEl>
                                        <p:attrNameLst>
                                          <p:attrName>ppt_h</p:attrName>
                                        </p:attrNameLst>
                                      </p:cBhvr>
                                      <p:tavLst>
                                        <p:tav tm="0">
                                          <p:val>
                                            <p:fltVal val="0"/>
                                          </p:val>
                                        </p:tav>
                                        <p:tav tm="100000">
                                          <p:val>
                                            <p:strVal val="#ppt_h"/>
                                          </p:val>
                                        </p:tav>
                                      </p:tavLst>
                                    </p:anim>
                                    <p:animEffect transition="in" filter="fade">
                                      <p:cBhvr>
                                        <p:cTn id="67" dur="300"/>
                                        <p:tgtEl>
                                          <p:spTgt spid="24"/>
                                        </p:tgtEl>
                                      </p:cBhvr>
                                    </p:animEffect>
                                  </p:childTnLst>
                                </p:cTn>
                              </p:par>
                              <p:par>
                                <p:cTn id="68" presetID="10" presetClass="entr" presetSubtype="0"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300" fill="hold"/>
                                        <p:tgtEl>
                                          <p:spTgt spid="27"/>
                                        </p:tgtEl>
                                        <p:attrNameLst>
                                          <p:attrName>ppt_w</p:attrName>
                                        </p:attrNameLst>
                                      </p:cBhvr>
                                      <p:tavLst>
                                        <p:tav tm="0">
                                          <p:val>
                                            <p:fltVal val="0"/>
                                          </p:val>
                                        </p:tav>
                                        <p:tav tm="100000">
                                          <p:val>
                                            <p:strVal val="#ppt_w"/>
                                          </p:val>
                                        </p:tav>
                                      </p:tavLst>
                                    </p:anim>
                                    <p:anim calcmode="lin" valueType="num">
                                      <p:cBhvr>
                                        <p:cTn id="71" dur="300" fill="hold"/>
                                        <p:tgtEl>
                                          <p:spTgt spid="27"/>
                                        </p:tgtEl>
                                        <p:attrNameLst>
                                          <p:attrName>ppt_h</p:attrName>
                                        </p:attrNameLst>
                                      </p:cBhvr>
                                      <p:tavLst>
                                        <p:tav tm="0">
                                          <p:val>
                                            <p:fltVal val="0"/>
                                          </p:val>
                                        </p:tav>
                                        <p:tav tm="100000">
                                          <p:val>
                                            <p:strVal val="#ppt_h"/>
                                          </p:val>
                                        </p:tav>
                                      </p:tavLst>
                                    </p:anim>
                                    <p:animEffect transition="in" filter="fade">
                                      <p:cBhvr>
                                        <p:cTn id="72" dur="300"/>
                                        <p:tgtEl>
                                          <p:spTgt spid="27"/>
                                        </p:tgtEl>
                                      </p:cBhvr>
                                    </p:animEffect>
                                  </p:childTnLst>
                                </p:cTn>
                              </p:par>
                            </p:childTnLst>
                          </p:cTn>
                        </p:par>
                        <p:par>
                          <p:cTn id="73" fill="hold">
                            <p:stCondLst>
                              <p:cond delay="5750"/>
                            </p:stCondLst>
                            <p:childTnLst>
                              <p:par>
                                <p:cTn id="74" presetID="21" presetClass="entr" presetSubtype="1"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heel(1)">
                                      <p:cBhvr>
                                        <p:cTn id="76" dur="2000"/>
                                        <p:tgtEl>
                                          <p:spTgt spid="9"/>
                                        </p:tgtEl>
                                      </p:cBhvr>
                                    </p:animEffect>
                                  </p:childTnLst>
                                </p:cTn>
                              </p:par>
                            </p:childTnLst>
                          </p:cTn>
                        </p:par>
                        <p:par>
                          <p:cTn id="77" fill="hold">
                            <p:stCondLst>
                              <p:cond delay="7750"/>
                            </p:stCondLst>
                            <p:childTnLst>
                              <p:par>
                                <p:cTn id="78" presetID="22" presetClass="entr" presetSubtype="8"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left)">
                                      <p:cBhvr>
                                        <p:cTn id="80" dur="500"/>
                                        <p:tgtEl>
                                          <p:spTgt spid="1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left)">
                                      <p:cBhvr>
                                        <p:cTn id="83" dur="500"/>
                                        <p:tgtEl>
                                          <p:spTgt spid="1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left)">
                                      <p:cBhvr>
                                        <p:cTn id="86" dur="500"/>
                                        <p:tgtEl>
                                          <p:spTgt spid="12"/>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left)">
                                      <p:cBhvr>
                                        <p:cTn id="89" dur="500"/>
                                        <p:tgtEl>
                                          <p:spTgt spid="14"/>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wipe(left)">
                                      <p:cBhvr>
                                        <p:cTn id="92" dur="500"/>
                                        <p:tgtEl>
                                          <p:spTgt spid="11"/>
                                        </p:tgtEl>
                                      </p:cBhvr>
                                    </p:animEffect>
                                  </p:childTnLst>
                                </p:cTn>
                              </p:par>
                            </p:childTnLst>
                          </p:cTn>
                        </p:par>
                        <p:par>
                          <p:cTn id="93" fill="hold">
                            <p:stCondLst>
                              <p:cond delay="8250"/>
                            </p:stCondLst>
                            <p:childTnLst>
                              <p:par>
                                <p:cTn id="94" presetID="10" presetClass="entr" presetSubtype="0" fill="hold" nodeType="afterEffect">
                                  <p:stCondLst>
                                    <p:cond delay="0"/>
                                  </p:stCondLst>
                                  <p:childTnLst>
                                    <p:set>
                                      <p:cBhvr>
                                        <p:cTn id="95" dur="1" fill="hold">
                                          <p:stCondLst>
                                            <p:cond delay="0"/>
                                          </p:stCondLst>
                                        </p:cTn>
                                        <p:tgtEl>
                                          <p:spTgt spid="39"/>
                                        </p:tgtEl>
                                        <p:attrNameLst>
                                          <p:attrName>style.visibility</p:attrName>
                                        </p:attrNameLst>
                                      </p:cBhvr>
                                      <p:to>
                                        <p:strVal val="visible"/>
                                      </p:to>
                                    </p:set>
                                    <p:anim calcmode="lin" valueType="num">
                                      <p:cBhvr>
                                        <p:cTn id="96" dur="300" fill="hold"/>
                                        <p:tgtEl>
                                          <p:spTgt spid="39"/>
                                        </p:tgtEl>
                                        <p:attrNameLst>
                                          <p:attrName>ppt_w</p:attrName>
                                        </p:attrNameLst>
                                      </p:cBhvr>
                                      <p:tavLst>
                                        <p:tav tm="0">
                                          <p:val>
                                            <p:fltVal val="0"/>
                                          </p:val>
                                        </p:tav>
                                        <p:tav tm="100000">
                                          <p:val>
                                            <p:strVal val="#ppt_w"/>
                                          </p:val>
                                        </p:tav>
                                      </p:tavLst>
                                    </p:anim>
                                    <p:anim calcmode="lin" valueType="num">
                                      <p:cBhvr>
                                        <p:cTn id="97" dur="300" fill="hold"/>
                                        <p:tgtEl>
                                          <p:spTgt spid="39"/>
                                        </p:tgtEl>
                                        <p:attrNameLst>
                                          <p:attrName>ppt_h</p:attrName>
                                        </p:attrNameLst>
                                      </p:cBhvr>
                                      <p:tavLst>
                                        <p:tav tm="0">
                                          <p:val>
                                            <p:fltVal val="0"/>
                                          </p:val>
                                        </p:tav>
                                        <p:tav tm="100000">
                                          <p:val>
                                            <p:strVal val="#ppt_h"/>
                                          </p:val>
                                        </p:tav>
                                      </p:tavLst>
                                    </p:anim>
                                    <p:animEffect transition="in" filter="fade">
                                      <p:cBhvr>
                                        <p:cTn id="98" dur="300"/>
                                        <p:tgtEl>
                                          <p:spTgt spid="39"/>
                                        </p:tgtEl>
                                      </p:cBhvr>
                                    </p:animEffect>
                                  </p:childTnLst>
                                </p:cTn>
                              </p:par>
                              <p:par>
                                <p:cTn id="99" presetID="10"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300" fill="hold"/>
                                        <p:tgtEl>
                                          <p:spTgt spid="36"/>
                                        </p:tgtEl>
                                        <p:attrNameLst>
                                          <p:attrName>ppt_w</p:attrName>
                                        </p:attrNameLst>
                                      </p:cBhvr>
                                      <p:tavLst>
                                        <p:tav tm="0">
                                          <p:val>
                                            <p:fltVal val="0"/>
                                          </p:val>
                                        </p:tav>
                                        <p:tav tm="100000">
                                          <p:val>
                                            <p:strVal val="#ppt_w"/>
                                          </p:val>
                                        </p:tav>
                                      </p:tavLst>
                                    </p:anim>
                                    <p:anim calcmode="lin" valueType="num">
                                      <p:cBhvr>
                                        <p:cTn id="102" dur="300" fill="hold"/>
                                        <p:tgtEl>
                                          <p:spTgt spid="36"/>
                                        </p:tgtEl>
                                        <p:attrNameLst>
                                          <p:attrName>ppt_h</p:attrName>
                                        </p:attrNameLst>
                                      </p:cBhvr>
                                      <p:tavLst>
                                        <p:tav tm="0">
                                          <p:val>
                                            <p:fltVal val="0"/>
                                          </p:val>
                                        </p:tav>
                                        <p:tav tm="100000">
                                          <p:val>
                                            <p:strVal val="#ppt_h"/>
                                          </p:val>
                                        </p:tav>
                                      </p:tavLst>
                                    </p:anim>
                                    <p:animEffect transition="in" filter="fade">
                                      <p:cBhvr>
                                        <p:cTn id="103" dur="300"/>
                                        <p:tgtEl>
                                          <p:spTgt spid="36"/>
                                        </p:tgtEl>
                                      </p:cBhvr>
                                    </p:animEffect>
                                  </p:childTnLst>
                                </p:cTn>
                              </p:par>
                              <p:par>
                                <p:cTn id="104" presetID="10" presetClass="entr" presetSubtype="0" fill="hold" nodeType="with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p:cTn id="106" dur="300" fill="hold"/>
                                        <p:tgtEl>
                                          <p:spTgt spid="33"/>
                                        </p:tgtEl>
                                        <p:attrNameLst>
                                          <p:attrName>ppt_w</p:attrName>
                                        </p:attrNameLst>
                                      </p:cBhvr>
                                      <p:tavLst>
                                        <p:tav tm="0">
                                          <p:val>
                                            <p:fltVal val="0"/>
                                          </p:val>
                                        </p:tav>
                                        <p:tav tm="100000">
                                          <p:val>
                                            <p:strVal val="#ppt_w"/>
                                          </p:val>
                                        </p:tav>
                                      </p:tavLst>
                                    </p:anim>
                                    <p:anim calcmode="lin" valueType="num">
                                      <p:cBhvr>
                                        <p:cTn id="107" dur="300" fill="hold"/>
                                        <p:tgtEl>
                                          <p:spTgt spid="33"/>
                                        </p:tgtEl>
                                        <p:attrNameLst>
                                          <p:attrName>ppt_h</p:attrName>
                                        </p:attrNameLst>
                                      </p:cBhvr>
                                      <p:tavLst>
                                        <p:tav tm="0">
                                          <p:val>
                                            <p:fltVal val="0"/>
                                          </p:val>
                                        </p:tav>
                                        <p:tav tm="100000">
                                          <p:val>
                                            <p:strVal val="#ppt_h"/>
                                          </p:val>
                                        </p:tav>
                                      </p:tavLst>
                                    </p:anim>
                                    <p:animEffect transition="in" filter="fade">
                                      <p:cBhvr>
                                        <p:cTn id="108" dur="300"/>
                                        <p:tgtEl>
                                          <p:spTgt spid="33"/>
                                        </p:tgtEl>
                                      </p:cBhvr>
                                    </p:animEffect>
                                  </p:childTnLst>
                                </p:cTn>
                              </p:par>
                              <p:par>
                                <p:cTn id="109" presetID="10" presetClass="entr" presetSubtype="0" fill="hold"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300" fill="hold"/>
                                        <p:tgtEl>
                                          <p:spTgt spid="30"/>
                                        </p:tgtEl>
                                        <p:attrNameLst>
                                          <p:attrName>ppt_w</p:attrName>
                                        </p:attrNameLst>
                                      </p:cBhvr>
                                      <p:tavLst>
                                        <p:tav tm="0">
                                          <p:val>
                                            <p:fltVal val="0"/>
                                          </p:val>
                                        </p:tav>
                                        <p:tav tm="100000">
                                          <p:val>
                                            <p:strVal val="#ppt_w"/>
                                          </p:val>
                                        </p:tav>
                                      </p:tavLst>
                                    </p:anim>
                                    <p:anim calcmode="lin" valueType="num">
                                      <p:cBhvr>
                                        <p:cTn id="112" dur="300" fill="hold"/>
                                        <p:tgtEl>
                                          <p:spTgt spid="30"/>
                                        </p:tgtEl>
                                        <p:attrNameLst>
                                          <p:attrName>ppt_h</p:attrName>
                                        </p:attrNameLst>
                                      </p:cBhvr>
                                      <p:tavLst>
                                        <p:tav tm="0">
                                          <p:val>
                                            <p:fltVal val="0"/>
                                          </p:val>
                                        </p:tav>
                                        <p:tav tm="100000">
                                          <p:val>
                                            <p:strVal val="#ppt_h"/>
                                          </p:val>
                                        </p:tav>
                                      </p:tavLst>
                                    </p:anim>
                                    <p:animEffect transition="in" filter="fade">
                                      <p:cBhvr>
                                        <p:cTn id="113" dur="3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3" grpId="0" bldLvl="0" animBg="1" autoUpdateAnimBg="0"/>
      <p:bldP spid="4" grpId="0" bldLvl="0" animBg="1"/>
      <p:bldP spid="5" grpId="0" bldLvl="0" animBg="1"/>
      <p:bldP spid="6" grpId="0" bldLvl="0" animBg="1"/>
      <p:bldP spid="7" grpId="0" bldLvl="0" animBg="1"/>
      <p:bldP spid="8" grpId="0" bldLvl="0" animBg="1"/>
      <p:bldP spid="9" grpId="0" bldLvl="0" animBg="1" autoUpdateAnimBg="0"/>
      <p:bldP spid="10" grpId="0" bldLvl="0" animBg="1"/>
      <p:bldP spid="11" grpId="0" bldLvl="0" animBg="1"/>
      <p:bldP spid="12" grpId="0" bldLvl="0" animBg="1"/>
      <p:bldP spid="13" grpId="0" bldLvl="0" animBg="1"/>
      <p:bldP spid="14" grpId="0" bldLvl="0" animBg="1"/>
      <p:bldP spid="15" grpId="0" bldLvl="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7392377" y="1305363"/>
            <a:ext cx="1210953" cy="1210953"/>
            <a:chOff x="5592886" y="1393836"/>
            <a:chExt cx="908215" cy="908215"/>
          </a:xfrm>
        </p:grpSpPr>
        <p:sp>
          <p:nvSpPr>
            <p:cNvPr id="27" name="Oval 18"/>
            <p:cNvSpPr/>
            <p:nvPr/>
          </p:nvSpPr>
          <p:spPr>
            <a:xfrm>
              <a:off x="5592886" y="1393836"/>
              <a:ext cx="908215" cy="908215"/>
            </a:xfrm>
            <a:prstGeom prst="ellipse">
              <a:avLst/>
            </a:prstGeom>
            <a:solidFill>
              <a:srgbClr val="F7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ea typeface="微软雅黑" panose="020B0503020204020204" charset="-122"/>
              </a:endParaRPr>
            </a:p>
          </p:txBody>
        </p:sp>
        <p:sp>
          <p:nvSpPr>
            <p:cNvPr id="28" name="Freeform 70"/>
            <p:cNvSpPr/>
            <p:nvPr/>
          </p:nvSpPr>
          <p:spPr bwMode="auto">
            <a:xfrm>
              <a:off x="5923856" y="1724806"/>
              <a:ext cx="246274" cy="189548"/>
            </a:xfrm>
            <a:custGeom>
              <a:avLst/>
              <a:gdLst>
                <a:gd name="T0" fmla="*/ 120 w 128"/>
                <a:gd name="T1" fmla="*/ 96 h 128"/>
                <a:gd name="T2" fmla="*/ 112 w 128"/>
                <a:gd name="T3" fmla="*/ 96 h 128"/>
                <a:gd name="T4" fmla="*/ 112 w 128"/>
                <a:gd name="T5" fmla="*/ 36 h 128"/>
                <a:gd name="T6" fmla="*/ 96 w 128"/>
                <a:gd name="T7" fmla="*/ 52 h 128"/>
                <a:gd name="T8" fmla="*/ 96 w 128"/>
                <a:gd name="T9" fmla="*/ 96 h 128"/>
                <a:gd name="T10" fmla="*/ 40 w 128"/>
                <a:gd name="T11" fmla="*/ 96 h 128"/>
                <a:gd name="T12" fmla="*/ 117 w 128"/>
                <a:gd name="T13" fmla="*/ 13 h 128"/>
                <a:gd name="T14" fmla="*/ 111 w 128"/>
                <a:gd name="T15" fmla="*/ 7 h 128"/>
                <a:gd name="T16" fmla="*/ 32 w 128"/>
                <a:gd name="T17" fmla="*/ 92 h 128"/>
                <a:gd name="T18" fmla="*/ 32 w 128"/>
                <a:gd name="T19" fmla="*/ 32 h 128"/>
                <a:gd name="T20" fmla="*/ 72 w 128"/>
                <a:gd name="T21" fmla="*/ 32 h 128"/>
                <a:gd name="T22" fmla="*/ 87 w 128"/>
                <a:gd name="T23" fmla="*/ 16 h 128"/>
                <a:gd name="T24" fmla="*/ 32 w 128"/>
                <a:gd name="T25" fmla="*/ 16 h 128"/>
                <a:gd name="T26" fmla="*/ 32 w 128"/>
                <a:gd name="T27" fmla="*/ 8 h 128"/>
                <a:gd name="T28" fmla="*/ 24 w 128"/>
                <a:gd name="T29" fmla="*/ 0 h 128"/>
                <a:gd name="T30" fmla="*/ 16 w 128"/>
                <a:gd name="T31" fmla="*/ 8 h 128"/>
                <a:gd name="T32" fmla="*/ 16 w 128"/>
                <a:gd name="T33" fmla="*/ 16 h 128"/>
                <a:gd name="T34" fmla="*/ 8 w 128"/>
                <a:gd name="T35" fmla="*/ 16 h 128"/>
                <a:gd name="T36" fmla="*/ 0 w 128"/>
                <a:gd name="T37" fmla="*/ 24 h 128"/>
                <a:gd name="T38" fmla="*/ 8 w 128"/>
                <a:gd name="T39" fmla="*/ 32 h 128"/>
                <a:gd name="T40" fmla="*/ 16 w 128"/>
                <a:gd name="T41" fmla="*/ 32 h 128"/>
                <a:gd name="T42" fmla="*/ 16 w 128"/>
                <a:gd name="T43" fmla="*/ 104 h 128"/>
                <a:gd name="T44" fmla="*/ 16 w 128"/>
                <a:gd name="T45" fmla="*/ 112 h 128"/>
                <a:gd name="T46" fmla="*/ 24 w 128"/>
                <a:gd name="T47" fmla="*/ 112 h 128"/>
                <a:gd name="T48" fmla="*/ 96 w 128"/>
                <a:gd name="T49" fmla="*/ 112 h 128"/>
                <a:gd name="T50" fmla="*/ 96 w 128"/>
                <a:gd name="T51" fmla="*/ 120 h 128"/>
                <a:gd name="T52" fmla="*/ 104 w 128"/>
                <a:gd name="T53" fmla="*/ 128 h 128"/>
                <a:gd name="T54" fmla="*/ 112 w 128"/>
                <a:gd name="T55" fmla="*/ 120 h 128"/>
                <a:gd name="T56" fmla="*/ 112 w 128"/>
                <a:gd name="T57" fmla="*/ 112 h 128"/>
                <a:gd name="T58" fmla="*/ 120 w 128"/>
                <a:gd name="T59" fmla="*/ 112 h 128"/>
                <a:gd name="T60" fmla="*/ 128 w 128"/>
                <a:gd name="T61" fmla="*/ 104 h 128"/>
                <a:gd name="T62" fmla="*/ 120 w 128"/>
                <a:gd name="T63"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120" y="96"/>
                  </a:moveTo>
                  <a:cubicBezTo>
                    <a:pt x="112" y="96"/>
                    <a:pt x="112" y="96"/>
                    <a:pt x="112" y="96"/>
                  </a:cubicBezTo>
                  <a:cubicBezTo>
                    <a:pt x="112" y="36"/>
                    <a:pt x="112" y="36"/>
                    <a:pt x="112" y="36"/>
                  </a:cubicBezTo>
                  <a:cubicBezTo>
                    <a:pt x="96" y="52"/>
                    <a:pt x="96" y="52"/>
                    <a:pt x="96" y="52"/>
                  </a:cubicBezTo>
                  <a:cubicBezTo>
                    <a:pt x="96" y="96"/>
                    <a:pt x="96" y="96"/>
                    <a:pt x="96" y="96"/>
                  </a:cubicBezTo>
                  <a:cubicBezTo>
                    <a:pt x="40" y="96"/>
                    <a:pt x="40" y="96"/>
                    <a:pt x="40" y="96"/>
                  </a:cubicBezTo>
                  <a:cubicBezTo>
                    <a:pt x="117" y="13"/>
                    <a:pt x="117" y="13"/>
                    <a:pt x="117" y="13"/>
                  </a:cubicBezTo>
                  <a:cubicBezTo>
                    <a:pt x="111" y="7"/>
                    <a:pt x="111" y="7"/>
                    <a:pt x="111" y="7"/>
                  </a:cubicBezTo>
                  <a:cubicBezTo>
                    <a:pt x="32" y="92"/>
                    <a:pt x="32" y="92"/>
                    <a:pt x="32" y="92"/>
                  </a:cubicBezTo>
                  <a:cubicBezTo>
                    <a:pt x="32" y="32"/>
                    <a:pt x="32" y="32"/>
                    <a:pt x="32" y="32"/>
                  </a:cubicBezTo>
                  <a:cubicBezTo>
                    <a:pt x="72" y="32"/>
                    <a:pt x="72" y="32"/>
                    <a:pt x="72" y="32"/>
                  </a:cubicBezTo>
                  <a:cubicBezTo>
                    <a:pt x="87" y="16"/>
                    <a:pt x="87" y="16"/>
                    <a:pt x="87" y="16"/>
                  </a:cubicBezTo>
                  <a:cubicBezTo>
                    <a:pt x="32" y="16"/>
                    <a:pt x="32" y="16"/>
                    <a:pt x="32" y="16"/>
                  </a:cubicBezTo>
                  <a:cubicBezTo>
                    <a:pt x="32" y="8"/>
                    <a:pt x="32" y="8"/>
                    <a:pt x="32" y="8"/>
                  </a:cubicBezTo>
                  <a:cubicBezTo>
                    <a:pt x="32" y="4"/>
                    <a:pt x="28" y="0"/>
                    <a:pt x="24" y="0"/>
                  </a:cubicBezTo>
                  <a:cubicBezTo>
                    <a:pt x="20" y="0"/>
                    <a:pt x="16" y="4"/>
                    <a:pt x="16" y="8"/>
                  </a:cubicBezTo>
                  <a:cubicBezTo>
                    <a:pt x="16" y="16"/>
                    <a:pt x="16" y="16"/>
                    <a:pt x="16" y="16"/>
                  </a:cubicBezTo>
                  <a:cubicBezTo>
                    <a:pt x="8" y="16"/>
                    <a:pt x="8" y="16"/>
                    <a:pt x="8" y="16"/>
                  </a:cubicBezTo>
                  <a:cubicBezTo>
                    <a:pt x="4" y="16"/>
                    <a:pt x="0" y="20"/>
                    <a:pt x="0" y="24"/>
                  </a:cubicBezTo>
                  <a:cubicBezTo>
                    <a:pt x="0" y="28"/>
                    <a:pt x="4" y="32"/>
                    <a:pt x="8" y="32"/>
                  </a:cubicBezTo>
                  <a:cubicBezTo>
                    <a:pt x="16" y="32"/>
                    <a:pt x="16" y="32"/>
                    <a:pt x="16" y="32"/>
                  </a:cubicBezTo>
                  <a:cubicBezTo>
                    <a:pt x="16" y="104"/>
                    <a:pt x="16" y="104"/>
                    <a:pt x="16" y="104"/>
                  </a:cubicBezTo>
                  <a:cubicBezTo>
                    <a:pt x="16" y="112"/>
                    <a:pt x="16" y="112"/>
                    <a:pt x="16" y="112"/>
                  </a:cubicBezTo>
                  <a:cubicBezTo>
                    <a:pt x="24" y="112"/>
                    <a:pt x="24" y="112"/>
                    <a:pt x="24" y="112"/>
                  </a:cubicBezTo>
                  <a:cubicBezTo>
                    <a:pt x="96" y="112"/>
                    <a:pt x="96" y="112"/>
                    <a:pt x="96" y="112"/>
                  </a:cubicBezTo>
                  <a:cubicBezTo>
                    <a:pt x="96" y="120"/>
                    <a:pt x="96" y="120"/>
                    <a:pt x="96" y="120"/>
                  </a:cubicBezTo>
                  <a:cubicBezTo>
                    <a:pt x="96" y="124"/>
                    <a:pt x="100" y="128"/>
                    <a:pt x="104" y="128"/>
                  </a:cubicBezTo>
                  <a:cubicBezTo>
                    <a:pt x="108" y="128"/>
                    <a:pt x="112" y="124"/>
                    <a:pt x="112" y="120"/>
                  </a:cubicBezTo>
                  <a:cubicBezTo>
                    <a:pt x="112" y="112"/>
                    <a:pt x="112" y="112"/>
                    <a:pt x="112" y="112"/>
                  </a:cubicBezTo>
                  <a:cubicBezTo>
                    <a:pt x="120" y="112"/>
                    <a:pt x="120" y="112"/>
                    <a:pt x="120" y="112"/>
                  </a:cubicBezTo>
                  <a:cubicBezTo>
                    <a:pt x="124" y="112"/>
                    <a:pt x="128" y="108"/>
                    <a:pt x="128" y="104"/>
                  </a:cubicBezTo>
                  <a:cubicBezTo>
                    <a:pt x="128" y="100"/>
                    <a:pt x="124" y="96"/>
                    <a:pt x="120" y="96"/>
                  </a:cubicBezTo>
                  <a:close/>
                </a:path>
              </a:pathLst>
            </a:custGeom>
            <a:solidFill>
              <a:schemeClr val="bg1"/>
            </a:solidFill>
          </p:spPr>
          <p:txBody>
            <a:bodyPr wrap="square" lIns="68580" tIns="34290" rIns="68580" bIns="34290" rtlCol="0">
              <a:spAutoFit/>
            </a:bodyPr>
            <a:lstStyle/>
            <a:p>
              <a:pPr algn="ctr"/>
              <a:endParaRPr lang="zh-CN" altLang="en-US" sz="1200" b="1">
                <a:solidFill>
                  <a:schemeClr val="bg1"/>
                </a:solidFill>
                <a:latin typeface="微软雅黑" panose="020B0503020204020204" charset="-122"/>
                <a:ea typeface="微软雅黑" panose="020B0503020204020204" charset="-122"/>
              </a:endParaRPr>
            </a:p>
          </p:txBody>
        </p:sp>
      </p:grpSp>
      <p:grpSp>
        <p:nvGrpSpPr>
          <p:cNvPr id="29" name="组合 28"/>
          <p:cNvGrpSpPr/>
          <p:nvPr/>
        </p:nvGrpSpPr>
        <p:grpSpPr>
          <a:xfrm>
            <a:off x="6408507" y="1305363"/>
            <a:ext cx="1210953" cy="1210953"/>
            <a:chOff x="4854984" y="1393836"/>
            <a:chExt cx="908215" cy="908215"/>
          </a:xfrm>
        </p:grpSpPr>
        <p:sp>
          <p:nvSpPr>
            <p:cNvPr id="36" name="Oval 17"/>
            <p:cNvSpPr/>
            <p:nvPr/>
          </p:nvSpPr>
          <p:spPr>
            <a:xfrm>
              <a:off x="4854984" y="1393836"/>
              <a:ext cx="908215" cy="908215"/>
            </a:xfrm>
            <a:prstGeom prst="ellipse">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ea typeface="微软雅黑" panose="020B0503020204020204" charset="-122"/>
              </a:endParaRPr>
            </a:p>
          </p:txBody>
        </p:sp>
        <p:sp>
          <p:nvSpPr>
            <p:cNvPr id="37" name="Freeform 73"/>
            <p:cNvSpPr/>
            <p:nvPr/>
          </p:nvSpPr>
          <p:spPr bwMode="auto">
            <a:xfrm>
              <a:off x="5185953" y="1724806"/>
              <a:ext cx="246274" cy="246274"/>
            </a:xfrm>
            <a:custGeom>
              <a:avLst/>
              <a:gdLst>
                <a:gd name="T0" fmla="*/ 303 w 303"/>
                <a:gd name="T1" fmla="*/ 116 h 303"/>
                <a:gd name="T2" fmla="*/ 199 w 303"/>
                <a:gd name="T3" fmla="*/ 99 h 303"/>
                <a:gd name="T4" fmla="*/ 151 w 303"/>
                <a:gd name="T5" fmla="*/ 0 h 303"/>
                <a:gd name="T6" fmla="*/ 104 w 303"/>
                <a:gd name="T7" fmla="*/ 99 h 303"/>
                <a:gd name="T8" fmla="*/ 0 w 303"/>
                <a:gd name="T9" fmla="*/ 116 h 303"/>
                <a:gd name="T10" fmla="*/ 76 w 303"/>
                <a:gd name="T11" fmla="*/ 194 h 303"/>
                <a:gd name="T12" fmla="*/ 57 w 303"/>
                <a:gd name="T13" fmla="*/ 303 h 303"/>
                <a:gd name="T14" fmla="*/ 151 w 303"/>
                <a:gd name="T15" fmla="*/ 251 h 303"/>
                <a:gd name="T16" fmla="*/ 246 w 303"/>
                <a:gd name="T17" fmla="*/ 303 h 303"/>
                <a:gd name="T18" fmla="*/ 227 w 303"/>
                <a:gd name="T19" fmla="*/ 194 h 303"/>
                <a:gd name="T20" fmla="*/ 303 w 303"/>
                <a:gd name="T21" fmla="*/ 11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 h="303">
                  <a:moveTo>
                    <a:pt x="303" y="116"/>
                  </a:moveTo>
                  <a:lnTo>
                    <a:pt x="199" y="99"/>
                  </a:lnTo>
                  <a:lnTo>
                    <a:pt x="151" y="0"/>
                  </a:lnTo>
                  <a:lnTo>
                    <a:pt x="104" y="99"/>
                  </a:lnTo>
                  <a:lnTo>
                    <a:pt x="0" y="116"/>
                  </a:lnTo>
                  <a:lnTo>
                    <a:pt x="76" y="194"/>
                  </a:lnTo>
                  <a:lnTo>
                    <a:pt x="57" y="303"/>
                  </a:lnTo>
                  <a:lnTo>
                    <a:pt x="151" y="251"/>
                  </a:lnTo>
                  <a:lnTo>
                    <a:pt x="246" y="303"/>
                  </a:lnTo>
                  <a:lnTo>
                    <a:pt x="227" y="194"/>
                  </a:lnTo>
                  <a:lnTo>
                    <a:pt x="303" y="116"/>
                  </a:lnTo>
                  <a:close/>
                </a:path>
              </a:pathLst>
            </a:custGeom>
            <a:solidFill>
              <a:schemeClr val="bg1"/>
            </a:solidFill>
            <a:ln>
              <a:noFill/>
            </a:ln>
          </p:spPr>
          <p:txBody>
            <a:bodyPr vert="horz" wrap="square" lIns="68580" tIns="34290" rIns="68580" bIns="34290" numCol="1" anchor="t" anchorCtr="0" compatLnSpc="1"/>
            <a:lstStyle/>
            <a:p>
              <a:endParaRPr lang="zh-CN" altLang="en-US" sz="2400"/>
            </a:p>
          </p:txBody>
        </p:sp>
      </p:grpSp>
      <p:cxnSp>
        <p:nvCxnSpPr>
          <p:cNvPr id="38" name="Straight Connector 21"/>
          <p:cNvCxnSpPr/>
          <p:nvPr/>
        </p:nvCxnSpPr>
        <p:spPr>
          <a:xfrm rot="5400000">
            <a:off x="9735794" y="832056"/>
            <a:ext cx="0" cy="2115887"/>
          </a:xfrm>
          <a:prstGeom prst="line">
            <a:avLst/>
          </a:prstGeom>
          <a:ln>
            <a:solidFill>
              <a:srgbClr val="BFBFBF"/>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22"/>
          <p:cNvCxnSpPr/>
          <p:nvPr/>
        </p:nvCxnSpPr>
        <p:spPr>
          <a:xfrm rot="16200000" flipH="1">
            <a:off x="2296705" y="832056"/>
            <a:ext cx="0" cy="2115887"/>
          </a:xfrm>
          <a:prstGeom prst="line">
            <a:avLst/>
          </a:prstGeom>
          <a:ln>
            <a:solidFill>
              <a:srgbClr val="BFBFBF"/>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5424635" y="1305363"/>
            <a:ext cx="1210953" cy="1210953"/>
            <a:chOff x="4117080" y="1393836"/>
            <a:chExt cx="908215" cy="908215"/>
          </a:xfrm>
        </p:grpSpPr>
        <p:sp>
          <p:nvSpPr>
            <p:cNvPr id="41" name="Oval 15"/>
            <p:cNvSpPr/>
            <p:nvPr/>
          </p:nvSpPr>
          <p:spPr>
            <a:xfrm>
              <a:off x="4117080" y="1393836"/>
              <a:ext cx="908215" cy="908215"/>
            </a:xfrm>
            <a:prstGeom prst="ellipse">
              <a:avLst/>
            </a:prstGeom>
            <a:solidFill>
              <a:srgbClr val="F7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ea typeface="微软雅黑" panose="020B0503020204020204" charset="-122"/>
              </a:endParaRPr>
            </a:p>
          </p:txBody>
        </p:sp>
        <p:sp>
          <p:nvSpPr>
            <p:cNvPr id="42" name="Freeform 219"/>
            <p:cNvSpPr>
              <a:spLocks noEditPoints="1"/>
            </p:cNvSpPr>
            <p:nvPr/>
          </p:nvSpPr>
          <p:spPr bwMode="auto">
            <a:xfrm>
              <a:off x="4443847" y="1714616"/>
              <a:ext cx="246274" cy="245461"/>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solidFill>
              <a:schemeClr val="bg1"/>
            </a:solidFill>
            <a:ln>
              <a:noFill/>
            </a:ln>
          </p:spPr>
          <p:txBody>
            <a:bodyPr vert="horz" wrap="square" lIns="68580" tIns="34290" rIns="68580" bIns="34290" numCol="1" anchor="t" anchorCtr="0" compatLnSpc="1"/>
            <a:lstStyle/>
            <a:p>
              <a:endParaRPr lang="zh-CN" altLang="en-US" sz="2400"/>
            </a:p>
          </p:txBody>
        </p:sp>
      </p:grpSp>
      <p:grpSp>
        <p:nvGrpSpPr>
          <p:cNvPr id="43" name="组合 42"/>
          <p:cNvGrpSpPr/>
          <p:nvPr/>
        </p:nvGrpSpPr>
        <p:grpSpPr>
          <a:xfrm>
            <a:off x="4440765" y="1305363"/>
            <a:ext cx="1210953" cy="1210953"/>
            <a:chOff x="3379177" y="1393836"/>
            <a:chExt cx="908215" cy="908215"/>
          </a:xfrm>
        </p:grpSpPr>
        <p:sp>
          <p:nvSpPr>
            <p:cNvPr id="44" name="Oval 14"/>
            <p:cNvSpPr/>
            <p:nvPr/>
          </p:nvSpPr>
          <p:spPr>
            <a:xfrm>
              <a:off x="3379177" y="1393836"/>
              <a:ext cx="908215" cy="908215"/>
            </a:xfrm>
            <a:prstGeom prst="ellipse">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ea typeface="微软雅黑" panose="020B0503020204020204" charset="-122"/>
              </a:endParaRPr>
            </a:p>
          </p:txBody>
        </p:sp>
        <p:sp>
          <p:nvSpPr>
            <p:cNvPr id="45" name="Freeform 174"/>
            <p:cNvSpPr/>
            <p:nvPr/>
          </p:nvSpPr>
          <p:spPr bwMode="auto">
            <a:xfrm>
              <a:off x="3712993" y="1728868"/>
              <a:ext cx="240584" cy="238146"/>
            </a:xfrm>
            <a:custGeom>
              <a:avLst/>
              <a:gdLst>
                <a:gd name="T0" fmla="*/ 119 w 125"/>
                <a:gd name="T1" fmla="*/ 24 h 124"/>
                <a:gd name="T2" fmla="*/ 108 w 125"/>
                <a:gd name="T3" fmla="*/ 34 h 124"/>
                <a:gd name="T4" fmla="*/ 91 w 125"/>
                <a:gd name="T5" fmla="*/ 34 h 124"/>
                <a:gd name="T6" fmla="*/ 91 w 125"/>
                <a:gd name="T7" fmla="*/ 17 h 124"/>
                <a:gd name="T8" fmla="*/ 101 w 125"/>
                <a:gd name="T9" fmla="*/ 6 h 124"/>
                <a:gd name="T10" fmla="*/ 59 w 125"/>
                <a:gd name="T11" fmla="*/ 14 h 124"/>
                <a:gd name="T12" fmla="*/ 50 w 125"/>
                <a:gd name="T13" fmla="*/ 52 h 124"/>
                <a:gd name="T14" fmla="*/ 7 w 125"/>
                <a:gd name="T15" fmla="*/ 95 h 124"/>
                <a:gd name="T16" fmla="*/ 7 w 125"/>
                <a:gd name="T17" fmla="*/ 118 h 124"/>
                <a:gd name="T18" fmla="*/ 30 w 125"/>
                <a:gd name="T19" fmla="*/ 118 h 124"/>
                <a:gd name="T20" fmla="*/ 73 w 125"/>
                <a:gd name="T21" fmla="*/ 75 h 124"/>
                <a:gd name="T22" fmla="*/ 111 w 125"/>
                <a:gd name="T23" fmla="*/ 66 h 124"/>
                <a:gd name="T24" fmla="*/ 119 w 125"/>
                <a:gd name="T25" fmla="*/ 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4">
                  <a:moveTo>
                    <a:pt x="119" y="24"/>
                  </a:moveTo>
                  <a:cubicBezTo>
                    <a:pt x="117" y="27"/>
                    <a:pt x="113" y="30"/>
                    <a:pt x="108" y="34"/>
                  </a:cubicBezTo>
                  <a:cubicBezTo>
                    <a:pt x="103" y="39"/>
                    <a:pt x="96" y="39"/>
                    <a:pt x="91" y="34"/>
                  </a:cubicBezTo>
                  <a:cubicBezTo>
                    <a:pt x="86" y="29"/>
                    <a:pt x="86" y="22"/>
                    <a:pt x="91" y="17"/>
                  </a:cubicBezTo>
                  <a:cubicBezTo>
                    <a:pt x="96" y="12"/>
                    <a:pt x="101" y="6"/>
                    <a:pt x="101" y="6"/>
                  </a:cubicBezTo>
                  <a:cubicBezTo>
                    <a:pt x="87" y="0"/>
                    <a:pt x="70" y="3"/>
                    <a:pt x="59" y="14"/>
                  </a:cubicBezTo>
                  <a:cubicBezTo>
                    <a:pt x="49" y="24"/>
                    <a:pt x="46" y="39"/>
                    <a:pt x="50" y="52"/>
                  </a:cubicBezTo>
                  <a:cubicBezTo>
                    <a:pt x="7" y="95"/>
                    <a:pt x="7" y="95"/>
                    <a:pt x="7" y="95"/>
                  </a:cubicBezTo>
                  <a:cubicBezTo>
                    <a:pt x="0" y="101"/>
                    <a:pt x="0" y="112"/>
                    <a:pt x="7" y="118"/>
                  </a:cubicBezTo>
                  <a:cubicBezTo>
                    <a:pt x="13" y="124"/>
                    <a:pt x="24" y="124"/>
                    <a:pt x="30" y="118"/>
                  </a:cubicBezTo>
                  <a:cubicBezTo>
                    <a:pt x="73" y="75"/>
                    <a:pt x="73" y="75"/>
                    <a:pt x="73" y="75"/>
                  </a:cubicBezTo>
                  <a:cubicBezTo>
                    <a:pt x="86" y="79"/>
                    <a:pt x="101" y="76"/>
                    <a:pt x="111" y="66"/>
                  </a:cubicBezTo>
                  <a:cubicBezTo>
                    <a:pt x="123" y="55"/>
                    <a:pt x="125" y="38"/>
                    <a:pt x="119" y="24"/>
                  </a:cubicBezTo>
                  <a:close/>
                </a:path>
              </a:pathLst>
            </a:custGeom>
            <a:solidFill>
              <a:schemeClr val="bg1"/>
            </a:solidFill>
            <a:ln>
              <a:noFill/>
            </a:ln>
          </p:spPr>
          <p:txBody>
            <a:bodyPr vert="horz" wrap="square" lIns="68580" tIns="34290" rIns="68580" bIns="34290" numCol="1" anchor="t" anchorCtr="0" compatLnSpc="1"/>
            <a:lstStyle/>
            <a:p>
              <a:endParaRPr lang="zh-CN" altLang="en-US" sz="2400"/>
            </a:p>
          </p:txBody>
        </p:sp>
      </p:grpSp>
      <p:grpSp>
        <p:nvGrpSpPr>
          <p:cNvPr id="46" name="组合 45"/>
          <p:cNvGrpSpPr/>
          <p:nvPr/>
        </p:nvGrpSpPr>
        <p:grpSpPr>
          <a:xfrm>
            <a:off x="3456893" y="1305363"/>
            <a:ext cx="1210953" cy="1210953"/>
            <a:chOff x="2641273" y="1393836"/>
            <a:chExt cx="908215" cy="908215"/>
          </a:xfrm>
        </p:grpSpPr>
        <p:sp>
          <p:nvSpPr>
            <p:cNvPr id="47" name="Oval 2"/>
            <p:cNvSpPr/>
            <p:nvPr/>
          </p:nvSpPr>
          <p:spPr>
            <a:xfrm>
              <a:off x="2641273" y="1393836"/>
              <a:ext cx="908215" cy="908215"/>
            </a:xfrm>
            <a:prstGeom prst="ellipse">
              <a:avLst/>
            </a:prstGeom>
            <a:solidFill>
              <a:srgbClr val="F7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ea typeface="微软雅黑" panose="020B0503020204020204" charset="-122"/>
              </a:endParaRPr>
            </a:p>
          </p:txBody>
        </p:sp>
        <p:sp>
          <p:nvSpPr>
            <p:cNvPr id="48" name="Freeform 100"/>
            <p:cNvSpPr/>
            <p:nvPr/>
          </p:nvSpPr>
          <p:spPr bwMode="auto">
            <a:xfrm>
              <a:off x="3003129" y="1748377"/>
              <a:ext cx="184502" cy="199132"/>
            </a:xfrm>
            <a:custGeom>
              <a:avLst/>
              <a:gdLst>
                <a:gd name="T0" fmla="*/ 76 w 96"/>
                <a:gd name="T1" fmla="*/ 64 h 104"/>
                <a:gd name="T2" fmla="*/ 59 w 96"/>
                <a:gd name="T3" fmla="*/ 73 h 104"/>
                <a:gd name="T4" fmla="*/ 38 w 96"/>
                <a:gd name="T5" fmla="*/ 61 h 104"/>
                <a:gd name="T6" fmla="*/ 40 w 96"/>
                <a:gd name="T7" fmla="*/ 52 h 104"/>
                <a:gd name="T8" fmla="*/ 39 w 96"/>
                <a:gd name="T9" fmla="*/ 46 h 104"/>
                <a:gd name="T10" fmla="*/ 61 w 96"/>
                <a:gd name="T11" fmla="*/ 34 h 104"/>
                <a:gd name="T12" fmla="*/ 76 w 96"/>
                <a:gd name="T13" fmla="*/ 40 h 104"/>
                <a:gd name="T14" fmla="*/ 96 w 96"/>
                <a:gd name="T15" fmla="*/ 20 h 104"/>
                <a:gd name="T16" fmla="*/ 76 w 96"/>
                <a:gd name="T17" fmla="*/ 0 h 104"/>
                <a:gd name="T18" fmla="*/ 56 w 96"/>
                <a:gd name="T19" fmla="*/ 20 h 104"/>
                <a:gd name="T20" fmla="*/ 57 w 96"/>
                <a:gd name="T21" fmla="*/ 26 h 104"/>
                <a:gd name="T22" fmla="*/ 35 w 96"/>
                <a:gd name="T23" fmla="*/ 38 h 104"/>
                <a:gd name="T24" fmla="*/ 20 w 96"/>
                <a:gd name="T25" fmla="*/ 32 h 104"/>
                <a:gd name="T26" fmla="*/ 0 w 96"/>
                <a:gd name="T27" fmla="*/ 52 h 104"/>
                <a:gd name="T28" fmla="*/ 20 w 96"/>
                <a:gd name="T29" fmla="*/ 72 h 104"/>
                <a:gd name="T30" fmla="*/ 32 w 96"/>
                <a:gd name="T31" fmla="*/ 68 h 104"/>
                <a:gd name="T32" fmla="*/ 56 w 96"/>
                <a:gd name="T33" fmla="*/ 82 h 104"/>
                <a:gd name="T34" fmla="*/ 56 w 96"/>
                <a:gd name="T35" fmla="*/ 84 h 104"/>
                <a:gd name="T36" fmla="*/ 76 w 96"/>
                <a:gd name="T37" fmla="*/ 104 h 104"/>
                <a:gd name="T38" fmla="*/ 96 w 96"/>
                <a:gd name="T39" fmla="*/ 84 h 104"/>
                <a:gd name="T40" fmla="*/ 76 w 96"/>
                <a:gd name="T41"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04">
                  <a:moveTo>
                    <a:pt x="76" y="64"/>
                  </a:moveTo>
                  <a:cubicBezTo>
                    <a:pt x="69" y="64"/>
                    <a:pt x="63" y="68"/>
                    <a:pt x="59" y="73"/>
                  </a:cubicBezTo>
                  <a:cubicBezTo>
                    <a:pt x="38" y="61"/>
                    <a:pt x="38" y="61"/>
                    <a:pt x="38" y="61"/>
                  </a:cubicBezTo>
                  <a:cubicBezTo>
                    <a:pt x="39" y="58"/>
                    <a:pt x="40" y="55"/>
                    <a:pt x="40" y="52"/>
                  </a:cubicBezTo>
                  <a:cubicBezTo>
                    <a:pt x="40" y="50"/>
                    <a:pt x="40" y="48"/>
                    <a:pt x="39" y="46"/>
                  </a:cubicBezTo>
                  <a:cubicBezTo>
                    <a:pt x="61" y="34"/>
                    <a:pt x="61" y="34"/>
                    <a:pt x="61" y="34"/>
                  </a:cubicBezTo>
                  <a:cubicBezTo>
                    <a:pt x="65" y="37"/>
                    <a:pt x="70" y="40"/>
                    <a:pt x="76" y="40"/>
                  </a:cubicBezTo>
                  <a:cubicBezTo>
                    <a:pt x="87" y="40"/>
                    <a:pt x="96" y="31"/>
                    <a:pt x="96" y="20"/>
                  </a:cubicBezTo>
                  <a:cubicBezTo>
                    <a:pt x="96" y="9"/>
                    <a:pt x="87" y="0"/>
                    <a:pt x="76" y="0"/>
                  </a:cubicBezTo>
                  <a:cubicBezTo>
                    <a:pt x="65" y="0"/>
                    <a:pt x="56" y="9"/>
                    <a:pt x="56" y="20"/>
                  </a:cubicBezTo>
                  <a:cubicBezTo>
                    <a:pt x="56" y="22"/>
                    <a:pt x="56" y="24"/>
                    <a:pt x="57" y="26"/>
                  </a:cubicBezTo>
                  <a:cubicBezTo>
                    <a:pt x="35" y="38"/>
                    <a:pt x="35" y="38"/>
                    <a:pt x="35" y="38"/>
                  </a:cubicBezTo>
                  <a:cubicBezTo>
                    <a:pt x="31" y="35"/>
                    <a:pt x="26" y="32"/>
                    <a:pt x="20" y="32"/>
                  </a:cubicBezTo>
                  <a:cubicBezTo>
                    <a:pt x="9" y="32"/>
                    <a:pt x="0" y="41"/>
                    <a:pt x="0" y="52"/>
                  </a:cubicBezTo>
                  <a:cubicBezTo>
                    <a:pt x="0" y="63"/>
                    <a:pt x="9" y="72"/>
                    <a:pt x="20" y="72"/>
                  </a:cubicBezTo>
                  <a:cubicBezTo>
                    <a:pt x="25" y="72"/>
                    <a:pt x="29" y="70"/>
                    <a:pt x="32" y="68"/>
                  </a:cubicBezTo>
                  <a:cubicBezTo>
                    <a:pt x="56" y="82"/>
                    <a:pt x="56" y="82"/>
                    <a:pt x="56" y="82"/>
                  </a:cubicBezTo>
                  <a:cubicBezTo>
                    <a:pt x="56" y="83"/>
                    <a:pt x="56" y="83"/>
                    <a:pt x="56" y="84"/>
                  </a:cubicBezTo>
                  <a:cubicBezTo>
                    <a:pt x="56" y="95"/>
                    <a:pt x="65" y="104"/>
                    <a:pt x="76" y="104"/>
                  </a:cubicBezTo>
                  <a:cubicBezTo>
                    <a:pt x="87" y="104"/>
                    <a:pt x="96" y="95"/>
                    <a:pt x="96" y="84"/>
                  </a:cubicBezTo>
                  <a:cubicBezTo>
                    <a:pt x="96" y="73"/>
                    <a:pt x="87" y="64"/>
                    <a:pt x="76" y="64"/>
                  </a:cubicBezTo>
                  <a:close/>
                </a:path>
              </a:pathLst>
            </a:custGeom>
            <a:solidFill>
              <a:schemeClr val="bg1"/>
            </a:solidFill>
            <a:ln>
              <a:noFill/>
            </a:ln>
          </p:spPr>
          <p:txBody>
            <a:bodyPr vert="horz" wrap="square" lIns="68580" tIns="34290" rIns="68580" bIns="34290" numCol="1" anchor="t" anchorCtr="0" compatLnSpc="1"/>
            <a:lstStyle/>
            <a:p>
              <a:endParaRPr lang="zh-CN" altLang="en-US" sz="2400"/>
            </a:p>
          </p:txBody>
        </p:sp>
      </p:grpSp>
      <p:grpSp>
        <p:nvGrpSpPr>
          <p:cNvPr id="49" name="组合 48"/>
          <p:cNvGrpSpPr/>
          <p:nvPr/>
        </p:nvGrpSpPr>
        <p:grpSpPr>
          <a:xfrm>
            <a:off x="1324698" y="2782176"/>
            <a:ext cx="1672212" cy="2403429"/>
            <a:chOff x="1042127" y="2501446"/>
            <a:chExt cx="1254159" cy="1802572"/>
          </a:xfrm>
        </p:grpSpPr>
        <p:sp>
          <p:nvSpPr>
            <p:cNvPr id="50" name="文本框 15"/>
            <p:cNvSpPr txBox="1"/>
            <p:nvPr/>
          </p:nvSpPr>
          <p:spPr>
            <a:xfrm>
              <a:off x="1088626" y="2996369"/>
              <a:ext cx="1098375" cy="189548"/>
            </a:xfrm>
            <a:prstGeom prst="rect">
              <a:avLst/>
            </a:prstGeom>
            <a:solidFill>
              <a:srgbClr val="F77A08"/>
            </a:solidFill>
          </p:spPr>
          <p:txBody>
            <a:bodyPr wrap="square" lIns="68580" tIns="34290" rIns="68580" bIns="34290" rtlCol="0">
              <a:spAutoFit/>
            </a:bodyPr>
            <a:lstStyle>
              <a:defPPr>
                <a:defRPr lang="zh-CN"/>
              </a:defPPr>
              <a:lvl1pPr algn="ctr">
                <a:defRPr sz="900" b="1">
                  <a:solidFill>
                    <a:schemeClr val="bg1"/>
                  </a:solidFill>
                  <a:latin typeface="微软雅黑" panose="020B0503020204020204" charset="-122"/>
                  <a:ea typeface="微软雅黑" panose="020B0503020204020204" charset="-122"/>
                </a:defRPr>
              </a:lvl1pPr>
            </a:lstStyle>
            <a:p>
              <a:r>
                <a:rPr lang="zh-CN" altLang="en-US" sz="1200" dirty="0"/>
                <a:t>点击此处添加标题</a:t>
              </a:r>
            </a:p>
          </p:txBody>
        </p:sp>
        <p:sp>
          <p:nvSpPr>
            <p:cNvPr id="51" name="文本框 16"/>
            <p:cNvSpPr txBox="1"/>
            <p:nvPr/>
          </p:nvSpPr>
          <p:spPr>
            <a:xfrm>
              <a:off x="1042127" y="3329610"/>
              <a:ext cx="1254159" cy="974408"/>
            </a:xfrm>
            <a:prstGeom prst="rect">
              <a:avLst/>
            </a:prstGeom>
            <a:noFill/>
          </p:spPr>
          <p:txBody>
            <a:bodyPr wrap="square" lIns="68580" tIns="34290" rIns="68580" bIns="34290" rtlCol="0">
              <a:spAutoFit/>
            </a:bodyPr>
            <a:lstStyle/>
            <a:p>
              <a:pPr algn="just">
                <a:lnSpc>
                  <a:spcPct val="125000"/>
                </a:lnSpc>
                <a:spcAft>
                  <a:spcPts val="300"/>
                </a:spcAft>
                <a:buClr>
                  <a:schemeClr val="tx1">
                    <a:lumMod val="50000"/>
                    <a:lumOff val="50000"/>
                  </a:schemeClr>
                </a:buClr>
                <a:buSzPct val="80000"/>
              </a:pPr>
              <a:r>
                <a:rPr lang="zh-CN" altLang="en-US"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a:t>
              </a:r>
            </a:p>
          </p:txBody>
        </p:sp>
        <p:sp>
          <p:nvSpPr>
            <p:cNvPr id="52" name="文本框 25"/>
            <p:cNvSpPr txBox="1"/>
            <p:nvPr/>
          </p:nvSpPr>
          <p:spPr>
            <a:xfrm>
              <a:off x="1106988" y="2501446"/>
              <a:ext cx="1120140" cy="359093"/>
            </a:xfrm>
            <a:prstGeom prst="rect">
              <a:avLst/>
            </a:prstGeom>
            <a:noFill/>
          </p:spPr>
          <p:txBody>
            <a:bodyPr wrap="none" lIns="68580" tIns="34290" rIns="68580" bIns="34290" rtlCol="0">
              <a:spAutoFit/>
            </a:bodyPr>
            <a:lstStyle/>
            <a:p>
              <a:pPr algn="ctr"/>
              <a:r>
                <a:rPr lang="en-US" altLang="zh-CN" sz="2665" b="1"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添加标题</a:t>
              </a:r>
            </a:p>
          </p:txBody>
        </p:sp>
      </p:grpSp>
      <p:grpSp>
        <p:nvGrpSpPr>
          <p:cNvPr id="53" name="组合 52"/>
          <p:cNvGrpSpPr/>
          <p:nvPr/>
        </p:nvGrpSpPr>
        <p:grpSpPr>
          <a:xfrm>
            <a:off x="3273906" y="2782176"/>
            <a:ext cx="1672212" cy="2403429"/>
            <a:chOff x="2504033" y="2501446"/>
            <a:chExt cx="1254159" cy="1802572"/>
          </a:xfrm>
        </p:grpSpPr>
        <p:sp>
          <p:nvSpPr>
            <p:cNvPr id="54" name="文本框 17"/>
            <p:cNvSpPr txBox="1"/>
            <p:nvPr/>
          </p:nvSpPr>
          <p:spPr>
            <a:xfrm>
              <a:off x="2550531" y="2996369"/>
              <a:ext cx="1098375" cy="189548"/>
            </a:xfrm>
            <a:prstGeom prst="rect">
              <a:avLst/>
            </a:prstGeom>
            <a:solidFill>
              <a:srgbClr val="2DB2A4"/>
            </a:solidFill>
          </p:spPr>
          <p:txBody>
            <a:bodyPr wrap="square" lIns="68580" tIns="34290" rIns="68580" bIns="34290" rtlCol="0">
              <a:spAutoFit/>
            </a:bodyPr>
            <a:lstStyle>
              <a:defPPr>
                <a:defRPr lang="zh-CN"/>
              </a:defPPr>
              <a:lvl1pPr algn="ctr">
                <a:defRPr sz="900" b="1">
                  <a:solidFill>
                    <a:schemeClr val="bg1"/>
                  </a:solidFill>
                  <a:latin typeface="微软雅黑" panose="020B0503020204020204" charset="-122"/>
                  <a:ea typeface="微软雅黑" panose="020B0503020204020204" charset="-122"/>
                </a:defRPr>
              </a:lvl1pPr>
            </a:lstStyle>
            <a:p>
              <a:r>
                <a:rPr lang="zh-CN" altLang="en-US" sz="1200" dirty="0"/>
                <a:t>点击此处添加标题</a:t>
              </a:r>
            </a:p>
          </p:txBody>
        </p:sp>
        <p:sp>
          <p:nvSpPr>
            <p:cNvPr id="55" name="文本框 18"/>
            <p:cNvSpPr txBox="1"/>
            <p:nvPr/>
          </p:nvSpPr>
          <p:spPr>
            <a:xfrm>
              <a:off x="2504033" y="3329610"/>
              <a:ext cx="1254159" cy="974408"/>
            </a:xfrm>
            <a:prstGeom prst="rect">
              <a:avLst/>
            </a:prstGeom>
            <a:noFill/>
          </p:spPr>
          <p:txBody>
            <a:bodyPr wrap="square" lIns="68580" tIns="34290" rIns="68580" bIns="34290" rtlCol="0">
              <a:spAutoFit/>
            </a:bodyPr>
            <a:lstStyle/>
            <a:p>
              <a:pPr algn="just">
                <a:lnSpc>
                  <a:spcPct val="125000"/>
                </a:lnSpc>
                <a:spcAft>
                  <a:spcPts val="300"/>
                </a:spcAft>
                <a:buClr>
                  <a:schemeClr val="tx1">
                    <a:lumMod val="50000"/>
                    <a:lumOff val="50000"/>
                  </a:schemeClr>
                </a:buClr>
                <a:buSzPct val="80000"/>
              </a:pPr>
              <a:r>
                <a:rPr lang="zh-CN" altLang="en-US"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a:t>
              </a:r>
            </a:p>
          </p:txBody>
        </p:sp>
        <p:sp>
          <p:nvSpPr>
            <p:cNvPr id="56" name="文本框 26"/>
            <p:cNvSpPr txBox="1"/>
            <p:nvPr/>
          </p:nvSpPr>
          <p:spPr>
            <a:xfrm>
              <a:off x="2568894" y="2501446"/>
              <a:ext cx="1120140" cy="359093"/>
            </a:xfrm>
            <a:prstGeom prst="rect">
              <a:avLst/>
            </a:prstGeom>
            <a:noFill/>
          </p:spPr>
          <p:txBody>
            <a:bodyPr wrap="none" lIns="68580" tIns="34290" rIns="68580" bIns="34290" rtlCol="0">
              <a:spAutoFit/>
            </a:bodyPr>
            <a:lstStyle/>
            <a:p>
              <a:pPr algn="ctr"/>
              <a:r>
                <a:rPr lang="en-US" altLang="zh-CN" sz="2665" b="1"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添加标题</a:t>
              </a:r>
            </a:p>
          </p:txBody>
        </p:sp>
      </p:grpSp>
      <p:grpSp>
        <p:nvGrpSpPr>
          <p:cNvPr id="57" name="组合 56"/>
          <p:cNvGrpSpPr/>
          <p:nvPr/>
        </p:nvGrpSpPr>
        <p:grpSpPr>
          <a:xfrm>
            <a:off x="5209927" y="2782176"/>
            <a:ext cx="1699975" cy="2403429"/>
            <a:chOff x="3956049" y="2501446"/>
            <a:chExt cx="1274981" cy="1802572"/>
          </a:xfrm>
        </p:grpSpPr>
        <p:sp>
          <p:nvSpPr>
            <p:cNvPr id="58" name="文本框 19"/>
            <p:cNvSpPr txBox="1"/>
            <p:nvPr/>
          </p:nvSpPr>
          <p:spPr>
            <a:xfrm>
              <a:off x="4012436" y="2996369"/>
              <a:ext cx="1098375" cy="189548"/>
            </a:xfrm>
            <a:prstGeom prst="rect">
              <a:avLst/>
            </a:prstGeom>
            <a:solidFill>
              <a:srgbClr val="F77A08"/>
            </a:solidFill>
          </p:spPr>
          <p:txBody>
            <a:bodyPr wrap="square" lIns="68580" tIns="34290" rIns="68580" bIns="34290" rtlCol="0">
              <a:spAutoFit/>
            </a:bodyPr>
            <a:lstStyle>
              <a:defPPr>
                <a:defRPr lang="zh-CN"/>
              </a:defPPr>
              <a:lvl1pPr algn="ctr">
                <a:defRPr sz="900" b="1">
                  <a:solidFill>
                    <a:schemeClr val="bg1"/>
                  </a:solidFill>
                  <a:latin typeface="微软雅黑" panose="020B0503020204020204" charset="-122"/>
                  <a:ea typeface="微软雅黑" panose="020B0503020204020204" charset="-122"/>
                </a:defRPr>
              </a:lvl1pPr>
            </a:lstStyle>
            <a:p>
              <a:r>
                <a:rPr lang="zh-CN" altLang="en-US" sz="1200" dirty="0"/>
                <a:t>点击此处添加标题</a:t>
              </a:r>
            </a:p>
          </p:txBody>
        </p:sp>
        <p:sp>
          <p:nvSpPr>
            <p:cNvPr id="59" name="文本框 20"/>
            <p:cNvSpPr txBox="1"/>
            <p:nvPr/>
          </p:nvSpPr>
          <p:spPr>
            <a:xfrm>
              <a:off x="3956049" y="3329610"/>
              <a:ext cx="1274981" cy="974408"/>
            </a:xfrm>
            <a:prstGeom prst="rect">
              <a:avLst/>
            </a:prstGeom>
            <a:noFill/>
          </p:spPr>
          <p:txBody>
            <a:bodyPr wrap="square" lIns="68580" tIns="34290" rIns="68580" bIns="34290" rtlCol="0">
              <a:spAutoFit/>
            </a:bodyPr>
            <a:lstStyle/>
            <a:p>
              <a:pPr algn="just">
                <a:lnSpc>
                  <a:spcPct val="125000"/>
                </a:lnSpc>
                <a:spcAft>
                  <a:spcPts val="300"/>
                </a:spcAft>
                <a:buClr>
                  <a:schemeClr val="tx1">
                    <a:lumMod val="50000"/>
                    <a:lumOff val="50000"/>
                  </a:schemeClr>
                </a:buClr>
                <a:buSzPct val="80000"/>
              </a:pPr>
              <a:r>
                <a:rPr lang="zh-CN" altLang="en-US"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a:t>
              </a:r>
            </a:p>
          </p:txBody>
        </p:sp>
        <p:sp>
          <p:nvSpPr>
            <p:cNvPr id="60" name="文本框 27"/>
            <p:cNvSpPr txBox="1"/>
            <p:nvPr/>
          </p:nvSpPr>
          <p:spPr>
            <a:xfrm>
              <a:off x="4030797" y="2501446"/>
              <a:ext cx="1120140" cy="359093"/>
            </a:xfrm>
            <a:prstGeom prst="rect">
              <a:avLst/>
            </a:prstGeom>
            <a:noFill/>
          </p:spPr>
          <p:txBody>
            <a:bodyPr wrap="none" lIns="68580" tIns="34290" rIns="68580" bIns="34290" rtlCol="0">
              <a:spAutoFit/>
            </a:bodyPr>
            <a:lstStyle/>
            <a:p>
              <a:pPr algn="ctr"/>
              <a:r>
                <a:rPr lang="en-US" altLang="zh-CN" sz="2665" b="1"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添加标题</a:t>
              </a:r>
            </a:p>
          </p:txBody>
        </p:sp>
      </p:grpSp>
      <p:grpSp>
        <p:nvGrpSpPr>
          <p:cNvPr id="61" name="组合 60"/>
          <p:cNvGrpSpPr/>
          <p:nvPr/>
        </p:nvGrpSpPr>
        <p:grpSpPr>
          <a:xfrm>
            <a:off x="7172319" y="2782176"/>
            <a:ext cx="1672212" cy="2403429"/>
            <a:chOff x="5427843" y="2501446"/>
            <a:chExt cx="1254159" cy="1802572"/>
          </a:xfrm>
        </p:grpSpPr>
        <p:sp>
          <p:nvSpPr>
            <p:cNvPr id="62" name="文本框 21"/>
            <p:cNvSpPr txBox="1"/>
            <p:nvPr/>
          </p:nvSpPr>
          <p:spPr>
            <a:xfrm>
              <a:off x="5474342" y="2996369"/>
              <a:ext cx="1098375" cy="189548"/>
            </a:xfrm>
            <a:prstGeom prst="rect">
              <a:avLst/>
            </a:prstGeom>
            <a:solidFill>
              <a:srgbClr val="2DB2A4"/>
            </a:solidFill>
          </p:spPr>
          <p:txBody>
            <a:bodyPr wrap="square" lIns="68580" tIns="34290" rIns="68580" bIns="34290" rtlCol="0">
              <a:spAutoFit/>
            </a:bodyPr>
            <a:lstStyle>
              <a:defPPr>
                <a:defRPr lang="zh-CN"/>
              </a:defPPr>
              <a:lvl1pPr algn="ctr">
                <a:defRPr sz="900" b="1">
                  <a:solidFill>
                    <a:schemeClr val="bg1"/>
                  </a:solidFill>
                  <a:latin typeface="微软雅黑" panose="020B0503020204020204" charset="-122"/>
                  <a:ea typeface="微软雅黑" panose="020B0503020204020204" charset="-122"/>
                </a:defRPr>
              </a:lvl1pPr>
            </a:lstStyle>
            <a:p>
              <a:r>
                <a:rPr lang="zh-CN" altLang="en-US" sz="1200" dirty="0"/>
                <a:t>点击此处添加标题</a:t>
              </a:r>
            </a:p>
          </p:txBody>
        </p:sp>
        <p:sp>
          <p:nvSpPr>
            <p:cNvPr id="63" name="文本框 22"/>
            <p:cNvSpPr txBox="1"/>
            <p:nvPr/>
          </p:nvSpPr>
          <p:spPr>
            <a:xfrm>
              <a:off x="5427843" y="3329610"/>
              <a:ext cx="1254159" cy="974408"/>
            </a:xfrm>
            <a:prstGeom prst="rect">
              <a:avLst/>
            </a:prstGeom>
            <a:noFill/>
          </p:spPr>
          <p:txBody>
            <a:bodyPr wrap="square" lIns="68580" tIns="34290" rIns="68580" bIns="34290" rtlCol="0">
              <a:spAutoFit/>
            </a:bodyPr>
            <a:lstStyle/>
            <a:p>
              <a:pPr algn="just">
                <a:lnSpc>
                  <a:spcPct val="125000"/>
                </a:lnSpc>
                <a:spcAft>
                  <a:spcPts val="300"/>
                </a:spcAft>
                <a:buClr>
                  <a:schemeClr val="tx1">
                    <a:lumMod val="50000"/>
                    <a:lumOff val="50000"/>
                  </a:schemeClr>
                </a:buClr>
                <a:buSzPct val="80000"/>
              </a:pPr>
              <a:r>
                <a:rPr lang="zh-CN" altLang="en-US"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a:t>
              </a:r>
            </a:p>
          </p:txBody>
        </p:sp>
        <p:sp>
          <p:nvSpPr>
            <p:cNvPr id="64" name="文本框 28"/>
            <p:cNvSpPr txBox="1"/>
            <p:nvPr/>
          </p:nvSpPr>
          <p:spPr>
            <a:xfrm>
              <a:off x="5492703" y="2501446"/>
              <a:ext cx="1120140" cy="359093"/>
            </a:xfrm>
            <a:prstGeom prst="rect">
              <a:avLst/>
            </a:prstGeom>
            <a:noFill/>
          </p:spPr>
          <p:txBody>
            <a:bodyPr wrap="none" lIns="68580" tIns="34290" rIns="68580" bIns="34290" rtlCol="0">
              <a:spAutoFit/>
            </a:bodyPr>
            <a:lstStyle/>
            <a:p>
              <a:pPr algn="ctr"/>
              <a:r>
                <a:rPr lang="en-US" altLang="zh-CN" sz="2665" b="1"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添加标题</a:t>
              </a:r>
            </a:p>
          </p:txBody>
        </p:sp>
      </p:grpSp>
      <p:grpSp>
        <p:nvGrpSpPr>
          <p:cNvPr id="65" name="组合 64"/>
          <p:cNvGrpSpPr/>
          <p:nvPr/>
        </p:nvGrpSpPr>
        <p:grpSpPr>
          <a:xfrm>
            <a:off x="9121526" y="2782176"/>
            <a:ext cx="1672212" cy="2403429"/>
            <a:chOff x="6889748" y="2501446"/>
            <a:chExt cx="1254159" cy="1802572"/>
          </a:xfrm>
        </p:grpSpPr>
        <p:sp>
          <p:nvSpPr>
            <p:cNvPr id="66" name="文本框 23"/>
            <p:cNvSpPr txBox="1"/>
            <p:nvPr/>
          </p:nvSpPr>
          <p:spPr>
            <a:xfrm>
              <a:off x="6936246" y="2996369"/>
              <a:ext cx="1098375" cy="189548"/>
            </a:xfrm>
            <a:prstGeom prst="rect">
              <a:avLst/>
            </a:prstGeom>
            <a:solidFill>
              <a:srgbClr val="F77A08"/>
            </a:solidFill>
          </p:spPr>
          <p:txBody>
            <a:bodyPr wrap="square" lIns="68580" tIns="34290" rIns="68580" bIns="34290" rtlCol="0">
              <a:spAutoFit/>
            </a:bodyPr>
            <a:lstStyle>
              <a:defPPr>
                <a:defRPr lang="zh-CN"/>
              </a:defPPr>
              <a:lvl1pPr algn="ctr">
                <a:defRPr sz="900" b="1">
                  <a:solidFill>
                    <a:schemeClr val="bg1"/>
                  </a:solidFill>
                  <a:latin typeface="微软雅黑" panose="020B0503020204020204" charset="-122"/>
                  <a:ea typeface="微软雅黑" panose="020B0503020204020204" charset="-122"/>
                </a:defRPr>
              </a:lvl1pPr>
            </a:lstStyle>
            <a:p>
              <a:r>
                <a:rPr lang="zh-CN" altLang="en-US" sz="1200" dirty="0"/>
                <a:t>点击此处添加标题</a:t>
              </a:r>
            </a:p>
          </p:txBody>
        </p:sp>
        <p:sp>
          <p:nvSpPr>
            <p:cNvPr id="67" name="文本框 24"/>
            <p:cNvSpPr txBox="1"/>
            <p:nvPr/>
          </p:nvSpPr>
          <p:spPr>
            <a:xfrm>
              <a:off x="6889748" y="3329610"/>
              <a:ext cx="1254159" cy="974408"/>
            </a:xfrm>
            <a:prstGeom prst="rect">
              <a:avLst/>
            </a:prstGeom>
            <a:noFill/>
          </p:spPr>
          <p:txBody>
            <a:bodyPr wrap="square" lIns="68580" tIns="34290" rIns="68580" bIns="34290" rtlCol="0">
              <a:spAutoFit/>
            </a:bodyPr>
            <a:lstStyle/>
            <a:p>
              <a:pPr algn="just">
                <a:lnSpc>
                  <a:spcPct val="125000"/>
                </a:lnSpc>
                <a:spcAft>
                  <a:spcPts val="300"/>
                </a:spcAft>
                <a:buClr>
                  <a:schemeClr val="tx1">
                    <a:lumMod val="50000"/>
                    <a:lumOff val="50000"/>
                  </a:schemeClr>
                </a:buClr>
                <a:buSzPct val="80000"/>
              </a:pPr>
              <a:r>
                <a:rPr lang="zh-CN" altLang="en-US"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a:t>
              </a:r>
            </a:p>
          </p:txBody>
        </p:sp>
        <p:sp>
          <p:nvSpPr>
            <p:cNvPr id="68" name="文本框 29"/>
            <p:cNvSpPr txBox="1"/>
            <p:nvPr/>
          </p:nvSpPr>
          <p:spPr>
            <a:xfrm>
              <a:off x="6954608" y="2501446"/>
              <a:ext cx="1120140" cy="359093"/>
            </a:xfrm>
            <a:prstGeom prst="rect">
              <a:avLst/>
            </a:prstGeom>
            <a:noFill/>
          </p:spPr>
          <p:txBody>
            <a:bodyPr wrap="none" lIns="68580" tIns="34290" rIns="68580" bIns="34290" rtlCol="0">
              <a:spAutoFit/>
            </a:bodyPr>
            <a:lstStyle/>
            <a:p>
              <a:pPr algn="ctr"/>
              <a:r>
                <a:rPr lang="en-US" altLang="zh-CN" sz="2665" b="1"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添加标题</a:t>
              </a:r>
            </a:p>
          </p:txBody>
        </p:sp>
      </p:grpSp>
    </p:spTree>
  </p:cSld>
  <p:clrMapOvr>
    <a:masterClrMapping/>
  </p:clrMapOvr>
  <p:transition advTm="641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22" presetClass="entr" presetSubtype="8"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1250"/>
                            </p:stCondLst>
                            <p:childTnLst>
                              <p:par>
                                <p:cTn id="33" presetID="22" presetClass="entr" presetSubtype="2"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right)">
                                      <p:cBhvr>
                                        <p:cTn id="35" dur="500"/>
                                        <p:tgtEl>
                                          <p:spTgt spid="38"/>
                                        </p:tgtEl>
                                      </p:cBhvr>
                                    </p:animEffect>
                                  </p:childTnLst>
                                </p:cTn>
                              </p:par>
                            </p:childTnLst>
                          </p:cTn>
                        </p:par>
                        <p:par>
                          <p:cTn id="36" fill="hold">
                            <p:stCondLst>
                              <p:cond delay="1750"/>
                            </p:stCondLst>
                            <p:childTnLst>
                              <p:par>
                                <p:cTn id="37" presetID="37" presetClass="entr" presetSubtype="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anim calcmode="lin" valueType="num">
                                      <p:cBhvr>
                                        <p:cTn id="40" dur="500" fill="hold"/>
                                        <p:tgtEl>
                                          <p:spTgt spid="46"/>
                                        </p:tgtEl>
                                        <p:attrNameLst>
                                          <p:attrName>ppt_x</p:attrName>
                                        </p:attrNameLst>
                                      </p:cBhvr>
                                      <p:tavLst>
                                        <p:tav tm="0">
                                          <p:val>
                                            <p:strVal val="#ppt_x"/>
                                          </p:val>
                                        </p:tav>
                                        <p:tav tm="100000">
                                          <p:val>
                                            <p:strVal val="#ppt_x"/>
                                          </p:val>
                                        </p:tav>
                                      </p:tavLst>
                                    </p:anim>
                                    <p:anim calcmode="lin" valueType="num">
                                      <p:cBhvr>
                                        <p:cTn id="41" dur="450" decel="100000" fill="hold"/>
                                        <p:tgtEl>
                                          <p:spTgt spid="46"/>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46"/>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25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anim calcmode="lin" valueType="num">
                                      <p:cBhvr>
                                        <p:cTn id="46" dur="500" fill="hold"/>
                                        <p:tgtEl>
                                          <p:spTgt spid="43"/>
                                        </p:tgtEl>
                                        <p:attrNameLst>
                                          <p:attrName>ppt_x</p:attrName>
                                        </p:attrNameLst>
                                      </p:cBhvr>
                                      <p:tavLst>
                                        <p:tav tm="0">
                                          <p:val>
                                            <p:strVal val="#ppt_x"/>
                                          </p:val>
                                        </p:tav>
                                        <p:tav tm="100000">
                                          <p:val>
                                            <p:strVal val="#ppt_x"/>
                                          </p:val>
                                        </p:tav>
                                      </p:tavLst>
                                    </p:anim>
                                    <p:anim calcmode="lin" valueType="num">
                                      <p:cBhvr>
                                        <p:cTn id="47" dur="450" decel="100000" fill="hold"/>
                                        <p:tgtEl>
                                          <p:spTgt spid="43"/>
                                        </p:tgtEl>
                                        <p:attrNameLst>
                                          <p:attrName>ppt_y</p:attrName>
                                        </p:attrNameLst>
                                      </p:cBhvr>
                                      <p:tavLst>
                                        <p:tav tm="0">
                                          <p:val>
                                            <p:strVal val="#ppt_y+1"/>
                                          </p:val>
                                        </p:tav>
                                        <p:tav tm="100000">
                                          <p:val>
                                            <p:strVal val="#ppt_y-.03"/>
                                          </p:val>
                                        </p:tav>
                                      </p:tavLst>
                                    </p:anim>
                                    <p:anim calcmode="lin" valueType="num">
                                      <p:cBhvr>
                                        <p:cTn id="48" dur="50" accel="100000" fill="hold">
                                          <p:stCondLst>
                                            <p:cond delay="450"/>
                                          </p:stCondLst>
                                        </p:cTn>
                                        <p:tgtEl>
                                          <p:spTgt spid="43"/>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50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anim calcmode="lin" valueType="num">
                                      <p:cBhvr>
                                        <p:cTn id="52" dur="500" fill="hold"/>
                                        <p:tgtEl>
                                          <p:spTgt spid="40"/>
                                        </p:tgtEl>
                                        <p:attrNameLst>
                                          <p:attrName>ppt_x</p:attrName>
                                        </p:attrNameLst>
                                      </p:cBhvr>
                                      <p:tavLst>
                                        <p:tav tm="0">
                                          <p:val>
                                            <p:strVal val="#ppt_x"/>
                                          </p:val>
                                        </p:tav>
                                        <p:tav tm="100000">
                                          <p:val>
                                            <p:strVal val="#ppt_x"/>
                                          </p:val>
                                        </p:tav>
                                      </p:tavLst>
                                    </p:anim>
                                    <p:anim calcmode="lin" valueType="num">
                                      <p:cBhvr>
                                        <p:cTn id="53" dur="450" decel="100000" fill="hold"/>
                                        <p:tgtEl>
                                          <p:spTgt spid="40"/>
                                        </p:tgtEl>
                                        <p:attrNameLst>
                                          <p:attrName>ppt_y</p:attrName>
                                        </p:attrNameLst>
                                      </p:cBhvr>
                                      <p:tavLst>
                                        <p:tav tm="0">
                                          <p:val>
                                            <p:strVal val="#ppt_y+1"/>
                                          </p:val>
                                        </p:tav>
                                        <p:tav tm="100000">
                                          <p:val>
                                            <p:strVal val="#ppt_y-.03"/>
                                          </p:val>
                                        </p:tav>
                                      </p:tavLst>
                                    </p:anim>
                                    <p:anim calcmode="lin" valueType="num">
                                      <p:cBhvr>
                                        <p:cTn id="54"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75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anim calcmode="lin" valueType="num">
                                      <p:cBhvr>
                                        <p:cTn id="58" dur="500" fill="hold"/>
                                        <p:tgtEl>
                                          <p:spTgt spid="29"/>
                                        </p:tgtEl>
                                        <p:attrNameLst>
                                          <p:attrName>ppt_x</p:attrName>
                                        </p:attrNameLst>
                                      </p:cBhvr>
                                      <p:tavLst>
                                        <p:tav tm="0">
                                          <p:val>
                                            <p:strVal val="#ppt_x"/>
                                          </p:val>
                                        </p:tav>
                                        <p:tav tm="100000">
                                          <p:val>
                                            <p:strVal val="#ppt_x"/>
                                          </p:val>
                                        </p:tav>
                                      </p:tavLst>
                                    </p:anim>
                                    <p:anim calcmode="lin" valueType="num">
                                      <p:cBhvr>
                                        <p:cTn id="59" dur="450" decel="100000" fill="hold"/>
                                        <p:tgtEl>
                                          <p:spTgt spid="29"/>
                                        </p:tgtEl>
                                        <p:attrNameLst>
                                          <p:attrName>ppt_y</p:attrName>
                                        </p:attrNameLst>
                                      </p:cBhvr>
                                      <p:tavLst>
                                        <p:tav tm="0">
                                          <p:val>
                                            <p:strVal val="#ppt_y+1"/>
                                          </p:val>
                                        </p:tav>
                                        <p:tav tm="100000">
                                          <p:val>
                                            <p:strVal val="#ppt_y-.03"/>
                                          </p:val>
                                        </p:tav>
                                      </p:tavLst>
                                    </p:anim>
                                    <p:anim calcmode="lin" valueType="num">
                                      <p:cBhvr>
                                        <p:cTn id="60" dur="50" accel="100000" fill="hold">
                                          <p:stCondLst>
                                            <p:cond delay="450"/>
                                          </p:stCondLst>
                                        </p:cTn>
                                        <p:tgtEl>
                                          <p:spTgt spid="29"/>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100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anim calcmode="lin" valueType="num">
                                      <p:cBhvr>
                                        <p:cTn id="64" dur="500" fill="hold"/>
                                        <p:tgtEl>
                                          <p:spTgt spid="18"/>
                                        </p:tgtEl>
                                        <p:attrNameLst>
                                          <p:attrName>ppt_x</p:attrName>
                                        </p:attrNameLst>
                                      </p:cBhvr>
                                      <p:tavLst>
                                        <p:tav tm="0">
                                          <p:val>
                                            <p:strVal val="#ppt_x"/>
                                          </p:val>
                                        </p:tav>
                                        <p:tav tm="100000">
                                          <p:val>
                                            <p:strVal val="#ppt_x"/>
                                          </p:val>
                                        </p:tav>
                                      </p:tavLst>
                                    </p:anim>
                                    <p:anim calcmode="lin" valueType="num">
                                      <p:cBhvr>
                                        <p:cTn id="65" dur="450" decel="100000" fill="hold"/>
                                        <p:tgtEl>
                                          <p:spTgt spid="18"/>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18"/>
                                        </p:tgtEl>
                                        <p:attrNameLst>
                                          <p:attrName>ppt_y</p:attrName>
                                        </p:attrNameLst>
                                      </p:cBhvr>
                                      <p:tavLst>
                                        <p:tav tm="0">
                                          <p:val>
                                            <p:strVal val="#ppt_y-.03"/>
                                          </p:val>
                                        </p:tav>
                                        <p:tav tm="100000">
                                          <p:val>
                                            <p:strVal val="#ppt_y"/>
                                          </p:val>
                                        </p:tav>
                                      </p:tavLst>
                                    </p:anim>
                                  </p:childTnLst>
                                </p:cTn>
                              </p:par>
                            </p:childTnLst>
                          </p:cTn>
                        </p:par>
                        <p:par>
                          <p:cTn id="67" fill="hold">
                            <p:stCondLst>
                              <p:cond delay="2250"/>
                            </p:stCondLst>
                            <p:childTnLst>
                              <p:par>
                                <p:cTn id="68" presetID="22" presetClass="entr" presetSubtype="4" fill="hold"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2750"/>
                            </p:stCondLst>
                            <p:childTnLst>
                              <p:par>
                                <p:cTn id="72" presetID="2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par>
                          <p:cTn id="75" fill="hold">
                            <p:stCondLst>
                              <p:cond delay="3250"/>
                            </p:stCondLst>
                            <p:childTnLst>
                              <p:par>
                                <p:cTn id="76" presetID="22" presetClass="entr" presetSubtype="4"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wipe(down)">
                                      <p:cBhvr>
                                        <p:cTn id="78" dur="500"/>
                                        <p:tgtEl>
                                          <p:spTgt spid="57"/>
                                        </p:tgtEl>
                                      </p:cBhvr>
                                    </p:animEffect>
                                  </p:childTnLst>
                                </p:cTn>
                              </p:par>
                            </p:childTnLst>
                          </p:cTn>
                        </p:par>
                        <p:par>
                          <p:cTn id="79" fill="hold">
                            <p:stCondLst>
                              <p:cond delay="3750"/>
                            </p:stCondLst>
                            <p:childTnLst>
                              <p:par>
                                <p:cTn id="80" presetID="22" presetClass="entr" presetSubtype="4"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wipe(down)">
                                      <p:cBhvr>
                                        <p:cTn id="82" dur="500"/>
                                        <p:tgtEl>
                                          <p:spTgt spid="61"/>
                                        </p:tgtEl>
                                      </p:cBhvr>
                                    </p:animEffect>
                                  </p:childTnLst>
                                </p:cTn>
                              </p:par>
                            </p:childTnLst>
                          </p:cTn>
                        </p:par>
                        <p:par>
                          <p:cTn id="83" fill="hold">
                            <p:stCondLst>
                              <p:cond delay="4250"/>
                            </p:stCondLst>
                            <p:childTnLst>
                              <p:par>
                                <p:cTn id="84" presetID="22" presetClass="entr" presetSubtype="4"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wipe(down)">
                                      <p:cBhvr>
                                        <p:cTn id="8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16014" y="1743816"/>
            <a:ext cx="2632977" cy="1928392"/>
            <a:chOff x="686233" y="1462407"/>
            <a:chExt cx="1974733" cy="1446294"/>
          </a:xfrm>
        </p:grpSpPr>
        <p:sp>
          <p:nvSpPr>
            <p:cNvPr id="31" name="燕尾形 30"/>
            <p:cNvSpPr/>
            <p:nvPr/>
          </p:nvSpPr>
          <p:spPr>
            <a:xfrm>
              <a:off x="1852290" y="1531006"/>
              <a:ext cx="808676" cy="1364639"/>
            </a:xfrm>
            <a:prstGeom prst="chevron">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charset="-122"/>
              </a:endParaRPr>
            </a:p>
          </p:txBody>
        </p:sp>
        <p:sp>
          <p:nvSpPr>
            <p:cNvPr id="32" name="椭圆 31"/>
            <p:cNvSpPr/>
            <p:nvPr/>
          </p:nvSpPr>
          <p:spPr>
            <a:xfrm>
              <a:off x="1982523" y="1960614"/>
              <a:ext cx="505422" cy="505422"/>
            </a:xfrm>
            <a:prstGeom prst="ellipse">
              <a:avLst/>
            </a:prstGeom>
            <a:gradFill flip="none" rotWithShape="1">
              <a:gsLst>
                <a:gs pos="100000">
                  <a:srgbClr val="FFFFFF">
                    <a:lumMod val="100000"/>
                  </a:srgbClr>
                </a:gs>
                <a:gs pos="0">
                  <a:srgbClr val="D9D9DA"/>
                </a:gs>
              </a:gsLst>
              <a:lin ang="2700000" scaled="1"/>
              <a:tileRect/>
            </a:gradFill>
            <a:ln w="22225">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5" b="1">
                <a:solidFill>
                  <a:schemeClr val="tx1">
                    <a:lumMod val="75000"/>
                    <a:lumOff val="25000"/>
                  </a:schemeClr>
                </a:solidFill>
                <a:latin typeface="微软雅黑" panose="020B0503020204020204" charset="-122"/>
                <a:ea typeface="微软雅黑" panose="020B0503020204020204" charset="-122"/>
              </a:endParaRPr>
            </a:p>
          </p:txBody>
        </p:sp>
        <p:sp>
          <p:nvSpPr>
            <p:cNvPr id="33" name="文本框 19"/>
            <p:cNvSpPr txBox="1"/>
            <p:nvPr/>
          </p:nvSpPr>
          <p:spPr>
            <a:xfrm>
              <a:off x="1030617" y="1462407"/>
              <a:ext cx="815340" cy="266700"/>
            </a:xfrm>
            <a:prstGeom prst="rect">
              <a:avLst/>
            </a:prstGeom>
            <a:noFill/>
          </p:spPr>
          <p:txBody>
            <a:bodyPr wrap="none" lIns="68580" tIns="34290" rIns="68580" bIns="34290" rtlCol="0">
              <a:spAutoFit/>
            </a:bodyPr>
            <a:lstStyle/>
            <a:p>
              <a:pPr algn="r"/>
              <a:r>
                <a:rPr lang="zh-CN" altLang="en-US" sz="1865" b="1" dirty="0">
                  <a:solidFill>
                    <a:schemeClr val="tx1">
                      <a:lumMod val="75000"/>
                      <a:lumOff val="25000"/>
                    </a:schemeClr>
                  </a:solidFill>
                  <a:latin typeface="微软雅黑" panose="020B0503020204020204" charset="-122"/>
                  <a:ea typeface="微软雅黑" panose="020B0503020204020204" charset="-122"/>
                </a:rPr>
                <a:t>您的内容</a:t>
              </a:r>
            </a:p>
          </p:txBody>
        </p:sp>
        <p:sp>
          <p:nvSpPr>
            <p:cNvPr id="34" name="文本框 20"/>
            <p:cNvSpPr txBox="1"/>
            <p:nvPr/>
          </p:nvSpPr>
          <p:spPr>
            <a:xfrm>
              <a:off x="686233" y="1703312"/>
              <a:ext cx="1159724" cy="1205389"/>
            </a:xfrm>
            <a:prstGeom prst="rect">
              <a:avLst/>
            </a:prstGeom>
            <a:noFill/>
          </p:spPr>
          <p:txBody>
            <a:bodyPr wrap="square" lIns="68580" tIns="34290" rIns="68580" bIns="34290" rtlCol="0">
              <a:spAutoFit/>
            </a:bodyPr>
            <a:lstStyle/>
            <a:p>
              <a:pPr algn="just">
                <a:lnSpc>
                  <a:spcPct val="125000"/>
                </a:lnSpc>
                <a:spcAft>
                  <a:spcPts val="300"/>
                </a:spcAft>
                <a:buClr>
                  <a:schemeClr val="tx1">
                    <a:lumMod val="50000"/>
                    <a:lumOff val="50000"/>
                  </a:schemeClr>
                </a:buClr>
                <a:buSzPct val="80000"/>
              </a:pPr>
              <a:r>
                <a:rPr lang="zh-CN" altLang="en-US"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a:t>
              </a:r>
              <a:r>
                <a:rPr lang="zh-CN" altLang="en-US" sz="1600" dirty="0" smtClean="0">
                  <a:solidFill>
                    <a:schemeClr val="tx1">
                      <a:lumMod val="75000"/>
                      <a:lumOff val="25000"/>
                    </a:schemeClr>
                  </a:solidFill>
                  <a:latin typeface="微软雅黑" panose="020B0503020204020204" charset="-122"/>
                  <a:ea typeface="微软雅黑" panose="020B0503020204020204" charset="-122"/>
                </a:rPr>
                <a:t>粘贴</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sp>
          <p:nvSpPr>
            <p:cNvPr id="35" name="Freeform 66"/>
            <p:cNvSpPr>
              <a:spLocks noEditPoints="1"/>
            </p:cNvSpPr>
            <p:nvPr/>
          </p:nvSpPr>
          <p:spPr bwMode="auto">
            <a:xfrm>
              <a:off x="2100504" y="2046051"/>
              <a:ext cx="266434" cy="329124"/>
            </a:xfrm>
            <a:custGeom>
              <a:avLst/>
              <a:gdLst>
                <a:gd name="T0" fmla="*/ 196 w 208"/>
                <a:gd name="T1" fmla="*/ 256 h 256"/>
                <a:gd name="T2" fmla="*/ 12 w 208"/>
                <a:gd name="T3" fmla="*/ 256 h 256"/>
                <a:gd name="T4" fmla="*/ 0 w 208"/>
                <a:gd name="T5" fmla="*/ 244 h 256"/>
                <a:gd name="T6" fmla="*/ 0 w 208"/>
                <a:gd name="T7" fmla="*/ 140 h 256"/>
                <a:gd name="T8" fmla="*/ 12 w 208"/>
                <a:gd name="T9" fmla="*/ 128 h 256"/>
                <a:gd name="T10" fmla="*/ 32 w 208"/>
                <a:gd name="T11" fmla="*/ 128 h 256"/>
                <a:gd name="T12" fmla="*/ 32 w 208"/>
                <a:gd name="T13" fmla="*/ 72 h 256"/>
                <a:gd name="T14" fmla="*/ 104 w 208"/>
                <a:gd name="T15" fmla="*/ 0 h 256"/>
                <a:gd name="T16" fmla="*/ 176 w 208"/>
                <a:gd name="T17" fmla="*/ 72 h 256"/>
                <a:gd name="T18" fmla="*/ 176 w 208"/>
                <a:gd name="T19" fmla="*/ 128 h 256"/>
                <a:gd name="T20" fmla="*/ 196 w 208"/>
                <a:gd name="T21" fmla="*/ 128 h 256"/>
                <a:gd name="T22" fmla="*/ 208 w 208"/>
                <a:gd name="T23" fmla="*/ 140 h 256"/>
                <a:gd name="T24" fmla="*/ 208 w 208"/>
                <a:gd name="T25" fmla="*/ 244 h 256"/>
                <a:gd name="T26" fmla="*/ 196 w 208"/>
                <a:gd name="T27" fmla="*/ 256 h 256"/>
                <a:gd name="T28" fmla="*/ 92 w 208"/>
                <a:gd name="T29" fmla="*/ 197 h 256"/>
                <a:gd name="T30" fmla="*/ 92 w 208"/>
                <a:gd name="T31" fmla="*/ 220 h 256"/>
                <a:gd name="T32" fmla="*/ 104 w 208"/>
                <a:gd name="T33" fmla="*/ 232 h 256"/>
                <a:gd name="T34" fmla="*/ 116 w 208"/>
                <a:gd name="T35" fmla="*/ 220 h 256"/>
                <a:gd name="T36" fmla="*/ 116 w 208"/>
                <a:gd name="T37" fmla="*/ 197 h 256"/>
                <a:gd name="T38" fmla="*/ 128 w 208"/>
                <a:gd name="T39" fmla="*/ 176 h 256"/>
                <a:gd name="T40" fmla="*/ 104 w 208"/>
                <a:gd name="T41" fmla="*/ 152 h 256"/>
                <a:gd name="T42" fmla="*/ 80 w 208"/>
                <a:gd name="T43" fmla="*/ 176 h 256"/>
                <a:gd name="T44" fmla="*/ 92 w 208"/>
                <a:gd name="T45" fmla="*/ 197 h 256"/>
                <a:gd name="T46" fmla="*/ 152 w 208"/>
                <a:gd name="T47" fmla="*/ 72 h 256"/>
                <a:gd name="T48" fmla="*/ 104 w 208"/>
                <a:gd name="T49" fmla="*/ 24 h 256"/>
                <a:gd name="T50" fmla="*/ 56 w 208"/>
                <a:gd name="T51" fmla="*/ 72 h 256"/>
                <a:gd name="T52" fmla="*/ 56 w 208"/>
                <a:gd name="T53" fmla="*/ 128 h 256"/>
                <a:gd name="T54" fmla="*/ 152 w 208"/>
                <a:gd name="T55" fmla="*/ 128 h 256"/>
                <a:gd name="T56" fmla="*/ 152 w 208"/>
                <a:gd name="T57"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charset="-122"/>
              </a:endParaRPr>
            </a:p>
          </p:txBody>
        </p:sp>
      </p:grpSp>
      <p:grpSp>
        <p:nvGrpSpPr>
          <p:cNvPr id="36" name="组合 35"/>
          <p:cNvGrpSpPr/>
          <p:nvPr/>
        </p:nvGrpSpPr>
        <p:grpSpPr>
          <a:xfrm>
            <a:off x="3584563" y="1743816"/>
            <a:ext cx="2492897" cy="1910984"/>
            <a:chOff x="2695343" y="1462407"/>
            <a:chExt cx="1869673" cy="1433238"/>
          </a:xfrm>
        </p:grpSpPr>
        <p:sp>
          <p:nvSpPr>
            <p:cNvPr id="37" name="燕尾形 36"/>
            <p:cNvSpPr/>
            <p:nvPr/>
          </p:nvSpPr>
          <p:spPr>
            <a:xfrm>
              <a:off x="3756340" y="1531006"/>
              <a:ext cx="808676" cy="1364639"/>
            </a:xfrm>
            <a:prstGeom prst="chevron">
              <a:avLst/>
            </a:prstGeom>
            <a:solidFill>
              <a:srgbClr val="F7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charset="-122"/>
              </a:endParaRPr>
            </a:p>
          </p:txBody>
        </p:sp>
        <p:sp>
          <p:nvSpPr>
            <p:cNvPr id="38" name="椭圆 37"/>
            <p:cNvSpPr/>
            <p:nvPr/>
          </p:nvSpPr>
          <p:spPr>
            <a:xfrm>
              <a:off x="3886574" y="1960614"/>
              <a:ext cx="505422" cy="505422"/>
            </a:xfrm>
            <a:prstGeom prst="ellipse">
              <a:avLst/>
            </a:prstGeom>
            <a:gradFill flip="none" rotWithShape="1">
              <a:gsLst>
                <a:gs pos="100000">
                  <a:srgbClr val="FFFFFF">
                    <a:lumMod val="100000"/>
                  </a:srgbClr>
                </a:gs>
                <a:gs pos="0">
                  <a:srgbClr val="D9D9DA"/>
                </a:gs>
              </a:gsLst>
              <a:lin ang="2700000" scaled="1"/>
              <a:tileRect/>
            </a:gradFill>
            <a:ln w="22225">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5" b="1">
                <a:solidFill>
                  <a:schemeClr val="tx1">
                    <a:lumMod val="75000"/>
                    <a:lumOff val="25000"/>
                  </a:schemeClr>
                </a:solidFill>
                <a:latin typeface="微软雅黑" panose="020B0503020204020204" charset="-122"/>
                <a:ea typeface="微软雅黑" panose="020B0503020204020204" charset="-122"/>
              </a:endParaRPr>
            </a:p>
          </p:txBody>
        </p:sp>
        <p:sp>
          <p:nvSpPr>
            <p:cNvPr id="39" name="文本框 21"/>
            <p:cNvSpPr txBox="1"/>
            <p:nvPr/>
          </p:nvSpPr>
          <p:spPr>
            <a:xfrm>
              <a:off x="2962394" y="1462407"/>
              <a:ext cx="815340" cy="266700"/>
            </a:xfrm>
            <a:prstGeom prst="rect">
              <a:avLst/>
            </a:prstGeom>
            <a:noFill/>
          </p:spPr>
          <p:txBody>
            <a:bodyPr wrap="none" lIns="68580" tIns="34290" rIns="68580" bIns="34290" rtlCol="0">
              <a:spAutoFit/>
            </a:bodyPr>
            <a:lstStyle/>
            <a:p>
              <a:pPr algn="r"/>
              <a:r>
                <a:rPr lang="zh-CN" altLang="en-US" sz="1865" b="1" dirty="0">
                  <a:solidFill>
                    <a:schemeClr val="tx1">
                      <a:lumMod val="75000"/>
                      <a:lumOff val="25000"/>
                    </a:schemeClr>
                  </a:solidFill>
                  <a:latin typeface="微软雅黑" panose="020B0503020204020204" charset="-122"/>
                  <a:ea typeface="微软雅黑" panose="020B0503020204020204" charset="-122"/>
                </a:rPr>
                <a:t>您的内容</a:t>
              </a:r>
            </a:p>
          </p:txBody>
        </p:sp>
        <p:sp>
          <p:nvSpPr>
            <p:cNvPr id="40" name="文本框 22"/>
            <p:cNvSpPr txBox="1"/>
            <p:nvPr/>
          </p:nvSpPr>
          <p:spPr>
            <a:xfrm>
              <a:off x="2695343" y="1689931"/>
              <a:ext cx="1159724" cy="1205389"/>
            </a:xfrm>
            <a:prstGeom prst="rect">
              <a:avLst/>
            </a:prstGeom>
            <a:noFill/>
          </p:spPr>
          <p:txBody>
            <a:bodyPr wrap="square" lIns="68580" tIns="34290" rIns="68580" bIns="34290" rtlCol="0">
              <a:spAutoFit/>
            </a:bodyPr>
            <a:lstStyle/>
            <a:p>
              <a:pPr algn="just">
                <a:lnSpc>
                  <a:spcPct val="125000"/>
                </a:lnSpc>
                <a:spcAft>
                  <a:spcPts val="300"/>
                </a:spcAft>
                <a:buClr>
                  <a:schemeClr val="tx1">
                    <a:lumMod val="50000"/>
                    <a:lumOff val="50000"/>
                  </a:schemeClr>
                </a:buClr>
                <a:buSzPct val="80000"/>
              </a:pPr>
              <a:r>
                <a:rPr lang="zh-CN" altLang="en-US"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41" name="Freeform 107"/>
            <p:cNvSpPr>
              <a:spLocks noEditPoints="1"/>
            </p:cNvSpPr>
            <p:nvPr/>
          </p:nvSpPr>
          <p:spPr bwMode="auto">
            <a:xfrm>
              <a:off x="4011481" y="2114912"/>
              <a:ext cx="255608" cy="233114"/>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rgbClr val="F7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charset="-122"/>
              </a:endParaRPr>
            </a:p>
          </p:txBody>
        </p:sp>
      </p:grpSp>
      <p:grpSp>
        <p:nvGrpSpPr>
          <p:cNvPr id="42" name="组合 41"/>
          <p:cNvGrpSpPr/>
          <p:nvPr/>
        </p:nvGrpSpPr>
        <p:grpSpPr>
          <a:xfrm>
            <a:off x="6213032" y="1743816"/>
            <a:ext cx="2507160" cy="1910984"/>
            <a:chOff x="4556606" y="1462407"/>
            <a:chExt cx="1880370" cy="1433238"/>
          </a:xfrm>
        </p:grpSpPr>
        <p:sp>
          <p:nvSpPr>
            <p:cNvPr id="43" name="燕尾形 42"/>
            <p:cNvSpPr/>
            <p:nvPr/>
          </p:nvSpPr>
          <p:spPr>
            <a:xfrm>
              <a:off x="5628300" y="1531006"/>
              <a:ext cx="808676" cy="1364639"/>
            </a:xfrm>
            <a:prstGeom prst="chevron">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charset="-122"/>
              </a:endParaRPr>
            </a:p>
          </p:txBody>
        </p:sp>
        <p:sp>
          <p:nvSpPr>
            <p:cNvPr id="44" name="椭圆 43"/>
            <p:cNvSpPr/>
            <p:nvPr/>
          </p:nvSpPr>
          <p:spPr>
            <a:xfrm>
              <a:off x="5758533" y="1960614"/>
              <a:ext cx="505422" cy="505422"/>
            </a:xfrm>
            <a:prstGeom prst="ellipse">
              <a:avLst/>
            </a:prstGeom>
            <a:gradFill flip="none" rotWithShape="1">
              <a:gsLst>
                <a:gs pos="100000">
                  <a:srgbClr val="FFFFFF">
                    <a:lumMod val="100000"/>
                  </a:srgbClr>
                </a:gs>
                <a:gs pos="0">
                  <a:srgbClr val="D9D9DA"/>
                </a:gs>
              </a:gsLst>
              <a:lin ang="2700000" scaled="1"/>
              <a:tileRect/>
            </a:gradFill>
            <a:ln w="22225">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5" b="1">
                <a:solidFill>
                  <a:schemeClr val="tx1">
                    <a:lumMod val="75000"/>
                    <a:lumOff val="25000"/>
                  </a:schemeClr>
                </a:solidFill>
                <a:latin typeface="微软雅黑" panose="020B0503020204020204" charset="-122"/>
                <a:ea typeface="微软雅黑" panose="020B0503020204020204" charset="-122"/>
              </a:endParaRPr>
            </a:p>
          </p:txBody>
        </p:sp>
        <p:sp>
          <p:nvSpPr>
            <p:cNvPr id="45" name="文本框 23"/>
            <p:cNvSpPr txBox="1"/>
            <p:nvPr/>
          </p:nvSpPr>
          <p:spPr>
            <a:xfrm>
              <a:off x="4823657" y="1462407"/>
              <a:ext cx="815340" cy="266700"/>
            </a:xfrm>
            <a:prstGeom prst="rect">
              <a:avLst/>
            </a:prstGeom>
            <a:noFill/>
          </p:spPr>
          <p:txBody>
            <a:bodyPr wrap="none" lIns="68580" tIns="34290" rIns="68580" bIns="34290" rtlCol="0">
              <a:spAutoFit/>
            </a:bodyPr>
            <a:lstStyle/>
            <a:p>
              <a:pPr algn="r"/>
              <a:r>
                <a:rPr lang="zh-CN" altLang="en-US" sz="1865" b="1" dirty="0">
                  <a:solidFill>
                    <a:schemeClr val="tx1">
                      <a:lumMod val="75000"/>
                      <a:lumOff val="25000"/>
                    </a:schemeClr>
                  </a:solidFill>
                  <a:latin typeface="微软雅黑" panose="020B0503020204020204" charset="-122"/>
                  <a:ea typeface="微软雅黑" panose="020B0503020204020204" charset="-122"/>
                </a:rPr>
                <a:t>您的内容</a:t>
              </a:r>
            </a:p>
          </p:txBody>
        </p:sp>
        <p:sp>
          <p:nvSpPr>
            <p:cNvPr id="46" name="文本框 24"/>
            <p:cNvSpPr txBox="1"/>
            <p:nvPr/>
          </p:nvSpPr>
          <p:spPr>
            <a:xfrm>
              <a:off x="4556606" y="1689931"/>
              <a:ext cx="1159724" cy="1205389"/>
            </a:xfrm>
            <a:prstGeom prst="rect">
              <a:avLst/>
            </a:prstGeom>
            <a:noFill/>
          </p:spPr>
          <p:txBody>
            <a:bodyPr wrap="square" lIns="68580" tIns="34290" rIns="68580" bIns="34290" rtlCol="0">
              <a:spAutoFit/>
            </a:bodyPr>
            <a:lstStyle/>
            <a:p>
              <a:pPr algn="just">
                <a:lnSpc>
                  <a:spcPct val="125000"/>
                </a:lnSpc>
                <a:spcAft>
                  <a:spcPts val="300"/>
                </a:spcAft>
                <a:buClr>
                  <a:schemeClr val="tx1">
                    <a:lumMod val="50000"/>
                    <a:lumOff val="50000"/>
                  </a:schemeClr>
                </a:buClr>
                <a:buSzPct val="80000"/>
              </a:pPr>
              <a:r>
                <a:rPr lang="zh-CN" altLang="en-US"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47" name="Freeform 105"/>
            <p:cNvSpPr/>
            <p:nvPr/>
          </p:nvSpPr>
          <p:spPr bwMode="auto">
            <a:xfrm>
              <a:off x="5885385" y="2087921"/>
              <a:ext cx="257653" cy="245384"/>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charset="-122"/>
              </a:endParaRPr>
            </a:p>
          </p:txBody>
        </p:sp>
      </p:grpSp>
      <p:grpSp>
        <p:nvGrpSpPr>
          <p:cNvPr id="48" name="组合 47"/>
          <p:cNvGrpSpPr/>
          <p:nvPr/>
        </p:nvGrpSpPr>
        <p:grpSpPr>
          <a:xfrm>
            <a:off x="8855764" y="1743816"/>
            <a:ext cx="2521423" cy="1910984"/>
            <a:chOff x="6428566" y="1462407"/>
            <a:chExt cx="1891067" cy="1433238"/>
          </a:xfrm>
        </p:grpSpPr>
        <p:sp>
          <p:nvSpPr>
            <p:cNvPr id="49" name="燕尾形 48"/>
            <p:cNvSpPr/>
            <p:nvPr/>
          </p:nvSpPr>
          <p:spPr>
            <a:xfrm>
              <a:off x="7510957" y="1531006"/>
              <a:ext cx="808676" cy="1364639"/>
            </a:xfrm>
            <a:prstGeom prst="chevron">
              <a:avLst/>
            </a:prstGeom>
            <a:solidFill>
              <a:srgbClr val="F7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charset="-122"/>
              </a:endParaRPr>
            </a:p>
          </p:txBody>
        </p:sp>
        <p:sp>
          <p:nvSpPr>
            <p:cNvPr id="50" name="椭圆 49"/>
            <p:cNvSpPr/>
            <p:nvPr/>
          </p:nvSpPr>
          <p:spPr>
            <a:xfrm>
              <a:off x="7641190" y="1960614"/>
              <a:ext cx="505422" cy="505422"/>
            </a:xfrm>
            <a:prstGeom prst="ellipse">
              <a:avLst/>
            </a:prstGeom>
            <a:gradFill flip="none" rotWithShape="1">
              <a:gsLst>
                <a:gs pos="100000">
                  <a:srgbClr val="FFFFFF">
                    <a:lumMod val="100000"/>
                  </a:srgbClr>
                </a:gs>
                <a:gs pos="0">
                  <a:srgbClr val="D9D9DA"/>
                </a:gs>
              </a:gsLst>
              <a:lin ang="2700000" scaled="1"/>
              <a:tileRect/>
            </a:gradFill>
            <a:ln w="22225">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5" b="1">
                <a:solidFill>
                  <a:schemeClr val="tx1">
                    <a:lumMod val="75000"/>
                    <a:lumOff val="25000"/>
                  </a:schemeClr>
                </a:solidFill>
                <a:latin typeface="微软雅黑" panose="020B0503020204020204" charset="-122"/>
                <a:ea typeface="微软雅黑" panose="020B0503020204020204" charset="-122"/>
              </a:endParaRPr>
            </a:p>
          </p:txBody>
        </p:sp>
        <p:sp>
          <p:nvSpPr>
            <p:cNvPr id="51" name="文本框 25"/>
            <p:cNvSpPr txBox="1"/>
            <p:nvPr/>
          </p:nvSpPr>
          <p:spPr>
            <a:xfrm>
              <a:off x="6695617" y="1462407"/>
              <a:ext cx="815340" cy="266700"/>
            </a:xfrm>
            <a:prstGeom prst="rect">
              <a:avLst/>
            </a:prstGeom>
            <a:noFill/>
          </p:spPr>
          <p:txBody>
            <a:bodyPr wrap="none" lIns="68580" tIns="34290" rIns="68580" bIns="34290" rtlCol="0">
              <a:spAutoFit/>
            </a:bodyPr>
            <a:lstStyle/>
            <a:p>
              <a:pPr algn="r"/>
              <a:r>
                <a:rPr lang="zh-CN" altLang="en-US" sz="1865" b="1" dirty="0">
                  <a:solidFill>
                    <a:schemeClr val="tx1">
                      <a:lumMod val="75000"/>
                      <a:lumOff val="25000"/>
                    </a:schemeClr>
                  </a:solidFill>
                  <a:latin typeface="微软雅黑" panose="020B0503020204020204" charset="-122"/>
                  <a:ea typeface="微软雅黑" panose="020B0503020204020204" charset="-122"/>
                </a:rPr>
                <a:t>您的内容</a:t>
              </a:r>
            </a:p>
          </p:txBody>
        </p:sp>
        <p:sp>
          <p:nvSpPr>
            <p:cNvPr id="52" name="文本框 26"/>
            <p:cNvSpPr txBox="1"/>
            <p:nvPr/>
          </p:nvSpPr>
          <p:spPr>
            <a:xfrm>
              <a:off x="6428566" y="1689931"/>
              <a:ext cx="1159724" cy="1205389"/>
            </a:xfrm>
            <a:prstGeom prst="rect">
              <a:avLst/>
            </a:prstGeom>
            <a:noFill/>
          </p:spPr>
          <p:txBody>
            <a:bodyPr wrap="square" lIns="68580" tIns="34290" rIns="68580" bIns="34290" rtlCol="0">
              <a:spAutoFit/>
            </a:bodyPr>
            <a:lstStyle/>
            <a:p>
              <a:pPr algn="just">
                <a:lnSpc>
                  <a:spcPct val="125000"/>
                </a:lnSpc>
                <a:spcAft>
                  <a:spcPts val="300"/>
                </a:spcAft>
                <a:buClr>
                  <a:schemeClr val="tx1">
                    <a:lumMod val="50000"/>
                    <a:lumOff val="50000"/>
                  </a:schemeClr>
                </a:buClr>
                <a:buSzPct val="80000"/>
              </a:pPr>
              <a:r>
                <a:rPr lang="zh-CN" altLang="en-US"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53" name="Freeform 74"/>
            <p:cNvSpPr>
              <a:spLocks noEditPoints="1"/>
            </p:cNvSpPr>
            <p:nvPr/>
          </p:nvSpPr>
          <p:spPr bwMode="auto">
            <a:xfrm>
              <a:off x="7766344" y="2098295"/>
              <a:ext cx="255608" cy="233114"/>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rgbClr val="F7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charset="-122"/>
              </a:endParaRPr>
            </a:p>
          </p:txBody>
        </p:sp>
      </p:grpSp>
      <p:sp>
        <p:nvSpPr>
          <p:cNvPr id="54" name="矩形 53"/>
          <p:cNvSpPr/>
          <p:nvPr/>
        </p:nvSpPr>
        <p:spPr>
          <a:xfrm>
            <a:off x="1392078" y="4100940"/>
            <a:ext cx="2481581" cy="502920"/>
          </a:xfrm>
          <a:prstGeom prst="rect">
            <a:avLst/>
          </a:prstGeom>
        </p:spPr>
        <p:txBody>
          <a:bodyPr wrap="square" lIns="91440" tIns="45720" rIns="91440" bIns="45720">
            <a:spAutoFit/>
          </a:bodyPr>
          <a:lstStyle/>
          <a:p>
            <a:pPr algn="just">
              <a:lnSpc>
                <a:spcPct val="125000"/>
              </a:lnSpc>
              <a:spcBef>
                <a:spcPts val="450"/>
              </a:spcBef>
              <a:spcAft>
                <a:spcPts val="600"/>
              </a:spcAft>
              <a:buClr>
                <a:srgbClr val="0066CC"/>
              </a:buClr>
              <a:buSzPct val="80000"/>
            </a:pPr>
            <a:r>
              <a:rPr lang="zh-CN" altLang="en-US" sz="2135" b="1" dirty="0">
                <a:solidFill>
                  <a:schemeClr val="tx1">
                    <a:lumMod val="75000"/>
                    <a:lumOff val="25000"/>
                  </a:schemeClr>
                </a:solidFill>
                <a:latin typeface="微软雅黑" panose="020B0503020204020204" charset="-122"/>
                <a:ea typeface="微软雅黑" panose="020B0503020204020204" charset="-122"/>
              </a:rPr>
              <a:t>点击此处添加标题</a:t>
            </a:r>
          </a:p>
        </p:txBody>
      </p:sp>
      <p:sp>
        <p:nvSpPr>
          <p:cNvPr id="55" name="矩形 54"/>
          <p:cNvSpPr/>
          <p:nvPr/>
        </p:nvSpPr>
        <p:spPr>
          <a:xfrm>
            <a:off x="1392078" y="4574212"/>
            <a:ext cx="9505056" cy="1360805"/>
          </a:xfrm>
          <a:prstGeom prst="rect">
            <a:avLst/>
          </a:prstGeom>
        </p:spPr>
        <p:txBody>
          <a:bodyPr wrap="square" lIns="91440" tIns="45720" rIns="91440" bIns="45720">
            <a:spAutoFit/>
          </a:bodyPr>
          <a:lstStyle/>
          <a:p>
            <a:pPr marL="171450" indent="-171450" algn="just">
              <a:lnSpc>
                <a:spcPct val="125000"/>
              </a:lnSpc>
              <a:spcAft>
                <a:spcPts val="300"/>
              </a:spcAft>
              <a:buClr>
                <a:schemeClr val="tx1">
                  <a:lumMod val="50000"/>
                  <a:lumOff val="50000"/>
                </a:schemeClr>
              </a:buClr>
              <a:buSzPct val="80000"/>
              <a:buFont typeface="Wingdings" panose="05000000000000000000" pitchFamily="2" charset="2"/>
              <a:buChar char="n"/>
            </a:pPr>
            <a:r>
              <a:rPr lang="zh-CN" altLang="en-US"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r>
              <a:rPr lang="zh-CN" altLang="en-US" sz="1600" dirty="0" smtClean="0">
                <a:solidFill>
                  <a:schemeClr val="tx1">
                    <a:lumMod val="75000"/>
                    <a:lumOff val="25000"/>
                  </a:schemeClr>
                </a:solidFill>
                <a:latin typeface="微软雅黑" panose="020B0503020204020204" charset="-122"/>
                <a:ea typeface="微软雅黑" panose="020B0503020204020204" charset="-122"/>
              </a:rPr>
              <a:t>。</a:t>
            </a:r>
            <a:endParaRPr lang="en-US" altLang="zh-CN" sz="1600" dirty="0" smtClean="0">
              <a:solidFill>
                <a:schemeClr val="tx1">
                  <a:lumMod val="75000"/>
                  <a:lumOff val="25000"/>
                </a:schemeClr>
              </a:solidFill>
              <a:latin typeface="微软雅黑" panose="020B0503020204020204" charset="-122"/>
              <a:ea typeface="微软雅黑" panose="020B0503020204020204" charset="-122"/>
            </a:endParaRPr>
          </a:p>
          <a:p>
            <a:pPr marL="171450" indent="-171450" algn="just">
              <a:lnSpc>
                <a:spcPct val="125000"/>
              </a:lnSpc>
              <a:spcAft>
                <a:spcPts val="300"/>
              </a:spcAft>
              <a:buClr>
                <a:schemeClr val="tx1">
                  <a:lumMod val="50000"/>
                  <a:lumOff val="50000"/>
                </a:schemeClr>
              </a:buClr>
              <a:buSzPct val="80000"/>
              <a:buFont typeface="Wingdings" panose="05000000000000000000" pitchFamily="2" charset="2"/>
              <a:buChar char="n"/>
            </a:pPr>
            <a:r>
              <a:rPr lang="zh-CN" altLang="en-US" sz="1600" dirty="0" smtClean="0">
                <a:solidFill>
                  <a:schemeClr val="tx1">
                    <a:lumMod val="75000"/>
                    <a:lumOff val="25000"/>
                  </a:schemeClr>
                </a:solidFill>
                <a:latin typeface="微软雅黑" panose="020B0503020204020204" charset="-122"/>
                <a:ea typeface="微软雅黑" panose="020B0503020204020204" charset="-122"/>
              </a:rPr>
              <a:t>您</a:t>
            </a:r>
            <a:r>
              <a:rPr lang="zh-CN" altLang="en-US" sz="1600" dirty="0">
                <a:solidFill>
                  <a:schemeClr val="tx1">
                    <a:lumMod val="75000"/>
                    <a:lumOff val="25000"/>
                  </a:schemeClr>
                </a:solidFill>
                <a:latin typeface="微软雅黑" panose="020B0503020204020204" charset="-122"/>
                <a:ea typeface="微软雅黑" panose="020B0503020204020204" charset="-122"/>
              </a:rPr>
              <a:t>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advTm="6553">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12" presetClass="entr" presetSubtype="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p:tgtEl>
                                          <p:spTgt spid="30"/>
                                        </p:tgtEl>
                                        <p:attrNameLst>
                                          <p:attrName>ppt_x</p:attrName>
                                        </p:attrNameLst>
                                      </p:cBhvr>
                                      <p:tavLst>
                                        <p:tav tm="0">
                                          <p:val>
                                            <p:strVal val="#ppt_x-#ppt_w*1.125000"/>
                                          </p:val>
                                        </p:tav>
                                        <p:tav tm="100000">
                                          <p:val>
                                            <p:strVal val="#ppt_x"/>
                                          </p:val>
                                        </p:tav>
                                      </p:tavLst>
                                    </p:anim>
                                    <p:animEffect transition="in" filter="wipe(right)">
                                      <p:cBhvr>
                                        <p:cTn id="32" dur="500"/>
                                        <p:tgtEl>
                                          <p:spTgt spid="30"/>
                                        </p:tgtEl>
                                      </p:cBhvr>
                                    </p:animEffect>
                                  </p:childTnLst>
                                </p:cTn>
                              </p:par>
                            </p:childTnLst>
                          </p:cTn>
                        </p:par>
                        <p:par>
                          <p:cTn id="33" fill="hold">
                            <p:stCondLst>
                              <p:cond delay="1250"/>
                            </p:stCondLst>
                            <p:childTnLst>
                              <p:par>
                                <p:cTn id="34" presetID="12" presetClass="entr" presetSubtype="8"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p:tgtEl>
                                          <p:spTgt spid="36"/>
                                        </p:tgtEl>
                                        <p:attrNameLst>
                                          <p:attrName>ppt_x</p:attrName>
                                        </p:attrNameLst>
                                      </p:cBhvr>
                                      <p:tavLst>
                                        <p:tav tm="0">
                                          <p:val>
                                            <p:strVal val="#ppt_x-#ppt_w*1.125000"/>
                                          </p:val>
                                        </p:tav>
                                        <p:tav tm="100000">
                                          <p:val>
                                            <p:strVal val="#ppt_x"/>
                                          </p:val>
                                        </p:tav>
                                      </p:tavLst>
                                    </p:anim>
                                    <p:animEffect transition="in" filter="wipe(right)">
                                      <p:cBhvr>
                                        <p:cTn id="37" dur="500"/>
                                        <p:tgtEl>
                                          <p:spTgt spid="36"/>
                                        </p:tgtEl>
                                      </p:cBhvr>
                                    </p:animEffect>
                                  </p:childTnLst>
                                </p:cTn>
                              </p:par>
                            </p:childTnLst>
                          </p:cTn>
                        </p:par>
                        <p:par>
                          <p:cTn id="38" fill="hold">
                            <p:stCondLst>
                              <p:cond delay="1750"/>
                            </p:stCondLst>
                            <p:childTnLst>
                              <p:par>
                                <p:cTn id="39" presetID="12" presetClass="entr" presetSubtype="8"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p:tgtEl>
                                          <p:spTgt spid="42"/>
                                        </p:tgtEl>
                                        <p:attrNameLst>
                                          <p:attrName>ppt_x</p:attrName>
                                        </p:attrNameLst>
                                      </p:cBhvr>
                                      <p:tavLst>
                                        <p:tav tm="0">
                                          <p:val>
                                            <p:strVal val="#ppt_x-#ppt_w*1.125000"/>
                                          </p:val>
                                        </p:tav>
                                        <p:tav tm="100000">
                                          <p:val>
                                            <p:strVal val="#ppt_x"/>
                                          </p:val>
                                        </p:tav>
                                      </p:tavLst>
                                    </p:anim>
                                    <p:animEffect transition="in" filter="wipe(right)">
                                      <p:cBhvr>
                                        <p:cTn id="42" dur="500"/>
                                        <p:tgtEl>
                                          <p:spTgt spid="42"/>
                                        </p:tgtEl>
                                      </p:cBhvr>
                                    </p:animEffect>
                                  </p:childTnLst>
                                </p:cTn>
                              </p:par>
                            </p:childTnLst>
                          </p:cTn>
                        </p:par>
                        <p:par>
                          <p:cTn id="43" fill="hold">
                            <p:stCondLst>
                              <p:cond delay="2250"/>
                            </p:stCondLst>
                            <p:childTnLst>
                              <p:par>
                                <p:cTn id="44" presetID="12" presetClass="entr" presetSubtype="8"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additive="base">
                                        <p:cTn id="46" dur="500"/>
                                        <p:tgtEl>
                                          <p:spTgt spid="48"/>
                                        </p:tgtEl>
                                        <p:attrNameLst>
                                          <p:attrName>ppt_x</p:attrName>
                                        </p:attrNameLst>
                                      </p:cBhvr>
                                      <p:tavLst>
                                        <p:tav tm="0">
                                          <p:val>
                                            <p:strVal val="#ppt_x-#ppt_w*1.125000"/>
                                          </p:val>
                                        </p:tav>
                                        <p:tav tm="100000">
                                          <p:val>
                                            <p:strVal val="#ppt_x"/>
                                          </p:val>
                                        </p:tav>
                                      </p:tavLst>
                                    </p:anim>
                                    <p:animEffect transition="in" filter="wipe(right)">
                                      <p:cBhvr>
                                        <p:cTn id="47" dur="500"/>
                                        <p:tgtEl>
                                          <p:spTgt spid="48"/>
                                        </p:tgtEl>
                                      </p:cBhvr>
                                    </p:animEffect>
                                  </p:childTnLst>
                                </p:cTn>
                              </p:par>
                            </p:childTnLst>
                          </p:cTn>
                        </p:par>
                        <p:par>
                          <p:cTn id="48" fill="hold">
                            <p:stCondLst>
                              <p:cond delay="27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3250"/>
                            </p:stCondLst>
                            <p:childTnLst>
                              <p:par>
                                <p:cTn id="55" presetID="42" presetClass="entr" presetSubtype="0" fill="hold" grpId="0" nodeType="afterEffect">
                                  <p:stCondLst>
                                    <p:cond delay="0"/>
                                  </p:stCondLst>
                                  <p:childTnLst>
                                    <p:set>
                                      <p:cBhvr>
                                        <p:cTn id="56" dur="1" fill="hold">
                                          <p:stCondLst>
                                            <p:cond delay="0"/>
                                          </p:stCondLst>
                                        </p:cTn>
                                        <p:tgtEl>
                                          <p:spTgt spid="55">
                                            <p:txEl>
                                              <p:pRg st="0" end="0"/>
                                            </p:txEl>
                                          </p:spTgt>
                                        </p:tgtEl>
                                        <p:attrNameLst>
                                          <p:attrName>style.visibility</p:attrName>
                                        </p:attrNameLst>
                                      </p:cBhvr>
                                      <p:to>
                                        <p:strVal val="visible"/>
                                      </p:to>
                                    </p:set>
                                    <p:animEffect transition="in" filter="fade">
                                      <p:cBhvr>
                                        <p:cTn id="57" dur="1000"/>
                                        <p:tgtEl>
                                          <p:spTgt spid="55">
                                            <p:txEl>
                                              <p:pRg st="0" end="0"/>
                                            </p:txEl>
                                          </p:spTgt>
                                        </p:tgtEl>
                                      </p:cBhvr>
                                    </p:animEffect>
                                    <p:anim calcmode="lin" valueType="num">
                                      <p:cBhvr>
                                        <p:cTn id="58"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250"/>
                            </p:stCondLst>
                            <p:childTnLst>
                              <p:par>
                                <p:cTn id="61" presetID="42" presetClass="entr" presetSubtype="0" fill="hold" grpId="0" nodeType="afterEffect">
                                  <p:stCondLst>
                                    <p:cond delay="0"/>
                                  </p:stCondLst>
                                  <p:childTnLst>
                                    <p:set>
                                      <p:cBhvr>
                                        <p:cTn id="62" dur="1" fill="hold">
                                          <p:stCondLst>
                                            <p:cond delay="0"/>
                                          </p:stCondLst>
                                        </p:cTn>
                                        <p:tgtEl>
                                          <p:spTgt spid="55">
                                            <p:txEl>
                                              <p:pRg st="1" end="1"/>
                                            </p:txEl>
                                          </p:spTgt>
                                        </p:tgtEl>
                                        <p:attrNameLst>
                                          <p:attrName>style.visibility</p:attrName>
                                        </p:attrNameLst>
                                      </p:cBhvr>
                                      <p:to>
                                        <p:strVal val="visible"/>
                                      </p:to>
                                    </p:set>
                                    <p:animEffect transition="in" filter="fade">
                                      <p:cBhvr>
                                        <p:cTn id="63" dur="1000"/>
                                        <p:tgtEl>
                                          <p:spTgt spid="55">
                                            <p:txEl>
                                              <p:pRg st="1" end="1"/>
                                            </p:txEl>
                                          </p:spTgt>
                                        </p:tgtEl>
                                      </p:cBhvr>
                                    </p:animEffect>
                                    <p:anim calcmode="lin" valueType="num">
                                      <p:cBhvr>
                                        <p:cTn id="64" dur="1000" fill="hold"/>
                                        <p:tgtEl>
                                          <p:spTgt spid="55">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5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54" grpId="0"/>
      <p:bldP spid="5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AutoShape 4"/>
          <p:cNvSpPr>
            <a:spLocks noChangeAspect="1" noChangeArrowheads="1" noTextEdit="1"/>
          </p:cNvSpPr>
          <p:nvPr/>
        </p:nvSpPr>
        <p:spPr bwMode="auto">
          <a:xfrm>
            <a:off x="810544" y="1394144"/>
            <a:ext cx="1054258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7" name="Freeform 6"/>
          <p:cNvSpPr/>
          <p:nvPr/>
        </p:nvSpPr>
        <p:spPr bwMode="auto">
          <a:xfrm>
            <a:off x="810544" y="1176656"/>
            <a:ext cx="2270125" cy="661988"/>
          </a:xfrm>
          <a:custGeom>
            <a:avLst/>
            <a:gdLst>
              <a:gd name="T0" fmla="*/ 0 w 2965"/>
              <a:gd name="T1" fmla="*/ 0 h 581"/>
              <a:gd name="T2" fmla="*/ 1547583643 w 2965"/>
              <a:gd name="T3" fmla="*/ 0 h 581"/>
              <a:gd name="T4" fmla="*/ 1738100343 w 2965"/>
              <a:gd name="T5" fmla="*/ 377782081 h 581"/>
              <a:gd name="T6" fmla="*/ 1547583643 w 2965"/>
              <a:gd name="T7" fmla="*/ 754265253 h 581"/>
              <a:gd name="T8" fmla="*/ 0 w 2965"/>
              <a:gd name="T9" fmla="*/ 754265253 h 581"/>
              <a:gd name="T10" fmla="*/ 0 w 2965"/>
              <a:gd name="T11" fmla="*/ 0 h 5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65" h="581">
                <a:moveTo>
                  <a:pt x="0" y="0"/>
                </a:moveTo>
                <a:lnTo>
                  <a:pt x="2640" y="0"/>
                </a:lnTo>
                <a:lnTo>
                  <a:pt x="2965" y="291"/>
                </a:lnTo>
                <a:lnTo>
                  <a:pt x="2640" y="581"/>
                </a:lnTo>
                <a:lnTo>
                  <a:pt x="0" y="581"/>
                </a:lnTo>
                <a:lnTo>
                  <a:pt x="0" y="0"/>
                </a:lnTo>
                <a:close/>
              </a:path>
            </a:pathLst>
          </a:custGeom>
          <a:solidFill>
            <a:srgbClr val="2DB2A4"/>
          </a:solidFill>
          <a:ln>
            <a:noFill/>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8" name="Freeform 7"/>
          <p:cNvSpPr/>
          <p:nvPr/>
        </p:nvSpPr>
        <p:spPr bwMode="auto">
          <a:xfrm>
            <a:off x="2961606" y="1176656"/>
            <a:ext cx="2219325" cy="661988"/>
          </a:xfrm>
          <a:custGeom>
            <a:avLst/>
            <a:gdLst>
              <a:gd name="T0" fmla="*/ 0 w 2899"/>
              <a:gd name="T1" fmla="*/ 0 h 581"/>
              <a:gd name="T2" fmla="*/ 1508530092 w 2899"/>
              <a:gd name="T3" fmla="*/ 0 h 581"/>
              <a:gd name="T4" fmla="*/ 1699000847 w 2899"/>
              <a:gd name="T5" fmla="*/ 377782081 h 581"/>
              <a:gd name="T6" fmla="*/ 1508530092 w 2899"/>
              <a:gd name="T7" fmla="*/ 754265253 h 581"/>
              <a:gd name="T8" fmla="*/ 0 w 2899"/>
              <a:gd name="T9" fmla="*/ 754265253 h 581"/>
              <a:gd name="T10" fmla="*/ 190470755 w 2899"/>
              <a:gd name="T11" fmla="*/ 377782081 h 581"/>
              <a:gd name="T12" fmla="*/ 0 w 2899"/>
              <a:gd name="T13" fmla="*/ 0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9" h="581">
                <a:moveTo>
                  <a:pt x="0" y="0"/>
                </a:moveTo>
                <a:lnTo>
                  <a:pt x="2574" y="0"/>
                </a:lnTo>
                <a:lnTo>
                  <a:pt x="2899" y="291"/>
                </a:lnTo>
                <a:lnTo>
                  <a:pt x="2574" y="581"/>
                </a:lnTo>
                <a:lnTo>
                  <a:pt x="0" y="581"/>
                </a:lnTo>
                <a:lnTo>
                  <a:pt x="325" y="291"/>
                </a:lnTo>
                <a:lnTo>
                  <a:pt x="0" y="0"/>
                </a:lnTo>
                <a:close/>
              </a:path>
            </a:pathLst>
          </a:custGeom>
          <a:solidFill>
            <a:srgbClr val="F77A08"/>
          </a:solidFill>
          <a:ln>
            <a:noFill/>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9" name="Freeform 8"/>
          <p:cNvSpPr/>
          <p:nvPr/>
        </p:nvSpPr>
        <p:spPr bwMode="auto">
          <a:xfrm>
            <a:off x="5063456" y="1176656"/>
            <a:ext cx="2219325" cy="661988"/>
          </a:xfrm>
          <a:custGeom>
            <a:avLst/>
            <a:gdLst>
              <a:gd name="T0" fmla="*/ 0 w 2900"/>
              <a:gd name="T1" fmla="*/ 0 h 581"/>
              <a:gd name="T2" fmla="*/ 1508075724 w 2900"/>
              <a:gd name="T3" fmla="*/ 0 h 581"/>
              <a:gd name="T4" fmla="*/ 1698414985 w 2900"/>
              <a:gd name="T5" fmla="*/ 377782081 h 581"/>
              <a:gd name="T6" fmla="*/ 1508075724 w 2900"/>
              <a:gd name="T7" fmla="*/ 754265253 h 581"/>
              <a:gd name="T8" fmla="*/ 0 w 2900"/>
              <a:gd name="T9" fmla="*/ 754265253 h 581"/>
              <a:gd name="T10" fmla="*/ 190339261 w 2900"/>
              <a:gd name="T11" fmla="*/ 377782081 h 581"/>
              <a:gd name="T12" fmla="*/ 0 w 2900"/>
              <a:gd name="T13" fmla="*/ 0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0" h="581">
                <a:moveTo>
                  <a:pt x="0" y="0"/>
                </a:moveTo>
                <a:lnTo>
                  <a:pt x="2575" y="0"/>
                </a:lnTo>
                <a:lnTo>
                  <a:pt x="2900" y="291"/>
                </a:lnTo>
                <a:lnTo>
                  <a:pt x="2575" y="581"/>
                </a:lnTo>
                <a:lnTo>
                  <a:pt x="0" y="581"/>
                </a:lnTo>
                <a:lnTo>
                  <a:pt x="325" y="291"/>
                </a:lnTo>
                <a:lnTo>
                  <a:pt x="0" y="0"/>
                </a:lnTo>
                <a:close/>
              </a:path>
            </a:pathLst>
          </a:custGeom>
          <a:solidFill>
            <a:srgbClr val="2DB2A4"/>
          </a:solidFill>
          <a:ln>
            <a:noFill/>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10" name="Freeform 9"/>
          <p:cNvSpPr/>
          <p:nvPr/>
        </p:nvSpPr>
        <p:spPr bwMode="auto">
          <a:xfrm>
            <a:off x="7163718" y="1176656"/>
            <a:ext cx="2220912" cy="661988"/>
          </a:xfrm>
          <a:custGeom>
            <a:avLst/>
            <a:gdLst>
              <a:gd name="T0" fmla="*/ 0 w 2900"/>
              <a:gd name="T1" fmla="*/ 0 h 581"/>
              <a:gd name="T2" fmla="*/ 1510233179 w 2900"/>
              <a:gd name="T3" fmla="*/ 0 h 581"/>
              <a:gd name="T4" fmla="*/ 1700844866 w 2900"/>
              <a:gd name="T5" fmla="*/ 377782081 h 581"/>
              <a:gd name="T6" fmla="*/ 1510233179 w 2900"/>
              <a:gd name="T7" fmla="*/ 754265253 h 581"/>
              <a:gd name="T8" fmla="*/ 0 w 2900"/>
              <a:gd name="T9" fmla="*/ 754265253 h 581"/>
              <a:gd name="T10" fmla="*/ 190611687 w 2900"/>
              <a:gd name="T11" fmla="*/ 377782081 h 581"/>
              <a:gd name="T12" fmla="*/ 0 w 2900"/>
              <a:gd name="T13" fmla="*/ 0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0" h="581">
                <a:moveTo>
                  <a:pt x="0" y="0"/>
                </a:moveTo>
                <a:lnTo>
                  <a:pt x="2575" y="0"/>
                </a:lnTo>
                <a:lnTo>
                  <a:pt x="2900" y="291"/>
                </a:lnTo>
                <a:lnTo>
                  <a:pt x="2575" y="581"/>
                </a:lnTo>
                <a:lnTo>
                  <a:pt x="0" y="581"/>
                </a:lnTo>
                <a:lnTo>
                  <a:pt x="325" y="291"/>
                </a:lnTo>
                <a:lnTo>
                  <a:pt x="0" y="0"/>
                </a:lnTo>
                <a:close/>
              </a:path>
            </a:pathLst>
          </a:custGeom>
          <a:solidFill>
            <a:srgbClr val="F77A08"/>
          </a:solidFill>
          <a:ln>
            <a:noFill/>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11" name="Freeform 10"/>
          <p:cNvSpPr/>
          <p:nvPr/>
        </p:nvSpPr>
        <p:spPr bwMode="auto">
          <a:xfrm>
            <a:off x="9265569" y="1176656"/>
            <a:ext cx="2220912" cy="661988"/>
          </a:xfrm>
          <a:custGeom>
            <a:avLst/>
            <a:gdLst>
              <a:gd name="T0" fmla="*/ 0 w 2900"/>
              <a:gd name="T1" fmla="*/ 0 h 581"/>
              <a:gd name="T2" fmla="*/ 1510233179 w 2900"/>
              <a:gd name="T3" fmla="*/ 0 h 581"/>
              <a:gd name="T4" fmla="*/ 1700844866 w 2900"/>
              <a:gd name="T5" fmla="*/ 377782081 h 581"/>
              <a:gd name="T6" fmla="*/ 1510233179 w 2900"/>
              <a:gd name="T7" fmla="*/ 754265253 h 581"/>
              <a:gd name="T8" fmla="*/ 0 w 2900"/>
              <a:gd name="T9" fmla="*/ 754265253 h 581"/>
              <a:gd name="T10" fmla="*/ 190611687 w 2900"/>
              <a:gd name="T11" fmla="*/ 377782081 h 581"/>
              <a:gd name="T12" fmla="*/ 0 w 2900"/>
              <a:gd name="T13" fmla="*/ 0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0" h="581">
                <a:moveTo>
                  <a:pt x="0" y="0"/>
                </a:moveTo>
                <a:lnTo>
                  <a:pt x="2575" y="0"/>
                </a:lnTo>
                <a:lnTo>
                  <a:pt x="2900" y="291"/>
                </a:lnTo>
                <a:lnTo>
                  <a:pt x="2575" y="581"/>
                </a:lnTo>
                <a:lnTo>
                  <a:pt x="0" y="581"/>
                </a:lnTo>
                <a:lnTo>
                  <a:pt x="325" y="291"/>
                </a:lnTo>
                <a:lnTo>
                  <a:pt x="0" y="0"/>
                </a:lnTo>
                <a:close/>
              </a:path>
            </a:pathLst>
          </a:custGeom>
          <a:solidFill>
            <a:srgbClr val="2DB2A4"/>
          </a:solidFill>
          <a:ln>
            <a:noFill/>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12" name="Rectangle 11"/>
          <p:cNvSpPr>
            <a:spLocks noChangeArrowheads="1"/>
          </p:cNvSpPr>
          <p:nvPr/>
        </p:nvSpPr>
        <p:spPr bwMode="auto">
          <a:xfrm>
            <a:off x="918494" y="2033905"/>
            <a:ext cx="1857375" cy="3536951"/>
          </a:xfrm>
          <a:prstGeom prst="rect">
            <a:avLst/>
          </a:prstGeom>
          <a:solidFill>
            <a:srgbClr val="DDDDDD"/>
          </a:solidFill>
          <a:ln w="9525">
            <a:solidFill>
              <a:srgbClr val="808080"/>
            </a:solidFill>
            <a:miter lim="800000"/>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13" name="Rectangle 12"/>
          <p:cNvSpPr>
            <a:spLocks noChangeArrowheads="1"/>
          </p:cNvSpPr>
          <p:nvPr/>
        </p:nvSpPr>
        <p:spPr bwMode="auto">
          <a:xfrm>
            <a:off x="3034632" y="2033905"/>
            <a:ext cx="1857375" cy="3536951"/>
          </a:xfrm>
          <a:prstGeom prst="rect">
            <a:avLst/>
          </a:prstGeom>
          <a:solidFill>
            <a:srgbClr val="DDDDDD"/>
          </a:solidFill>
          <a:ln w="9525">
            <a:solidFill>
              <a:srgbClr val="808080"/>
            </a:solidFill>
            <a:miter lim="800000"/>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14" name="Rectangle 13"/>
          <p:cNvSpPr>
            <a:spLocks noChangeArrowheads="1"/>
          </p:cNvSpPr>
          <p:nvPr/>
        </p:nvSpPr>
        <p:spPr bwMode="auto">
          <a:xfrm>
            <a:off x="5138068" y="2033905"/>
            <a:ext cx="1858963" cy="3536951"/>
          </a:xfrm>
          <a:prstGeom prst="rect">
            <a:avLst/>
          </a:prstGeom>
          <a:solidFill>
            <a:srgbClr val="DDDDDD"/>
          </a:solidFill>
          <a:ln w="9525">
            <a:solidFill>
              <a:srgbClr val="808080"/>
            </a:solidFill>
            <a:miter lim="800000"/>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15" name="Rectangle 14"/>
          <p:cNvSpPr>
            <a:spLocks noChangeArrowheads="1"/>
          </p:cNvSpPr>
          <p:nvPr/>
        </p:nvSpPr>
        <p:spPr bwMode="auto">
          <a:xfrm>
            <a:off x="7243093" y="2033905"/>
            <a:ext cx="1858963" cy="3536951"/>
          </a:xfrm>
          <a:prstGeom prst="rect">
            <a:avLst/>
          </a:prstGeom>
          <a:solidFill>
            <a:srgbClr val="DDDDDD"/>
          </a:solidFill>
          <a:ln w="9525">
            <a:solidFill>
              <a:srgbClr val="808080"/>
            </a:solidFill>
            <a:miter lim="800000"/>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16" name="Rectangle 15"/>
          <p:cNvSpPr>
            <a:spLocks noChangeArrowheads="1"/>
          </p:cNvSpPr>
          <p:nvPr/>
        </p:nvSpPr>
        <p:spPr bwMode="auto">
          <a:xfrm>
            <a:off x="9346532" y="2033905"/>
            <a:ext cx="1858963" cy="3536951"/>
          </a:xfrm>
          <a:prstGeom prst="rect">
            <a:avLst/>
          </a:prstGeom>
          <a:solidFill>
            <a:srgbClr val="DDDDDD"/>
          </a:solidFill>
          <a:ln w="9525">
            <a:solidFill>
              <a:srgbClr val="808080"/>
            </a:solidFill>
            <a:miter lim="800000"/>
          </a:ln>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17" name="Rectangle 16"/>
          <p:cNvSpPr>
            <a:spLocks noChangeArrowheads="1"/>
          </p:cNvSpPr>
          <p:nvPr/>
        </p:nvSpPr>
        <p:spPr bwMode="auto">
          <a:xfrm>
            <a:off x="978818" y="2087881"/>
            <a:ext cx="1736725" cy="14525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18" name="Rectangle 17"/>
          <p:cNvSpPr>
            <a:spLocks noChangeArrowheads="1"/>
          </p:cNvSpPr>
          <p:nvPr/>
        </p:nvSpPr>
        <p:spPr bwMode="auto">
          <a:xfrm>
            <a:off x="3093369" y="2087881"/>
            <a:ext cx="1738312" cy="14525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19" name="Rectangle 18"/>
          <p:cNvSpPr>
            <a:spLocks noChangeArrowheads="1"/>
          </p:cNvSpPr>
          <p:nvPr/>
        </p:nvSpPr>
        <p:spPr bwMode="auto">
          <a:xfrm>
            <a:off x="5198393" y="2087881"/>
            <a:ext cx="1738312" cy="14525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20" name="Rectangle 19"/>
          <p:cNvSpPr>
            <a:spLocks noChangeArrowheads="1"/>
          </p:cNvSpPr>
          <p:nvPr/>
        </p:nvSpPr>
        <p:spPr bwMode="auto">
          <a:xfrm>
            <a:off x="7303418" y="2087881"/>
            <a:ext cx="1736725" cy="1452563"/>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21" name="Rectangle 20"/>
          <p:cNvSpPr>
            <a:spLocks noChangeArrowheads="1"/>
          </p:cNvSpPr>
          <p:nvPr/>
        </p:nvSpPr>
        <p:spPr bwMode="auto">
          <a:xfrm>
            <a:off x="9406856" y="2087881"/>
            <a:ext cx="1738313" cy="145256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defTabSz="685800" fontAlgn="auto">
              <a:spcBef>
                <a:spcPts val="0"/>
              </a:spcBef>
              <a:spcAft>
                <a:spcPts val="0"/>
              </a:spcAft>
              <a:defRPr/>
            </a:pPr>
            <a:endParaRPr lang="zh-CN" altLang="en-US" sz="1865" kern="0">
              <a:solidFill>
                <a:sysClr val="windowText" lastClr="000000"/>
              </a:solidFill>
            </a:endParaRPr>
          </a:p>
        </p:txBody>
      </p:sp>
      <p:sp>
        <p:nvSpPr>
          <p:cNvPr id="22" name="TextBox 20"/>
          <p:cNvSpPr txBox="1">
            <a:spLocks noChangeArrowheads="1"/>
          </p:cNvSpPr>
          <p:nvPr/>
        </p:nvSpPr>
        <p:spPr bwMode="auto">
          <a:xfrm>
            <a:off x="1001044" y="3627754"/>
            <a:ext cx="1649412"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685800" eaLnBrk="1" fontAlgn="auto" hangingPunct="1">
              <a:lnSpc>
                <a:spcPct val="125000"/>
              </a:lnSpc>
              <a:spcBef>
                <a:spcPts val="0"/>
              </a:spcBef>
              <a:spcAft>
                <a:spcPts val="0"/>
              </a:spcAft>
              <a:defRPr/>
            </a:pPr>
            <a:r>
              <a:rPr lang="zh-CN" altLang="en-US" sz="1600" kern="0" dirty="0">
                <a:solidFill>
                  <a:srgbClr val="292929"/>
                </a:solidFill>
                <a:latin typeface="微软雅黑" panose="020B0503020204020204" charset="-122"/>
                <a:ea typeface="微软雅黑" panose="020B0503020204020204" charset="-122"/>
              </a:rPr>
              <a:t>这里可以添加主要内容这里可以添加主要内容这里可以添加主要内容这里可以添加主要内容</a:t>
            </a:r>
          </a:p>
        </p:txBody>
      </p:sp>
      <p:sp>
        <p:nvSpPr>
          <p:cNvPr id="23" name="TextBox 21"/>
          <p:cNvSpPr txBox="1">
            <a:spLocks noChangeArrowheads="1"/>
          </p:cNvSpPr>
          <p:nvPr/>
        </p:nvSpPr>
        <p:spPr bwMode="auto">
          <a:xfrm>
            <a:off x="3117181" y="3627754"/>
            <a:ext cx="1649413"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685800" eaLnBrk="1" fontAlgn="auto" hangingPunct="1">
              <a:lnSpc>
                <a:spcPct val="125000"/>
              </a:lnSpc>
              <a:spcBef>
                <a:spcPts val="0"/>
              </a:spcBef>
              <a:spcAft>
                <a:spcPts val="0"/>
              </a:spcAft>
              <a:defRPr/>
            </a:pPr>
            <a:r>
              <a:rPr lang="zh-CN" altLang="en-US" sz="1600" kern="0" dirty="0">
                <a:solidFill>
                  <a:srgbClr val="292929"/>
                </a:solidFill>
                <a:latin typeface="微软雅黑" panose="020B0503020204020204" charset="-122"/>
                <a:ea typeface="微软雅黑" panose="020B0503020204020204" charset="-122"/>
              </a:rPr>
              <a:t>这里可以添加主要内容这里可以添加主要内容这里可以添加主要内容这里可以添加主要内容</a:t>
            </a:r>
          </a:p>
        </p:txBody>
      </p:sp>
      <p:sp>
        <p:nvSpPr>
          <p:cNvPr id="24" name="TextBox 22"/>
          <p:cNvSpPr txBox="1">
            <a:spLocks noChangeArrowheads="1"/>
          </p:cNvSpPr>
          <p:nvPr/>
        </p:nvSpPr>
        <p:spPr bwMode="auto">
          <a:xfrm>
            <a:off x="5219030" y="3627754"/>
            <a:ext cx="1649413"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685800" eaLnBrk="1" fontAlgn="auto" hangingPunct="1">
              <a:lnSpc>
                <a:spcPct val="125000"/>
              </a:lnSpc>
              <a:spcBef>
                <a:spcPts val="0"/>
              </a:spcBef>
              <a:spcAft>
                <a:spcPts val="0"/>
              </a:spcAft>
              <a:defRPr/>
            </a:pPr>
            <a:r>
              <a:rPr lang="zh-CN" altLang="en-US" sz="1600" kern="0" dirty="0">
                <a:solidFill>
                  <a:srgbClr val="292929"/>
                </a:solidFill>
                <a:latin typeface="微软雅黑" panose="020B0503020204020204" charset="-122"/>
                <a:ea typeface="微软雅黑" panose="020B0503020204020204" charset="-122"/>
              </a:rPr>
              <a:t>这里可以添加主要内容这里可以添加主要内容这里可以添加主要内容这里可以添加主要内容</a:t>
            </a:r>
          </a:p>
        </p:txBody>
      </p:sp>
      <p:sp>
        <p:nvSpPr>
          <p:cNvPr id="25" name="TextBox 23"/>
          <p:cNvSpPr txBox="1">
            <a:spLocks noChangeArrowheads="1"/>
          </p:cNvSpPr>
          <p:nvPr/>
        </p:nvSpPr>
        <p:spPr bwMode="auto">
          <a:xfrm>
            <a:off x="7347869" y="3627754"/>
            <a:ext cx="1649412"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685800" eaLnBrk="1" fontAlgn="auto" hangingPunct="1">
              <a:lnSpc>
                <a:spcPct val="125000"/>
              </a:lnSpc>
              <a:spcBef>
                <a:spcPts val="0"/>
              </a:spcBef>
              <a:spcAft>
                <a:spcPts val="0"/>
              </a:spcAft>
              <a:defRPr/>
            </a:pPr>
            <a:r>
              <a:rPr lang="zh-CN" altLang="en-US" sz="1600" kern="0" dirty="0">
                <a:solidFill>
                  <a:srgbClr val="292929"/>
                </a:solidFill>
                <a:latin typeface="微软雅黑" panose="020B0503020204020204" charset="-122"/>
                <a:ea typeface="微软雅黑" panose="020B0503020204020204" charset="-122"/>
              </a:rPr>
              <a:t>这里可以添加主要内容这里可以添加主要内容这里可以添加主要内容这里可以添加主要内容</a:t>
            </a:r>
          </a:p>
        </p:txBody>
      </p:sp>
      <p:sp>
        <p:nvSpPr>
          <p:cNvPr id="26" name="TextBox 25"/>
          <p:cNvSpPr txBox="1">
            <a:spLocks noChangeArrowheads="1"/>
          </p:cNvSpPr>
          <p:nvPr/>
        </p:nvSpPr>
        <p:spPr bwMode="auto">
          <a:xfrm>
            <a:off x="9449718" y="3627754"/>
            <a:ext cx="1649412"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685800" eaLnBrk="1" fontAlgn="auto" hangingPunct="1">
              <a:lnSpc>
                <a:spcPct val="125000"/>
              </a:lnSpc>
              <a:spcBef>
                <a:spcPts val="0"/>
              </a:spcBef>
              <a:spcAft>
                <a:spcPts val="0"/>
              </a:spcAft>
              <a:defRPr/>
            </a:pPr>
            <a:r>
              <a:rPr lang="zh-CN" altLang="en-US" sz="1600" kern="0" dirty="0">
                <a:solidFill>
                  <a:srgbClr val="292929"/>
                </a:solidFill>
                <a:latin typeface="微软雅黑" panose="020B0503020204020204" charset="-122"/>
                <a:ea typeface="微软雅黑" panose="020B0503020204020204" charset="-122"/>
              </a:rPr>
              <a:t>这里可以添加主要内容这里可以添加主要内容这里可以添加主要内容这里可以添加主要内容</a:t>
            </a:r>
          </a:p>
        </p:txBody>
      </p:sp>
      <p:sp>
        <p:nvSpPr>
          <p:cNvPr id="27" name="TextBox 28"/>
          <p:cNvSpPr txBox="1">
            <a:spLocks noChangeArrowheads="1"/>
          </p:cNvSpPr>
          <p:nvPr/>
        </p:nvSpPr>
        <p:spPr bwMode="auto">
          <a:xfrm>
            <a:off x="1008981" y="1160689"/>
            <a:ext cx="164147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pPr>
            <a:r>
              <a:rPr lang="zh-CN" altLang="en-US" sz="1600" dirty="0">
                <a:solidFill>
                  <a:srgbClr val="F8F8F8"/>
                </a:solidFill>
                <a:latin typeface="微软雅黑" panose="020B0503020204020204" charset="-122"/>
                <a:ea typeface="微软雅黑" panose="020B0503020204020204" charset="-122"/>
              </a:rPr>
              <a:t>一、此处添加名称</a:t>
            </a:r>
          </a:p>
        </p:txBody>
      </p:sp>
      <p:sp>
        <p:nvSpPr>
          <p:cNvPr id="28" name="TextBox 29"/>
          <p:cNvSpPr txBox="1">
            <a:spLocks noChangeArrowheads="1"/>
          </p:cNvSpPr>
          <p:nvPr/>
        </p:nvSpPr>
        <p:spPr bwMode="auto">
          <a:xfrm>
            <a:off x="3230029" y="1179738"/>
            <a:ext cx="16097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pPr>
            <a:r>
              <a:rPr lang="zh-CN" altLang="en-US" sz="1600" dirty="0">
                <a:solidFill>
                  <a:srgbClr val="F8F8F8"/>
                </a:solidFill>
                <a:latin typeface="微软雅黑" panose="020B0503020204020204" charset="-122"/>
                <a:ea typeface="微软雅黑" panose="020B0503020204020204" charset="-122"/>
              </a:rPr>
              <a:t>二、此处添加名称</a:t>
            </a:r>
          </a:p>
        </p:txBody>
      </p:sp>
      <p:sp>
        <p:nvSpPr>
          <p:cNvPr id="29" name="TextBox 30"/>
          <p:cNvSpPr txBox="1">
            <a:spLocks noChangeArrowheads="1"/>
          </p:cNvSpPr>
          <p:nvPr/>
        </p:nvSpPr>
        <p:spPr bwMode="auto">
          <a:xfrm>
            <a:off x="5371430" y="1159193"/>
            <a:ext cx="162560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pPr>
            <a:r>
              <a:rPr lang="zh-CN" altLang="en-US" sz="1600" dirty="0">
                <a:solidFill>
                  <a:srgbClr val="F8F8F8"/>
                </a:solidFill>
                <a:latin typeface="微软雅黑" panose="020B0503020204020204" charset="-122"/>
                <a:ea typeface="微软雅黑" panose="020B0503020204020204" charset="-122"/>
              </a:rPr>
              <a:t>三、此处添加名称</a:t>
            </a:r>
          </a:p>
        </p:txBody>
      </p:sp>
      <p:sp>
        <p:nvSpPr>
          <p:cNvPr id="30" name="TextBox 31"/>
          <p:cNvSpPr txBox="1">
            <a:spLocks noChangeArrowheads="1"/>
          </p:cNvSpPr>
          <p:nvPr/>
        </p:nvSpPr>
        <p:spPr bwMode="auto">
          <a:xfrm>
            <a:off x="7427244" y="1119505"/>
            <a:ext cx="1674812"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pPr>
            <a:r>
              <a:rPr lang="zh-CN" altLang="en-US" sz="1600" dirty="0">
                <a:solidFill>
                  <a:srgbClr val="F8F8F8"/>
                </a:solidFill>
                <a:latin typeface="微软雅黑" panose="020B0503020204020204" charset="-122"/>
                <a:ea typeface="微软雅黑" panose="020B0503020204020204" charset="-122"/>
              </a:rPr>
              <a:t>四、此处添加名称</a:t>
            </a:r>
          </a:p>
        </p:txBody>
      </p:sp>
      <p:sp>
        <p:nvSpPr>
          <p:cNvPr id="31" name="TextBox 32"/>
          <p:cNvSpPr txBox="1">
            <a:spLocks noChangeArrowheads="1"/>
          </p:cNvSpPr>
          <p:nvPr/>
        </p:nvSpPr>
        <p:spPr bwMode="auto">
          <a:xfrm>
            <a:off x="9579610" y="1119505"/>
            <a:ext cx="162623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pPr>
            <a:r>
              <a:rPr lang="zh-CN" altLang="en-US" sz="1600" dirty="0" smtClean="0">
                <a:solidFill>
                  <a:srgbClr val="F8F8F8"/>
                </a:solidFill>
                <a:latin typeface="微软雅黑" panose="020B0503020204020204" charset="-122"/>
                <a:ea typeface="微软雅黑" panose="020B0503020204020204" charset="-122"/>
              </a:rPr>
              <a:t>五</a:t>
            </a:r>
            <a:r>
              <a:rPr lang="zh-CN" altLang="en-US" sz="1600" dirty="0">
                <a:solidFill>
                  <a:srgbClr val="F8F8F8"/>
                </a:solidFill>
                <a:latin typeface="微软雅黑" panose="020B0503020204020204" charset="-122"/>
                <a:ea typeface="微软雅黑" panose="020B0503020204020204" charset="-122"/>
              </a:rPr>
              <a:t>、此处添加名称</a:t>
            </a:r>
          </a:p>
        </p:txBody>
      </p:sp>
    </p:spTree>
  </p:cSld>
  <p:clrMapOvr>
    <a:masterClrMapping/>
  </p:clrMapOvr>
  <p:transition advTm="13073">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par>
                          <p:cTn id="33" fill="hold">
                            <p:stCondLst>
                              <p:cond delay="1250"/>
                            </p:stCondLst>
                            <p:childTnLst>
                              <p:par>
                                <p:cTn id="34" presetID="31"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300" fill="hold"/>
                                        <p:tgtEl>
                                          <p:spTgt spid="27"/>
                                        </p:tgtEl>
                                        <p:attrNameLst>
                                          <p:attrName>ppt_w</p:attrName>
                                        </p:attrNameLst>
                                      </p:cBhvr>
                                      <p:tavLst>
                                        <p:tav tm="0">
                                          <p:val>
                                            <p:fltVal val="0"/>
                                          </p:val>
                                        </p:tav>
                                        <p:tav tm="100000">
                                          <p:val>
                                            <p:strVal val="#ppt_w"/>
                                          </p:val>
                                        </p:tav>
                                      </p:tavLst>
                                    </p:anim>
                                    <p:anim calcmode="lin" valueType="num">
                                      <p:cBhvr>
                                        <p:cTn id="37" dur="300" fill="hold"/>
                                        <p:tgtEl>
                                          <p:spTgt spid="27"/>
                                        </p:tgtEl>
                                        <p:attrNameLst>
                                          <p:attrName>ppt_h</p:attrName>
                                        </p:attrNameLst>
                                      </p:cBhvr>
                                      <p:tavLst>
                                        <p:tav tm="0">
                                          <p:val>
                                            <p:fltVal val="0"/>
                                          </p:val>
                                        </p:tav>
                                        <p:tav tm="100000">
                                          <p:val>
                                            <p:strVal val="#ppt_h"/>
                                          </p:val>
                                        </p:tav>
                                      </p:tavLst>
                                    </p:anim>
                                    <p:anim calcmode="lin" valueType="num">
                                      <p:cBhvr>
                                        <p:cTn id="38" dur="300" fill="hold"/>
                                        <p:tgtEl>
                                          <p:spTgt spid="27"/>
                                        </p:tgtEl>
                                        <p:attrNameLst>
                                          <p:attrName>style.rotation</p:attrName>
                                        </p:attrNameLst>
                                      </p:cBhvr>
                                      <p:tavLst>
                                        <p:tav tm="0">
                                          <p:val>
                                            <p:fltVal val="90"/>
                                          </p:val>
                                        </p:tav>
                                        <p:tav tm="100000">
                                          <p:val>
                                            <p:fltVal val="0"/>
                                          </p:val>
                                        </p:tav>
                                      </p:tavLst>
                                    </p:anim>
                                    <p:animEffect transition="in" filter="fade">
                                      <p:cBhvr>
                                        <p:cTn id="39" dur="300"/>
                                        <p:tgtEl>
                                          <p:spTgt spid="27"/>
                                        </p:tgtEl>
                                      </p:cBhvr>
                                    </p:animEffect>
                                  </p:childTnLst>
                                </p:cTn>
                              </p:par>
                            </p:childTnLst>
                          </p:cTn>
                        </p:par>
                        <p:par>
                          <p:cTn id="40" fill="hold">
                            <p:stCondLst>
                              <p:cond delay="1750"/>
                            </p:stCondLst>
                            <p:childTnLst>
                              <p:par>
                                <p:cTn id="41" presetID="2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par>
                          <p:cTn id="44" fill="hold">
                            <p:stCondLst>
                              <p:cond delay="2250"/>
                            </p:stCondLst>
                            <p:childTnLst>
                              <p:par>
                                <p:cTn id="45" presetID="14" presetClass="entr" presetSubtype="1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500"/>
                                        <p:tgtEl>
                                          <p:spTgt spid="22"/>
                                        </p:tgtEl>
                                      </p:cBhvr>
                                    </p:animEffect>
                                  </p:childTnLst>
                                </p:cTn>
                              </p:par>
                            </p:childTnLst>
                          </p:cTn>
                        </p:par>
                        <p:par>
                          <p:cTn id="52" fill="hold">
                            <p:stCondLst>
                              <p:cond delay="3250"/>
                            </p:stCondLst>
                            <p:childTnLst>
                              <p:par>
                                <p:cTn id="53" presetID="2" presetClass="entr" presetSubtype="8"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0-#ppt_w/2"/>
                                          </p:val>
                                        </p:tav>
                                        <p:tav tm="100000">
                                          <p:val>
                                            <p:strVal val="#ppt_x"/>
                                          </p:val>
                                        </p:tav>
                                      </p:tavLst>
                                    </p:anim>
                                    <p:anim calcmode="lin" valueType="num">
                                      <p:cBhvr additive="base">
                                        <p:cTn id="56" dur="500" fill="hold"/>
                                        <p:tgtEl>
                                          <p:spTgt spid="8"/>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31" presetClass="entr" presetSubtype="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300" fill="hold"/>
                                        <p:tgtEl>
                                          <p:spTgt spid="28"/>
                                        </p:tgtEl>
                                        <p:attrNameLst>
                                          <p:attrName>ppt_w</p:attrName>
                                        </p:attrNameLst>
                                      </p:cBhvr>
                                      <p:tavLst>
                                        <p:tav tm="0">
                                          <p:val>
                                            <p:fltVal val="0"/>
                                          </p:val>
                                        </p:tav>
                                        <p:tav tm="100000">
                                          <p:val>
                                            <p:strVal val="#ppt_w"/>
                                          </p:val>
                                        </p:tav>
                                      </p:tavLst>
                                    </p:anim>
                                    <p:anim calcmode="lin" valueType="num">
                                      <p:cBhvr>
                                        <p:cTn id="61" dur="300" fill="hold"/>
                                        <p:tgtEl>
                                          <p:spTgt spid="28"/>
                                        </p:tgtEl>
                                        <p:attrNameLst>
                                          <p:attrName>ppt_h</p:attrName>
                                        </p:attrNameLst>
                                      </p:cBhvr>
                                      <p:tavLst>
                                        <p:tav tm="0">
                                          <p:val>
                                            <p:fltVal val="0"/>
                                          </p:val>
                                        </p:tav>
                                        <p:tav tm="100000">
                                          <p:val>
                                            <p:strVal val="#ppt_h"/>
                                          </p:val>
                                        </p:tav>
                                      </p:tavLst>
                                    </p:anim>
                                    <p:anim calcmode="lin" valueType="num">
                                      <p:cBhvr>
                                        <p:cTn id="62" dur="300" fill="hold"/>
                                        <p:tgtEl>
                                          <p:spTgt spid="28"/>
                                        </p:tgtEl>
                                        <p:attrNameLst>
                                          <p:attrName>style.rotation</p:attrName>
                                        </p:attrNameLst>
                                      </p:cBhvr>
                                      <p:tavLst>
                                        <p:tav tm="0">
                                          <p:val>
                                            <p:fltVal val="90"/>
                                          </p:val>
                                        </p:tav>
                                        <p:tav tm="100000">
                                          <p:val>
                                            <p:fltVal val="0"/>
                                          </p:val>
                                        </p:tav>
                                      </p:tavLst>
                                    </p:anim>
                                    <p:animEffect transition="in" filter="fade">
                                      <p:cBhvr>
                                        <p:cTn id="63" dur="300"/>
                                        <p:tgtEl>
                                          <p:spTgt spid="28"/>
                                        </p:tgtEl>
                                      </p:cBhvr>
                                    </p:animEffect>
                                  </p:childTnLst>
                                </p:cTn>
                              </p:par>
                            </p:childTnLst>
                          </p:cTn>
                        </p:par>
                        <p:par>
                          <p:cTn id="64" fill="hold">
                            <p:stCondLst>
                              <p:cond delay="4250"/>
                            </p:stCondLst>
                            <p:childTnLst>
                              <p:par>
                                <p:cTn id="65" presetID="22" presetClass="entr" presetSubtype="1"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up)">
                                      <p:cBhvr>
                                        <p:cTn id="67" dur="500"/>
                                        <p:tgtEl>
                                          <p:spTgt spid="13"/>
                                        </p:tgtEl>
                                      </p:cBhvr>
                                    </p:animEffect>
                                  </p:childTnLst>
                                </p:cTn>
                              </p:par>
                            </p:childTnLst>
                          </p:cTn>
                        </p:par>
                        <p:par>
                          <p:cTn id="68" fill="hold">
                            <p:stCondLst>
                              <p:cond delay="4750"/>
                            </p:stCondLst>
                            <p:childTnLst>
                              <p:par>
                                <p:cTn id="69" presetID="14" presetClass="entr" presetSubtype="1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randombar(horizontal)">
                                      <p:cBhvr>
                                        <p:cTn id="71" dur="500"/>
                                        <p:tgtEl>
                                          <p:spTgt spid="18"/>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par>
                          <p:cTn id="76" fill="hold">
                            <p:stCondLst>
                              <p:cond delay="5750"/>
                            </p:stCondLst>
                            <p:childTnLst>
                              <p:par>
                                <p:cTn id="77" presetID="2" presetClass="entr" presetSubtype="8"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0-#ppt_w/2"/>
                                          </p:val>
                                        </p:tav>
                                        <p:tav tm="100000">
                                          <p:val>
                                            <p:strVal val="#ppt_x"/>
                                          </p:val>
                                        </p:tav>
                                      </p:tavLst>
                                    </p:anim>
                                    <p:anim calcmode="lin" valueType="num">
                                      <p:cBhvr additive="base">
                                        <p:cTn id="80" dur="500" fill="hold"/>
                                        <p:tgtEl>
                                          <p:spTgt spid="9"/>
                                        </p:tgtEl>
                                        <p:attrNameLst>
                                          <p:attrName>ppt_y</p:attrName>
                                        </p:attrNameLst>
                                      </p:cBhvr>
                                      <p:tavLst>
                                        <p:tav tm="0">
                                          <p:val>
                                            <p:strVal val="#ppt_y"/>
                                          </p:val>
                                        </p:tav>
                                        <p:tav tm="100000">
                                          <p:val>
                                            <p:strVal val="#ppt_y"/>
                                          </p:val>
                                        </p:tav>
                                      </p:tavLst>
                                    </p:anim>
                                  </p:childTnLst>
                                </p:cTn>
                              </p:par>
                            </p:childTnLst>
                          </p:cTn>
                        </p:par>
                        <p:par>
                          <p:cTn id="81" fill="hold">
                            <p:stCondLst>
                              <p:cond delay="6250"/>
                            </p:stCondLst>
                            <p:childTnLst>
                              <p:par>
                                <p:cTn id="82" presetID="31" presetClass="entr" presetSubtype="0"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300" fill="hold"/>
                                        <p:tgtEl>
                                          <p:spTgt spid="29"/>
                                        </p:tgtEl>
                                        <p:attrNameLst>
                                          <p:attrName>ppt_w</p:attrName>
                                        </p:attrNameLst>
                                      </p:cBhvr>
                                      <p:tavLst>
                                        <p:tav tm="0">
                                          <p:val>
                                            <p:fltVal val="0"/>
                                          </p:val>
                                        </p:tav>
                                        <p:tav tm="100000">
                                          <p:val>
                                            <p:strVal val="#ppt_w"/>
                                          </p:val>
                                        </p:tav>
                                      </p:tavLst>
                                    </p:anim>
                                    <p:anim calcmode="lin" valueType="num">
                                      <p:cBhvr>
                                        <p:cTn id="85" dur="300" fill="hold"/>
                                        <p:tgtEl>
                                          <p:spTgt spid="29"/>
                                        </p:tgtEl>
                                        <p:attrNameLst>
                                          <p:attrName>ppt_h</p:attrName>
                                        </p:attrNameLst>
                                      </p:cBhvr>
                                      <p:tavLst>
                                        <p:tav tm="0">
                                          <p:val>
                                            <p:fltVal val="0"/>
                                          </p:val>
                                        </p:tav>
                                        <p:tav tm="100000">
                                          <p:val>
                                            <p:strVal val="#ppt_h"/>
                                          </p:val>
                                        </p:tav>
                                      </p:tavLst>
                                    </p:anim>
                                    <p:anim calcmode="lin" valueType="num">
                                      <p:cBhvr>
                                        <p:cTn id="86" dur="300" fill="hold"/>
                                        <p:tgtEl>
                                          <p:spTgt spid="29"/>
                                        </p:tgtEl>
                                        <p:attrNameLst>
                                          <p:attrName>style.rotation</p:attrName>
                                        </p:attrNameLst>
                                      </p:cBhvr>
                                      <p:tavLst>
                                        <p:tav tm="0">
                                          <p:val>
                                            <p:fltVal val="90"/>
                                          </p:val>
                                        </p:tav>
                                        <p:tav tm="100000">
                                          <p:val>
                                            <p:fltVal val="0"/>
                                          </p:val>
                                        </p:tav>
                                      </p:tavLst>
                                    </p:anim>
                                    <p:animEffect transition="in" filter="fade">
                                      <p:cBhvr>
                                        <p:cTn id="87" dur="300"/>
                                        <p:tgtEl>
                                          <p:spTgt spid="29"/>
                                        </p:tgtEl>
                                      </p:cBhvr>
                                    </p:animEffect>
                                  </p:childTnLst>
                                </p:cTn>
                              </p:par>
                            </p:childTnLst>
                          </p:cTn>
                        </p:par>
                        <p:par>
                          <p:cTn id="88" fill="hold">
                            <p:stCondLst>
                              <p:cond delay="6750"/>
                            </p:stCondLst>
                            <p:childTnLst>
                              <p:par>
                                <p:cTn id="89" presetID="14" presetClass="entr" presetSubtype="10"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randombar(horizontal)">
                                      <p:cBhvr>
                                        <p:cTn id="91" dur="500"/>
                                        <p:tgtEl>
                                          <p:spTgt spid="19"/>
                                        </p:tgtEl>
                                      </p:cBhvr>
                                    </p:animEffect>
                                  </p:childTnLst>
                                </p:cTn>
                              </p:par>
                            </p:childTnLst>
                          </p:cTn>
                        </p:par>
                        <p:par>
                          <p:cTn id="92" fill="hold">
                            <p:stCondLst>
                              <p:cond delay="7250"/>
                            </p:stCondLst>
                            <p:childTnLst>
                              <p:par>
                                <p:cTn id="93" presetID="22" presetClass="entr" presetSubtype="1"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up)">
                                      <p:cBhvr>
                                        <p:cTn id="95" dur="500"/>
                                        <p:tgtEl>
                                          <p:spTgt spid="14"/>
                                        </p:tgtEl>
                                      </p:cBhvr>
                                    </p:animEffect>
                                  </p:childTnLst>
                                </p:cTn>
                              </p:par>
                            </p:childTnLst>
                          </p:cTn>
                        </p:par>
                        <p:par>
                          <p:cTn id="96" fill="hold">
                            <p:stCondLst>
                              <p:cond delay="7750"/>
                            </p:stCondLst>
                            <p:childTnLst>
                              <p:par>
                                <p:cTn id="97" presetID="22" presetClass="entr" presetSubtype="1"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up)">
                                      <p:cBhvr>
                                        <p:cTn id="99" dur="500"/>
                                        <p:tgtEl>
                                          <p:spTgt spid="24"/>
                                        </p:tgtEl>
                                      </p:cBhvr>
                                    </p:animEffect>
                                  </p:childTnLst>
                                </p:cTn>
                              </p:par>
                            </p:childTnLst>
                          </p:cTn>
                        </p:par>
                        <p:par>
                          <p:cTn id="100" fill="hold">
                            <p:stCondLst>
                              <p:cond delay="8250"/>
                            </p:stCondLst>
                            <p:childTnLst>
                              <p:par>
                                <p:cTn id="101" presetID="2" presetClass="entr" presetSubtype="8"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0-#ppt_w/2"/>
                                          </p:val>
                                        </p:tav>
                                        <p:tav tm="100000">
                                          <p:val>
                                            <p:strVal val="#ppt_x"/>
                                          </p:val>
                                        </p:tav>
                                      </p:tavLst>
                                    </p:anim>
                                    <p:anim calcmode="lin" valueType="num">
                                      <p:cBhvr additive="base">
                                        <p:cTn id="104" dur="500" fill="hold"/>
                                        <p:tgtEl>
                                          <p:spTgt spid="10"/>
                                        </p:tgtEl>
                                        <p:attrNameLst>
                                          <p:attrName>ppt_y</p:attrName>
                                        </p:attrNameLst>
                                      </p:cBhvr>
                                      <p:tavLst>
                                        <p:tav tm="0">
                                          <p:val>
                                            <p:strVal val="#ppt_y"/>
                                          </p:val>
                                        </p:tav>
                                        <p:tav tm="100000">
                                          <p:val>
                                            <p:strVal val="#ppt_y"/>
                                          </p:val>
                                        </p:tav>
                                      </p:tavLst>
                                    </p:anim>
                                  </p:childTnLst>
                                </p:cTn>
                              </p:par>
                            </p:childTnLst>
                          </p:cTn>
                        </p:par>
                        <p:par>
                          <p:cTn id="105" fill="hold">
                            <p:stCondLst>
                              <p:cond delay="8750"/>
                            </p:stCondLst>
                            <p:childTnLst>
                              <p:par>
                                <p:cTn id="106" presetID="31" presetClass="entr" presetSubtype="0" fill="hold" grpId="0" nodeType="afterEffect">
                                  <p:stCondLst>
                                    <p:cond delay="0"/>
                                  </p:stCondLst>
                                  <p:childTnLst>
                                    <p:set>
                                      <p:cBhvr>
                                        <p:cTn id="107" dur="1" fill="hold">
                                          <p:stCondLst>
                                            <p:cond delay="0"/>
                                          </p:stCondLst>
                                        </p:cTn>
                                        <p:tgtEl>
                                          <p:spTgt spid="30"/>
                                        </p:tgtEl>
                                        <p:attrNameLst>
                                          <p:attrName>style.visibility</p:attrName>
                                        </p:attrNameLst>
                                      </p:cBhvr>
                                      <p:to>
                                        <p:strVal val="visible"/>
                                      </p:to>
                                    </p:set>
                                    <p:anim calcmode="lin" valueType="num">
                                      <p:cBhvr>
                                        <p:cTn id="108" dur="300" fill="hold"/>
                                        <p:tgtEl>
                                          <p:spTgt spid="30"/>
                                        </p:tgtEl>
                                        <p:attrNameLst>
                                          <p:attrName>ppt_w</p:attrName>
                                        </p:attrNameLst>
                                      </p:cBhvr>
                                      <p:tavLst>
                                        <p:tav tm="0">
                                          <p:val>
                                            <p:fltVal val="0"/>
                                          </p:val>
                                        </p:tav>
                                        <p:tav tm="100000">
                                          <p:val>
                                            <p:strVal val="#ppt_w"/>
                                          </p:val>
                                        </p:tav>
                                      </p:tavLst>
                                    </p:anim>
                                    <p:anim calcmode="lin" valueType="num">
                                      <p:cBhvr>
                                        <p:cTn id="109" dur="300" fill="hold"/>
                                        <p:tgtEl>
                                          <p:spTgt spid="30"/>
                                        </p:tgtEl>
                                        <p:attrNameLst>
                                          <p:attrName>ppt_h</p:attrName>
                                        </p:attrNameLst>
                                      </p:cBhvr>
                                      <p:tavLst>
                                        <p:tav tm="0">
                                          <p:val>
                                            <p:fltVal val="0"/>
                                          </p:val>
                                        </p:tav>
                                        <p:tav tm="100000">
                                          <p:val>
                                            <p:strVal val="#ppt_h"/>
                                          </p:val>
                                        </p:tav>
                                      </p:tavLst>
                                    </p:anim>
                                    <p:anim calcmode="lin" valueType="num">
                                      <p:cBhvr>
                                        <p:cTn id="110" dur="300" fill="hold"/>
                                        <p:tgtEl>
                                          <p:spTgt spid="30"/>
                                        </p:tgtEl>
                                        <p:attrNameLst>
                                          <p:attrName>style.rotation</p:attrName>
                                        </p:attrNameLst>
                                      </p:cBhvr>
                                      <p:tavLst>
                                        <p:tav tm="0">
                                          <p:val>
                                            <p:fltVal val="90"/>
                                          </p:val>
                                        </p:tav>
                                        <p:tav tm="100000">
                                          <p:val>
                                            <p:fltVal val="0"/>
                                          </p:val>
                                        </p:tav>
                                      </p:tavLst>
                                    </p:anim>
                                    <p:animEffect transition="in" filter="fade">
                                      <p:cBhvr>
                                        <p:cTn id="111" dur="300"/>
                                        <p:tgtEl>
                                          <p:spTgt spid="30"/>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wipe(up)">
                                      <p:cBhvr>
                                        <p:cTn id="115" dur="500"/>
                                        <p:tgtEl>
                                          <p:spTgt spid="15"/>
                                        </p:tgtEl>
                                      </p:cBhvr>
                                    </p:animEffect>
                                  </p:childTnLst>
                                </p:cTn>
                              </p:par>
                            </p:childTnLst>
                          </p:cTn>
                        </p:par>
                        <p:par>
                          <p:cTn id="116" fill="hold">
                            <p:stCondLst>
                              <p:cond delay="9750"/>
                            </p:stCondLst>
                            <p:childTnLst>
                              <p:par>
                                <p:cTn id="117" presetID="14" presetClass="entr" presetSubtype="10"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randombar(horizontal)">
                                      <p:cBhvr>
                                        <p:cTn id="119" dur="500"/>
                                        <p:tgtEl>
                                          <p:spTgt spid="20"/>
                                        </p:tgtEl>
                                      </p:cBhvr>
                                    </p:animEffect>
                                  </p:childTnLst>
                                </p:cTn>
                              </p:par>
                            </p:childTnLst>
                          </p:cTn>
                        </p:par>
                        <p:par>
                          <p:cTn id="120" fill="hold">
                            <p:stCondLst>
                              <p:cond delay="10250"/>
                            </p:stCondLst>
                            <p:childTnLst>
                              <p:par>
                                <p:cTn id="121" presetID="22" presetClass="entr" presetSubtype="1"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up)">
                                      <p:cBhvr>
                                        <p:cTn id="123" dur="500"/>
                                        <p:tgtEl>
                                          <p:spTgt spid="25"/>
                                        </p:tgtEl>
                                      </p:cBhvr>
                                    </p:animEffect>
                                  </p:childTnLst>
                                </p:cTn>
                              </p:par>
                            </p:childTnLst>
                          </p:cTn>
                        </p:par>
                        <p:par>
                          <p:cTn id="124" fill="hold">
                            <p:stCondLst>
                              <p:cond delay="10750"/>
                            </p:stCondLst>
                            <p:childTnLst>
                              <p:par>
                                <p:cTn id="125" presetID="2" presetClass="entr" presetSubtype="8" fill="hold" grpId="0" nodeType="after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additive="base">
                                        <p:cTn id="127" dur="500" fill="hold"/>
                                        <p:tgtEl>
                                          <p:spTgt spid="11"/>
                                        </p:tgtEl>
                                        <p:attrNameLst>
                                          <p:attrName>ppt_x</p:attrName>
                                        </p:attrNameLst>
                                      </p:cBhvr>
                                      <p:tavLst>
                                        <p:tav tm="0">
                                          <p:val>
                                            <p:strVal val="0-#ppt_w/2"/>
                                          </p:val>
                                        </p:tav>
                                        <p:tav tm="100000">
                                          <p:val>
                                            <p:strVal val="#ppt_x"/>
                                          </p:val>
                                        </p:tav>
                                      </p:tavLst>
                                    </p:anim>
                                    <p:anim calcmode="lin" valueType="num">
                                      <p:cBhvr additive="base">
                                        <p:cTn id="128" dur="500" fill="hold"/>
                                        <p:tgtEl>
                                          <p:spTgt spid="11"/>
                                        </p:tgtEl>
                                        <p:attrNameLst>
                                          <p:attrName>ppt_y</p:attrName>
                                        </p:attrNameLst>
                                      </p:cBhvr>
                                      <p:tavLst>
                                        <p:tav tm="0">
                                          <p:val>
                                            <p:strVal val="#ppt_y"/>
                                          </p:val>
                                        </p:tav>
                                        <p:tav tm="100000">
                                          <p:val>
                                            <p:strVal val="#ppt_y"/>
                                          </p:val>
                                        </p:tav>
                                      </p:tavLst>
                                    </p:anim>
                                  </p:childTnLst>
                                </p:cTn>
                              </p:par>
                            </p:childTnLst>
                          </p:cTn>
                        </p:par>
                        <p:par>
                          <p:cTn id="129" fill="hold">
                            <p:stCondLst>
                              <p:cond delay="11250"/>
                            </p:stCondLst>
                            <p:childTnLst>
                              <p:par>
                                <p:cTn id="130" presetID="31" presetClass="entr" presetSubtype="0" fill="hold" grpId="0" nodeType="afterEffect">
                                  <p:stCondLst>
                                    <p:cond delay="0"/>
                                  </p:stCondLst>
                                  <p:childTnLst>
                                    <p:set>
                                      <p:cBhvr>
                                        <p:cTn id="131" dur="1" fill="hold">
                                          <p:stCondLst>
                                            <p:cond delay="0"/>
                                          </p:stCondLst>
                                        </p:cTn>
                                        <p:tgtEl>
                                          <p:spTgt spid="31"/>
                                        </p:tgtEl>
                                        <p:attrNameLst>
                                          <p:attrName>style.visibility</p:attrName>
                                        </p:attrNameLst>
                                      </p:cBhvr>
                                      <p:to>
                                        <p:strVal val="visible"/>
                                      </p:to>
                                    </p:set>
                                    <p:anim calcmode="lin" valueType="num">
                                      <p:cBhvr>
                                        <p:cTn id="132" dur="300" fill="hold"/>
                                        <p:tgtEl>
                                          <p:spTgt spid="31"/>
                                        </p:tgtEl>
                                        <p:attrNameLst>
                                          <p:attrName>ppt_w</p:attrName>
                                        </p:attrNameLst>
                                      </p:cBhvr>
                                      <p:tavLst>
                                        <p:tav tm="0">
                                          <p:val>
                                            <p:fltVal val="0"/>
                                          </p:val>
                                        </p:tav>
                                        <p:tav tm="100000">
                                          <p:val>
                                            <p:strVal val="#ppt_w"/>
                                          </p:val>
                                        </p:tav>
                                      </p:tavLst>
                                    </p:anim>
                                    <p:anim calcmode="lin" valueType="num">
                                      <p:cBhvr>
                                        <p:cTn id="133" dur="300" fill="hold"/>
                                        <p:tgtEl>
                                          <p:spTgt spid="31"/>
                                        </p:tgtEl>
                                        <p:attrNameLst>
                                          <p:attrName>ppt_h</p:attrName>
                                        </p:attrNameLst>
                                      </p:cBhvr>
                                      <p:tavLst>
                                        <p:tav tm="0">
                                          <p:val>
                                            <p:fltVal val="0"/>
                                          </p:val>
                                        </p:tav>
                                        <p:tav tm="100000">
                                          <p:val>
                                            <p:strVal val="#ppt_h"/>
                                          </p:val>
                                        </p:tav>
                                      </p:tavLst>
                                    </p:anim>
                                    <p:anim calcmode="lin" valueType="num">
                                      <p:cBhvr>
                                        <p:cTn id="134" dur="300" fill="hold"/>
                                        <p:tgtEl>
                                          <p:spTgt spid="31"/>
                                        </p:tgtEl>
                                        <p:attrNameLst>
                                          <p:attrName>style.rotation</p:attrName>
                                        </p:attrNameLst>
                                      </p:cBhvr>
                                      <p:tavLst>
                                        <p:tav tm="0">
                                          <p:val>
                                            <p:fltVal val="90"/>
                                          </p:val>
                                        </p:tav>
                                        <p:tav tm="100000">
                                          <p:val>
                                            <p:fltVal val="0"/>
                                          </p:val>
                                        </p:tav>
                                      </p:tavLst>
                                    </p:anim>
                                    <p:animEffect transition="in" filter="fade">
                                      <p:cBhvr>
                                        <p:cTn id="135" dur="300"/>
                                        <p:tgtEl>
                                          <p:spTgt spid="31"/>
                                        </p:tgtEl>
                                      </p:cBhvr>
                                    </p:animEffect>
                                  </p:childTnLst>
                                </p:cTn>
                              </p:par>
                            </p:childTnLst>
                          </p:cTn>
                        </p:par>
                        <p:par>
                          <p:cTn id="136" fill="hold">
                            <p:stCondLst>
                              <p:cond delay="11750"/>
                            </p:stCondLst>
                            <p:childTnLst>
                              <p:par>
                                <p:cTn id="137" presetID="22" presetClass="entr" presetSubtype="1" fill="hold" grpId="0" nodeType="after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wipe(up)">
                                      <p:cBhvr>
                                        <p:cTn id="139" dur="500"/>
                                        <p:tgtEl>
                                          <p:spTgt spid="16"/>
                                        </p:tgtEl>
                                      </p:cBhvr>
                                    </p:animEffect>
                                  </p:childTnLst>
                                </p:cTn>
                              </p:par>
                            </p:childTnLst>
                          </p:cTn>
                        </p:par>
                        <p:par>
                          <p:cTn id="140" fill="hold">
                            <p:stCondLst>
                              <p:cond delay="12250"/>
                            </p:stCondLst>
                            <p:childTnLst>
                              <p:par>
                                <p:cTn id="141" presetID="14" presetClass="entr" presetSubtype="10" fill="hold" grpId="0" nodeType="afterEffect">
                                  <p:stCondLst>
                                    <p:cond delay="0"/>
                                  </p:stCondLst>
                                  <p:childTnLst>
                                    <p:set>
                                      <p:cBhvr>
                                        <p:cTn id="142" dur="1" fill="hold">
                                          <p:stCondLst>
                                            <p:cond delay="0"/>
                                          </p:stCondLst>
                                        </p:cTn>
                                        <p:tgtEl>
                                          <p:spTgt spid="21"/>
                                        </p:tgtEl>
                                        <p:attrNameLst>
                                          <p:attrName>style.visibility</p:attrName>
                                        </p:attrNameLst>
                                      </p:cBhvr>
                                      <p:to>
                                        <p:strVal val="visible"/>
                                      </p:to>
                                    </p:set>
                                    <p:animEffect transition="in" filter="randombar(horizontal)">
                                      <p:cBhvr>
                                        <p:cTn id="143" dur="500"/>
                                        <p:tgtEl>
                                          <p:spTgt spid="21"/>
                                        </p:tgtEl>
                                      </p:cBhvr>
                                    </p:animEffect>
                                  </p:childTnLst>
                                </p:cTn>
                              </p:par>
                            </p:childTnLst>
                          </p:cTn>
                        </p:par>
                        <p:par>
                          <p:cTn id="144" fill="hold">
                            <p:stCondLst>
                              <p:cond delay="12750"/>
                            </p:stCondLst>
                            <p:childTnLst>
                              <p:par>
                                <p:cTn id="145" presetID="22" presetClass="entr" presetSubtype="1" fill="hold" grpId="0" nodeType="afterEffect">
                                  <p:stCondLst>
                                    <p:cond delay="0"/>
                                  </p:stCondLst>
                                  <p:childTnLst>
                                    <p:set>
                                      <p:cBhvr>
                                        <p:cTn id="146" dur="1" fill="hold">
                                          <p:stCondLst>
                                            <p:cond delay="0"/>
                                          </p:stCondLst>
                                        </p:cTn>
                                        <p:tgtEl>
                                          <p:spTgt spid="26"/>
                                        </p:tgtEl>
                                        <p:attrNameLst>
                                          <p:attrName>style.visibility</p:attrName>
                                        </p:attrNameLst>
                                      </p:cBhvr>
                                      <p:to>
                                        <p:strVal val="visible"/>
                                      </p:to>
                                    </p:set>
                                    <p:animEffect transition="in" filter="wipe(up)">
                                      <p:cBhvr>
                                        <p:cTn id="1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7" grpId="0" bldLvl="0" animBg="1"/>
      <p:bldP spid="8" grpId="0" bldLvl="0" animBg="1"/>
      <p:bldP spid="9" grpId="0" bldLvl="0" animBg="1"/>
      <p:bldP spid="10" grpId="0" bldLvl="0" animBg="1"/>
      <p:bldP spid="11" grpId="0" bldLvl="0" animBg="1"/>
      <p:bldP spid="12" grpId="0" bldLvl="0" animBg="1" autoUpdateAnimBg="0"/>
      <p:bldP spid="13" grpId="0" bldLvl="0" animBg="1" autoUpdateAnimBg="0"/>
      <p:bldP spid="14" grpId="0" bldLvl="0" animBg="1" autoUpdateAnimBg="0"/>
      <p:bldP spid="15" grpId="0" bldLvl="0" animBg="1" autoUpdateAnimBg="0"/>
      <p:bldP spid="16" grpId="0" bldLvl="0" animBg="1" autoUpdateAnimBg="0"/>
      <p:bldP spid="17" grpId="0" bldLvl="0" animBg="1" autoUpdateAnimBg="0"/>
      <p:bldP spid="18" grpId="0" bldLvl="0" animBg="1" autoUpdateAnimBg="0"/>
      <p:bldP spid="19" grpId="0" bldLvl="0" animBg="1" autoUpdateAnimBg="0"/>
      <p:bldP spid="20" grpId="0" bldLvl="0" animBg="1" autoUpdateAnimBg="0"/>
      <p:bldP spid="21" grpId="0" bldLvl="0" animBg="1"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P spid="3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861665" y="1525349"/>
            <a:ext cx="4468907" cy="460375"/>
          </a:xfrm>
          <a:prstGeom prst="rect">
            <a:avLst/>
          </a:prstGeom>
        </p:spPr>
        <p:txBody>
          <a:bodyPr wrap="square">
            <a:spAutoFit/>
          </a:bodyPr>
          <a:lstStyle/>
          <a:p>
            <a:pPr algn="ctr">
              <a:spcBef>
                <a:spcPts val="0"/>
              </a:spcBef>
              <a:defRPr/>
            </a:pPr>
            <a:r>
              <a:rPr lang="zh-CN" altLang="en-US" sz="2400" b="1" dirty="0">
                <a:solidFill>
                  <a:schemeClr val="bg1">
                    <a:lumMod val="50000"/>
                  </a:schemeClr>
                </a:solidFill>
                <a:latin typeface="微软雅黑" panose="020B0503020204020204" charset="-122"/>
                <a:ea typeface="微软雅黑" panose="020B0503020204020204" charset="-122"/>
                <a:sym typeface="微软雅黑" panose="020B0503020204020204" charset="-122"/>
              </a:rPr>
              <a:t>单击此处添加您的班级名称</a:t>
            </a:r>
          </a:p>
        </p:txBody>
      </p:sp>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zh-CN" altLang="en-US" sz="5500" b="1" dirty="0">
                <a:solidFill>
                  <a:srgbClr val="2DB2A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感谢您的</a:t>
            </a:r>
            <a:r>
              <a:rPr lang="zh-CN" altLang="en-US" sz="5500" b="1" dirty="0">
                <a:solidFill>
                  <a:srgbClr val="F77A08"/>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下载观看</a:t>
            </a: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
        <p:nvSpPr>
          <p:cNvPr id="12" name="矩形 11"/>
          <p:cNvSpPr/>
          <p:nvPr/>
        </p:nvSpPr>
        <p:spPr>
          <a:xfrm>
            <a:off x="5191878" y="3080928"/>
            <a:ext cx="1808480" cy="337185"/>
          </a:xfrm>
          <a:prstGeom prst="rect">
            <a:avLst/>
          </a:prstGeom>
        </p:spPr>
        <p:txBody>
          <a:bodyPr wrap="none">
            <a:spAutoFit/>
          </a:bodyPr>
          <a:lstStyle/>
          <a:p>
            <a:pPr algn="ctr"/>
            <a:r>
              <a:rPr lang="en-US" altLang="zh-CN" sz="1600" dirty="0">
                <a:solidFill>
                  <a:srgbClr val="F77A08"/>
                </a:solidFill>
                <a:latin typeface="方正兰亭黑简体" panose="02000000000000000000" pitchFamily="2" charset="-122"/>
                <a:ea typeface="方正兰亭黑简体" panose="02000000000000000000" pitchFamily="2" charset="-122"/>
              </a:rPr>
              <a:t>THEBUSINESS PLAN</a:t>
            </a:r>
          </a:p>
        </p:txBody>
      </p:sp>
      <p:grpSp>
        <p:nvGrpSpPr>
          <p:cNvPr id="13" name="组合 12"/>
          <p:cNvGrpSpPr/>
          <p:nvPr/>
        </p:nvGrpSpPr>
        <p:grpSpPr>
          <a:xfrm>
            <a:off x="5048250" y="3506470"/>
            <a:ext cx="2178685" cy="484505"/>
            <a:chOff x="2713211" y="2267658"/>
            <a:chExt cx="1584176" cy="484779"/>
          </a:xfrm>
        </p:grpSpPr>
        <p:sp>
          <p:nvSpPr>
            <p:cNvPr id="14" name="圆角矩形 13"/>
            <p:cNvSpPr/>
            <p:nvPr/>
          </p:nvSpPr>
          <p:spPr>
            <a:xfrm>
              <a:off x="2713211" y="2267658"/>
              <a:ext cx="1584176" cy="484779"/>
            </a:xfrm>
            <a:prstGeom prst="roundRect">
              <a:avLst>
                <a:gd name="adj" fmla="val 50000"/>
              </a:avLst>
            </a:prstGeom>
            <a:solidFill>
              <a:srgbClr val="2DB2A4"/>
            </a:solidFill>
            <a:ln>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781317" y="2306109"/>
              <a:ext cx="1447964" cy="407876"/>
            </a:xfrm>
            <a:prstGeom prst="roundRect">
              <a:avLst>
                <a:gd name="adj" fmla="val 50000"/>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26"/>
          <p:cNvSpPr txBox="1"/>
          <p:nvPr/>
        </p:nvSpPr>
        <p:spPr>
          <a:xfrm>
            <a:off x="5282031" y="3595370"/>
            <a:ext cx="1760737" cy="307777"/>
          </a:xfrm>
          <a:prstGeom prst="rect">
            <a:avLst/>
          </a:prstGeom>
          <a:noFill/>
        </p:spPr>
        <p:txBody>
          <a:bodyPr wrap="square" rtlCol="0">
            <a:spAutoFit/>
          </a:bodyPr>
          <a:lstStyle/>
          <a:p>
            <a:pPr algn="ctr"/>
            <a:r>
              <a:rPr lang="zh-CN" altLang="en-US" sz="1400" b="1" spc="100" dirty="0" smtClean="0">
                <a:solidFill>
                  <a:srgbClr val="2DB2A4"/>
                </a:solidFill>
                <a:latin typeface="微软雅黑" panose="020B0503020204020204" charset="-122"/>
                <a:ea typeface="微软雅黑" panose="020B0503020204020204" charset="-122"/>
              </a:rPr>
              <a:t>时间：</a:t>
            </a:r>
            <a:r>
              <a:rPr lang="en-US" altLang="zh-CN" sz="1400" b="1" spc="100" dirty="0" smtClean="0">
                <a:solidFill>
                  <a:srgbClr val="2DB2A4"/>
                </a:solidFill>
                <a:latin typeface="微软雅黑" panose="020B0503020204020204" charset="-122"/>
                <a:ea typeface="微软雅黑" panose="020B0503020204020204" charset="-122"/>
              </a:rPr>
              <a:t>XX</a:t>
            </a:r>
            <a:r>
              <a:rPr lang="zh-CN" altLang="en-US" sz="1400" b="1" spc="100" dirty="0">
                <a:solidFill>
                  <a:srgbClr val="2DB2A4"/>
                </a:solidFill>
                <a:latin typeface="微软雅黑" panose="020B0503020204020204" charset="-122"/>
                <a:ea typeface="微软雅黑" panose="020B0503020204020204" charset="-122"/>
              </a:rPr>
              <a:t>年</a:t>
            </a:r>
            <a:r>
              <a:rPr lang="en-US" altLang="zh-CN" sz="1400" b="1" spc="100" dirty="0" smtClean="0">
                <a:solidFill>
                  <a:srgbClr val="2DB2A4"/>
                </a:solidFill>
                <a:latin typeface="微软雅黑" panose="020B0503020204020204" charset="-122"/>
                <a:ea typeface="微软雅黑" panose="020B0503020204020204" charset="-122"/>
              </a:rPr>
              <a:t>XX</a:t>
            </a:r>
            <a:r>
              <a:rPr lang="zh-CN" altLang="en-US" sz="1400" b="1" spc="100" dirty="0" smtClean="0">
                <a:solidFill>
                  <a:srgbClr val="2DB2A4"/>
                </a:solidFill>
                <a:latin typeface="微软雅黑" panose="020B0503020204020204" charset="-122"/>
                <a:ea typeface="微软雅黑" panose="020B0503020204020204" charset="-122"/>
              </a:rPr>
              <a:t>月</a:t>
            </a:r>
            <a:endParaRPr lang="zh-CN" altLang="en-US" sz="1400" b="1" spc="100" dirty="0">
              <a:solidFill>
                <a:srgbClr val="2DB2A4"/>
              </a:solidFill>
              <a:latin typeface="微软雅黑" panose="020B0503020204020204" charset="-122"/>
              <a:ea typeface="微软雅黑" panose="020B0503020204020204" charset="-122"/>
            </a:endParaRPr>
          </a:p>
        </p:txBody>
      </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70"/>
                                        </p:tgtEl>
                                        <p:attrNameLst>
                                          <p:attrName>style.visibility</p:attrName>
                                        </p:attrNameLst>
                                      </p:cBhvr>
                                      <p:to>
                                        <p:strVal val="visible"/>
                                      </p:to>
                                    </p:set>
                                    <p:anim calcmode="lin" valueType="num">
                                      <p:cBhvr>
                                        <p:cTn id="21"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0"/>
                                        </p:tgtEl>
                                        <p:attrNameLst>
                                          <p:attrName>ppt_y</p:attrName>
                                        </p:attrNameLst>
                                      </p:cBhvr>
                                      <p:tavLst>
                                        <p:tav tm="0">
                                          <p:val>
                                            <p:strVal val="#ppt_y"/>
                                          </p:val>
                                        </p:tav>
                                        <p:tav tm="100000">
                                          <p:val>
                                            <p:strVal val="#ppt_y"/>
                                          </p:val>
                                        </p:tav>
                                      </p:tavLst>
                                    </p:anim>
                                    <p:anim calcmode="lin" valueType="num">
                                      <p:cBhvr>
                                        <p:cTn id="23"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0"/>
                                        </p:tgtEl>
                                      </p:cBhvr>
                                    </p:animEffect>
                                  </p:childTnLst>
                                </p:cTn>
                              </p:par>
                              <p:par>
                                <p:cTn id="26" presetID="2" presetClass="entr" presetSubtype="8" fill="hold" nodeType="withEffect">
                                  <p:stCondLst>
                                    <p:cond delay="25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25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16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6" presetClass="entr" presetSubtype="37" fill="hold" nodeType="withEffect">
                                  <p:stCondLst>
                                    <p:cond delay="20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childTnLst>
                          </p:cTn>
                        </p:par>
                        <p:par>
                          <p:cTn id="41" fill="hold">
                            <p:stCondLst>
                              <p:cond delay="2300"/>
                            </p:stCondLst>
                            <p:childTnLst>
                              <p:par>
                                <p:cTn id="42" presetID="12" presetClass="entr" presetSubtype="8"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p:tgtEl>
                                          <p:spTgt spid="13"/>
                                        </p:tgtEl>
                                        <p:attrNameLst>
                                          <p:attrName>ppt_x</p:attrName>
                                        </p:attrNameLst>
                                      </p:cBhvr>
                                      <p:tavLst>
                                        <p:tav tm="0">
                                          <p:val>
                                            <p:strVal val="#ppt_x-#ppt_w*1.125000"/>
                                          </p:val>
                                        </p:tav>
                                        <p:tav tm="100000">
                                          <p:val>
                                            <p:strVal val="#ppt_x"/>
                                          </p:val>
                                        </p:tav>
                                      </p:tavLst>
                                    </p:anim>
                                    <p:animEffect transition="in" filter="wipe(right)">
                                      <p:cBhvr>
                                        <p:cTn id="45" dur="500"/>
                                        <p:tgtEl>
                                          <p:spTgt spid="13"/>
                                        </p:tgtEl>
                                      </p:cBhvr>
                                    </p:animEffect>
                                  </p:childTnLst>
                                </p:cTn>
                              </p:par>
                              <p:par>
                                <p:cTn id="46" presetID="53" presetClass="entr" presetSubtype="16" fill="hold" grpId="0" nodeType="withEffect">
                                  <p:stCondLst>
                                    <p:cond delay="0"/>
                                  </p:stCondLst>
                                  <p:iterate type="lt">
                                    <p:tmPct val="20000"/>
                                  </p:iterate>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0" grpId="0"/>
      <p:bldP spid="12"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978921" y="2133077"/>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280794" y="197190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grpSp>
        <p:nvGrpSpPr>
          <p:cNvPr id="5" name="Group 4"/>
          <p:cNvGrpSpPr>
            <a:grpSpLocks noChangeAspect="1"/>
          </p:cNvGrpSpPr>
          <p:nvPr/>
        </p:nvGrpSpPr>
        <p:grpSpPr bwMode="auto">
          <a:xfrm>
            <a:off x="2763554" y="2295169"/>
            <a:ext cx="645041" cy="755913"/>
            <a:chOff x="1776" y="1776"/>
            <a:chExt cx="64" cy="75"/>
          </a:xfrm>
          <a:solidFill>
            <a:srgbClr val="F77A08"/>
          </a:solidFill>
          <a:effectLst/>
        </p:grpSpPr>
        <p:sp>
          <p:nvSpPr>
            <p:cNvPr id="6"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sp>
          <p:nvSpPr>
            <p:cNvPr id="7"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sp>
          <p:nvSpPr>
            <p:cNvPr id="8"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sp>
          <p:nvSpPr>
            <p:cNvPr id="9"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grpSp>
      <p:sp>
        <p:nvSpPr>
          <p:cNvPr id="15" name="文本框 52"/>
          <p:cNvSpPr txBox="1"/>
          <p:nvPr/>
        </p:nvSpPr>
        <p:spPr>
          <a:xfrm>
            <a:off x="4512680" y="2379357"/>
            <a:ext cx="4585255" cy="706755"/>
          </a:xfrm>
          <a:prstGeom prst="rect">
            <a:avLst/>
          </a:prstGeom>
          <a:noFill/>
        </p:spPr>
        <p:txBody>
          <a:bodyPr wrap="square" rtlCol="0">
            <a:spAutoFit/>
          </a:bodyPr>
          <a:lstStyle/>
          <a:p>
            <a:pPr algn="ctr"/>
            <a:r>
              <a:rPr lang="en-US" altLang="zh-CN" sz="4000" b="1" dirty="0">
                <a:solidFill>
                  <a:srgbClr val="F77A08"/>
                </a:solidFill>
                <a:latin typeface="Impact MT Std" pitchFamily="34" charset="0"/>
                <a:ea typeface="微软雅黑" panose="020B0503020204020204" charset="-122"/>
              </a:rPr>
              <a:t>01</a:t>
            </a:r>
            <a:r>
              <a:rPr lang="en-US" altLang="zh-CN" sz="3600" b="1" dirty="0">
                <a:solidFill>
                  <a:srgbClr val="F77A08"/>
                </a:solidFill>
                <a:latin typeface="微软雅黑" panose="020B0503020204020204" charset="-122"/>
                <a:ea typeface="微软雅黑" panose="020B0503020204020204" charset="-122"/>
              </a:rPr>
              <a:t>.</a:t>
            </a:r>
            <a:r>
              <a:rPr lang="zh-CN" altLang="en-US" sz="3600" b="1" dirty="0">
                <a:solidFill>
                  <a:srgbClr val="F77A08"/>
                </a:solidFill>
                <a:latin typeface="微软雅黑" panose="020B0503020204020204" charset="-122"/>
                <a:ea typeface="微软雅黑" panose="020B0503020204020204" charset="-122"/>
              </a:rPr>
              <a:t>单击此处添加名称</a:t>
            </a:r>
          </a:p>
        </p:txBody>
      </p:sp>
      <p:grpSp>
        <p:nvGrpSpPr>
          <p:cNvPr id="16" name="组合 15"/>
          <p:cNvGrpSpPr/>
          <p:nvPr/>
        </p:nvGrpSpPr>
        <p:grpSpPr>
          <a:xfrm>
            <a:off x="4807634" y="3519107"/>
            <a:ext cx="1436442" cy="215265"/>
            <a:chOff x="4369395" y="3284984"/>
            <a:chExt cx="1436675" cy="215300"/>
          </a:xfrm>
        </p:grpSpPr>
        <p:sp>
          <p:nvSpPr>
            <p:cNvPr id="17"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18" name="组合 17"/>
            <p:cNvGrpSpPr/>
            <p:nvPr/>
          </p:nvGrpSpPr>
          <p:grpSpPr>
            <a:xfrm>
              <a:off x="4369395" y="3316401"/>
              <a:ext cx="168551" cy="168551"/>
              <a:chOff x="5005199" y="3717032"/>
              <a:chExt cx="168551" cy="168551"/>
            </a:xfrm>
          </p:grpSpPr>
          <p:sp>
            <p:nvSpPr>
              <p:cNvPr id="19" name="椭圆 18"/>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0" name="等腰三角形 1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21" name="组合 20"/>
          <p:cNvGrpSpPr/>
          <p:nvPr/>
        </p:nvGrpSpPr>
        <p:grpSpPr>
          <a:xfrm>
            <a:off x="6319558" y="3519107"/>
            <a:ext cx="1436442" cy="215265"/>
            <a:chOff x="4369395" y="3284984"/>
            <a:chExt cx="1436675" cy="215300"/>
          </a:xfrm>
        </p:grpSpPr>
        <p:sp>
          <p:nvSpPr>
            <p:cNvPr id="22"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23" name="组合 22"/>
            <p:cNvGrpSpPr/>
            <p:nvPr/>
          </p:nvGrpSpPr>
          <p:grpSpPr>
            <a:xfrm>
              <a:off x="4369395" y="3316401"/>
              <a:ext cx="168551" cy="168551"/>
              <a:chOff x="5005199" y="3717032"/>
              <a:chExt cx="168551" cy="168551"/>
            </a:xfrm>
          </p:grpSpPr>
          <p:sp>
            <p:nvSpPr>
              <p:cNvPr id="24" name="椭圆 23"/>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5" name="等腰三角形 2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56" name="组合 55"/>
          <p:cNvGrpSpPr/>
          <p:nvPr/>
        </p:nvGrpSpPr>
        <p:grpSpPr>
          <a:xfrm>
            <a:off x="7827996" y="3519107"/>
            <a:ext cx="1436442" cy="215265"/>
            <a:chOff x="4369395" y="3284984"/>
            <a:chExt cx="1436675" cy="215300"/>
          </a:xfrm>
        </p:grpSpPr>
        <p:sp>
          <p:nvSpPr>
            <p:cNvPr id="57"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58" name="组合 57"/>
            <p:cNvGrpSpPr/>
            <p:nvPr/>
          </p:nvGrpSpPr>
          <p:grpSpPr>
            <a:xfrm>
              <a:off x="4369395" y="3316401"/>
              <a:ext cx="168551" cy="168551"/>
              <a:chOff x="5005199" y="3717032"/>
              <a:chExt cx="168551" cy="168551"/>
            </a:xfrm>
          </p:grpSpPr>
          <p:sp>
            <p:nvSpPr>
              <p:cNvPr id="59" name="椭圆 58"/>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0" name="等腰三角形 5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1" name="组合 60"/>
          <p:cNvGrpSpPr/>
          <p:nvPr/>
        </p:nvGrpSpPr>
        <p:grpSpPr>
          <a:xfrm>
            <a:off x="4800666" y="3879668"/>
            <a:ext cx="1436442" cy="215265"/>
            <a:chOff x="4369395" y="3284984"/>
            <a:chExt cx="1436675" cy="215300"/>
          </a:xfrm>
        </p:grpSpPr>
        <p:sp>
          <p:nvSpPr>
            <p:cNvPr id="62"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63" name="组合 62"/>
            <p:cNvGrpSpPr/>
            <p:nvPr/>
          </p:nvGrpSpPr>
          <p:grpSpPr>
            <a:xfrm>
              <a:off x="4369395" y="3316401"/>
              <a:ext cx="168551" cy="168551"/>
              <a:chOff x="5005199" y="3717032"/>
              <a:chExt cx="168551" cy="168551"/>
            </a:xfrm>
          </p:grpSpPr>
          <p:sp>
            <p:nvSpPr>
              <p:cNvPr id="64" name="椭圆 63"/>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5" name="等腰三角形 6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6" name="组合 65"/>
          <p:cNvGrpSpPr/>
          <p:nvPr/>
        </p:nvGrpSpPr>
        <p:grpSpPr>
          <a:xfrm>
            <a:off x="6312589" y="3879668"/>
            <a:ext cx="1436442" cy="215265"/>
            <a:chOff x="4369395" y="3284984"/>
            <a:chExt cx="1436675" cy="215300"/>
          </a:xfrm>
        </p:grpSpPr>
        <p:sp>
          <p:nvSpPr>
            <p:cNvPr id="67"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68" name="组合 67"/>
            <p:cNvGrpSpPr/>
            <p:nvPr/>
          </p:nvGrpSpPr>
          <p:grpSpPr>
            <a:xfrm>
              <a:off x="4369395" y="3316401"/>
              <a:ext cx="168551" cy="168551"/>
              <a:chOff x="5005199" y="3717032"/>
              <a:chExt cx="168551" cy="168551"/>
            </a:xfrm>
          </p:grpSpPr>
          <p:sp>
            <p:nvSpPr>
              <p:cNvPr id="69" name="椭圆 68"/>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0" name="等腰三角形 6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71" name="组合 70"/>
          <p:cNvGrpSpPr/>
          <p:nvPr/>
        </p:nvGrpSpPr>
        <p:grpSpPr>
          <a:xfrm>
            <a:off x="7821028" y="3879668"/>
            <a:ext cx="1436442" cy="215265"/>
            <a:chOff x="4369395" y="3284984"/>
            <a:chExt cx="1436675" cy="215300"/>
          </a:xfrm>
        </p:grpSpPr>
        <p:sp>
          <p:nvSpPr>
            <p:cNvPr id="72"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spTree>
  </p:cSld>
  <p:clrMapOvr>
    <a:masterClrMapping/>
  </p:clrMapOvr>
  <p:transition advTm="641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ppt_x</p:attrName>
                                        </p:attrNameLst>
                                      </p:cBhvr>
                                      <p:tavLst>
                                        <p:tav tm="0">
                                          <p:val>
                                            <p:strVal val="#ppt_x-#ppt_w*1.125000"/>
                                          </p:val>
                                        </p:tav>
                                        <p:tav tm="100000">
                                          <p:val>
                                            <p:strVal val="#ppt_x"/>
                                          </p:val>
                                        </p:tav>
                                      </p:tavLst>
                                    </p:anim>
                                    <p:animEffect transition="in" filter="wipe(right)">
                                      <p:cBhvr>
                                        <p:cTn id="18" dur="500"/>
                                        <p:tgtEl>
                                          <p:spTgt spid="14"/>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par>
                          <p:cTn id="23" fill="hold">
                            <p:stCondLst>
                              <p:cond delay="30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4"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ppt_x"/>
                                          </p:val>
                                        </p:tav>
                                        <p:tav tm="100000">
                                          <p:val>
                                            <p:strVal val="#ppt_x"/>
                                          </p:val>
                                        </p:tav>
                                      </p:tavLst>
                                    </p:anim>
                                    <p:anim calcmode="lin" valueType="num">
                                      <p:cBhvr additive="base">
                                        <p:cTn id="37" dur="5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2" presetClass="entr" presetSubtype="4"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ppt_x"/>
                                          </p:val>
                                        </p:tav>
                                        <p:tav tm="100000">
                                          <p:val>
                                            <p:strVal val="#ppt_x"/>
                                          </p:val>
                                        </p:tav>
                                      </p:tavLst>
                                    </p:anim>
                                    <p:anim calcmode="lin" valueType="num">
                                      <p:cBhvr additive="base">
                                        <p:cTn id="42" dur="500" fill="hold"/>
                                        <p:tgtEl>
                                          <p:spTgt spid="61"/>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ppt_x"/>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2" presetClass="entr" presetSubtype="4"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650792" y="1611173"/>
            <a:ext cx="1762733" cy="1871663"/>
            <a:chOff x="1240501" y="1208380"/>
            <a:chExt cx="1322050" cy="1403747"/>
          </a:xfrm>
          <a:solidFill>
            <a:srgbClr val="FFC000"/>
          </a:solidFill>
          <a:effectLst>
            <a:outerShdw blurRad="50800" dist="38100" dir="2700000" algn="tl" rotWithShape="0">
              <a:prstClr val="black">
                <a:alpha val="40000"/>
              </a:prstClr>
            </a:outerShdw>
          </a:effectLst>
        </p:grpSpPr>
        <p:cxnSp>
          <p:nvCxnSpPr>
            <p:cNvPr id="22" name="直接连接符 21"/>
            <p:cNvCxnSpPr/>
            <p:nvPr/>
          </p:nvCxnSpPr>
          <p:spPr>
            <a:xfrm flipH="1">
              <a:off x="1307538" y="1208380"/>
              <a:ext cx="1196092" cy="1403747"/>
            </a:xfrm>
            <a:prstGeom prst="line">
              <a:avLst/>
            </a:prstGeom>
            <a:grpFill/>
            <a:ln w="38100">
              <a:solidFill>
                <a:srgbClr val="F77A08"/>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240501" y="1257963"/>
              <a:ext cx="1322050" cy="1322050"/>
              <a:chOff x="2940934" y="2283709"/>
              <a:chExt cx="1762733" cy="1762733"/>
            </a:xfrm>
            <a:grpFill/>
          </p:grpSpPr>
          <p:sp>
            <p:nvSpPr>
              <p:cNvPr id="24" name="空心弧 23"/>
              <p:cNvSpPr/>
              <p:nvPr/>
            </p:nvSpPr>
            <p:spPr>
              <a:xfrm>
                <a:off x="2940934" y="2283709"/>
                <a:ext cx="1762733" cy="1762733"/>
              </a:xfrm>
              <a:prstGeom prst="blockArc">
                <a:avLst>
                  <a:gd name="adj1" fmla="val 1636957"/>
                  <a:gd name="adj2" fmla="val 144664"/>
                  <a:gd name="adj3" fmla="val 9710"/>
                </a:avLst>
              </a:prstGeom>
              <a:solidFill>
                <a:srgbClr val="F77A08"/>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solidFill>
                </a:endParaRPr>
              </a:p>
            </p:txBody>
          </p:sp>
          <p:pic>
            <p:nvPicPr>
              <p:cNvPr id="25" name="图片 24" descr="C:\Users\Administrator\Desktop\卡通\QQ截图20170511120058.jpgQQ截图20170511120058"/>
              <p:cNvPicPr>
                <a:picLocks noChangeAspect="1"/>
              </p:cNvPicPr>
              <p:nvPr/>
            </p:nvPicPr>
            <p:blipFill>
              <a:blip r:embed="rId2"/>
              <a:srcRect/>
              <a:stretch>
                <a:fillRect/>
              </a:stretch>
            </p:blipFill>
            <p:spPr>
              <a:xfrm>
                <a:off x="2997449" y="2336414"/>
                <a:ext cx="1650365" cy="1657984"/>
              </a:xfrm>
              <a:custGeom>
                <a:avLst/>
                <a:gdLst>
                  <a:gd name="connsiteX0" fmla="*/ 828675 w 1657350"/>
                  <a:gd name="connsiteY0" fmla="*/ 0 h 1657350"/>
                  <a:gd name="connsiteX1" fmla="*/ 1657350 w 1657350"/>
                  <a:gd name="connsiteY1" fmla="*/ 828675 h 1657350"/>
                  <a:gd name="connsiteX2" fmla="*/ 828675 w 1657350"/>
                  <a:gd name="connsiteY2" fmla="*/ 1657350 h 1657350"/>
                  <a:gd name="connsiteX3" fmla="*/ 0 w 1657350"/>
                  <a:gd name="connsiteY3" fmla="*/ 828675 h 1657350"/>
                  <a:gd name="connsiteX4" fmla="*/ 828675 w 1657350"/>
                  <a:gd name="connsiteY4" fmla="*/ 0 h 165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657350">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a:grpFill/>
              <a:ln>
                <a:solidFill>
                  <a:srgbClr val="F77A08"/>
                </a:solidFill>
              </a:ln>
            </p:spPr>
          </p:pic>
        </p:grpSp>
      </p:grpSp>
      <p:grpSp>
        <p:nvGrpSpPr>
          <p:cNvPr id="26" name="组合 25"/>
          <p:cNvGrpSpPr/>
          <p:nvPr/>
        </p:nvGrpSpPr>
        <p:grpSpPr>
          <a:xfrm>
            <a:off x="5280451" y="1611173"/>
            <a:ext cx="1762733" cy="1871663"/>
            <a:chOff x="3959888" y="1208380"/>
            <a:chExt cx="1322050" cy="1403747"/>
          </a:xfrm>
          <a:solidFill>
            <a:srgbClr val="2DB2A4"/>
          </a:solidFill>
          <a:effectLst>
            <a:outerShdw blurRad="50800" dist="38100" dir="2700000" algn="tl" rotWithShape="0">
              <a:prstClr val="black">
                <a:alpha val="40000"/>
              </a:prstClr>
            </a:outerShdw>
          </a:effectLst>
        </p:grpSpPr>
        <p:cxnSp>
          <p:nvCxnSpPr>
            <p:cNvPr id="27" name="直接连接符 26"/>
            <p:cNvCxnSpPr/>
            <p:nvPr/>
          </p:nvCxnSpPr>
          <p:spPr>
            <a:xfrm flipH="1">
              <a:off x="4026926" y="1208380"/>
              <a:ext cx="1196092" cy="1403747"/>
            </a:xfrm>
            <a:prstGeom prst="line">
              <a:avLst/>
            </a:prstGeom>
            <a:grpFill/>
            <a:ln w="38100">
              <a:solidFill>
                <a:srgbClr val="2DB2A4"/>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959888" y="1257963"/>
              <a:ext cx="1322050" cy="1322050"/>
              <a:chOff x="5398384" y="2283709"/>
              <a:chExt cx="1762733" cy="1762733"/>
            </a:xfrm>
            <a:grpFill/>
          </p:grpSpPr>
          <p:sp>
            <p:nvSpPr>
              <p:cNvPr id="29" name="空心弧 28"/>
              <p:cNvSpPr/>
              <p:nvPr/>
            </p:nvSpPr>
            <p:spPr>
              <a:xfrm>
                <a:off x="5398384" y="2283709"/>
                <a:ext cx="1762733" cy="1762733"/>
              </a:xfrm>
              <a:prstGeom prst="blockArc">
                <a:avLst>
                  <a:gd name="adj1" fmla="val 1636957"/>
                  <a:gd name="adj2" fmla="val 144664"/>
                  <a:gd name="adj3" fmla="val 9710"/>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solidFill>
                </a:endParaRPr>
              </a:p>
            </p:txBody>
          </p:sp>
          <p:pic>
            <p:nvPicPr>
              <p:cNvPr id="30" name="图片 29" descr="C:\Users\Administrator\Desktop\卡通\QQ截图20170511120314.jpgQQ截图20170511120314"/>
              <p:cNvPicPr>
                <a:picLocks noChangeAspect="1"/>
              </p:cNvPicPr>
              <p:nvPr/>
            </p:nvPicPr>
            <p:blipFill>
              <a:blip r:embed="rId3"/>
              <a:srcRect/>
              <a:stretch>
                <a:fillRect/>
              </a:stretch>
            </p:blipFill>
            <p:spPr>
              <a:xfrm>
                <a:off x="5454899" y="2337049"/>
                <a:ext cx="1650365" cy="1656079"/>
              </a:xfrm>
              <a:custGeom>
                <a:avLst/>
                <a:gdLst>
                  <a:gd name="connsiteX0" fmla="*/ 828675 w 1657350"/>
                  <a:gd name="connsiteY0" fmla="*/ 0 h 1657350"/>
                  <a:gd name="connsiteX1" fmla="*/ 1657350 w 1657350"/>
                  <a:gd name="connsiteY1" fmla="*/ 828675 h 1657350"/>
                  <a:gd name="connsiteX2" fmla="*/ 828675 w 1657350"/>
                  <a:gd name="connsiteY2" fmla="*/ 1657350 h 1657350"/>
                  <a:gd name="connsiteX3" fmla="*/ 0 w 1657350"/>
                  <a:gd name="connsiteY3" fmla="*/ 828675 h 1657350"/>
                  <a:gd name="connsiteX4" fmla="*/ 828675 w 1657350"/>
                  <a:gd name="connsiteY4" fmla="*/ 0 h 165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657350">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a:grpFill/>
              <a:ln>
                <a:solidFill>
                  <a:srgbClr val="2DB2A4"/>
                </a:solidFill>
              </a:ln>
            </p:spPr>
          </p:pic>
        </p:grpSp>
      </p:grpSp>
      <p:grpSp>
        <p:nvGrpSpPr>
          <p:cNvPr id="31" name="组合 30"/>
          <p:cNvGrpSpPr/>
          <p:nvPr/>
        </p:nvGrpSpPr>
        <p:grpSpPr>
          <a:xfrm>
            <a:off x="8819518" y="1611173"/>
            <a:ext cx="1762733" cy="1871663"/>
            <a:chOff x="6614188" y="1208380"/>
            <a:chExt cx="1322050" cy="1403747"/>
          </a:xfrm>
          <a:solidFill>
            <a:srgbClr val="FFC000"/>
          </a:solidFill>
          <a:effectLst>
            <a:outerShdw blurRad="50800" dist="38100" dir="2700000" algn="tl" rotWithShape="0">
              <a:prstClr val="black">
                <a:alpha val="40000"/>
              </a:prstClr>
            </a:outerShdw>
          </a:effectLst>
        </p:grpSpPr>
        <p:cxnSp>
          <p:nvCxnSpPr>
            <p:cNvPr id="32" name="直接连接符 31"/>
            <p:cNvCxnSpPr/>
            <p:nvPr/>
          </p:nvCxnSpPr>
          <p:spPr>
            <a:xfrm flipH="1">
              <a:off x="6672283" y="1208380"/>
              <a:ext cx="1196092" cy="1403747"/>
            </a:xfrm>
            <a:prstGeom prst="line">
              <a:avLst/>
            </a:prstGeom>
            <a:grpFill/>
            <a:ln w="38100">
              <a:solidFill>
                <a:srgbClr val="F77A08"/>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6614188" y="1257963"/>
              <a:ext cx="1322050" cy="1322050"/>
              <a:chOff x="8598784" y="2283709"/>
              <a:chExt cx="1762733" cy="1762733"/>
            </a:xfrm>
            <a:grpFill/>
          </p:grpSpPr>
          <p:sp>
            <p:nvSpPr>
              <p:cNvPr id="34" name="空心弧 33"/>
              <p:cNvSpPr/>
              <p:nvPr/>
            </p:nvSpPr>
            <p:spPr>
              <a:xfrm>
                <a:off x="8598784" y="2283709"/>
                <a:ext cx="1762733" cy="1762733"/>
              </a:xfrm>
              <a:prstGeom prst="blockArc">
                <a:avLst>
                  <a:gd name="adj1" fmla="val 1636957"/>
                  <a:gd name="adj2" fmla="val 144664"/>
                  <a:gd name="adj3" fmla="val 9710"/>
                </a:avLst>
              </a:prstGeom>
              <a:solidFill>
                <a:srgbClr val="F77A08"/>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solidFill>
                </a:endParaRPr>
              </a:p>
            </p:txBody>
          </p:sp>
          <p:pic>
            <p:nvPicPr>
              <p:cNvPr id="35" name="图片 34" descr="C:\Users\Administrator\Desktop\卡通\QQ截图20170511120458.jpgQQ截图20170511120458"/>
              <p:cNvPicPr>
                <a:picLocks noChangeAspect="1"/>
              </p:cNvPicPr>
              <p:nvPr/>
            </p:nvPicPr>
            <p:blipFill>
              <a:blip r:embed="rId4"/>
              <a:srcRect/>
              <a:stretch>
                <a:fillRect/>
              </a:stretch>
            </p:blipFill>
            <p:spPr>
              <a:xfrm>
                <a:off x="8651489" y="2337049"/>
                <a:ext cx="1657350" cy="1656079"/>
              </a:xfrm>
              <a:custGeom>
                <a:avLst/>
                <a:gdLst>
                  <a:gd name="connsiteX0" fmla="*/ 828675 w 1657350"/>
                  <a:gd name="connsiteY0" fmla="*/ 0 h 1657350"/>
                  <a:gd name="connsiteX1" fmla="*/ 1657350 w 1657350"/>
                  <a:gd name="connsiteY1" fmla="*/ 828675 h 1657350"/>
                  <a:gd name="connsiteX2" fmla="*/ 828675 w 1657350"/>
                  <a:gd name="connsiteY2" fmla="*/ 1657350 h 1657350"/>
                  <a:gd name="connsiteX3" fmla="*/ 0 w 1657350"/>
                  <a:gd name="connsiteY3" fmla="*/ 828675 h 1657350"/>
                  <a:gd name="connsiteX4" fmla="*/ 828675 w 1657350"/>
                  <a:gd name="connsiteY4" fmla="*/ 0 h 165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657350">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a:grpFill/>
              <a:ln>
                <a:solidFill>
                  <a:srgbClr val="F77A08"/>
                </a:solidFill>
              </a:ln>
            </p:spPr>
          </p:pic>
        </p:grpSp>
      </p:grpSp>
      <p:grpSp>
        <p:nvGrpSpPr>
          <p:cNvPr id="36" name="组合 35"/>
          <p:cNvGrpSpPr/>
          <p:nvPr/>
        </p:nvGrpSpPr>
        <p:grpSpPr>
          <a:xfrm>
            <a:off x="935775" y="3967389"/>
            <a:ext cx="3264292" cy="1763805"/>
            <a:chOff x="1307708" y="4373789"/>
            <a:chExt cx="3264292" cy="1763807"/>
          </a:xfrm>
        </p:grpSpPr>
        <p:sp>
          <p:nvSpPr>
            <p:cNvPr id="37" name="矩形 36"/>
            <p:cNvSpPr/>
            <p:nvPr/>
          </p:nvSpPr>
          <p:spPr>
            <a:xfrm>
              <a:off x="1307708" y="4815525"/>
              <a:ext cx="3264292" cy="1322071"/>
            </a:xfrm>
            <a:prstGeom prst="rect">
              <a:avLst/>
            </a:prstGeom>
          </p:spPr>
          <p:txBody>
            <a:bodyPr wrap="square">
              <a:spAutoFit/>
            </a:bodyPr>
            <a:lstStyle/>
            <a:p>
              <a:pPr algn="just">
                <a:lnSpc>
                  <a:spcPct val="125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600" dirty="0" smtClean="0">
                  <a:solidFill>
                    <a:schemeClr val="tx1">
                      <a:lumMod val="85000"/>
                      <a:lumOff val="15000"/>
                    </a:schemeClr>
                  </a:solidFill>
                  <a:latin typeface="微软雅黑" panose="020B0503020204020204" charset="-122"/>
                  <a:ea typeface="微软雅黑" panose="020B0503020204020204" charset="-122"/>
                </a:rPr>
                <a:t>。</a:t>
              </a:r>
              <a:r>
                <a:rPr lang="zh-CN" altLang="en-US" sz="16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a:t>
              </a:r>
              <a:r>
                <a:rPr lang="zh-CN" altLang="en-US" sz="1600" dirty="0" smtClean="0">
                  <a:solidFill>
                    <a:schemeClr val="tx1">
                      <a:lumMod val="85000"/>
                      <a:lumOff val="15000"/>
                    </a:schemeClr>
                  </a:solidFill>
                  <a:latin typeface="微软雅黑" panose="020B0503020204020204" charset="-122"/>
                  <a:ea typeface="微软雅黑" panose="020B0503020204020204" charset="-122"/>
                </a:rPr>
                <a:t>后</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
          <p:nvSpPr>
            <p:cNvPr id="38" name="矩形 37"/>
            <p:cNvSpPr/>
            <p:nvPr/>
          </p:nvSpPr>
          <p:spPr>
            <a:xfrm>
              <a:off x="1930205" y="4373789"/>
              <a:ext cx="2019300" cy="460376"/>
            </a:xfrm>
            <a:prstGeom prst="rect">
              <a:avLst/>
            </a:prstGeom>
          </p:spPr>
          <p:txBody>
            <a:bodyPr wrap="none">
              <a:spAutoFit/>
            </a:bodyPr>
            <a:lstStyle/>
            <a:p>
              <a:pPr algn="ctr" defTabSz="685165" fontAlgn="base">
                <a:spcBef>
                  <a:spcPct val="0"/>
                </a:spcBef>
                <a:spcAft>
                  <a:spcPct val="0"/>
                </a:spcAft>
              </a:pPr>
              <a:r>
                <a:rPr lang="en-US" altLang="zh-CN" sz="2400" b="1" dirty="0">
                  <a:solidFill>
                    <a:schemeClr val="tx1">
                      <a:lumMod val="85000"/>
                      <a:lumOff val="15000"/>
                    </a:schemeClr>
                  </a:solidFill>
                </a:rPr>
                <a:t>此处添加名称</a:t>
              </a:r>
            </a:p>
          </p:txBody>
        </p:sp>
      </p:grpSp>
      <p:grpSp>
        <p:nvGrpSpPr>
          <p:cNvPr id="39" name="组合 38"/>
          <p:cNvGrpSpPr/>
          <p:nvPr/>
        </p:nvGrpSpPr>
        <p:grpSpPr>
          <a:xfrm>
            <a:off x="4529671" y="3967388"/>
            <a:ext cx="3264292" cy="1763805"/>
            <a:chOff x="1307708" y="4373789"/>
            <a:chExt cx="3264292" cy="1763807"/>
          </a:xfrm>
        </p:grpSpPr>
        <p:sp>
          <p:nvSpPr>
            <p:cNvPr id="40" name="矩形 39"/>
            <p:cNvSpPr/>
            <p:nvPr/>
          </p:nvSpPr>
          <p:spPr>
            <a:xfrm>
              <a:off x="1307708" y="4815525"/>
              <a:ext cx="3264292" cy="1322071"/>
            </a:xfrm>
            <a:prstGeom prst="rect">
              <a:avLst/>
            </a:prstGeom>
          </p:spPr>
          <p:txBody>
            <a:bodyPr wrap="square">
              <a:spAutoFit/>
            </a:bodyPr>
            <a:lstStyle/>
            <a:p>
              <a:pPr algn="just">
                <a:lnSpc>
                  <a:spcPct val="125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a:t>
              </a:r>
            </a:p>
          </p:txBody>
        </p:sp>
        <p:sp>
          <p:nvSpPr>
            <p:cNvPr id="41" name="矩形 40"/>
            <p:cNvSpPr/>
            <p:nvPr/>
          </p:nvSpPr>
          <p:spPr>
            <a:xfrm>
              <a:off x="1930205" y="4373789"/>
              <a:ext cx="2019300" cy="460376"/>
            </a:xfrm>
            <a:prstGeom prst="rect">
              <a:avLst/>
            </a:prstGeom>
          </p:spPr>
          <p:txBody>
            <a:bodyPr wrap="none">
              <a:spAutoFit/>
            </a:bodyPr>
            <a:lstStyle/>
            <a:p>
              <a:pPr algn="ctr" defTabSz="685165" fontAlgn="base">
                <a:spcBef>
                  <a:spcPct val="0"/>
                </a:spcBef>
                <a:spcAft>
                  <a:spcPct val="0"/>
                </a:spcAft>
              </a:pPr>
              <a:r>
                <a:rPr lang="en-US" altLang="zh-CN" sz="2400" b="1" dirty="0">
                  <a:solidFill>
                    <a:schemeClr val="tx1">
                      <a:lumMod val="85000"/>
                      <a:lumOff val="15000"/>
                    </a:schemeClr>
                  </a:solidFill>
                </a:rPr>
                <a:t>此处添加名称</a:t>
              </a:r>
            </a:p>
          </p:txBody>
        </p:sp>
      </p:grpSp>
      <p:grpSp>
        <p:nvGrpSpPr>
          <p:cNvPr id="42" name="组合 41"/>
          <p:cNvGrpSpPr/>
          <p:nvPr/>
        </p:nvGrpSpPr>
        <p:grpSpPr>
          <a:xfrm>
            <a:off x="8068738" y="3967388"/>
            <a:ext cx="3264292" cy="1763805"/>
            <a:chOff x="1307708" y="4373789"/>
            <a:chExt cx="3264292" cy="1763807"/>
          </a:xfrm>
        </p:grpSpPr>
        <p:sp>
          <p:nvSpPr>
            <p:cNvPr id="43" name="矩形 42"/>
            <p:cNvSpPr/>
            <p:nvPr/>
          </p:nvSpPr>
          <p:spPr>
            <a:xfrm>
              <a:off x="1307708" y="4815525"/>
              <a:ext cx="3264292" cy="1322071"/>
            </a:xfrm>
            <a:prstGeom prst="rect">
              <a:avLst/>
            </a:prstGeom>
          </p:spPr>
          <p:txBody>
            <a:bodyPr wrap="square">
              <a:spAutoFit/>
            </a:bodyPr>
            <a:lstStyle/>
            <a:p>
              <a:pPr algn="just">
                <a:lnSpc>
                  <a:spcPct val="125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a:t>
              </a:r>
            </a:p>
          </p:txBody>
        </p:sp>
        <p:sp>
          <p:nvSpPr>
            <p:cNvPr id="44" name="矩形 43"/>
            <p:cNvSpPr/>
            <p:nvPr/>
          </p:nvSpPr>
          <p:spPr>
            <a:xfrm>
              <a:off x="1930204" y="4373789"/>
              <a:ext cx="2019300" cy="460376"/>
            </a:xfrm>
            <a:prstGeom prst="rect">
              <a:avLst/>
            </a:prstGeom>
          </p:spPr>
          <p:txBody>
            <a:bodyPr wrap="none">
              <a:spAutoFit/>
            </a:bodyPr>
            <a:lstStyle/>
            <a:p>
              <a:pPr algn="ctr" defTabSz="685165" fontAlgn="base">
                <a:spcBef>
                  <a:spcPct val="0"/>
                </a:spcBef>
                <a:spcAft>
                  <a:spcPct val="0"/>
                </a:spcAft>
              </a:pPr>
              <a:r>
                <a:rPr lang="en-US" altLang="zh-CN" sz="2400" b="1" dirty="0">
                  <a:solidFill>
                    <a:schemeClr val="tx1">
                      <a:lumMod val="85000"/>
                      <a:lumOff val="15000"/>
                    </a:schemeClr>
                  </a:solidFill>
                </a:rPr>
                <a:t>此处添加名称</a:t>
              </a:r>
            </a:p>
          </p:txBody>
        </p:sp>
      </p:grpSp>
    </p:spTree>
  </p:cSld>
  <p:clrMapOvr>
    <a:masterClrMapping/>
  </p:clrMapOvr>
  <p:transition advTm="439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2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1250"/>
                            </p:stCondLst>
                            <p:childTnLst>
                              <p:par>
                                <p:cTn id="33" presetID="37"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anim calcmode="lin" valueType="num">
                                      <p:cBhvr>
                                        <p:cTn id="36" dur="500" fill="hold"/>
                                        <p:tgtEl>
                                          <p:spTgt spid="36"/>
                                        </p:tgtEl>
                                        <p:attrNameLst>
                                          <p:attrName>ppt_x</p:attrName>
                                        </p:attrNameLst>
                                      </p:cBhvr>
                                      <p:tavLst>
                                        <p:tav tm="0">
                                          <p:val>
                                            <p:strVal val="#ppt_x"/>
                                          </p:val>
                                        </p:tav>
                                        <p:tav tm="100000">
                                          <p:val>
                                            <p:strVal val="#ppt_x"/>
                                          </p:val>
                                        </p:tav>
                                      </p:tavLst>
                                    </p:anim>
                                    <p:anim calcmode="lin" valueType="num">
                                      <p:cBhvr>
                                        <p:cTn id="37" dur="450" decel="100000" fill="hold"/>
                                        <p:tgtEl>
                                          <p:spTgt spid="36"/>
                                        </p:tgtEl>
                                        <p:attrNameLst>
                                          <p:attrName>ppt_y</p:attrName>
                                        </p:attrNameLst>
                                      </p:cBhvr>
                                      <p:tavLst>
                                        <p:tav tm="0">
                                          <p:val>
                                            <p:strVal val="#ppt_y+1"/>
                                          </p:val>
                                        </p:tav>
                                        <p:tav tm="100000">
                                          <p:val>
                                            <p:strVal val="#ppt_y-.03"/>
                                          </p:val>
                                        </p:tav>
                                      </p:tavLst>
                                    </p:anim>
                                    <p:anim calcmode="lin" valueType="num">
                                      <p:cBhvr>
                                        <p:cTn id="38"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childTnLst>
                          </p:cTn>
                        </p:par>
                        <p:par>
                          <p:cTn id="39" fill="hold">
                            <p:stCondLst>
                              <p:cond delay="1750"/>
                            </p:stCondLst>
                            <p:childTnLst>
                              <p:par>
                                <p:cTn id="40" presetID="22" presetClass="entr" presetSubtype="4"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par>
                          <p:cTn id="43" fill="hold">
                            <p:stCondLst>
                              <p:cond delay="2250"/>
                            </p:stCondLst>
                            <p:childTnLst>
                              <p:par>
                                <p:cTn id="44" presetID="37" presetClass="entr" presetSubtype="0"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anim calcmode="lin" valueType="num">
                                      <p:cBhvr>
                                        <p:cTn id="47" dur="500" fill="hold"/>
                                        <p:tgtEl>
                                          <p:spTgt spid="39"/>
                                        </p:tgtEl>
                                        <p:attrNameLst>
                                          <p:attrName>ppt_x</p:attrName>
                                        </p:attrNameLst>
                                      </p:cBhvr>
                                      <p:tavLst>
                                        <p:tav tm="0">
                                          <p:val>
                                            <p:strVal val="#ppt_x"/>
                                          </p:val>
                                        </p:tav>
                                        <p:tav tm="100000">
                                          <p:val>
                                            <p:strVal val="#ppt_x"/>
                                          </p:val>
                                        </p:tav>
                                      </p:tavLst>
                                    </p:anim>
                                    <p:anim calcmode="lin" valueType="num">
                                      <p:cBhvr>
                                        <p:cTn id="48" dur="450" decel="100000" fill="hold"/>
                                        <p:tgtEl>
                                          <p:spTgt spid="39"/>
                                        </p:tgtEl>
                                        <p:attrNameLst>
                                          <p:attrName>ppt_y</p:attrName>
                                        </p:attrNameLst>
                                      </p:cBhvr>
                                      <p:tavLst>
                                        <p:tav tm="0">
                                          <p:val>
                                            <p:strVal val="#ppt_y+1"/>
                                          </p:val>
                                        </p:tav>
                                        <p:tav tm="100000">
                                          <p:val>
                                            <p:strVal val="#ppt_y-.03"/>
                                          </p:val>
                                        </p:tav>
                                      </p:tavLst>
                                    </p:anim>
                                    <p:anim calcmode="lin" valueType="num">
                                      <p:cBhvr>
                                        <p:cTn id="49"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par>
                          <p:cTn id="50" fill="hold">
                            <p:stCondLst>
                              <p:cond delay="2750"/>
                            </p:stCondLst>
                            <p:childTnLst>
                              <p:par>
                                <p:cTn id="51" presetID="22" presetClass="entr" presetSubtype="4"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00"/>
                                        <p:tgtEl>
                                          <p:spTgt spid="31"/>
                                        </p:tgtEl>
                                      </p:cBhvr>
                                    </p:animEffect>
                                  </p:childTnLst>
                                </p:cTn>
                              </p:par>
                            </p:childTnLst>
                          </p:cTn>
                        </p:par>
                        <p:par>
                          <p:cTn id="54" fill="hold">
                            <p:stCondLst>
                              <p:cond delay="3250"/>
                            </p:stCondLst>
                            <p:childTnLst>
                              <p:par>
                                <p:cTn id="55" presetID="37" presetClass="entr" presetSubtype="0"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anim calcmode="lin" valueType="num">
                                      <p:cBhvr>
                                        <p:cTn id="58" dur="500" fill="hold"/>
                                        <p:tgtEl>
                                          <p:spTgt spid="42"/>
                                        </p:tgtEl>
                                        <p:attrNameLst>
                                          <p:attrName>ppt_x</p:attrName>
                                        </p:attrNameLst>
                                      </p:cBhvr>
                                      <p:tavLst>
                                        <p:tav tm="0">
                                          <p:val>
                                            <p:strVal val="#ppt_x"/>
                                          </p:val>
                                        </p:tav>
                                        <p:tav tm="100000">
                                          <p:val>
                                            <p:strVal val="#ppt_x"/>
                                          </p:val>
                                        </p:tav>
                                      </p:tavLst>
                                    </p:anim>
                                    <p:anim calcmode="lin" valueType="num">
                                      <p:cBhvr>
                                        <p:cTn id="59" dur="450" decel="100000" fill="hold"/>
                                        <p:tgtEl>
                                          <p:spTgt spid="42"/>
                                        </p:tgtEl>
                                        <p:attrNameLst>
                                          <p:attrName>ppt_y</p:attrName>
                                        </p:attrNameLst>
                                      </p:cBhvr>
                                      <p:tavLst>
                                        <p:tav tm="0">
                                          <p:val>
                                            <p:strVal val="#ppt_y+1"/>
                                          </p:val>
                                        </p:tav>
                                        <p:tav tm="100000">
                                          <p:val>
                                            <p:strVal val="#ppt_y-.03"/>
                                          </p:val>
                                        </p:tav>
                                      </p:tavLst>
                                    </p:anim>
                                    <p:anim calcmode="lin" valueType="num">
                                      <p:cBhvr>
                                        <p:cTn id="60" dur="50" accel="100000" fill="hold">
                                          <p:stCondLst>
                                            <p:cond delay="45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矩形 18"/>
          <p:cNvSpPr>
            <a:spLocks noChangeArrowheads="1"/>
          </p:cNvSpPr>
          <p:nvPr/>
        </p:nvSpPr>
        <p:spPr bwMode="auto">
          <a:xfrm>
            <a:off x="739775" y="815975"/>
            <a:ext cx="10682605" cy="2732405"/>
          </a:xfrm>
          <a:prstGeom prst="rect">
            <a:avLst/>
          </a:prstGeom>
          <a:blipFill dpi="0" rotWithShape="1">
            <a:blip r:embed="rId2"/>
            <a:srcRect/>
            <a:stretch>
              <a:fillRect/>
            </a:stretch>
          </a:blipFill>
          <a:ln w="9525">
            <a:noFill/>
            <a:bevel/>
          </a:ln>
        </p:spPr>
        <p:txBody>
          <a:bodyPr lIns="91440" tIns="45720" rIns="91440" bIns="45720"/>
          <a:lstStyle/>
          <a:p>
            <a:pPr defTabSz="685800" fontAlgn="auto">
              <a:spcBef>
                <a:spcPts val="0"/>
              </a:spcBef>
              <a:spcAft>
                <a:spcPts val="0"/>
              </a:spcAft>
              <a:defRPr/>
            </a:pPr>
            <a:endParaRPr lang="zh-CN" altLang="en-US" sz="1865" kern="0">
              <a:solidFill>
                <a:srgbClr val="005E5E"/>
              </a:solidFill>
              <a:latin typeface="Arial" panose="020B0604020202020204"/>
              <a:ea typeface="宋体" panose="02010600030101010101" pitchFamily="2" charset="-122"/>
            </a:endParaRPr>
          </a:p>
        </p:txBody>
      </p:sp>
      <p:sp>
        <p:nvSpPr>
          <p:cNvPr id="15" name="单圆角矩形 19"/>
          <p:cNvSpPr/>
          <p:nvPr/>
        </p:nvSpPr>
        <p:spPr bwMode="auto">
          <a:xfrm>
            <a:off x="746438" y="3549015"/>
            <a:ext cx="3484789" cy="2330451"/>
          </a:xfrm>
          <a:custGeom>
            <a:avLst/>
            <a:gdLst>
              <a:gd name="T0" fmla="*/ 0 w 3486972"/>
              <a:gd name="T1" fmla="*/ 0 h 2329590"/>
              <a:gd name="T2" fmla="*/ 3245238 w 3486972"/>
              <a:gd name="T3" fmla="*/ 0 h 2329590"/>
              <a:gd name="T4" fmla="*/ 3485328 w 3486972"/>
              <a:gd name="T5" fmla="*/ 240382 h 2329590"/>
              <a:gd name="T6" fmla="*/ 3485328 w 3486972"/>
              <a:gd name="T7" fmla="*/ 2331310 h 2329590"/>
              <a:gd name="T8" fmla="*/ 0 w 3486972"/>
              <a:gd name="T9" fmla="*/ 233131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2DB2A4"/>
          </a:solidFill>
          <a:ln w="9525" cap="flat" cmpd="sng">
            <a:solidFill>
              <a:srgbClr val="FFFFFF"/>
            </a:solidFill>
            <a:bevel/>
          </a:ln>
        </p:spPr>
        <p:txBody>
          <a:bodyPr lIns="91440" tIns="45720" rIns="91440" bIns="45720"/>
          <a:lstStyle/>
          <a:p>
            <a:pPr defTabSz="685800" fontAlgn="auto">
              <a:spcBef>
                <a:spcPts val="0"/>
              </a:spcBef>
              <a:spcAft>
                <a:spcPts val="0"/>
              </a:spcAft>
              <a:defRPr/>
            </a:pPr>
            <a:endParaRPr lang="zh-CN" altLang="en-US" sz="1865" kern="0">
              <a:solidFill>
                <a:srgbClr val="005E5E"/>
              </a:solidFill>
              <a:latin typeface="Arial" panose="020B0604020202020204"/>
              <a:ea typeface="宋体" panose="02010600030101010101" pitchFamily="2" charset="-122"/>
            </a:endParaRPr>
          </a:p>
        </p:txBody>
      </p:sp>
      <p:sp>
        <p:nvSpPr>
          <p:cNvPr id="16" name="单圆角矩形 20"/>
          <p:cNvSpPr/>
          <p:nvPr/>
        </p:nvSpPr>
        <p:spPr bwMode="auto">
          <a:xfrm>
            <a:off x="4339134" y="3549015"/>
            <a:ext cx="3484789" cy="2330451"/>
          </a:xfrm>
          <a:custGeom>
            <a:avLst/>
            <a:gdLst>
              <a:gd name="T0" fmla="*/ 0 w 3486972"/>
              <a:gd name="T1" fmla="*/ 0 h 2329590"/>
              <a:gd name="T2" fmla="*/ 3245238 w 3486972"/>
              <a:gd name="T3" fmla="*/ 0 h 2329590"/>
              <a:gd name="T4" fmla="*/ 3485328 w 3486972"/>
              <a:gd name="T5" fmla="*/ 240382 h 2329590"/>
              <a:gd name="T6" fmla="*/ 3485328 w 3486972"/>
              <a:gd name="T7" fmla="*/ 2331310 h 2329590"/>
              <a:gd name="T8" fmla="*/ 0 w 3486972"/>
              <a:gd name="T9" fmla="*/ 233131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F77A08"/>
          </a:solidFill>
          <a:ln w="9525" cap="flat" cmpd="sng">
            <a:solidFill>
              <a:srgbClr val="FFFFFF"/>
            </a:solidFill>
            <a:bevel/>
          </a:ln>
        </p:spPr>
        <p:txBody>
          <a:bodyPr lIns="91440" tIns="45720" rIns="91440" bIns="45720"/>
          <a:lstStyle/>
          <a:p>
            <a:pPr defTabSz="685800"/>
            <a:endParaRPr lang="zh-CN" altLang="en-US" sz="1865" kern="0">
              <a:solidFill>
                <a:srgbClr val="005E5E"/>
              </a:solidFill>
              <a:latin typeface="Arial" panose="020B0604020202020204"/>
              <a:ea typeface="宋体" panose="02010600030101010101" pitchFamily="2" charset="-122"/>
            </a:endParaRPr>
          </a:p>
        </p:txBody>
      </p:sp>
      <p:sp>
        <p:nvSpPr>
          <p:cNvPr id="17" name="单圆角矩形 21"/>
          <p:cNvSpPr/>
          <p:nvPr/>
        </p:nvSpPr>
        <p:spPr bwMode="auto">
          <a:xfrm>
            <a:off x="7931829" y="3549015"/>
            <a:ext cx="3486376" cy="2330451"/>
          </a:xfrm>
          <a:custGeom>
            <a:avLst/>
            <a:gdLst>
              <a:gd name="T0" fmla="*/ 0 w 3486972"/>
              <a:gd name="T1" fmla="*/ 0 h 2329590"/>
              <a:gd name="T2" fmla="*/ 3248194 w 3486972"/>
              <a:gd name="T3" fmla="*/ 0 h 2329590"/>
              <a:gd name="T4" fmla="*/ 3488504 w 3486972"/>
              <a:gd name="T5" fmla="*/ 240382 h 2329590"/>
              <a:gd name="T6" fmla="*/ 3488504 w 3486972"/>
              <a:gd name="T7" fmla="*/ 2331310 h 2329590"/>
              <a:gd name="T8" fmla="*/ 0 w 3486972"/>
              <a:gd name="T9" fmla="*/ 233131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2DB2A4"/>
          </a:solidFill>
          <a:ln w="9525" cap="flat" cmpd="sng">
            <a:solidFill>
              <a:srgbClr val="FFFFFF"/>
            </a:solidFill>
            <a:bevel/>
          </a:ln>
        </p:spPr>
        <p:txBody>
          <a:bodyPr lIns="91440" tIns="45720" rIns="91440" bIns="45720"/>
          <a:lstStyle/>
          <a:p>
            <a:pPr defTabSz="685800"/>
            <a:endParaRPr lang="zh-CN" altLang="en-US" sz="1865" kern="0">
              <a:solidFill>
                <a:srgbClr val="005E5E"/>
              </a:solidFill>
              <a:latin typeface="Arial" panose="020B0604020202020204"/>
              <a:ea typeface="宋体" panose="02010600030101010101" pitchFamily="2" charset="-122"/>
            </a:endParaRPr>
          </a:p>
        </p:txBody>
      </p:sp>
      <p:sp>
        <p:nvSpPr>
          <p:cNvPr id="18" name="椭圆 22"/>
          <p:cNvSpPr>
            <a:spLocks noChangeArrowheads="1"/>
          </p:cNvSpPr>
          <p:nvPr/>
        </p:nvSpPr>
        <p:spPr bwMode="auto">
          <a:xfrm>
            <a:off x="2120676" y="3182303"/>
            <a:ext cx="736313" cy="736600"/>
          </a:xfrm>
          <a:prstGeom prst="ellipse">
            <a:avLst/>
          </a:prstGeom>
          <a:solidFill>
            <a:srgbClr val="2DB2A4"/>
          </a:solidFill>
          <a:ln w="38100">
            <a:solidFill>
              <a:srgbClr val="FFFFFF"/>
            </a:solidFill>
            <a:round/>
          </a:ln>
        </p:spPr>
        <p:txBody>
          <a:bodyPr lIns="91440" tIns="45720" rIns="91440" bIns="45720"/>
          <a:lstStyle/>
          <a:p>
            <a:pPr defTabSz="685800"/>
            <a:endParaRPr lang="zh-CN" altLang="en-US" sz="1865" kern="0">
              <a:solidFill>
                <a:srgbClr val="005E5E"/>
              </a:solidFill>
              <a:latin typeface="Arial" panose="020B0604020202020204"/>
              <a:ea typeface="宋体" panose="02010600030101010101" pitchFamily="2" charset="-122"/>
            </a:endParaRPr>
          </a:p>
        </p:txBody>
      </p:sp>
      <p:sp>
        <p:nvSpPr>
          <p:cNvPr id="19" name="椭圆 23"/>
          <p:cNvSpPr>
            <a:spLocks noChangeArrowheads="1"/>
          </p:cNvSpPr>
          <p:nvPr/>
        </p:nvSpPr>
        <p:spPr bwMode="auto">
          <a:xfrm>
            <a:off x="5714958" y="3182303"/>
            <a:ext cx="734725" cy="736600"/>
          </a:xfrm>
          <a:prstGeom prst="ellipse">
            <a:avLst/>
          </a:prstGeom>
          <a:solidFill>
            <a:srgbClr val="F77A08"/>
          </a:solidFill>
          <a:ln w="38100">
            <a:solidFill>
              <a:srgbClr val="FFFFFF"/>
            </a:solidFill>
            <a:round/>
          </a:ln>
        </p:spPr>
        <p:txBody>
          <a:bodyPr lIns="91440" tIns="45720" rIns="91440" bIns="45720"/>
          <a:lstStyle/>
          <a:p>
            <a:pPr defTabSz="685800"/>
            <a:endParaRPr lang="zh-CN" altLang="en-US" sz="1865" kern="0">
              <a:solidFill>
                <a:srgbClr val="005E5E"/>
              </a:solidFill>
              <a:latin typeface="Arial" panose="020B0604020202020204"/>
              <a:ea typeface="宋体" panose="02010600030101010101" pitchFamily="2" charset="-122"/>
            </a:endParaRPr>
          </a:p>
        </p:txBody>
      </p:sp>
      <p:sp>
        <p:nvSpPr>
          <p:cNvPr id="20" name="椭圆 24"/>
          <p:cNvSpPr>
            <a:spLocks noChangeArrowheads="1"/>
          </p:cNvSpPr>
          <p:nvPr/>
        </p:nvSpPr>
        <p:spPr bwMode="auto">
          <a:xfrm>
            <a:off x="9150557" y="3182303"/>
            <a:ext cx="734727" cy="736600"/>
          </a:xfrm>
          <a:prstGeom prst="ellipse">
            <a:avLst/>
          </a:prstGeom>
          <a:solidFill>
            <a:srgbClr val="2DB2A4"/>
          </a:solidFill>
          <a:ln w="38100">
            <a:solidFill>
              <a:srgbClr val="FFFFFF"/>
            </a:solidFill>
            <a:round/>
          </a:ln>
        </p:spPr>
        <p:txBody>
          <a:bodyPr lIns="91440" tIns="45720" rIns="91440" bIns="45720"/>
          <a:lstStyle/>
          <a:p>
            <a:pPr defTabSz="685800"/>
            <a:endParaRPr lang="zh-CN" altLang="en-US" sz="1865" kern="0">
              <a:solidFill>
                <a:srgbClr val="005E5E"/>
              </a:solidFill>
              <a:latin typeface="Arial" panose="020B0604020202020204"/>
              <a:ea typeface="宋体" panose="02010600030101010101" pitchFamily="2" charset="-122"/>
            </a:endParaRPr>
          </a:p>
        </p:txBody>
      </p:sp>
      <p:sp>
        <p:nvSpPr>
          <p:cNvPr id="21" name="TextBox 25"/>
          <p:cNvSpPr txBox="1">
            <a:spLocks noChangeArrowheads="1"/>
          </p:cNvSpPr>
          <p:nvPr/>
        </p:nvSpPr>
        <p:spPr bwMode="auto">
          <a:xfrm>
            <a:off x="2260326" y="3287079"/>
            <a:ext cx="457021" cy="56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065" b="1">
                <a:solidFill>
                  <a:srgbClr val="F8F8F8"/>
                </a:solidFill>
                <a:latin typeface="微软雅黑" panose="020B0503020204020204" charset="-122"/>
                <a:ea typeface="微软雅黑" panose="020B0503020204020204" charset="-122"/>
              </a:rPr>
              <a:t>1</a:t>
            </a:r>
            <a:endParaRPr lang="zh-CN" altLang="en-US" sz="3065" b="1">
              <a:solidFill>
                <a:srgbClr val="F8F8F8"/>
              </a:solidFill>
              <a:latin typeface="微软雅黑" panose="020B0503020204020204" charset="-122"/>
              <a:ea typeface="微软雅黑" panose="020B0503020204020204" charset="-122"/>
            </a:endParaRPr>
          </a:p>
        </p:txBody>
      </p:sp>
      <p:sp>
        <p:nvSpPr>
          <p:cNvPr id="22" name="TextBox 26"/>
          <p:cNvSpPr txBox="1">
            <a:spLocks noChangeArrowheads="1"/>
          </p:cNvSpPr>
          <p:nvPr/>
        </p:nvSpPr>
        <p:spPr bwMode="auto">
          <a:xfrm>
            <a:off x="5868886" y="3287079"/>
            <a:ext cx="457021" cy="56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065" b="1">
                <a:solidFill>
                  <a:srgbClr val="F8F8F8"/>
                </a:solidFill>
                <a:latin typeface="微软雅黑" panose="020B0503020204020204" charset="-122"/>
                <a:ea typeface="微软雅黑" panose="020B0503020204020204" charset="-122"/>
              </a:rPr>
              <a:t>2</a:t>
            </a:r>
            <a:endParaRPr lang="zh-CN" altLang="en-US" sz="3065" b="1">
              <a:solidFill>
                <a:srgbClr val="F8F8F8"/>
              </a:solidFill>
              <a:latin typeface="微软雅黑" panose="020B0503020204020204" charset="-122"/>
              <a:ea typeface="微软雅黑" panose="020B0503020204020204" charset="-122"/>
            </a:endParaRPr>
          </a:p>
        </p:txBody>
      </p:sp>
      <p:sp>
        <p:nvSpPr>
          <p:cNvPr id="23" name="TextBox 27"/>
          <p:cNvSpPr txBox="1">
            <a:spLocks noChangeArrowheads="1"/>
          </p:cNvSpPr>
          <p:nvPr/>
        </p:nvSpPr>
        <p:spPr bwMode="auto">
          <a:xfrm>
            <a:off x="9272746" y="3287079"/>
            <a:ext cx="457021" cy="56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065" b="1">
                <a:solidFill>
                  <a:srgbClr val="F8F8F8"/>
                </a:solidFill>
                <a:latin typeface="微软雅黑" panose="020B0503020204020204" charset="-122"/>
                <a:ea typeface="微软雅黑" panose="020B0503020204020204" charset="-122"/>
              </a:rPr>
              <a:t>3</a:t>
            </a:r>
            <a:endParaRPr lang="zh-CN" altLang="en-US" sz="3065" b="1">
              <a:solidFill>
                <a:srgbClr val="F8F8F8"/>
              </a:solidFill>
              <a:latin typeface="微软雅黑" panose="020B0503020204020204" charset="-122"/>
              <a:ea typeface="微软雅黑" panose="020B0503020204020204" charset="-122"/>
            </a:endParaRPr>
          </a:p>
        </p:txBody>
      </p:sp>
      <p:sp>
        <p:nvSpPr>
          <p:cNvPr id="24" name="TextBox 28"/>
          <p:cNvSpPr txBox="1">
            <a:spLocks noChangeArrowheads="1"/>
          </p:cNvSpPr>
          <p:nvPr/>
        </p:nvSpPr>
        <p:spPr bwMode="auto">
          <a:xfrm>
            <a:off x="947976" y="3990351"/>
            <a:ext cx="3138849"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r>
              <a:rPr lang="zh-CN" altLang="en-US" sz="1600" dirty="0">
                <a:solidFill>
                  <a:srgbClr val="FFFFFF"/>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p>
        </p:txBody>
      </p:sp>
      <p:sp>
        <p:nvSpPr>
          <p:cNvPr id="25" name="TextBox 29"/>
          <p:cNvSpPr txBox="1">
            <a:spLocks noChangeArrowheads="1"/>
          </p:cNvSpPr>
          <p:nvPr/>
        </p:nvSpPr>
        <p:spPr bwMode="auto">
          <a:xfrm>
            <a:off x="4508936" y="3990351"/>
            <a:ext cx="3140435"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r>
              <a:rPr lang="zh-CN" altLang="en-US" sz="1600" dirty="0">
                <a:solidFill>
                  <a:srgbClr val="FFFFFF"/>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p>
        </p:txBody>
      </p:sp>
      <p:sp>
        <p:nvSpPr>
          <p:cNvPr id="26" name="TextBox 30"/>
          <p:cNvSpPr txBox="1">
            <a:spLocks noChangeArrowheads="1"/>
          </p:cNvSpPr>
          <p:nvPr/>
        </p:nvSpPr>
        <p:spPr bwMode="auto">
          <a:xfrm>
            <a:off x="8117500" y="3990351"/>
            <a:ext cx="3140435"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r>
              <a:rPr lang="zh-CN" altLang="en-US" sz="1600" dirty="0">
                <a:solidFill>
                  <a:srgbClr val="FFFFFF"/>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advTm="895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1000"/>
                                        <p:tgtEl>
                                          <p:spTgt spid="14"/>
                                        </p:tgtEl>
                                      </p:cBhvr>
                                    </p:animEffect>
                                  </p:childTnLst>
                                </p:cTn>
                              </p:par>
                            </p:childTnLst>
                          </p:cTn>
                        </p:par>
                        <p:par>
                          <p:cTn id="32" fill="hold">
                            <p:stCondLst>
                              <p:cond delay="1750"/>
                            </p:stCondLst>
                            <p:childTnLst>
                              <p:par>
                                <p:cTn id="33" presetID="5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Scale>
                                      <p:cBhvr>
                                        <p:cTn id="3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6" dur="1000" decel="50000" fill="hold">
                                          <p:stCondLst>
                                            <p:cond delay="0"/>
                                          </p:stCondLst>
                                        </p:cTn>
                                        <p:tgtEl>
                                          <p:spTgt spid="21"/>
                                        </p:tgtEl>
                                        <p:attrNameLst>
                                          <p:attrName>ppt_x</p:attrName>
                                          <p:attrName>ppt_y</p:attrName>
                                        </p:attrNameLst>
                                      </p:cBhvr>
                                      <p:rCtr x="0" y="0"/>
                                    </p:animMotion>
                                    <p:animEffect transition="in" filter="fade">
                                      <p:cBhvr>
                                        <p:cTn id="37" dur="1000"/>
                                        <p:tgtEl>
                                          <p:spTgt spid="21"/>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Scale>
                                      <p:cBhvr>
                                        <p:cTn id="4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1" dur="1000" decel="50000" fill="hold">
                                          <p:stCondLst>
                                            <p:cond delay="0"/>
                                          </p:stCondLst>
                                        </p:cTn>
                                        <p:tgtEl>
                                          <p:spTgt spid="18"/>
                                        </p:tgtEl>
                                        <p:attrNameLst>
                                          <p:attrName>ppt_x</p:attrName>
                                          <p:attrName>ppt_y</p:attrName>
                                        </p:attrNameLst>
                                      </p:cBhvr>
                                      <p:rCtr x="0" y="0"/>
                                    </p:animMotion>
                                    <p:animEffect transition="in" filter="fade">
                                      <p:cBhvr>
                                        <p:cTn id="42" dur="1000"/>
                                        <p:tgtEl>
                                          <p:spTgt spid="18"/>
                                        </p:tgtEl>
                                      </p:cBhvr>
                                    </p:animEffect>
                                  </p:childTnLst>
                                </p:cTn>
                              </p:par>
                            </p:childTnLst>
                          </p:cTn>
                        </p:par>
                        <p:par>
                          <p:cTn id="43" fill="hold">
                            <p:stCondLst>
                              <p:cond delay="2750"/>
                            </p:stCondLst>
                            <p:childTnLst>
                              <p:par>
                                <p:cTn id="44" presetID="22" presetClass="entr" presetSubtype="1"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childTnLst>
                          </p:cTn>
                        </p:par>
                        <p:par>
                          <p:cTn id="47" fill="hold">
                            <p:stCondLst>
                              <p:cond delay="3250"/>
                            </p:stCondLst>
                            <p:childTnLst>
                              <p:par>
                                <p:cTn id="48" presetID="31"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90"/>
                                          </p:val>
                                        </p:tav>
                                        <p:tav tm="100000">
                                          <p:val>
                                            <p:fltVal val="0"/>
                                          </p:val>
                                        </p:tav>
                                      </p:tavLst>
                                    </p:anim>
                                    <p:animEffect transition="in" filter="fade">
                                      <p:cBhvr>
                                        <p:cTn id="53" dur="500"/>
                                        <p:tgtEl>
                                          <p:spTgt spid="24"/>
                                        </p:tgtEl>
                                      </p:cBhvr>
                                    </p:animEffect>
                                  </p:childTnLst>
                                </p:cTn>
                              </p:par>
                            </p:childTnLst>
                          </p:cTn>
                        </p:par>
                        <p:par>
                          <p:cTn id="54" fill="hold">
                            <p:stCondLst>
                              <p:cond delay="3750"/>
                            </p:stCondLst>
                            <p:childTnLst>
                              <p:par>
                                <p:cTn id="55" presetID="52"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Scale>
                                      <p:cBhvr>
                                        <p:cTn id="5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8" dur="1000" decel="50000" fill="hold">
                                          <p:stCondLst>
                                            <p:cond delay="0"/>
                                          </p:stCondLst>
                                        </p:cTn>
                                        <p:tgtEl>
                                          <p:spTgt spid="19"/>
                                        </p:tgtEl>
                                        <p:attrNameLst>
                                          <p:attrName>ppt_x</p:attrName>
                                          <p:attrName>ppt_y</p:attrName>
                                        </p:attrNameLst>
                                      </p:cBhvr>
                                      <p:rCtr x="0" y="0"/>
                                    </p:animMotion>
                                    <p:animEffect transition="in" filter="fade">
                                      <p:cBhvr>
                                        <p:cTn id="59" dur="1000"/>
                                        <p:tgtEl>
                                          <p:spTgt spid="19"/>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Scale>
                                      <p:cBhvr>
                                        <p:cTn id="6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3" dur="1000" decel="50000" fill="hold">
                                          <p:stCondLst>
                                            <p:cond delay="0"/>
                                          </p:stCondLst>
                                        </p:cTn>
                                        <p:tgtEl>
                                          <p:spTgt spid="22"/>
                                        </p:tgtEl>
                                        <p:attrNameLst>
                                          <p:attrName>ppt_x</p:attrName>
                                          <p:attrName>ppt_y</p:attrName>
                                        </p:attrNameLst>
                                      </p:cBhvr>
                                      <p:rCtr x="0" y="0"/>
                                    </p:animMotion>
                                    <p:animEffect transition="in" filter="fade">
                                      <p:cBhvr>
                                        <p:cTn id="64" dur="1000"/>
                                        <p:tgtEl>
                                          <p:spTgt spid="22"/>
                                        </p:tgtEl>
                                      </p:cBhvr>
                                    </p:animEffect>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childTnLst>
                          </p:cTn>
                        </p:par>
                        <p:par>
                          <p:cTn id="69" fill="hold">
                            <p:stCondLst>
                              <p:cond delay="5250"/>
                            </p:stCondLst>
                            <p:childTnLst>
                              <p:par>
                                <p:cTn id="70" presetID="31" presetClass="entr" presetSubtype="0"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 calcmode="lin" valueType="num">
                                      <p:cBhvr>
                                        <p:cTn id="74" dur="500" fill="hold"/>
                                        <p:tgtEl>
                                          <p:spTgt spid="25"/>
                                        </p:tgtEl>
                                        <p:attrNameLst>
                                          <p:attrName>style.rotation</p:attrName>
                                        </p:attrNameLst>
                                      </p:cBhvr>
                                      <p:tavLst>
                                        <p:tav tm="0">
                                          <p:val>
                                            <p:fltVal val="90"/>
                                          </p:val>
                                        </p:tav>
                                        <p:tav tm="100000">
                                          <p:val>
                                            <p:fltVal val="0"/>
                                          </p:val>
                                        </p:tav>
                                      </p:tavLst>
                                    </p:anim>
                                    <p:animEffect transition="in" filter="fade">
                                      <p:cBhvr>
                                        <p:cTn id="75" dur="500"/>
                                        <p:tgtEl>
                                          <p:spTgt spid="25"/>
                                        </p:tgtEl>
                                      </p:cBhvr>
                                    </p:animEffect>
                                  </p:childTnLst>
                                </p:cTn>
                              </p:par>
                            </p:childTnLst>
                          </p:cTn>
                        </p:par>
                        <p:par>
                          <p:cTn id="76" fill="hold">
                            <p:stCondLst>
                              <p:cond delay="5750"/>
                            </p:stCondLst>
                            <p:childTnLst>
                              <p:par>
                                <p:cTn id="77" presetID="52"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Scale>
                                      <p:cBhvr>
                                        <p:cTn id="79"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0" dur="1000" decel="50000" fill="hold">
                                          <p:stCondLst>
                                            <p:cond delay="0"/>
                                          </p:stCondLst>
                                        </p:cTn>
                                        <p:tgtEl>
                                          <p:spTgt spid="20"/>
                                        </p:tgtEl>
                                        <p:attrNameLst>
                                          <p:attrName>ppt_x</p:attrName>
                                          <p:attrName>ppt_y</p:attrName>
                                        </p:attrNameLst>
                                      </p:cBhvr>
                                      <p:rCtr x="0" y="0"/>
                                    </p:animMotion>
                                    <p:animEffect transition="in" filter="fade">
                                      <p:cBhvr>
                                        <p:cTn id="81" dur="1000"/>
                                        <p:tgtEl>
                                          <p:spTgt spid="20"/>
                                        </p:tgtEl>
                                      </p:cBhvr>
                                    </p:animEffect>
                                  </p:childTnLst>
                                </p:cTn>
                              </p:par>
                              <p:par>
                                <p:cTn id="82" presetID="52"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Scale>
                                      <p:cBhvr>
                                        <p:cTn id="84"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5" dur="1000" decel="50000" fill="hold">
                                          <p:stCondLst>
                                            <p:cond delay="0"/>
                                          </p:stCondLst>
                                        </p:cTn>
                                        <p:tgtEl>
                                          <p:spTgt spid="23"/>
                                        </p:tgtEl>
                                        <p:attrNameLst>
                                          <p:attrName>ppt_x</p:attrName>
                                          <p:attrName>ppt_y</p:attrName>
                                        </p:attrNameLst>
                                      </p:cBhvr>
                                      <p:rCtr x="0" y="0"/>
                                    </p:animMotion>
                                    <p:animEffect transition="in" filter="fade">
                                      <p:cBhvr>
                                        <p:cTn id="86" dur="1000"/>
                                        <p:tgtEl>
                                          <p:spTgt spid="23"/>
                                        </p:tgtEl>
                                      </p:cBhvr>
                                    </p:animEffect>
                                  </p:childTnLst>
                                </p:cTn>
                              </p:par>
                            </p:childTnLst>
                          </p:cTn>
                        </p:par>
                        <p:par>
                          <p:cTn id="87" fill="hold">
                            <p:stCondLst>
                              <p:cond delay="6750"/>
                            </p:stCondLst>
                            <p:childTnLst>
                              <p:par>
                                <p:cTn id="88" presetID="22" presetClass="entr" presetSubtype="1"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wipe(up)">
                                      <p:cBhvr>
                                        <p:cTn id="90" dur="500"/>
                                        <p:tgtEl>
                                          <p:spTgt spid="17"/>
                                        </p:tgtEl>
                                      </p:cBhvr>
                                    </p:animEffect>
                                  </p:childTnLst>
                                </p:cTn>
                              </p:par>
                            </p:childTnLst>
                          </p:cTn>
                        </p:par>
                        <p:par>
                          <p:cTn id="91" fill="hold">
                            <p:stCondLst>
                              <p:cond delay="7250"/>
                            </p:stCondLst>
                            <p:childTnLst>
                              <p:par>
                                <p:cTn id="92" presetID="31" presetClass="entr" presetSubtype="0"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 calcmode="lin" valueType="num">
                                      <p:cBhvr>
                                        <p:cTn id="96" dur="500" fill="hold"/>
                                        <p:tgtEl>
                                          <p:spTgt spid="26"/>
                                        </p:tgtEl>
                                        <p:attrNameLst>
                                          <p:attrName>style.rotation</p:attrName>
                                        </p:attrNameLst>
                                      </p:cBhvr>
                                      <p:tavLst>
                                        <p:tav tm="0">
                                          <p:val>
                                            <p:fltVal val="90"/>
                                          </p:val>
                                        </p:tav>
                                        <p:tav tm="100000">
                                          <p:val>
                                            <p:fltVal val="0"/>
                                          </p:val>
                                        </p:tav>
                                      </p:tavLst>
                                    </p:anim>
                                    <p:animEffect transition="in" filter="fade">
                                      <p:cBhvr>
                                        <p:cTn id="9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14" grpId="0" bldLvl="0" animBg="1" autoUpdateAnimBg="0"/>
      <p:bldP spid="15" grpId="0" bldLvl="0" animBg="1"/>
      <p:bldP spid="16" grpId="0" bldLvl="0" animBg="1"/>
      <p:bldP spid="17" grpId="0" bldLvl="0" animBg="1"/>
      <p:bldP spid="18" grpId="0" bldLvl="0" animBg="1" autoUpdateAnimBg="0"/>
      <p:bldP spid="19" grpId="0" bldLvl="0" animBg="1" autoUpdateAnimBg="0"/>
      <p:bldP spid="20" grpId="0" bldLvl="0" animBg="1" autoUpdateAnimBg="0"/>
      <p:bldP spid="21" grpId="0" autoUpdateAnimBg="0"/>
      <p:bldP spid="22" grpId="0" autoUpdateAnimBg="0"/>
      <p:bldP spid="23" grpId="0" autoUpdateAnimBg="0"/>
      <p:bldP spid="24" grpId="0" autoUpdateAnimBg="0"/>
      <p:bldP spid="25" grpId="0" autoUpdateAnimBg="0"/>
      <p:bldP spid="2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图片 22" descr="C:\Users\Administrator\Desktop\卡通\QQ截图20170511120347.jpgQQ截图20170511120347"/>
          <p:cNvPicPr>
            <a:picLocks noChangeAspect="1"/>
          </p:cNvPicPr>
          <p:nvPr/>
        </p:nvPicPr>
        <p:blipFill>
          <a:blip r:embed="rId2"/>
          <a:srcRect/>
          <a:stretch>
            <a:fillRect/>
          </a:stretch>
        </p:blipFill>
        <p:spPr>
          <a:xfrm>
            <a:off x="5939155" y="3804920"/>
            <a:ext cx="1122680" cy="1290955"/>
          </a:xfrm>
          <a:custGeom>
            <a:avLst/>
            <a:gdLst>
              <a:gd name="connsiteX0" fmla="*/ 514042 w 1028084"/>
              <a:gd name="connsiteY0" fmla="*/ 0 h 1181707"/>
              <a:gd name="connsiteX1" fmla="*/ 1028084 w 1028084"/>
              <a:gd name="connsiteY1" fmla="*/ 257022 h 1181707"/>
              <a:gd name="connsiteX2" fmla="*/ 1028084 w 1028084"/>
              <a:gd name="connsiteY2" fmla="*/ 924686 h 1181707"/>
              <a:gd name="connsiteX3" fmla="*/ 514042 w 1028084"/>
              <a:gd name="connsiteY3" fmla="*/ 1181707 h 1181707"/>
              <a:gd name="connsiteX4" fmla="*/ 0 w 1028084"/>
              <a:gd name="connsiteY4" fmla="*/ 924686 h 1181707"/>
              <a:gd name="connsiteX5" fmla="*/ 0 w 1028084"/>
              <a:gd name="connsiteY5" fmla="*/ 257022 h 118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084" h="1181707">
                <a:moveTo>
                  <a:pt x="514042" y="0"/>
                </a:moveTo>
                <a:lnTo>
                  <a:pt x="1028084" y="257022"/>
                </a:lnTo>
                <a:lnTo>
                  <a:pt x="1028084" y="924686"/>
                </a:lnTo>
                <a:lnTo>
                  <a:pt x="514042" y="1181707"/>
                </a:lnTo>
                <a:lnTo>
                  <a:pt x="0" y="924686"/>
                </a:lnTo>
                <a:lnTo>
                  <a:pt x="0" y="257022"/>
                </a:lnTo>
                <a:close/>
              </a:path>
            </a:pathLst>
          </a:custGeom>
          <a:effectLst>
            <a:outerShdw blurRad="50800" dist="38100" dir="2700000" algn="tl" rotWithShape="0">
              <a:prstClr val="black">
                <a:alpha val="40000"/>
              </a:prstClr>
            </a:outerShdw>
          </a:effectLst>
        </p:spPr>
      </p:pic>
      <p:pic>
        <p:nvPicPr>
          <p:cNvPr id="24" name="图片 23" descr="C:\Users\Administrator\Desktop\卡通\QQ截图20170511120512.jpgQQ截图20170511120512"/>
          <p:cNvPicPr>
            <a:picLocks noChangeAspect="1"/>
          </p:cNvPicPr>
          <p:nvPr/>
        </p:nvPicPr>
        <p:blipFill>
          <a:blip r:embed="rId3"/>
          <a:srcRect/>
          <a:stretch>
            <a:fillRect/>
          </a:stretch>
        </p:blipFill>
        <p:spPr>
          <a:xfrm>
            <a:off x="5330190" y="2709545"/>
            <a:ext cx="1122680" cy="1290955"/>
          </a:xfrm>
          <a:custGeom>
            <a:avLst/>
            <a:gdLst>
              <a:gd name="connsiteX0" fmla="*/ 514042 w 1028084"/>
              <a:gd name="connsiteY0" fmla="*/ 0 h 1181707"/>
              <a:gd name="connsiteX1" fmla="*/ 1028084 w 1028084"/>
              <a:gd name="connsiteY1" fmla="*/ 257022 h 1181707"/>
              <a:gd name="connsiteX2" fmla="*/ 1028084 w 1028084"/>
              <a:gd name="connsiteY2" fmla="*/ 924686 h 1181707"/>
              <a:gd name="connsiteX3" fmla="*/ 514042 w 1028084"/>
              <a:gd name="connsiteY3" fmla="*/ 1181707 h 1181707"/>
              <a:gd name="connsiteX4" fmla="*/ 0 w 1028084"/>
              <a:gd name="connsiteY4" fmla="*/ 924686 h 1181707"/>
              <a:gd name="connsiteX5" fmla="*/ 0 w 1028084"/>
              <a:gd name="connsiteY5" fmla="*/ 257022 h 118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084" h="1181707">
                <a:moveTo>
                  <a:pt x="514042" y="0"/>
                </a:moveTo>
                <a:lnTo>
                  <a:pt x="1028084" y="257022"/>
                </a:lnTo>
                <a:lnTo>
                  <a:pt x="1028084" y="924686"/>
                </a:lnTo>
                <a:lnTo>
                  <a:pt x="514042" y="1181707"/>
                </a:lnTo>
                <a:lnTo>
                  <a:pt x="0" y="924686"/>
                </a:lnTo>
                <a:lnTo>
                  <a:pt x="0" y="257022"/>
                </a:lnTo>
                <a:close/>
              </a:path>
            </a:pathLst>
          </a:custGeom>
          <a:effectLst>
            <a:outerShdw blurRad="50800" dist="38100" dir="2700000" algn="tl" rotWithShape="0">
              <a:prstClr val="black">
                <a:alpha val="40000"/>
              </a:prstClr>
            </a:outerShdw>
          </a:effectLst>
        </p:spPr>
      </p:pic>
      <p:pic>
        <p:nvPicPr>
          <p:cNvPr id="25" name="图片 24" descr="C:\Users\Administrator\Desktop\卡通\QQ截图20170511120058.jpgQQ截图20170511120058"/>
          <p:cNvPicPr>
            <a:picLocks noChangeAspect="1"/>
          </p:cNvPicPr>
          <p:nvPr/>
        </p:nvPicPr>
        <p:blipFill>
          <a:blip r:embed="rId4"/>
          <a:srcRect/>
          <a:stretch>
            <a:fillRect/>
          </a:stretch>
        </p:blipFill>
        <p:spPr>
          <a:xfrm>
            <a:off x="5939155" y="1614805"/>
            <a:ext cx="1122680" cy="1290320"/>
          </a:xfrm>
          <a:custGeom>
            <a:avLst/>
            <a:gdLst>
              <a:gd name="connsiteX0" fmla="*/ 514042 w 1028084"/>
              <a:gd name="connsiteY0" fmla="*/ 0 h 1181707"/>
              <a:gd name="connsiteX1" fmla="*/ 1028084 w 1028084"/>
              <a:gd name="connsiteY1" fmla="*/ 257022 h 1181707"/>
              <a:gd name="connsiteX2" fmla="*/ 1028084 w 1028084"/>
              <a:gd name="connsiteY2" fmla="*/ 924686 h 1181707"/>
              <a:gd name="connsiteX3" fmla="*/ 514042 w 1028084"/>
              <a:gd name="connsiteY3" fmla="*/ 1181707 h 1181707"/>
              <a:gd name="connsiteX4" fmla="*/ 0 w 1028084"/>
              <a:gd name="connsiteY4" fmla="*/ 924686 h 1181707"/>
              <a:gd name="connsiteX5" fmla="*/ 0 w 1028084"/>
              <a:gd name="connsiteY5" fmla="*/ 257022 h 118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084" h="1181707">
                <a:moveTo>
                  <a:pt x="514042" y="0"/>
                </a:moveTo>
                <a:lnTo>
                  <a:pt x="1028084" y="257022"/>
                </a:lnTo>
                <a:lnTo>
                  <a:pt x="1028084" y="924686"/>
                </a:lnTo>
                <a:lnTo>
                  <a:pt x="514042" y="1181707"/>
                </a:lnTo>
                <a:lnTo>
                  <a:pt x="0" y="924686"/>
                </a:lnTo>
                <a:lnTo>
                  <a:pt x="0" y="257022"/>
                </a:lnTo>
                <a:close/>
              </a:path>
            </a:pathLst>
          </a:custGeom>
          <a:effectLst>
            <a:outerShdw blurRad="50800" dist="38100" dir="2700000" algn="tl" rotWithShape="0">
              <a:prstClr val="black">
                <a:alpha val="40000"/>
              </a:prstClr>
            </a:outerShdw>
          </a:effectLst>
        </p:spPr>
      </p:pic>
      <p:grpSp>
        <p:nvGrpSpPr>
          <p:cNvPr id="26" name="组合 25"/>
          <p:cNvGrpSpPr/>
          <p:nvPr/>
        </p:nvGrpSpPr>
        <p:grpSpPr>
          <a:xfrm>
            <a:off x="7665663" y="2160916"/>
            <a:ext cx="1384112" cy="843264"/>
            <a:chOff x="5850396" y="1620687"/>
            <a:chExt cx="1615393" cy="632448"/>
          </a:xfrm>
        </p:grpSpPr>
        <p:cxnSp>
          <p:nvCxnSpPr>
            <p:cNvPr id="27" name="直接连接符 26"/>
            <p:cNvCxnSpPr/>
            <p:nvPr/>
          </p:nvCxnSpPr>
          <p:spPr>
            <a:xfrm flipH="1">
              <a:off x="5850396" y="1620687"/>
              <a:ext cx="632448" cy="632448"/>
            </a:xfrm>
            <a:prstGeom prst="line">
              <a:avLst/>
            </a:prstGeom>
            <a:ln w="25400">
              <a:solidFill>
                <a:srgbClr val="F77A08"/>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482844" y="1625858"/>
              <a:ext cx="982945" cy="0"/>
            </a:xfrm>
            <a:prstGeom prst="line">
              <a:avLst/>
            </a:prstGeom>
            <a:ln w="25400">
              <a:solidFill>
                <a:srgbClr val="F77A08"/>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061891" y="2512015"/>
            <a:ext cx="2555911" cy="1753657"/>
            <a:chOff x="8213930" y="2942548"/>
            <a:chExt cx="2340524" cy="1605876"/>
          </a:xfrm>
        </p:grpSpPr>
        <p:sp>
          <p:nvSpPr>
            <p:cNvPr id="30" name="矩形 29"/>
            <p:cNvSpPr/>
            <p:nvPr/>
          </p:nvSpPr>
          <p:spPr>
            <a:xfrm>
              <a:off x="8213930" y="3384284"/>
              <a:ext cx="2340524" cy="1164140"/>
            </a:xfrm>
            <a:prstGeom prst="rect">
              <a:avLst/>
            </a:prstGeom>
          </p:spPr>
          <p:txBody>
            <a:bodyPr wrap="square" lIns="91440" tIns="45720" rIns="91440" bIns="45720">
              <a:spAutoFit/>
            </a:bodyPr>
            <a:lstStyle/>
            <a:p>
              <a:pPr algn="just">
                <a:lnSpc>
                  <a:spcPct val="12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31" name="矩形 30"/>
            <p:cNvSpPr/>
            <p:nvPr/>
          </p:nvSpPr>
          <p:spPr>
            <a:xfrm>
              <a:off x="8222909" y="2942548"/>
              <a:ext cx="1667709" cy="384945"/>
            </a:xfrm>
            <a:prstGeom prst="rect">
              <a:avLst/>
            </a:prstGeom>
          </p:spPr>
          <p:txBody>
            <a:bodyPr wrap="none">
              <a:spAutoFit/>
            </a:bodyPr>
            <a:lstStyle/>
            <a:p>
              <a:pPr algn="r" defTabSz="685165"/>
              <a:r>
                <a:rPr lang="en-US" altLang="zh-CN" sz="2135" b="1" dirty="0">
                  <a:solidFill>
                    <a:schemeClr val="tx1">
                      <a:lumMod val="85000"/>
                      <a:lumOff val="15000"/>
                    </a:schemeClr>
                  </a:solidFill>
                </a:rPr>
                <a:t>此处添加名称</a:t>
              </a:r>
            </a:p>
          </p:txBody>
        </p:sp>
      </p:grpSp>
      <p:cxnSp>
        <p:nvCxnSpPr>
          <p:cNvPr id="32" name="直接连接符 31"/>
          <p:cNvCxnSpPr/>
          <p:nvPr/>
        </p:nvCxnSpPr>
        <p:spPr>
          <a:xfrm>
            <a:off x="4063415" y="2245825"/>
            <a:ext cx="622580" cy="0"/>
          </a:xfrm>
          <a:prstGeom prst="line">
            <a:avLst/>
          </a:prstGeom>
          <a:ln w="25400">
            <a:solidFill>
              <a:srgbClr val="2DB2A4"/>
            </a:solidFill>
            <a:round/>
            <a:headEnd type="oval"/>
            <a:tailEnd type="ova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4726527" y="3805381"/>
            <a:ext cx="1122695" cy="1290452"/>
            <a:chOff x="3379345" y="2854036"/>
            <a:chExt cx="842021" cy="967839"/>
          </a:xfrm>
          <a:effectLst>
            <a:outerShdw blurRad="50800" dist="38100" dir="2700000" algn="tl" rotWithShape="0">
              <a:prstClr val="black">
                <a:alpha val="40000"/>
              </a:prstClr>
            </a:outerShdw>
          </a:effectLst>
        </p:grpSpPr>
        <p:sp>
          <p:nvSpPr>
            <p:cNvPr id="34" name="任意多边形 33"/>
            <p:cNvSpPr/>
            <p:nvPr/>
          </p:nvSpPr>
          <p:spPr>
            <a:xfrm>
              <a:off x="3379345" y="2854036"/>
              <a:ext cx="842021" cy="96783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2DB2A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0" rIns="272320" bIns="313010" numCol="1" spcCol="953" anchor="ctr" anchorCtr="0">
              <a:noAutofit/>
            </a:bodyPr>
            <a:lstStyle/>
            <a:p>
              <a:pPr algn="ctr" defTabSz="1200150">
                <a:lnSpc>
                  <a:spcPct val="90000"/>
                </a:lnSpc>
                <a:spcAft>
                  <a:spcPct val="35000"/>
                </a:spcAft>
              </a:pPr>
              <a:endParaRPr lang="zh-CN" altLang="en-US" sz="3600"/>
            </a:p>
          </p:txBody>
        </p:sp>
        <p:sp>
          <p:nvSpPr>
            <p:cNvPr id="35" name="Freeform 193"/>
            <p:cNvSpPr>
              <a:spLocks noEditPoints="1"/>
            </p:cNvSpPr>
            <p:nvPr/>
          </p:nvSpPr>
          <p:spPr bwMode="auto">
            <a:xfrm>
              <a:off x="3584333" y="3122649"/>
              <a:ext cx="432042" cy="430614"/>
            </a:xfrm>
            <a:custGeom>
              <a:avLst/>
              <a:gdLst>
                <a:gd name="T0" fmla="*/ 54 w 128"/>
                <a:gd name="T1" fmla="*/ 52 h 128"/>
                <a:gd name="T2" fmla="*/ 60 w 128"/>
                <a:gd name="T3" fmla="*/ 46 h 128"/>
                <a:gd name="T4" fmla="*/ 54 w 128"/>
                <a:gd name="T5" fmla="*/ 40 h 128"/>
                <a:gd name="T6" fmla="*/ 48 w 128"/>
                <a:gd name="T7" fmla="*/ 46 h 128"/>
                <a:gd name="T8" fmla="*/ 54 w 128"/>
                <a:gd name="T9" fmla="*/ 52 h 128"/>
                <a:gd name="T10" fmla="*/ 78 w 128"/>
                <a:gd name="T11" fmla="*/ 52 h 128"/>
                <a:gd name="T12" fmla="*/ 84 w 128"/>
                <a:gd name="T13" fmla="*/ 46 h 128"/>
                <a:gd name="T14" fmla="*/ 78 w 128"/>
                <a:gd name="T15" fmla="*/ 40 h 128"/>
                <a:gd name="T16" fmla="*/ 72 w 128"/>
                <a:gd name="T17" fmla="*/ 46 h 128"/>
                <a:gd name="T18" fmla="*/ 78 w 128"/>
                <a:gd name="T19" fmla="*/ 52 h 128"/>
                <a:gd name="T20" fmla="*/ 42 w 128"/>
                <a:gd name="T21" fmla="*/ 90 h 128"/>
                <a:gd name="T22" fmla="*/ 52 w 128"/>
                <a:gd name="T23" fmla="*/ 91 h 128"/>
                <a:gd name="T24" fmla="*/ 104 w 128"/>
                <a:gd name="T25" fmla="*/ 45 h 128"/>
                <a:gd name="T26" fmla="*/ 52 w 128"/>
                <a:gd name="T27" fmla="*/ 0 h 128"/>
                <a:gd name="T28" fmla="*/ 0 w 128"/>
                <a:gd name="T29" fmla="*/ 45 h 128"/>
                <a:gd name="T30" fmla="*/ 20 w 128"/>
                <a:gd name="T31" fmla="*/ 81 h 128"/>
                <a:gd name="T32" fmla="*/ 20 w 128"/>
                <a:gd name="T33" fmla="*/ 104 h 128"/>
                <a:gd name="T34" fmla="*/ 42 w 128"/>
                <a:gd name="T35" fmla="*/ 90 h 128"/>
                <a:gd name="T36" fmla="*/ 8 w 128"/>
                <a:gd name="T37" fmla="*/ 46 h 128"/>
                <a:gd name="T38" fmla="*/ 52 w 128"/>
                <a:gd name="T39" fmla="*/ 8 h 128"/>
                <a:gd name="T40" fmla="*/ 96 w 128"/>
                <a:gd name="T41" fmla="*/ 46 h 128"/>
                <a:gd name="T42" fmla="*/ 52 w 128"/>
                <a:gd name="T43" fmla="*/ 84 h 128"/>
                <a:gd name="T44" fmla="*/ 42 w 128"/>
                <a:gd name="T45" fmla="*/ 83 h 128"/>
                <a:gd name="T46" fmla="*/ 34 w 128"/>
                <a:gd name="T47" fmla="*/ 88 h 128"/>
                <a:gd name="T48" fmla="*/ 34 w 128"/>
                <a:gd name="T49" fmla="*/ 88 h 128"/>
                <a:gd name="T50" fmla="*/ 28 w 128"/>
                <a:gd name="T51" fmla="*/ 92 h 128"/>
                <a:gd name="T52" fmla="*/ 28 w 128"/>
                <a:gd name="T53" fmla="*/ 86 h 128"/>
                <a:gd name="T54" fmla="*/ 28 w 128"/>
                <a:gd name="T55" fmla="*/ 78 h 128"/>
                <a:gd name="T56" fmla="*/ 8 w 128"/>
                <a:gd name="T57" fmla="*/ 46 h 128"/>
                <a:gd name="T58" fmla="*/ 36 w 128"/>
                <a:gd name="T59" fmla="*/ 46 h 128"/>
                <a:gd name="T60" fmla="*/ 30 w 128"/>
                <a:gd name="T61" fmla="*/ 40 h 128"/>
                <a:gd name="T62" fmla="*/ 24 w 128"/>
                <a:gd name="T63" fmla="*/ 46 h 128"/>
                <a:gd name="T64" fmla="*/ 30 w 128"/>
                <a:gd name="T65" fmla="*/ 52 h 128"/>
                <a:gd name="T66" fmla="*/ 36 w 128"/>
                <a:gd name="T67" fmla="*/ 46 h 128"/>
                <a:gd name="T68" fmla="*/ 112 w 128"/>
                <a:gd name="T69" fmla="*/ 37 h 128"/>
                <a:gd name="T70" fmla="*/ 112 w 128"/>
                <a:gd name="T71" fmla="*/ 40 h 128"/>
                <a:gd name="T72" fmla="*/ 111 w 128"/>
                <a:gd name="T73" fmla="*/ 47 h 128"/>
                <a:gd name="T74" fmla="*/ 120 w 128"/>
                <a:gd name="T75" fmla="*/ 70 h 128"/>
                <a:gd name="T76" fmla="*/ 100 w 128"/>
                <a:gd name="T77" fmla="*/ 102 h 128"/>
                <a:gd name="T78" fmla="*/ 100 w 128"/>
                <a:gd name="T79" fmla="*/ 110 h 128"/>
                <a:gd name="T80" fmla="*/ 100 w 128"/>
                <a:gd name="T81" fmla="*/ 116 h 128"/>
                <a:gd name="T82" fmla="*/ 94 w 128"/>
                <a:gd name="T83" fmla="*/ 112 h 128"/>
                <a:gd name="T84" fmla="*/ 94 w 128"/>
                <a:gd name="T85" fmla="*/ 112 h 128"/>
                <a:gd name="T86" fmla="*/ 86 w 128"/>
                <a:gd name="T87" fmla="*/ 107 h 128"/>
                <a:gd name="T88" fmla="*/ 76 w 128"/>
                <a:gd name="T89" fmla="*/ 108 h 128"/>
                <a:gd name="T90" fmla="*/ 49 w 128"/>
                <a:gd name="T91" fmla="*/ 100 h 128"/>
                <a:gd name="T92" fmla="*/ 42 w 128"/>
                <a:gd name="T93" fmla="*/ 100 h 128"/>
                <a:gd name="T94" fmla="*/ 37 w 128"/>
                <a:gd name="T95" fmla="*/ 100 h 128"/>
                <a:gd name="T96" fmla="*/ 76 w 128"/>
                <a:gd name="T97" fmla="*/ 115 h 128"/>
                <a:gd name="T98" fmla="*/ 86 w 128"/>
                <a:gd name="T99" fmla="*/ 114 h 128"/>
                <a:gd name="T100" fmla="*/ 108 w 128"/>
                <a:gd name="T101" fmla="*/ 128 h 128"/>
                <a:gd name="T102" fmla="*/ 108 w 128"/>
                <a:gd name="T103" fmla="*/ 105 h 128"/>
                <a:gd name="T104" fmla="*/ 128 w 128"/>
                <a:gd name="T105" fmla="*/ 69 h 128"/>
                <a:gd name="T106" fmla="*/ 112 w 128"/>
                <a:gd name="T107" fmla="*/ 3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28">
                  <a:moveTo>
                    <a:pt x="54" y="52"/>
                  </a:moveTo>
                  <a:cubicBezTo>
                    <a:pt x="57" y="52"/>
                    <a:pt x="60" y="49"/>
                    <a:pt x="60" y="46"/>
                  </a:cubicBezTo>
                  <a:cubicBezTo>
                    <a:pt x="60" y="43"/>
                    <a:pt x="57" y="40"/>
                    <a:pt x="54" y="40"/>
                  </a:cubicBezTo>
                  <a:cubicBezTo>
                    <a:pt x="51" y="40"/>
                    <a:pt x="48" y="43"/>
                    <a:pt x="48" y="46"/>
                  </a:cubicBezTo>
                  <a:cubicBezTo>
                    <a:pt x="48" y="49"/>
                    <a:pt x="51" y="52"/>
                    <a:pt x="54" y="52"/>
                  </a:cubicBezTo>
                  <a:close/>
                  <a:moveTo>
                    <a:pt x="78" y="52"/>
                  </a:moveTo>
                  <a:cubicBezTo>
                    <a:pt x="81" y="52"/>
                    <a:pt x="84" y="49"/>
                    <a:pt x="84" y="46"/>
                  </a:cubicBezTo>
                  <a:cubicBezTo>
                    <a:pt x="84" y="43"/>
                    <a:pt x="81" y="40"/>
                    <a:pt x="78" y="40"/>
                  </a:cubicBezTo>
                  <a:cubicBezTo>
                    <a:pt x="75" y="40"/>
                    <a:pt x="72" y="43"/>
                    <a:pt x="72" y="46"/>
                  </a:cubicBezTo>
                  <a:cubicBezTo>
                    <a:pt x="72" y="49"/>
                    <a:pt x="75" y="52"/>
                    <a:pt x="78" y="52"/>
                  </a:cubicBezTo>
                  <a:close/>
                  <a:moveTo>
                    <a:pt x="42" y="90"/>
                  </a:moveTo>
                  <a:cubicBezTo>
                    <a:pt x="46" y="91"/>
                    <a:pt x="49" y="91"/>
                    <a:pt x="52" y="91"/>
                  </a:cubicBezTo>
                  <a:cubicBezTo>
                    <a:pt x="81" y="91"/>
                    <a:pt x="104" y="71"/>
                    <a:pt x="104" y="45"/>
                  </a:cubicBezTo>
                  <a:cubicBezTo>
                    <a:pt x="104" y="20"/>
                    <a:pt x="81" y="0"/>
                    <a:pt x="52" y="0"/>
                  </a:cubicBezTo>
                  <a:cubicBezTo>
                    <a:pt x="23" y="0"/>
                    <a:pt x="0" y="20"/>
                    <a:pt x="0" y="45"/>
                  </a:cubicBezTo>
                  <a:cubicBezTo>
                    <a:pt x="0" y="60"/>
                    <a:pt x="8" y="73"/>
                    <a:pt x="20" y="81"/>
                  </a:cubicBezTo>
                  <a:cubicBezTo>
                    <a:pt x="20" y="104"/>
                    <a:pt x="20" y="104"/>
                    <a:pt x="20" y="104"/>
                  </a:cubicBezTo>
                  <a:lnTo>
                    <a:pt x="42" y="90"/>
                  </a:lnTo>
                  <a:close/>
                  <a:moveTo>
                    <a:pt x="8" y="46"/>
                  </a:moveTo>
                  <a:cubicBezTo>
                    <a:pt x="8" y="25"/>
                    <a:pt x="28" y="8"/>
                    <a:pt x="52" y="8"/>
                  </a:cubicBezTo>
                  <a:cubicBezTo>
                    <a:pt x="76" y="8"/>
                    <a:pt x="96" y="25"/>
                    <a:pt x="96" y="46"/>
                  </a:cubicBezTo>
                  <a:cubicBezTo>
                    <a:pt x="96" y="67"/>
                    <a:pt x="76" y="84"/>
                    <a:pt x="52" y="84"/>
                  </a:cubicBezTo>
                  <a:cubicBezTo>
                    <a:pt x="48" y="84"/>
                    <a:pt x="45" y="84"/>
                    <a:pt x="42" y="83"/>
                  </a:cubicBezTo>
                  <a:cubicBezTo>
                    <a:pt x="34" y="88"/>
                    <a:pt x="34" y="88"/>
                    <a:pt x="34" y="88"/>
                  </a:cubicBezTo>
                  <a:cubicBezTo>
                    <a:pt x="34" y="88"/>
                    <a:pt x="34" y="88"/>
                    <a:pt x="34" y="88"/>
                  </a:cubicBezTo>
                  <a:cubicBezTo>
                    <a:pt x="28" y="92"/>
                    <a:pt x="28" y="92"/>
                    <a:pt x="28" y="92"/>
                  </a:cubicBezTo>
                  <a:cubicBezTo>
                    <a:pt x="28" y="86"/>
                    <a:pt x="28" y="86"/>
                    <a:pt x="28" y="86"/>
                  </a:cubicBezTo>
                  <a:cubicBezTo>
                    <a:pt x="28" y="78"/>
                    <a:pt x="28" y="78"/>
                    <a:pt x="28" y="78"/>
                  </a:cubicBezTo>
                  <a:cubicBezTo>
                    <a:pt x="16" y="71"/>
                    <a:pt x="8" y="59"/>
                    <a:pt x="8" y="46"/>
                  </a:cubicBezTo>
                  <a:close/>
                  <a:moveTo>
                    <a:pt x="36" y="46"/>
                  </a:moveTo>
                  <a:cubicBezTo>
                    <a:pt x="36" y="43"/>
                    <a:pt x="33" y="40"/>
                    <a:pt x="30" y="40"/>
                  </a:cubicBezTo>
                  <a:cubicBezTo>
                    <a:pt x="27" y="40"/>
                    <a:pt x="24" y="43"/>
                    <a:pt x="24" y="46"/>
                  </a:cubicBezTo>
                  <a:cubicBezTo>
                    <a:pt x="24" y="49"/>
                    <a:pt x="27" y="52"/>
                    <a:pt x="30" y="52"/>
                  </a:cubicBezTo>
                  <a:cubicBezTo>
                    <a:pt x="33" y="52"/>
                    <a:pt x="36" y="49"/>
                    <a:pt x="36" y="46"/>
                  </a:cubicBezTo>
                  <a:close/>
                  <a:moveTo>
                    <a:pt x="112" y="37"/>
                  </a:moveTo>
                  <a:cubicBezTo>
                    <a:pt x="112" y="38"/>
                    <a:pt x="112" y="39"/>
                    <a:pt x="112" y="40"/>
                  </a:cubicBezTo>
                  <a:cubicBezTo>
                    <a:pt x="112" y="43"/>
                    <a:pt x="112" y="45"/>
                    <a:pt x="111" y="47"/>
                  </a:cubicBezTo>
                  <a:cubicBezTo>
                    <a:pt x="117" y="54"/>
                    <a:pt x="120" y="62"/>
                    <a:pt x="120" y="70"/>
                  </a:cubicBezTo>
                  <a:cubicBezTo>
                    <a:pt x="120" y="83"/>
                    <a:pt x="112" y="95"/>
                    <a:pt x="100" y="102"/>
                  </a:cubicBezTo>
                  <a:cubicBezTo>
                    <a:pt x="100" y="110"/>
                    <a:pt x="100" y="110"/>
                    <a:pt x="100" y="110"/>
                  </a:cubicBezTo>
                  <a:cubicBezTo>
                    <a:pt x="100" y="116"/>
                    <a:pt x="100" y="116"/>
                    <a:pt x="100" y="116"/>
                  </a:cubicBezTo>
                  <a:cubicBezTo>
                    <a:pt x="94" y="112"/>
                    <a:pt x="94" y="112"/>
                    <a:pt x="94" y="112"/>
                  </a:cubicBezTo>
                  <a:cubicBezTo>
                    <a:pt x="94" y="112"/>
                    <a:pt x="94" y="112"/>
                    <a:pt x="94" y="112"/>
                  </a:cubicBezTo>
                  <a:cubicBezTo>
                    <a:pt x="86" y="107"/>
                    <a:pt x="86" y="107"/>
                    <a:pt x="86" y="107"/>
                  </a:cubicBezTo>
                  <a:cubicBezTo>
                    <a:pt x="83" y="108"/>
                    <a:pt x="80" y="108"/>
                    <a:pt x="76" y="108"/>
                  </a:cubicBezTo>
                  <a:cubicBezTo>
                    <a:pt x="66" y="108"/>
                    <a:pt x="56" y="105"/>
                    <a:pt x="49" y="100"/>
                  </a:cubicBezTo>
                  <a:cubicBezTo>
                    <a:pt x="46" y="100"/>
                    <a:pt x="44" y="100"/>
                    <a:pt x="42" y="100"/>
                  </a:cubicBezTo>
                  <a:cubicBezTo>
                    <a:pt x="40" y="100"/>
                    <a:pt x="39" y="100"/>
                    <a:pt x="37" y="100"/>
                  </a:cubicBezTo>
                  <a:cubicBezTo>
                    <a:pt x="47" y="109"/>
                    <a:pt x="61" y="115"/>
                    <a:pt x="76" y="115"/>
                  </a:cubicBezTo>
                  <a:cubicBezTo>
                    <a:pt x="79" y="115"/>
                    <a:pt x="82" y="115"/>
                    <a:pt x="86" y="114"/>
                  </a:cubicBezTo>
                  <a:cubicBezTo>
                    <a:pt x="108" y="128"/>
                    <a:pt x="108" y="128"/>
                    <a:pt x="108" y="128"/>
                  </a:cubicBezTo>
                  <a:cubicBezTo>
                    <a:pt x="108" y="105"/>
                    <a:pt x="108" y="105"/>
                    <a:pt x="108" y="105"/>
                  </a:cubicBezTo>
                  <a:cubicBezTo>
                    <a:pt x="120" y="97"/>
                    <a:pt x="128" y="84"/>
                    <a:pt x="128" y="69"/>
                  </a:cubicBezTo>
                  <a:cubicBezTo>
                    <a:pt x="128" y="57"/>
                    <a:pt x="122" y="45"/>
                    <a:pt x="112" y="37"/>
                  </a:cubicBezTo>
                  <a:close/>
                </a:path>
              </a:pathLst>
            </a:custGeom>
            <a:solidFill>
              <a:schemeClr val="bg1"/>
            </a:solidFill>
            <a:ln>
              <a:noFill/>
            </a:ln>
          </p:spPr>
          <p:txBody>
            <a:bodyPr vert="horz" wrap="square" lIns="91440" tIns="45720" rIns="91440" bIns="45720" numCol="1" anchor="t" anchorCtr="0" compatLnSpc="1"/>
            <a:lstStyle/>
            <a:p>
              <a:endParaRPr lang="zh-CN" altLang="en-US" sz="2400"/>
            </a:p>
          </p:txBody>
        </p:sp>
      </p:grpSp>
      <p:grpSp>
        <p:nvGrpSpPr>
          <p:cNvPr id="36" name="组合 35"/>
          <p:cNvGrpSpPr/>
          <p:nvPr/>
        </p:nvGrpSpPr>
        <p:grpSpPr>
          <a:xfrm>
            <a:off x="6542970" y="2710048"/>
            <a:ext cx="1122695" cy="1290452"/>
            <a:chOff x="4741677" y="2032536"/>
            <a:chExt cx="842021" cy="967839"/>
          </a:xfrm>
          <a:effectLst>
            <a:outerShdw blurRad="50800" dist="38100" dir="2700000" algn="tl" rotWithShape="0">
              <a:prstClr val="black">
                <a:alpha val="40000"/>
              </a:prstClr>
            </a:outerShdw>
          </a:effectLst>
        </p:grpSpPr>
        <p:sp>
          <p:nvSpPr>
            <p:cNvPr id="37" name="任意多边形 36"/>
            <p:cNvSpPr/>
            <p:nvPr/>
          </p:nvSpPr>
          <p:spPr>
            <a:xfrm>
              <a:off x="4741677" y="2032536"/>
              <a:ext cx="842021" cy="96783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F77A0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0" rIns="272320" bIns="313010" numCol="1" spcCol="953" anchor="ctr" anchorCtr="0">
              <a:noAutofit/>
            </a:bodyPr>
            <a:lstStyle/>
            <a:p>
              <a:pPr algn="ctr" defTabSz="1200150">
                <a:lnSpc>
                  <a:spcPct val="90000"/>
                </a:lnSpc>
                <a:spcAft>
                  <a:spcPct val="35000"/>
                </a:spcAft>
              </a:pPr>
              <a:endParaRPr lang="zh-CN" altLang="en-US" sz="3600"/>
            </a:p>
          </p:txBody>
        </p:sp>
        <p:sp>
          <p:nvSpPr>
            <p:cNvPr id="38" name="Freeform 221"/>
            <p:cNvSpPr>
              <a:spLocks noEditPoints="1"/>
            </p:cNvSpPr>
            <p:nvPr/>
          </p:nvSpPr>
          <p:spPr bwMode="auto">
            <a:xfrm>
              <a:off x="4961285" y="2329545"/>
              <a:ext cx="402804" cy="402802"/>
            </a:xfrm>
            <a:custGeom>
              <a:avLst/>
              <a:gdLst>
                <a:gd name="T0" fmla="*/ 112 w 128"/>
                <a:gd name="T1" fmla="*/ 0 h 128"/>
                <a:gd name="T2" fmla="*/ 68 w 128"/>
                <a:gd name="T3" fmla="*/ 12 h 128"/>
                <a:gd name="T4" fmla="*/ 60 w 128"/>
                <a:gd name="T5" fmla="*/ 12 h 128"/>
                <a:gd name="T6" fmla="*/ 16 w 128"/>
                <a:gd name="T7" fmla="*/ 0 h 128"/>
                <a:gd name="T8" fmla="*/ 0 w 128"/>
                <a:gd name="T9" fmla="*/ 16 h 128"/>
                <a:gd name="T10" fmla="*/ 0 w 128"/>
                <a:gd name="T11" fmla="*/ 100 h 128"/>
                <a:gd name="T12" fmla="*/ 16 w 128"/>
                <a:gd name="T13" fmla="*/ 116 h 128"/>
                <a:gd name="T14" fmla="*/ 60 w 128"/>
                <a:gd name="T15" fmla="*/ 128 h 128"/>
                <a:gd name="T16" fmla="*/ 68 w 128"/>
                <a:gd name="T17" fmla="*/ 128 h 128"/>
                <a:gd name="T18" fmla="*/ 112 w 128"/>
                <a:gd name="T19" fmla="*/ 116 h 128"/>
                <a:gd name="T20" fmla="*/ 128 w 128"/>
                <a:gd name="T21" fmla="*/ 100 h 128"/>
                <a:gd name="T22" fmla="*/ 128 w 128"/>
                <a:gd name="T23" fmla="*/ 16 h 128"/>
                <a:gd name="T24" fmla="*/ 112 w 128"/>
                <a:gd name="T25" fmla="*/ 0 h 128"/>
                <a:gd name="T26" fmla="*/ 60 w 128"/>
                <a:gd name="T27" fmla="*/ 120 h 128"/>
                <a:gd name="T28" fmla="*/ 16 w 128"/>
                <a:gd name="T29" fmla="*/ 108 h 128"/>
                <a:gd name="T30" fmla="*/ 8 w 128"/>
                <a:gd name="T31" fmla="*/ 100 h 128"/>
                <a:gd name="T32" fmla="*/ 8 w 128"/>
                <a:gd name="T33" fmla="*/ 16 h 128"/>
                <a:gd name="T34" fmla="*/ 16 w 128"/>
                <a:gd name="T35" fmla="*/ 8 h 128"/>
                <a:gd name="T36" fmla="*/ 60 w 128"/>
                <a:gd name="T37" fmla="*/ 20 h 128"/>
                <a:gd name="T38" fmla="*/ 60 w 128"/>
                <a:gd name="T39" fmla="*/ 120 h 128"/>
                <a:gd name="T40" fmla="*/ 120 w 128"/>
                <a:gd name="T41" fmla="*/ 100 h 128"/>
                <a:gd name="T42" fmla="*/ 112 w 128"/>
                <a:gd name="T43" fmla="*/ 108 h 128"/>
                <a:gd name="T44" fmla="*/ 68 w 128"/>
                <a:gd name="T45" fmla="*/ 120 h 128"/>
                <a:gd name="T46" fmla="*/ 68 w 128"/>
                <a:gd name="T47" fmla="*/ 20 h 128"/>
                <a:gd name="T48" fmla="*/ 112 w 128"/>
                <a:gd name="T49" fmla="*/ 8 h 128"/>
                <a:gd name="T50" fmla="*/ 120 w 128"/>
                <a:gd name="T51" fmla="*/ 16 h 128"/>
                <a:gd name="T52" fmla="*/ 120 w 128"/>
                <a:gd name="T53" fmla="*/ 10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chemeClr val="bg1"/>
            </a:solidFill>
            <a:ln>
              <a:noFill/>
            </a:ln>
          </p:spPr>
          <p:txBody>
            <a:bodyPr vert="horz" wrap="square" lIns="91440" tIns="45720" rIns="91440" bIns="45720" numCol="1" anchor="t" anchorCtr="0" compatLnSpc="1"/>
            <a:lstStyle/>
            <a:p>
              <a:endParaRPr lang="zh-CN" altLang="en-US" sz="2400"/>
            </a:p>
          </p:txBody>
        </p:sp>
      </p:grpSp>
      <p:grpSp>
        <p:nvGrpSpPr>
          <p:cNvPr id="39" name="组合 38"/>
          <p:cNvGrpSpPr/>
          <p:nvPr/>
        </p:nvGrpSpPr>
        <p:grpSpPr>
          <a:xfrm>
            <a:off x="4726527" y="1614711"/>
            <a:ext cx="1122695" cy="1290452"/>
            <a:chOff x="3379345" y="1211033"/>
            <a:chExt cx="842021" cy="967839"/>
          </a:xfrm>
          <a:effectLst>
            <a:outerShdw blurRad="50800" dist="38100" dir="2700000" algn="tl" rotWithShape="0">
              <a:prstClr val="black">
                <a:alpha val="40000"/>
              </a:prstClr>
            </a:outerShdw>
          </a:effectLst>
        </p:grpSpPr>
        <p:sp>
          <p:nvSpPr>
            <p:cNvPr id="40" name="任意多边形 39"/>
            <p:cNvSpPr/>
            <p:nvPr/>
          </p:nvSpPr>
          <p:spPr>
            <a:xfrm>
              <a:off x="3379345" y="1211033"/>
              <a:ext cx="842021" cy="96783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2DB2A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0" rIns="272320" bIns="313010" numCol="1" spcCol="953" anchor="ctr" anchorCtr="0">
              <a:noAutofit/>
            </a:bodyPr>
            <a:lstStyle/>
            <a:p>
              <a:pPr algn="ctr" defTabSz="1200150">
                <a:lnSpc>
                  <a:spcPct val="90000"/>
                </a:lnSpc>
                <a:spcBef>
                  <a:spcPct val="0"/>
                </a:spcBef>
                <a:spcAft>
                  <a:spcPct val="35000"/>
                </a:spcAft>
              </a:pPr>
              <a:endParaRPr lang="zh-CN" altLang="en-US" sz="3600"/>
            </a:p>
          </p:txBody>
        </p:sp>
        <p:sp>
          <p:nvSpPr>
            <p:cNvPr id="41" name="Freeform 223"/>
            <p:cNvSpPr>
              <a:spLocks noEditPoints="1"/>
            </p:cNvSpPr>
            <p:nvPr/>
          </p:nvSpPr>
          <p:spPr bwMode="auto">
            <a:xfrm>
              <a:off x="3586156" y="1491631"/>
              <a:ext cx="428398" cy="426982"/>
            </a:xfrm>
            <a:custGeom>
              <a:avLst/>
              <a:gdLst>
                <a:gd name="T0" fmla="*/ 96 w 128"/>
                <a:gd name="T1" fmla="*/ 56 h 128"/>
                <a:gd name="T2" fmla="*/ 32 w 128"/>
                <a:gd name="T3" fmla="*/ 56 h 128"/>
                <a:gd name="T4" fmla="*/ 28 w 128"/>
                <a:gd name="T5" fmla="*/ 60 h 128"/>
                <a:gd name="T6" fmla="*/ 32 w 128"/>
                <a:gd name="T7" fmla="*/ 64 h 128"/>
                <a:gd name="T8" fmla="*/ 96 w 128"/>
                <a:gd name="T9" fmla="*/ 64 h 128"/>
                <a:gd name="T10" fmla="*/ 100 w 128"/>
                <a:gd name="T11" fmla="*/ 60 h 128"/>
                <a:gd name="T12" fmla="*/ 96 w 128"/>
                <a:gd name="T13" fmla="*/ 56 h 128"/>
                <a:gd name="T14" fmla="*/ 96 w 128"/>
                <a:gd name="T15" fmla="*/ 80 h 128"/>
                <a:gd name="T16" fmla="*/ 32 w 128"/>
                <a:gd name="T17" fmla="*/ 80 h 128"/>
                <a:gd name="T18" fmla="*/ 28 w 128"/>
                <a:gd name="T19" fmla="*/ 84 h 128"/>
                <a:gd name="T20" fmla="*/ 32 w 128"/>
                <a:gd name="T21" fmla="*/ 88 h 128"/>
                <a:gd name="T22" fmla="*/ 96 w 128"/>
                <a:gd name="T23" fmla="*/ 88 h 128"/>
                <a:gd name="T24" fmla="*/ 100 w 128"/>
                <a:gd name="T25" fmla="*/ 84 h 128"/>
                <a:gd name="T26" fmla="*/ 96 w 128"/>
                <a:gd name="T27" fmla="*/ 80 h 128"/>
                <a:gd name="T28" fmla="*/ 96 w 128"/>
                <a:gd name="T29" fmla="*/ 32 h 128"/>
                <a:gd name="T30" fmla="*/ 32 w 128"/>
                <a:gd name="T31" fmla="*/ 32 h 128"/>
                <a:gd name="T32" fmla="*/ 28 w 128"/>
                <a:gd name="T33" fmla="*/ 36 h 128"/>
                <a:gd name="T34" fmla="*/ 32 w 128"/>
                <a:gd name="T35" fmla="*/ 40 h 128"/>
                <a:gd name="T36" fmla="*/ 96 w 128"/>
                <a:gd name="T37" fmla="*/ 40 h 128"/>
                <a:gd name="T38" fmla="*/ 100 w 128"/>
                <a:gd name="T39" fmla="*/ 36 h 128"/>
                <a:gd name="T40" fmla="*/ 96 w 128"/>
                <a:gd name="T41" fmla="*/ 32 h 128"/>
                <a:gd name="T42" fmla="*/ 112 w 128"/>
                <a:gd name="T43" fmla="*/ 0 h 128"/>
                <a:gd name="T44" fmla="*/ 16 w 128"/>
                <a:gd name="T45" fmla="*/ 0 h 128"/>
                <a:gd name="T46" fmla="*/ 0 w 128"/>
                <a:gd name="T47" fmla="*/ 17 h 128"/>
                <a:gd name="T48" fmla="*/ 0 w 128"/>
                <a:gd name="T49" fmla="*/ 112 h 128"/>
                <a:gd name="T50" fmla="*/ 16 w 128"/>
                <a:gd name="T51" fmla="*/ 128 h 128"/>
                <a:gd name="T52" fmla="*/ 111 w 128"/>
                <a:gd name="T53" fmla="*/ 128 h 128"/>
                <a:gd name="T54" fmla="*/ 128 w 128"/>
                <a:gd name="T55" fmla="*/ 112 h 128"/>
                <a:gd name="T56" fmla="*/ 128 w 128"/>
                <a:gd name="T57" fmla="*/ 16 h 128"/>
                <a:gd name="T58" fmla="*/ 112 w 128"/>
                <a:gd name="T59" fmla="*/ 0 h 128"/>
                <a:gd name="T60" fmla="*/ 120 w 128"/>
                <a:gd name="T61" fmla="*/ 112 h 128"/>
                <a:gd name="T62" fmla="*/ 111 w 128"/>
                <a:gd name="T63" fmla="*/ 120 h 128"/>
                <a:gd name="T64" fmla="*/ 16 w 128"/>
                <a:gd name="T65" fmla="*/ 120 h 128"/>
                <a:gd name="T66" fmla="*/ 8 w 128"/>
                <a:gd name="T67" fmla="*/ 112 h 128"/>
                <a:gd name="T68" fmla="*/ 8 w 128"/>
                <a:gd name="T69" fmla="*/ 17 h 128"/>
                <a:gd name="T70" fmla="*/ 16 w 128"/>
                <a:gd name="T71" fmla="*/ 8 h 128"/>
                <a:gd name="T72" fmla="*/ 112 w 128"/>
                <a:gd name="T73" fmla="*/ 8 h 128"/>
                <a:gd name="T74" fmla="*/ 120 w 128"/>
                <a:gd name="T75" fmla="*/ 16 h 128"/>
                <a:gd name="T76" fmla="*/ 120 w 128"/>
                <a:gd name="T7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28">
                  <a:moveTo>
                    <a:pt x="96" y="56"/>
                  </a:moveTo>
                  <a:cubicBezTo>
                    <a:pt x="32" y="56"/>
                    <a:pt x="32" y="56"/>
                    <a:pt x="32" y="56"/>
                  </a:cubicBezTo>
                  <a:cubicBezTo>
                    <a:pt x="30" y="56"/>
                    <a:pt x="28" y="58"/>
                    <a:pt x="28" y="60"/>
                  </a:cubicBezTo>
                  <a:cubicBezTo>
                    <a:pt x="28" y="62"/>
                    <a:pt x="30" y="64"/>
                    <a:pt x="32" y="64"/>
                  </a:cubicBezTo>
                  <a:cubicBezTo>
                    <a:pt x="96" y="64"/>
                    <a:pt x="96" y="64"/>
                    <a:pt x="96" y="64"/>
                  </a:cubicBezTo>
                  <a:cubicBezTo>
                    <a:pt x="98" y="64"/>
                    <a:pt x="100" y="62"/>
                    <a:pt x="100" y="60"/>
                  </a:cubicBezTo>
                  <a:cubicBezTo>
                    <a:pt x="100" y="58"/>
                    <a:pt x="98" y="56"/>
                    <a:pt x="96" y="56"/>
                  </a:cubicBezTo>
                  <a:close/>
                  <a:moveTo>
                    <a:pt x="96" y="80"/>
                  </a:moveTo>
                  <a:cubicBezTo>
                    <a:pt x="32" y="80"/>
                    <a:pt x="32" y="80"/>
                    <a:pt x="32" y="80"/>
                  </a:cubicBezTo>
                  <a:cubicBezTo>
                    <a:pt x="30" y="80"/>
                    <a:pt x="28" y="82"/>
                    <a:pt x="28" y="84"/>
                  </a:cubicBezTo>
                  <a:cubicBezTo>
                    <a:pt x="28" y="86"/>
                    <a:pt x="30" y="88"/>
                    <a:pt x="32" y="88"/>
                  </a:cubicBezTo>
                  <a:cubicBezTo>
                    <a:pt x="96" y="88"/>
                    <a:pt x="96" y="88"/>
                    <a:pt x="96" y="88"/>
                  </a:cubicBezTo>
                  <a:cubicBezTo>
                    <a:pt x="98" y="88"/>
                    <a:pt x="100" y="86"/>
                    <a:pt x="100" y="84"/>
                  </a:cubicBezTo>
                  <a:cubicBezTo>
                    <a:pt x="100" y="82"/>
                    <a:pt x="98" y="80"/>
                    <a:pt x="96" y="80"/>
                  </a:cubicBezTo>
                  <a:close/>
                  <a:moveTo>
                    <a:pt x="96" y="32"/>
                  </a:moveTo>
                  <a:cubicBezTo>
                    <a:pt x="32" y="32"/>
                    <a:pt x="32" y="32"/>
                    <a:pt x="32" y="32"/>
                  </a:cubicBezTo>
                  <a:cubicBezTo>
                    <a:pt x="30" y="32"/>
                    <a:pt x="28" y="34"/>
                    <a:pt x="28" y="36"/>
                  </a:cubicBezTo>
                  <a:cubicBezTo>
                    <a:pt x="28" y="38"/>
                    <a:pt x="30" y="40"/>
                    <a:pt x="32" y="40"/>
                  </a:cubicBezTo>
                  <a:cubicBezTo>
                    <a:pt x="96" y="40"/>
                    <a:pt x="96" y="40"/>
                    <a:pt x="96" y="40"/>
                  </a:cubicBezTo>
                  <a:cubicBezTo>
                    <a:pt x="98" y="40"/>
                    <a:pt x="100" y="38"/>
                    <a:pt x="100" y="36"/>
                  </a:cubicBezTo>
                  <a:cubicBezTo>
                    <a:pt x="100" y="34"/>
                    <a:pt x="98" y="32"/>
                    <a:pt x="96" y="32"/>
                  </a:cubicBezTo>
                  <a:close/>
                  <a:moveTo>
                    <a:pt x="112" y="0"/>
                  </a:move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16"/>
                    <a:pt x="128" y="16"/>
                    <a:pt x="128" y="16"/>
                  </a:cubicBezTo>
                  <a:cubicBezTo>
                    <a:pt x="128" y="7"/>
                    <a:pt x="121" y="0"/>
                    <a:pt x="112" y="0"/>
                  </a:cubicBezTo>
                  <a:close/>
                  <a:moveTo>
                    <a:pt x="120" y="112"/>
                  </a:move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112" y="8"/>
                    <a:pt x="112" y="8"/>
                    <a:pt x="112" y="8"/>
                  </a:cubicBezTo>
                  <a:cubicBezTo>
                    <a:pt x="116" y="8"/>
                    <a:pt x="120" y="12"/>
                    <a:pt x="120" y="16"/>
                  </a:cubicBezTo>
                  <a:lnTo>
                    <a:pt x="120" y="112"/>
                  </a:lnTo>
                  <a:close/>
                </a:path>
              </a:pathLst>
            </a:custGeom>
            <a:solidFill>
              <a:schemeClr val="bg1"/>
            </a:solidFill>
            <a:ln>
              <a:noFill/>
            </a:ln>
          </p:spPr>
          <p:txBody>
            <a:bodyPr vert="horz" wrap="square" lIns="91440" tIns="45720" rIns="91440" bIns="45720" numCol="1" anchor="t" anchorCtr="0" compatLnSpc="1"/>
            <a:lstStyle/>
            <a:p>
              <a:endParaRPr lang="zh-CN" altLang="en-US" sz="2400"/>
            </a:p>
          </p:txBody>
        </p:sp>
      </p:grpSp>
      <p:cxnSp>
        <p:nvCxnSpPr>
          <p:cNvPr id="42" name="直接连接符 41"/>
          <p:cNvCxnSpPr/>
          <p:nvPr/>
        </p:nvCxnSpPr>
        <p:spPr>
          <a:xfrm>
            <a:off x="4063415" y="4464524"/>
            <a:ext cx="622580" cy="0"/>
          </a:xfrm>
          <a:prstGeom prst="line">
            <a:avLst/>
          </a:prstGeom>
          <a:ln w="25400">
            <a:solidFill>
              <a:srgbClr val="2DB2A4"/>
            </a:solidFill>
            <a:round/>
            <a:headEnd type="oval"/>
            <a:tailEnd type="ova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1067400" y="2000104"/>
            <a:ext cx="2807572" cy="1753657"/>
            <a:chOff x="635000" y="1500078"/>
            <a:chExt cx="2105679" cy="1315243"/>
          </a:xfrm>
        </p:grpSpPr>
        <p:sp>
          <p:nvSpPr>
            <p:cNvPr id="44" name="矩形 43"/>
            <p:cNvSpPr/>
            <p:nvPr/>
          </p:nvSpPr>
          <p:spPr>
            <a:xfrm>
              <a:off x="635000" y="1861868"/>
              <a:ext cx="2105678" cy="953453"/>
            </a:xfrm>
            <a:prstGeom prst="rect">
              <a:avLst/>
            </a:prstGeom>
          </p:spPr>
          <p:txBody>
            <a:bodyPr wrap="square" lIns="91440" tIns="45720" rIns="91440" bIns="45720">
              <a:spAutoFit/>
            </a:bodyPr>
            <a:lstStyle/>
            <a:p>
              <a:pPr algn="just">
                <a:lnSpc>
                  <a:spcPct val="12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45" name="矩形 44"/>
            <p:cNvSpPr/>
            <p:nvPr/>
          </p:nvSpPr>
          <p:spPr>
            <a:xfrm>
              <a:off x="1374794" y="1500078"/>
              <a:ext cx="1365885" cy="315278"/>
            </a:xfrm>
            <a:prstGeom prst="rect">
              <a:avLst/>
            </a:prstGeom>
          </p:spPr>
          <p:txBody>
            <a:bodyPr wrap="none" lIns="91440" tIns="45720" rIns="91440" bIns="45720">
              <a:spAutoFit/>
            </a:bodyPr>
            <a:lstStyle/>
            <a:p>
              <a:pPr algn="r" defTabSz="685165"/>
              <a:r>
                <a:rPr lang="en-US" altLang="zh-CN" sz="2135" b="1" dirty="0">
                  <a:solidFill>
                    <a:schemeClr val="tx1">
                      <a:lumMod val="85000"/>
                      <a:lumOff val="15000"/>
                    </a:schemeClr>
                  </a:solidFill>
                </a:rPr>
                <a:t>此处添加名称</a:t>
              </a:r>
            </a:p>
          </p:txBody>
        </p:sp>
      </p:grpSp>
      <p:grpSp>
        <p:nvGrpSpPr>
          <p:cNvPr id="46" name="组合 45"/>
          <p:cNvGrpSpPr/>
          <p:nvPr/>
        </p:nvGrpSpPr>
        <p:grpSpPr>
          <a:xfrm>
            <a:off x="1067400" y="4249449"/>
            <a:ext cx="2807572" cy="1753657"/>
            <a:chOff x="635000" y="3187087"/>
            <a:chExt cx="2105679" cy="1315243"/>
          </a:xfrm>
        </p:grpSpPr>
        <p:sp>
          <p:nvSpPr>
            <p:cNvPr id="47" name="矩形 46"/>
            <p:cNvSpPr/>
            <p:nvPr/>
          </p:nvSpPr>
          <p:spPr>
            <a:xfrm>
              <a:off x="635000" y="3548877"/>
              <a:ext cx="2105678" cy="953453"/>
            </a:xfrm>
            <a:prstGeom prst="rect">
              <a:avLst/>
            </a:prstGeom>
          </p:spPr>
          <p:txBody>
            <a:bodyPr wrap="square" lIns="91440" tIns="45720" rIns="91440" bIns="45720">
              <a:spAutoFit/>
            </a:bodyPr>
            <a:lstStyle/>
            <a:p>
              <a:pPr algn="just">
                <a:lnSpc>
                  <a:spcPct val="12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48" name="矩形 47"/>
            <p:cNvSpPr/>
            <p:nvPr/>
          </p:nvSpPr>
          <p:spPr>
            <a:xfrm>
              <a:off x="1374794" y="3187087"/>
              <a:ext cx="1365885" cy="315278"/>
            </a:xfrm>
            <a:prstGeom prst="rect">
              <a:avLst/>
            </a:prstGeom>
          </p:spPr>
          <p:txBody>
            <a:bodyPr wrap="none" lIns="91440" tIns="45720" rIns="91440" bIns="45720">
              <a:spAutoFit/>
            </a:bodyPr>
            <a:lstStyle/>
            <a:p>
              <a:pPr algn="r" defTabSz="685165" fontAlgn="base">
                <a:spcBef>
                  <a:spcPct val="0"/>
                </a:spcBef>
                <a:spcAft>
                  <a:spcPct val="0"/>
                </a:spcAft>
              </a:pPr>
              <a:r>
                <a:rPr lang="en-US" altLang="zh-CN" sz="2135" b="1" dirty="0">
                  <a:solidFill>
                    <a:schemeClr val="tx1">
                      <a:lumMod val="85000"/>
                      <a:lumOff val="15000"/>
                    </a:schemeClr>
                  </a:solidFill>
                </a:rPr>
                <a:t>此处添加名称</a:t>
              </a:r>
            </a:p>
          </p:txBody>
        </p:sp>
      </p:grpSp>
    </p:spTree>
  </p:cSld>
  <p:clrMapOvr>
    <a:masterClrMapping/>
  </p:clrMapOvr>
  <p:transition advTm="702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250" fill="hold"/>
                                        <p:tgtEl>
                                          <p:spTgt spid="39"/>
                                        </p:tgtEl>
                                        <p:attrNameLst>
                                          <p:attrName>ppt_w</p:attrName>
                                        </p:attrNameLst>
                                      </p:cBhvr>
                                      <p:tavLst>
                                        <p:tav tm="0">
                                          <p:val>
                                            <p:fltVal val="0"/>
                                          </p:val>
                                        </p:tav>
                                        <p:tav tm="100000">
                                          <p:val>
                                            <p:strVal val="#ppt_w"/>
                                          </p:val>
                                        </p:tav>
                                      </p:tavLst>
                                    </p:anim>
                                    <p:anim calcmode="lin" valueType="num">
                                      <p:cBhvr>
                                        <p:cTn id="32" dur="250" fill="hold"/>
                                        <p:tgtEl>
                                          <p:spTgt spid="39"/>
                                        </p:tgtEl>
                                        <p:attrNameLst>
                                          <p:attrName>ppt_h</p:attrName>
                                        </p:attrNameLst>
                                      </p:cBhvr>
                                      <p:tavLst>
                                        <p:tav tm="0">
                                          <p:val>
                                            <p:fltVal val="0"/>
                                          </p:val>
                                        </p:tav>
                                        <p:tav tm="100000">
                                          <p:val>
                                            <p:strVal val="#ppt_h"/>
                                          </p:val>
                                        </p:tav>
                                      </p:tavLst>
                                    </p:anim>
                                    <p:animEffect transition="in" filter="fade">
                                      <p:cBhvr>
                                        <p:cTn id="33" dur="250"/>
                                        <p:tgtEl>
                                          <p:spTgt spid="39"/>
                                        </p:tgtEl>
                                      </p:cBhvr>
                                    </p:animEffect>
                                  </p:childTnLst>
                                </p:cTn>
                              </p:par>
                            </p:childTnLst>
                          </p:cTn>
                        </p:par>
                        <p:par>
                          <p:cTn id="34" fill="hold">
                            <p:stCondLst>
                              <p:cond delay="1250"/>
                            </p:stCondLst>
                            <p:childTnLst>
                              <p:par>
                                <p:cTn id="35" presetID="22" presetClass="entr" presetSubtype="2"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right)">
                                      <p:cBhvr>
                                        <p:cTn id="37" dur="500"/>
                                        <p:tgtEl>
                                          <p:spTgt spid="32"/>
                                        </p:tgtEl>
                                      </p:cBhvr>
                                    </p:animEffect>
                                  </p:childTnLst>
                                </p:cTn>
                              </p:par>
                            </p:childTnLst>
                          </p:cTn>
                        </p:par>
                        <p:par>
                          <p:cTn id="38" fill="hold">
                            <p:stCondLst>
                              <p:cond delay="1750"/>
                            </p:stCondLst>
                            <p:childTnLst>
                              <p:par>
                                <p:cTn id="39" presetID="22" presetClass="entr" presetSubtype="2"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right)">
                                      <p:cBhvr>
                                        <p:cTn id="41" dur="500"/>
                                        <p:tgtEl>
                                          <p:spTgt spid="43"/>
                                        </p:tgtEl>
                                      </p:cBhvr>
                                    </p:animEffect>
                                  </p:childTnLst>
                                </p:cTn>
                              </p:par>
                            </p:childTnLst>
                          </p:cTn>
                        </p:par>
                        <p:par>
                          <p:cTn id="42" fill="hold">
                            <p:stCondLst>
                              <p:cond delay="225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fltVal val="0"/>
                                          </p:val>
                                        </p:tav>
                                        <p:tav tm="100000">
                                          <p:val>
                                            <p:strVal val="#ppt_w"/>
                                          </p:val>
                                        </p:tav>
                                      </p:tavLst>
                                    </p:anim>
                                    <p:anim calcmode="lin" valueType="num">
                                      <p:cBhvr>
                                        <p:cTn id="46" dur="250" fill="hold"/>
                                        <p:tgtEl>
                                          <p:spTgt spid="25"/>
                                        </p:tgtEl>
                                        <p:attrNameLst>
                                          <p:attrName>ppt_h</p:attrName>
                                        </p:attrNameLst>
                                      </p:cBhvr>
                                      <p:tavLst>
                                        <p:tav tm="0">
                                          <p:val>
                                            <p:fltVal val="0"/>
                                          </p:val>
                                        </p:tav>
                                        <p:tav tm="100000">
                                          <p:val>
                                            <p:strVal val="#ppt_h"/>
                                          </p:val>
                                        </p:tav>
                                      </p:tavLst>
                                    </p:anim>
                                    <p:animEffect transition="in" filter="fade">
                                      <p:cBhvr>
                                        <p:cTn id="47" dur="250"/>
                                        <p:tgtEl>
                                          <p:spTgt spid="25"/>
                                        </p:tgtEl>
                                      </p:cBhvr>
                                    </p:animEffect>
                                  </p:childTnLst>
                                </p:cTn>
                              </p:par>
                            </p:childTnLst>
                          </p:cTn>
                        </p:par>
                        <p:par>
                          <p:cTn id="48" fill="hold">
                            <p:stCondLst>
                              <p:cond delay="2750"/>
                            </p:stCondLst>
                            <p:childTnLst>
                              <p:par>
                                <p:cTn id="49" presetID="53" presetClass="entr" presetSubtype="16"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250" fill="hold"/>
                                        <p:tgtEl>
                                          <p:spTgt spid="24"/>
                                        </p:tgtEl>
                                        <p:attrNameLst>
                                          <p:attrName>ppt_w</p:attrName>
                                        </p:attrNameLst>
                                      </p:cBhvr>
                                      <p:tavLst>
                                        <p:tav tm="0">
                                          <p:val>
                                            <p:fltVal val="0"/>
                                          </p:val>
                                        </p:tav>
                                        <p:tav tm="100000">
                                          <p:val>
                                            <p:strVal val="#ppt_w"/>
                                          </p:val>
                                        </p:tav>
                                      </p:tavLst>
                                    </p:anim>
                                    <p:anim calcmode="lin" valueType="num">
                                      <p:cBhvr>
                                        <p:cTn id="52" dur="250" fill="hold"/>
                                        <p:tgtEl>
                                          <p:spTgt spid="24"/>
                                        </p:tgtEl>
                                        <p:attrNameLst>
                                          <p:attrName>ppt_h</p:attrName>
                                        </p:attrNameLst>
                                      </p:cBhvr>
                                      <p:tavLst>
                                        <p:tav tm="0">
                                          <p:val>
                                            <p:fltVal val="0"/>
                                          </p:val>
                                        </p:tav>
                                        <p:tav tm="100000">
                                          <p:val>
                                            <p:strVal val="#ppt_h"/>
                                          </p:val>
                                        </p:tav>
                                      </p:tavLst>
                                    </p:anim>
                                    <p:animEffect transition="in" filter="fade">
                                      <p:cBhvr>
                                        <p:cTn id="53" dur="250"/>
                                        <p:tgtEl>
                                          <p:spTgt spid="24"/>
                                        </p:tgtEl>
                                      </p:cBhvr>
                                    </p:animEffect>
                                  </p:childTnLst>
                                </p:cTn>
                              </p:par>
                            </p:childTnLst>
                          </p:cTn>
                        </p:par>
                        <p:par>
                          <p:cTn id="54" fill="hold">
                            <p:stCondLst>
                              <p:cond delay="3250"/>
                            </p:stCondLst>
                            <p:childTnLst>
                              <p:par>
                                <p:cTn id="55" presetID="53" presetClass="entr" presetSubtype="16"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250" fill="hold"/>
                                        <p:tgtEl>
                                          <p:spTgt spid="33"/>
                                        </p:tgtEl>
                                        <p:attrNameLst>
                                          <p:attrName>ppt_w</p:attrName>
                                        </p:attrNameLst>
                                      </p:cBhvr>
                                      <p:tavLst>
                                        <p:tav tm="0">
                                          <p:val>
                                            <p:fltVal val="0"/>
                                          </p:val>
                                        </p:tav>
                                        <p:tav tm="100000">
                                          <p:val>
                                            <p:strVal val="#ppt_w"/>
                                          </p:val>
                                        </p:tav>
                                      </p:tavLst>
                                    </p:anim>
                                    <p:anim calcmode="lin" valueType="num">
                                      <p:cBhvr>
                                        <p:cTn id="58" dur="250" fill="hold"/>
                                        <p:tgtEl>
                                          <p:spTgt spid="33"/>
                                        </p:tgtEl>
                                        <p:attrNameLst>
                                          <p:attrName>ppt_h</p:attrName>
                                        </p:attrNameLst>
                                      </p:cBhvr>
                                      <p:tavLst>
                                        <p:tav tm="0">
                                          <p:val>
                                            <p:fltVal val="0"/>
                                          </p:val>
                                        </p:tav>
                                        <p:tav tm="100000">
                                          <p:val>
                                            <p:strVal val="#ppt_h"/>
                                          </p:val>
                                        </p:tav>
                                      </p:tavLst>
                                    </p:anim>
                                    <p:animEffect transition="in" filter="fade">
                                      <p:cBhvr>
                                        <p:cTn id="59" dur="250"/>
                                        <p:tgtEl>
                                          <p:spTgt spid="33"/>
                                        </p:tgtEl>
                                      </p:cBhvr>
                                    </p:animEffect>
                                  </p:childTnLst>
                                </p:cTn>
                              </p:par>
                            </p:childTnLst>
                          </p:cTn>
                        </p:par>
                        <p:par>
                          <p:cTn id="60" fill="hold">
                            <p:stCondLst>
                              <p:cond delay="3750"/>
                            </p:stCondLst>
                            <p:childTnLst>
                              <p:par>
                                <p:cTn id="61" presetID="22" presetClass="entr" presetSubtype="2"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right)">
                                      <p:cBhvr>
                                        <p:cTn id="63" dur="500"/>
                                        <p:tgtEl>
                                          <p:spTgt spid="42"/>
                                        </p:tgtEl>
                                      </p:cBhvr>
                                    </p:animEffect>
                                  </p:childTnLst>
                                </p:cTn>
                              </p:par>
                            </p:childTnLst>
                          </p:cTn>
                        </p:par>
                        <p:par>
                          <p:cTn id="64" fill="hold">
                            <p:stCondLst>
                              <p:cond delay="4250"/>
                            </p:stCondLst>
                            <p:childTnLst>
                              <p:par>
                                <p:cTn id="65" presetID="22" presetClass="entr" presetSubtype="2"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right)">
                                      <p:cBhvr>
                                        <p:cTn id="67" dur="500"/>
                                        <p:tgtEl>
                                          <p:spTgt spid="46"/>
                                        </p:tgtEl>
                                      </p:cBhvr>
                                    </p:animEffect>
                                  </p:childTnLst>
                                </p:cTn>
                              </p:par>
                            </p:childTnLst>
                          </p:cTn>
                        </p:par>
                        <p:par>
                          <p:cTn id="68" fill="hold">
                            <p:stCondLst>
                              <p:cond delay="4750"/>
                            </p:stCondLst>
                            <p:childTnLst>
                              <p:par>
                                <p:cTn id="69" presetID="53" presetClass="entr" presetSubtype="16"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250" fill="hold"/>
                                        <p:tgtEl>
                                          <p:spTgt spid="23"/>
                                        </p:tgtEl>
                                        <p:attrNameLst>
                                          <p:attrName>ppt_w</p:attrName>
                                        </p:attrNameLst>
                                      </p:cBhvr>
                                      <p:tavLst>
                                        <p:tav tm="0">
                                          <p:val>
                                            <p:fltVal val="0"/>
                                          </p:val>
                                        </p:tav>
                                        <p:tav tm="100000">
                                          <p:val>
                                            <p:strVal val="#ppt_w"/>
                                          </p:val>
                                        </p:tav>
                                      </p:tavLst>
                                    </p:anim>
                                    <p:anim calcmode="lin" valueType="num">
                                      <p:cBhvr>
                                        <p:cTn id="72" dur="250" fill="hold"/>
                                        <p:tgtEl>
                                          <p:spTgt spid="23"/>
                                        </p:tgtEl>
                                        <p:attrNameLst>
                                          <p:attrName>ppt_h</p:attrName>
                                        </p:attrNameLst>
                                      </p:cBhvr>
                                      <p:tavLst>
                                        <p:tav tm="0">
                                          <p:val>
                                            <p:fltVal val="0"/>
                                          </p:val>
                                        </p:tav>
                                        <p:tav tm="100000">
                                          <p:val>
                                            <p:strVal val="#ppt_h"/>
                                          </p:val>
                                        </p:tav>
                                      </p:tavLst>
                                    </p:anim>
                                    <p:animEffect transition="in" filter="fade">
                                      <p:cBhvr>
                                        <p:cTn id="73" dur="250"/>
                                        <p:tgtEl>
                                          <p:spTgt spid="23"/>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250" fill="hold"/>
                                        <p:tgtEl>
                                          <p:spTgt spid="36"/>
                                        </p:tgtEl>
                                        <p:attrNameLst>
                                          <p:attrName>ppt_w</p:attrName>
                                        </p:attrNameLst>
                                      </p:cBhvr>
                                      <p:tavLst>
                                        <p:tav tm="0">
                                          <p:val>
                                            <p:fltVal val="0"/>
                                          </p:val>
                                        </p:tav>
                                        <p:tav tm="100000">
                                          <p:val>
                                            <p:strVal val="#ppt_w"/>
                                          </p:val>
                                        </p:tav>
                                      </p:tavLst>
                                    </p:anim>
                                    <p:anim calcmode="lin" valueType="num">
                                      <p:cBhvr>
                                        <p:cTn id="78" dur="250" fill="hold"/>
                                        <p:tgtEl>
                                          <p:spTgt spid="36"/>
                                        </p:tgtEl>
                                        <p:attrNameLst>
                                          <p:attrName>ppt_h</p:attrName>
                                        </p:attrNameLst>
                                      </p:cBhvr>
                                      <p:tavLst>
                                        <p:tav tm="0">
                                          <p:val>
                                            <p:fltVal val="0"/>
                                          </p:val>
                                        </p:tav>
                                        <p:tav tm="100000">
                                          <p:val>
                                            <p:strVal val="#ppt_h"/>
                                          </p:val>
                                        </p:tav>
                                      </p:tavLst>
                                    </p:anim>
                                    <p:animEffect transition="in" filter="fade">
                                      <p:cBhvr>
                                        <p:cTn id="79" dur="250"/>
                                        <p:tgtEl>
                                          <p:spTgt spid="36"/>
                                        </p:tgtEl>
                                      </p:cBhvr>
                                    </p:animEffect>
                                  </p:childTnLst>
                                </p:cTn>
                              </p:par>
                            </p:childTnLst>
                          </p:cTn>
                        </p:par>
                        <p:par>
                          <p:cTn id="80" fill="hold">
                            <p:stCondLst>
                              <p:cond delay="5750"/>
                            </p:stCondLst>
                            <p:childTnLst>
                              <p:par>
                                <p:cTn id="81" presetID="22" presetClass="entr" presetSubtype="8" fill="hold"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left)">
                                      <p:cBhvr>
                                        <p:cTn id="83" dur="500"/>
                                        <p:tgtEl>
                                          <p:spTgt spid="26"/>
                                        </p:tgtEl>
                                      </p:cBhvr>
                                    </p:animEffect>
                                  </p:childTnLst>
                                </p:cTn>
                              </p:par>
                            </p:childTnLst>
                          </p:cTn>
                        </p:par>
                        <p:par>
                          <p:cTn id="84" fill="hold">
                            <p:stCondLst>
                              <p:cond delay="6250"/>
                            </p:stCondLst>
                            <p:childTnLst>
                              <p:par>
                                <p:cTn id="85" presetID="22" presetClass="entr" presetSubtype="8"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Oval 6"/>
          <p:cNvSpPr>
            <a:spLocks noChangeArrowheads="1"/>
          </p:cNvSpPr>
          <p:nvPr/>
        </p:nvSpPr>
        <p:spPr bwMode="auto">
          <a:xfrm>
            <a:off x="4360447" y="2895600"/>
            <a:ext cx="1965581" cy="1965325"/>
          </a:xfrm>
          <a:prstGeom prst="ellipse">
            <a:avLst/>
          </a:prstGeom>
          <a:blipFill rotWithShape="1">
            <a:blip r:embed="rId2"/>
            <a:stretch>
              <a:fillRect/>
            </a:stretch>
          </a:blipFill>
          <a:ln>
            <a:noFill/>
          </a:ln>
          <a:effectLst>
            <a:outerShdw blurRad="50800" dist="38100" dir="2700000" algn="tl" rotWithShape="0">
              <a:prstClr val="black">
                <a:alpha val="40000"/>
              </a:prstClr>
            </a:outerShdw>
          </a:effectLst>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10" name="Line 20"/>
          <p:cNvSpPr>
            <a:spLocks noChangeShapeType="1"/>
          </p:cNvSpPr>
          <p:nvPr/>
        </p:nvSpPr>
        <p:spPr bwMode="auto">
          <a:xfrm>
            <a:off x="6252988" y="4262445"/>
            <a:ext cx="3411983" cy="720725"/>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11" name="Line 23"/>
          <p:cNvSpPr>
            <a:spLocks noChangeShapeType="1"/>
          </p:cNvSpPr>
          <p:nvPr/>
        </p:nvSpPr>
        <p:spPr bwMode="auto">
          <a:xfrm>
            <a:off x="6094219" y="4508500"/>
            <a:ext cx="1408296" cy="781051"/>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12" name="Line 24"/>
          <p:cNvSpPr>
            <a:spLocks noChangeShapeType="1"/>
          </p:cNvSpPr>
          <p:nvPr/>
        </p:nvSpPr>
        <p:spPr bwMode="auto">
          <a:xfrm>
            <a:off x="5865588" y="4713288"/>
            <a:ext cx="679539" cy="1022351"/>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13" name="Line 25"/>
          <p:cNvSpPr>
            <a:spLocks noChangeShapeType="1"/>
          </p:cNvSpPr>
          <p:nvPr/>
        </p:nvSpPr>
        <p:spPr bwMode="auto">
          <a:xfrm>
            <a:off x="5368636" y="4867283"/>
            <a:ext cx="0" cy="531813"/>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14" name="Line 26"/>
          <p:cNvSpPr>
            <a:spLocks noChangeShapeType="1"/>
          </p:cNvSpPr>
          <p:nvPr/>
        </p:nvSpPr>
        <p:spPr bwMode="auto">
          <a:xfrm>
            <a:off x="3020422" y="2424121"/>
            <a:ext cx="1476567" cy="966787"/>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15" name="Line 27"/>
          <p:cNvSpPr>
            <a:spLocks noChangeShapeType="1"/>
          </p:cNvSpPr>
          <p:nvPr/>
        </p:nvSpPr>
        <p:spPr bwMode="auto">
          <a:xfrm>
            <a:off x="4724032" y="2001839"/>
            <a:ext cx="347707" cy="950912"/>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16" name="Line 28"/>
          <p:cNvSpPr>
            <a:spLocks noChangeShapeType="1"/>
          </p:cNvSpPr>
          <p:nvPr/>
        </p:nvSpPr>
        <p:spPr bwMode="auto">
          <a:xfrm flipH="1">
            <a:off x="6054526" y="2132013"/>
            <a:ext cx="979615" cy="1066800"/>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17" name="Line 29"/>
          <p:cNvSpPr>
            <a:spLocks noChangeShapeType="1"/>
          </p:cNvSpPr>
          <p:nvPr/>
        </p:nvSpPr>
        <p:spPr bwMode="auto">
          <a:xfrm flipH="1">
            <a:off x="6321264" y="3390900"/>
            <a:ext cx="1724249" cy="406400"/>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18" name="Line 30"/>
          <p:cNvSpPr>
            <a:spLocks noChangeShapeType="1"/>
          </p:cNvSpPr>
          <p:nvPr/>
        </p:nvSpPr>
        <p:spPr bwMode="auto">
          <a:xfrm flipH="1">
            <a:off x="6260928" y="2101857"/>
            <a:ext cx="2400612" cy="1395413"/>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19" name="Line 31"/>
          <p:cNvSpPr>
            <a:spLocks noChangeShapeType="1"/>
          </p:cNvSpPr>
          <p:nvPr/>
        </p:nvSpPr>
        <p:spPr bwMode="auto">
          <a:xfrm flipH="1">
            <a:off x="5670304" y="2370137"/>
            <a:ext cx="231805" cy="590551"/>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20" name="Line 32"/>
          <p:cNvSpPr>
            <a:spLocks noChangeShapeType="1"/>
          </p:cNvSpPr>
          <p:nvPr/>
        </p:nvSpPr>
        <p:spPr bwMode="auto">
          <a:xfrm flipH="1">
            <a:off x="3547540" y="4286257"/>
            <a:ext cx="904993" cy="403225"/>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21" name="Line 33"/>
          <p:cNvSpPr>
            <a:spLocks noChangeShapeType="1"/>
          </p:cNvSpPr>
          <p:nvPr/>
        </p:nvSpPr>
        <p:spPr bwMode="auto">
          <a:xfrm flipH="1" flipV="1">
            <a:off x="3533252" y="3629025"/>
            <a:ext cx="827195" cy="146051"/>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22" name="Line 34"/>
          <p:cNvSpPr>
            <a:spLocks noChangeShapeType="1"/>
          </p:cNvSpPr>
          <p:nvPr/>
        </p:nvSpPr>
        <p:spPr bwMode="auto">
          <a:xfrm flipH="1">
            <a:off x="4077831" y="4672020"/>
            <a:ext cx="700179" cy="974725"/>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23" name="Oval 35"/>
          <p:cNvSpPr>
            <a:spLocks noChangeArrowheads="1"/>
          </p:cNvSpPr>
          <p:nvPr/>
        </p:nvSpPr>
        <p:spPr bwMode="auto">
          <a:xfrm>
            <a:off x="5252734" y="976320"/>
            <a:ext cx="489015" cy="492125"/>
          </a:xfrm>
          <a:prstGeom prst="ellipse">
            <a:avLst/>
          </a:prstGeom>
          <a:solidFill>
            <a:schemeClr val="bg1">
              <a:lumMod val="65000"/>
            </a:schemeClr>
          </a:solidFill>
          <a:ln>
            <a:noFill/>
          </a:ln>
        </p:spPr>
        <p:txBody>
          <a:bodyPr lIns="91440" tIns="45720" rIns="91440" bIns="45720"/>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24" name="Oval 37"/>
          <p:cNvSpPr>
            <a:spLocks noChangeArrowheads="1"/>
          </p:cNvSpPr>
          <p:nvPr/>
        </p:nvSpPr>
        <p:spPr bwMode="auto">
          <a:xfrm>
            <a:off x="2442496" y="5735645"/>
            <a:ext cx="492189" cy="490537"/>
          </a:xfrm>
          <a:prstGeom prst="ellipse">
            <a:avLst/>
          </a:prstGeom>
          <a:solidFill>
            <a:schemeClr val="bg1">
              <a:lumMod val="65000"/>
            </a:schemeClr>
          </a:solidFill>
          <a:ln>
            <a:noFill/>
          </a:ln>
        </p:spPr>
        <p:txBody>
          <a:bodyPr lIns="91440" tIns="45720" rIns="91440" bIns="45720"/>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25" name="Oval 39"/>
          <p:cNvSpPr>
            <a:spLocks noChangeArrowheads="1"/>
          </p:cNvSpPr>
          <p:nvPr/>
        </p:nvSpPr>
        <p:spPr bwMode="auto">
          <a:xfrm>
            <a:off x="9785636" y="2132020"/>
            <a:ext cx="430268" cy="428625"/>
          </a:xfrm>
          <a:prstGeom prst="ellipse">
            <a:avLst/>
          </a:prstGeom>
          <a:solidFill>
            <a:schemeClr val="bg1">
              <a:lumMod val="65000"/>
            </a:schemeClr>
          </a:solidFill>
          <a:ln>
            <a:noFill/>
          </a:ln>
        </p:spPr>
        <p:txBody>
          <a:bodyPr lIns="91440" tIns="45720" rIns="91440" bIns="45720"/>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26" name="Oval 40"/>
          <p:cNvSpPr>
            <a:spLocks noChangeArrowheads="1"/>
          </p:cNvSpPr>
          <p:nvPr/>
        </p:nvSpPr>
        <p:spPr bwMode="auto">
          <a:xfrm>
            <a:off x="9028303" y="5622933"/>
            <a:ext cx="435032" cy="434975"/>
          </a:xfrm>
          <a:prstGeom prst="ellipse">
            <a:avLst/>
          </a:prstGeom>
          <a:solidFill>
            <a:srgbClr val="F77A08"/>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27" name="Oval 41"/>
          <p:cNvSpPr>
            <a:spLocks noChangeArrowheads="1"/>
          </p:cNvSpPr>
          <p:nvPr/>
        </p:nvSpPr>
        <p:spPr bwMode="auto">
          <a:xfrm>
            <a:off x="9302978" y="4122740"/>
            <a:ext cx="522355" cy="523875"/>
          </a:xfrm>
          <a:prstGeom prst="ellipse">
            <a:avLst/>
          </a:prstGeom>
          <a:solidFill>
            <a:srgbClr val="F77A08"/>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28" name="Oval 43"/>
          <p:cNvSpPr>
            <a:spLocks noChangeArrowheads="1"/>
          </p:cNvSpPr>
          <p:nvPr/>
        </p:nvSpPr>
        <p:spPr bwMode="auto">
          <a:xfrm>
            <a:off x="1077066" y="4721232"/>
            <a:ext cx="490603" cy="492125"/>
          </a:xfrm>
          <a:prstGeom prst="ellipse">
            <a:avLst/>
          </a:pr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fontAlgn="base">
              <a:spcBef>
                <a:spcPct val="0"/>
              </a:spcBef>
              <a:spcAft>
                <a:spcPct val="0"/>
              </a:spcAft>
              <a:buFont typeface="Arial" panose="020B0604020202020204" pitchFamily="34" charset="0"/>
              <a:buNone/>
            </a:pPr>
            <a:endParaRPr lang="zh-CN" altLang="en-US" sz="2400" smtClean="0">
              <a:solidFill>
                <a:srgbClr val="005E5E"/>
              </a:solidFill>
              <a:ea typeface="宋体" panose="02010600030101010101" pitchFamily="2" charset="-122"/>
            </a:endParaRPr>
          </a:p>
        </p:txBody>
      </p:sp>
      <p:sp>
        <p:nvSpPr>
          <p:cNvPr id="29" name="Oval 44"/>
          <p:cNvSpPr>
            <a:spLocks noChangeArrowheads="1"/>
          </p:cNvSpPr>
          <p:nvPr/>
        </p:nvSpPr>
        <p:spPr bwMode="auto">
          <a:xfrm>
            <a:off x="1046904" y="1790703"/>
            <a:ext cx="460435" cy="461963"/>
          </a:xfrm>
          <a:prstGeom prst="ellipse">
            <a:avLst/>
          </a:prstGeom>
          <a:solidFill>
            <a:schemeClr val="bg1">
              <a:lumMod val="65000"/>
            </a:schemeClr>
          </a:solidFill>
          <a:ln>
            <a:noFill/>
          </a:ln>
        </p:spPr>
        <p:txBody>
          <a:bodyPr lIns="91440" tIns="45720" rIns="91440" bIns="45720"/>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30" name="Oval 45"/>
          <p:cNvSpPr>
            <a:spLocks noChangeArrowheads="1"/>
          </p:cNvSpPr>
          <p:nvPr/>
        </p:nvSpPr>
        <p:spPr bwMode="auto">
          <a:xfrm>
            <a:off x="9933296" y="3021020"/>
            <a:ext cx="492189" cy="492125"/>
          </a:xfrm>
          <a:prstGeom prst="ellipse">
            <a:avLst/>
          </a:prstGeom>
          <a:solidFill>
            <a:schemeClr val="bg1">
              <a:lumMod val="65000"/>
            </a:schemeClr>
          </a:solidFill>
          <a:ln>
            <a:noFill/>
          </a:ln>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grpSp>
        <p:nvGrpSpPr>
          <p:cNvPr id="32" name="组合 57"/>
          <p:cNvGrpSpPr/>
          <p:nvPr/>
        </p:nvGrpSpPr>
        <p:grpSpPr bwMode="auto">
          <a:xfrm>
            <a:off x="8050564" y="2608625"/>
            <a:ext cx="1290807" cy="1290639"/>
            <a:chOff x="9819" y="35925"/>
            <a:chExt cx="1291004" cy="1291005"/>
          </a:xfrm>
        </p:grpSpPr>
        <p:sp>
          <p:nvSpPr>
            <p:cNvPr id="33" name="Oval 10"/>
            <p:cNvSpPr>
              <a:spLocks noChangeArrowheads="1"/>
            </p:cNvSpPr>
            <p:nvPr/>
          </p:nvSpPr>
          <p:spPr bwMode="auto">
            <a:xfrm>
              <a:off x="9819" y="35925"/>
              <a:ext cx="1291004" cy="1291005"/>
            </a:xfrm>
            <a:prstGeom prst="ellipse">
              <a:avLst/>
            </a:prstGeom>
            <a:solidFill>
              <a:srgbClr val="2DB2A4"/>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34" name="TextBox 59"/>
            <p:cNvSpPr txBox="1">
              <a:spLocks noChangeArrowheads="1"/>
            </p:cNvSpPr>
            <p:nvPr/>
          </p:nvSpPr>
          <p:spPr bwMode="auto">
            <a:xfrm>
              <a:off x="31378" y="374754"/>
              <a:ext cx="1247885" cy="68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600" kern="0" dirty="0">
                  <a:solidFill>
                    <a:srgbClr val="FFFFFF"/>
                  </a:solidFill>
                  <a:latin typeface="微软雅黑" panose="020B0503020204020204" charset="-122"/>
                  <a:ea typeface="微软雅黑" panose="020B0503020204020204" charset="-122"/>
                  <a:sym typeface="微软雅黑" panose="020B0503020204020204" charset="-122"/>
                </a:rPr>
                <a:t>此处添</a:t>
              </a:r>
            </a:p>
            <a:p>
              <a:pPr algn="ctr" eaLnBrk="1" hangingPunct="1">
                <a:lnSpc>
                  <a:spcPct val="120000"/>
                </a:lnSpc>
              </a:pPr>
              <a:r>
                <a:rPr lang="zh-CN" altLang="en-US" sz="1600" kern="0" dirty="0">
                  <a:solidFill>
                    <a:srgbClr val="FFFFFF"/>
                  </a:solidFill>
                  <a:latin typeface="微软雅黑" panose="020B0503020204020204" charset="-122"/>
                  <a:ea typeface="微软雅黑" panose="020B0503020204020204" charset="-122"/>
                  <a:sym typeface="微软雅黑" panose="020B0503020204020204" charset="-122"/>
                </a:rPr>
                <a:t>加名称</a:t>
              </a:r>
            </a:p>
          </p:txBody>
        </p:sp>
      </p:grpSp>
      <p:grpSp>
        <p:nvGrpSpPr>
          <p:cNvPr id="35" name="组合 60"/>
          <p:cNvGrpSpPr/>
          <p:nvPr/>
        </p:nvGrpSpPr>
        <p:grpSpPr bwMode="auto">
          <a:xfrm>
            <a:off x="9731715" y="4430713"/>
            <a:ext cx="1552381" cy="1489081"/>
            <a:chOff x="74671" y="0"/>
            <a:chExt cx="1552184" cy="1489087"/>
          </a:xfrm>
        </p:grpSpPr>
        <p:sp>
          <p:nvSpPr>
            <p:cNvPr id="36" name="Oval 19"/>
            <p:cNvSpPr>
              <a:spLocks noChangeArrowheads="1"/>
            </p:cNvSpPr>
            <p:nvPr/>
          </p:nvSpPr>
          <p:spPr bwMode="auto">
            <a:xfrm>
              <a:off x="74671" y="0"/>
              <a:ext cx="1493389" cy="1489087"/>
            </a:xfrm>
            <a:prstGeom prst="ellipse">
              <a:avLst/>
            </a:prstGeom>
            <a:solidFill>
              <a:srgbClr val="2DB2A4"/>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37" name="TextBox 62"/>
            <p:cNvSpPr txBox="1">
              <a:spLocks noChangeArrowheads="1"/>
            </p:cNvSpPr>
            <p:nvPr/>
          </p:nvSpPr>
          <p:spPr bwMode="auto">
            <a:xfrm>
              <a:off x="74952" y="404464"/>
              <a:ext cx="1551903" cy="68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sz="1600" kern="0" dirty="0">
                  <a:solidFill>
                    <a:srgbClr val="FFFFFF"/>
                  </a:solidFill>
                  <a:latin typeface="微软雅黑" panose="020B0503020204020204" charset="-122"/>
                  <a:ea typeface="微软雅黑" panose="020B0503020204020204" charset="-122"/>
                  <a:sym typeface="微软雅黑" panose="020B0503020204020204" charset="-122"/>
                </a:rPr>
                <a:t>此处添</a:t>
              </a:r>
            </a:p>
            <a:p>
              <a:pPr algn="ctr" eaLnBrk="1" hangingPunct="1">
                <a:lnSpc>
                  <a:spcPct val="120000"/>
                </a:lnSpc>
              </a:pPr>
              <a:r>
                <a:rPr sz="1600" kern="0" dirty="0">
                  <a:solidFill>
                    <a:srgbClr val="FFFFFF"/>
                  </a:solidFill>
                  <a:latin typeface="微软雅黑" panose="020B0503020204020204" charset="-122"/>
                  <a:ea typeface="微软雅黑" panose="020B0503020204020204" charset="-122"/>
                  <a:sym typeface="微软雅黑" panose="020B0503020204020204" charset="-122"/>
                </a:rPr>
                <a:t>加名称</a:t>
              </a:r>
            </a:p>
          </p:txBody>
        </p:sp>
      </p:grpSp>
      <p:grpSp>
        <p:nvGrpSpPr>
          <p:cNvPr id="38" name="组合 63"/>
          <p:cNvGrpSpPr/>
          <p:nvPr/>
        </p:nvGrpSpPr>
        <p:grpSpPr bwMode="auto">
          <a:xfrm>
            <a:off x="2290076" y="4276732"/>
            <a:ext cx="1319385" cy="1319213"/>
            <a:chOff x="0" y="0"/>
            <a:chExt cx="1319218" cy="1319217"/>
          </a:xfrm>
        </p:grpSpPr>
        <p:sp>
          <p:nvSpPr>
            <p:cNvPr id="39" name="Oval 12"/>
            <p:cNvSpPr>
              <a:spLocks noChangeArrowheads="1"/>
            </p:cNvSpPr>
            <p:nvPr/>
          </p:nvSpPr>
          <p:spPr bwMode="auto">
            <a:xfrm>
              <a:off x="0" y="0"/>
              <a:ext cx="1319218" cy="1319217"/>
            </a:xfrm>
            <a:prstGeom prst="ellipse">
              <a:avLst/>
            </a:prstGeom>
            <a:solidFill>
              <a:srgbClr val="F77A08"/>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40" name="TextBox 65"/>
            <p:cNvSpPr txBox="1">
              <a:spLocks noChangeArrowheads="1"/>
            </p:cNvSpPr>
            <p:nvPr/>
          </p:nvSpPr>
          <p:spPr bwMode="auto">
            <a:xfrm>
              <a:off x="35666" y="320413"/>
              <a:ext cx="1247884" cy="68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600" kern="0" dirty="0">
                  <a:solidFill>
                    <a:srgbClr val="FFFFFF"/>
                  </a:solidFill>
                  <a:latin typeface="微软雅黑" panose="020B0503020204020204" charset="-122"/>
                  <a:ea typeface="微软雅黑" panose="020B0503020204020204" charset="-122"/>
                  <a:sym typeface="微软雅黑" panose="020B0503020204020204" charset="-122"/>
                </a:rPr>
                <a:t>此处添</a:t>
              </a:r>
            </a:p>
            <a:p>
              <a:pPr algn="ctr" eaLnBrk="1" hangingPunct="1">
                <a:lnSpc>
                  <a:spcPct val="120000"/>
                </a:lnSpc>
              </a:pPr>
              <a:r>
                <a:rPr lang="zh-CN" altLang="en-US" sz="1600" kern="0" dirty="0">
                  <a:solidFill>
                    <a:srgbClr val="FFFFFF"/>
                  </a:solidFill>
                  <a:latin typeface="微软雅黑" panose="020B0503020204020204" charset="-122"/>
                  <a:ea typeface="微软雅黑" panose="020B0503020204020204" charset="-122"/>
                  <a:sym typeface="微软雅黑" panose="020B0503020204020204" charset="-122"/>
                </a:rPr>
                <a:t>加名称</a:t>
              </a:r>
            </a:p>
          </p:txBody>
        </p:sp>
      </p:grpSp>
      <p:grpSp>
        <p:nvGrpSpPr>
          <p:cNvPr id="41" name="组合 66"/>
          <p:cNvGrpSpPr/>
          <p:nvPr/>
        </p:nvGrpSpPr>
        <p:grpSpPr bwMode="auto">
          <a:xfrm>
            <a:off x="3977807" y="967709"/>
            <a:ext cx="1105044" cy="1104900"/>
            <a:chOff x="1" y="35854"/>
            <a:chExt cx="1105128" cy="1105127"/>
          </a:xfrm>
        </p:grpSpPr>
        <p:sp>
          <p:nvSpPr>
            <p:cNvPr id="42" name="Oval 14"/>
            <p:cNvSpPr>
              <a:spLocks noChangeArrowheads="1"/>
            </p:cNvSpPr>
            <p:nvPr/>
          </p:nvSpPr>
          <p:spPr bwMode="auto">
            <a:xfrm>
              <a:off x="1" y="35854"/>
              <a:ext cx="1105128" cy="1105127"/>
            </a:xfrm>
            <a:prstGeom prst="ellipse">
              <a:avLst/>
            </a:prstGeom>
            <a:solidFill>
              <a:srgbClr val="2DB2A4"/>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43" name="TextBox 68"/>
            <p:cNvSpPr txBox="1">
              <a:spLocks noChangeArrowheads="1"/>
            </p:cNvSpPr>
            <p:nvPr/>
          </p:nvSpPr>
          <p:spPr bwMode="auto">
            <a:xfrm>
              <a:off x="65366" y="96086"/>
              <a:ext cx="974398" cy="68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pPr>
              <a:r>
                <a:rPr lang="zh-CN" altLang="en-US" sz="1600" kern="0" dirty="0">
                  <a:solidFill>
                    <a:srgbClr val="FFFFFF"/>
                  </a:solidFill>
                  <a:latin typeface="微软雅黑" panose="020B0503020204020204" charset="-122"/>
                  <a:ea typeface="微软雅黑" panose="020B0503020204020204" charset="-122"/>
                  <a:sym typeface="微软雅黑" panose="020B0503020204020204" charset="-122"/>
                </a:rPr>
                <a:t>此处添加名称</a:t>
              </a:r>
            </a:p>
          </p:txBody>
        </p:sp>
      </p:grpSp>
      <p:grpSp>
        <p:nvGrpSpPr>
          <p:cNvPr id="44" name="组合 69"/>
          <p:cNvGrpSpPr/>
          <p:nvPr/>
        </p:nvGrpSpPr>
        <p:grpSpPr bwMode="auto">
          <a:xfrm>
            <a:off x="6832502" y="1116013"/>
            <a:ext cx="1135211" cy="1136651"/>
            <a:chOff x="0" y="0"/>
            <a:chExt cx="1135282" cy="1136789"/>
          </a:xfrm>
        </p:grpSpPr>
        <p:sp>
          <p:nvSpPr>
            <p:cNvPr id="45" name="Oval 9"/>
            <p:cNvSpPr>
              <a:spLocks noChangeArrowheads="1"/>
            </p:cNvSpPr>
            <p:nvPr/>
          </p:nvSpPr>
          <p:spPr bwMode="auto">
            <a:xfrm>
              <a:off x="0" y="0"/>
              <a:ext cx="1135282" cy="1136789"/>
            </a:xfrm>
            <a:prstGeom prst="ellipse">
              <a:avLst/>
            </a:prstGeom>
            <a:solidFill>
              <a:srgbClr val="2DB2A4"/>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46" name="TextBox 71"/>
            <p:cNvSpPr txBox="1">
              <a:spLocks noChangeArrowheads="1"/>
            </p:cNvSpPr>
            <p:nvPr/>
          </p:nvSpPr>
          <p:spPr bwMode="auto">
            <a:xfrm>
              <a:off x="50335" y="167620"/>
              <a:ext cx="1034796" cy="6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pPr>
              <a:r>
                <a:rPr lang="zh-CN" altLang="en-US" sz="1600" kern="0" dirty="0">
                  <a:solidFill>
                    <a:srgbClr val="FFFFFF"/>
                  </a:solidFill>
                  <a:latin typeface="微软雅黑" panose="020B0503020204020204" charset="-122"/>
                  <a:ea typeface="微软雅黑" panose="020B0503020204020204" charset="-122"/>
                  <a:sym typeface="微软雅黑" panose="020B0503020204020204" charset="-122"/>
                </a:rPr>
                <a:t>此处添</a:t>
              </a:r>
            </a:p>
            <a:p>
              <a:pPr lvl="0" algn="ctr" eaLnBrk="1" hangingPunct="1">
                <a:lnSpc>
                  <a:spcPct val="120000"/>
                </a:lnSpc>
              </a:pPr>
              <a:r>
                <a:rPr lang="zh-CN" altLang="en-US" sz="1600" kern="0" dirty="0">
                  <a:solidFill>
                    <a:srgbClr val="FFFFFF"/>
                  </a:solidFill>
                  <a:latin typeface="微软雅黑" panose="020B0503020204020204" charset="-122"/>
                  <a:ea typeface="微软雅黑" panose="020B0503020204020204" charset="-122"/>
                  <a:sym typeface="微软雅黑" panose="020B0503020204020204" charset="-122"/>
                </a:rPr>
                <a:t>加名称</a:t>
              </a:r>
            </a:p>
          </p:txBody>
        </p:sp>
      </p:grpSp>
      <p:grpSp>
        <p:nvGrpSpPr>
          <p:cNvPr id="47" name="组合 72"/>
          <p:cNvGrpSpPr/>
          <p:nvPr/>
        </p:nvGrpSpPr>
        <p:grpSpPr bwMode="auto">
          <a:xfrm>
            <a:off x="5627432" y="1514475"/>
            <a:ext cx="890704" cy="890588"/>
            <a:chOff x="0" y="0"/>
            <a:chExt cx="891038" cy="889530"/>
          </a:xfrm>
        </p:grpSpPr>
        <p:sp>
          <p:nvSpPr>
            <p:cNvPr id="48" name="Oval 16"/>
            <p:cNvSpPr>
              <a:spLocks noChangeArrowheads="1"/>
            </p:cNvSpPr>
            <p:nvPr/>
          </p:nvSpPr>
          <p:spPr bwMode="auto">
            <a:xfrm>
              <a:off x="0" y="0"/>
              <a:ext cx="891038" cy="889530"/>
            </a:xfrm>
            <a:prstGeom prst="ellipse">
              <a:avLst/>
            </a:prstGeom>
            <a:solidFill>
              <a:srgbClr val="F77A08"/>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49" name="TextBox 74"/>
            <p:cNvSpPr txBox="1">
              <a:spLocks noChangeArrowheads="1"/>
            </p:cNvSpPr>
            <p:nvPr/>
          </p:nvSpPr>
          <p:spPr bwMode="auto">
            <a:xfrm>
              <a:off x="43065" y="123597"/>
              <a:ext cx="808696" cy="66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sz="1865" kern="0">
                  <a:solidFill>
                    <a:srgbClr val="FFFFFF"/>
                  </a:solidFill>
                  <a:latin typeface="微软雅黑" panose="020B0503020204020204" charset="-122"/>
                  <a:ea typeface="微软雅黑" panose="020B0503020204020204" charset="-122"/>
                  <a:sym typeface="微软雅黑" panose="020B0503020204020204" charset="-122"/>
                </a:rPr>
                <a:t>添加名称</a:t>
              </a:r>
            </a:p>
          </p:txBody>
        </p:sp>
      </p:grpSp>
      <p:grpSp>
        <p:nvGrpSpPr>
          <p:cNvPr id="50" name="组合 75"/>
          <p:cNvGrpSpPr/>
          <p:nvPr/>
        </p:nvGrpSpPr>
        <p:grpSpPr bwMode="auto">
          <a:xfrm>
            <a:off x="8575808" y="1384300"/>
            <a:ext cx="935159" cy="935039"/>
            <a:chOff x="0" y="0"/>
            <a:chExt cx="934760" cy="936267"/>
          </a:xfrm>
        </p:grpSpPr>
        <p:sp>
          <p:nvSpPr>
            <p:cNvPr id="51" name="Oval 21"/>
            <p:cNvSpPr>
              <a:spLocks noChangeArrowheads="1"/>
            </p:cNvSpPr>
            <p:nvPr/>
          </p:nvSpPr>
          <p:spPr bwMode="auto">
            <a:xfrm>
              <a:off x="0" y="0"/>
              <a:ext cx="934760" cy="936267"/>
            </a:xfrm>
            <a:prstGeom prst="ellipse">
              <a:avLst/>
            </a:prstGeom>
            <a:solidFill>
              <a:srgbClr val="F77A08"/>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52" name="TextBox 77"/>
            <p:cNvSpPr txBox="1">
              <a:spLocks noChangeArrowheads="1"/>
            </p:cNvSpPr>
            <p:nvPr/>
          </p:nvSpPr>
          <p:spPr bwMode="auto">
            <a:xfrm>
              <a:off x="57120" y="159232"/>
              <a:ext cx="808696" cy="68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hangingPunct="1">
                <a:lnSpc>
                  <a:spcPct val="120000"/>
                </a:lnSpc>
                <a:defRPr/>
              </a:pPr>
              <a:r>
                <a:rPr lang="zh-CN" altLang="en-US" sz="1600" kern="0" dirty="0">
                  <a:solidFill>
                    <a:srgbClr val="FFFFFF"/>
                  </a:solidFill>
                  <a:latin typeface="微软雅黑" panose="020B0503020204020204" charset="-122"/>
                  <a:ea typeface="微软雅黑" panose="020B0503020204020204" charset="-122"/>
                  <a:sym typeface="微软雅黑" panose="020B0503020204020204" charset="-122"/>
                </a:rPr>
                <a:t>此处添加名称</a:t>
              </a:r>
            </a:p>
          </p:txBody>
        </p:sp>
      </p:grpSp>
      <p:grpSp>
        <p:nvGrpSpPr>
          <p:cNvPr id="53" name="组合 78"/>
          <p:cNvGrpSpPr/>
          <p:nvPr/>
        </p:nvGrpSpPr>
        <p:grpSpPr bwMode="auto">
          <a:xfrm>
            <a:off x="7446944" y="5035557"/>
            <a:ext cx="1025659" cy="1027113"/>
            <a:chOff x="0" y="0"/>
            <a:chExt cx="1025758" cy="1025756"/>
          </a:xfrm>
        </p:grpSpPr>
        <p:sp>
          <p:nvSpPr>
            <p:cNvPr id="54" name="Oval 22"/>
            <p:cNvSpPr>
              <a:spLocks noChangeArrowheads="1"/>
            </p:cNvSpPr>
            <p:nvPr/>
          </p:nvSpPr>
          <p:spPr bwMode="auto">
            <a:xfrm>
              <a:off x="0" y="0"/>
              <a:ext cx="1025758" cy="1025756"/>
            </a:xfrm>
            <a:prstGeom prst="ellipse">
              <a:avLst/>
            </a:prstGeom>
            <a:solidFill>
              <a:srgbClr val="F77A08"/>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55" name="TextBox 80"/>
            <p:cNvSpPr txBox="1">
              <a:spLocks noChangeArrowheads="1"/>
            </p:cNvSpPr>
            <p:nvPr/>
          </p:nvSpPr>
          <p:spPr bwMode="auto">
            <a:xfrm>
              <a:off x="94065" y="205429"/>
              <a:ext cx="808696" cy="68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hangingPunct="1">
                <a:lnSpc>
                  <a:spcPct val="120000"/>
                </a:lnSpc>
                <a:defRPr/>
              </a:pPr>
              <a:r>
                <a:rPr lang="zh-CN" altLang="en-US" sz="1600" kern="0" dirty="0">
                  <a:solidFill>
                    <a:srgbClr val="FFFFFF"/>
                  </a:solidFill>
                  <a:latin typeface="微软雅黑" panose="020B0503020204020204" charset="-122"/>
                  <a:ea typeface="微软雅黑" panose="020B0503020204020204" charset="-122"/>
                </a:rPr>
                <a:t>此处添加名称</a:t>
              </a:r>
            </a:p>
          </p:txBody>
        </p:sp>
      </p:grpSp>
      <p:grpSp>
        <p:nvGrpSpPr>
          <p:cNvPr id="56" name="组合 81"/>
          <p:cNvGrpSpPr/>
          <p:nvPr/>
        </p:nvGrpSpPr>
        <p:grpSpPr bwMode="auto">
          <a:xfrm>
            <a:off x="4832231" y="5445132"/>
            <a:ext cx="1076448" cy="1085851"/>
            <a:chOff x="65536" y="0"/>
            <a:chExt cx="1074816" cy="1084914"/>
          </a:xfrm>
        </p:grpSpPr>
        <p:sp>
          <p:nvSpPr>
            <p:cNvPr id="57" name="Oval 11"/>
            <p:cNvSpPr>
              <a:spLocks noChangeArrowheads="1"/>
            </p:cNvSpPr>
            <p:nvPr/>
          </p:nvSpPr>
          <p:spPr bwMode="auto">
            <a:xfrm>
              <a:off x="69209" y="0"/>
              <a:ext cx="1067472" cy="1084914"/>
            </a:xfrm>
            <a:prstGeom prst="ellipse">
              <a:avLst/>
            </a:prstGeom>
            <a:solidFill>
              <a:srgbClr val="F77A08"/>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58" name="TextBox 83"/>
            <p:cNvSpPr txBox="1">
              <a:spLocks noChangeArrowheads="1"/>
            </p:cNvSpPr>
            <p:nvPr/>
          </p:nvSpPr>
          <p:spPr bwMode="auto">
            <a:xfrm>
              <a:off x="65536" y="198258"/>
              <a:ext cx="1074816" cy="68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pPr>
              <a:r>
                <a:rPr lang="zh-CN" altLang="en-US" sz="1600" kern="0" dirty="0">
                  <a:solidFill>
                    <a:srgbClr val="FFFFFF"/>
                  </a:solidFill>
                  <a:latin typeface="微软雅黑" panose="020B0503020204020204" charset="-122"/>
                  <a:ea typeface="微软雅黑" panose="020B0503020204020204" charset="-122"/>
                  <a:sym typeface="微软雅黑" panose="020B0503020204020204" charset="-122"/>
                </a:rPr>
                <a:t>此处添</a:t>
              </a:r>
            </a:p>
            <a:p>
              <a:pPr lvl="0" algn="ctr" eaLnBrk="1" hangingPunct="1">
                <a:lnSpc>
                  <a:spcPct val="120000"/>
                </a:lnSpc>
              </a:pPr>
              <a:r>
                <a:rPr lang="zh-CN" altLang="en-US" sz="1600" kern="0" dirty="0">
                  <a:solidFill>
                    <a:srgbClr val="FFFFFF"/>
                  </a:solidFill>
                  <a:latin typeface="微软雅黑" panose="020B0503020204020204" charset="-122"/>
                  <a:ea typeface="微软雅黑" panose="020B0503020204020204" charset="-122"/>
                  <a:sym typeface="微软雅黑" panose="020B0503020204020204" charset="-122"/>
                </a:rPr>
                <a:t>加名称</a:t>
              </a:r>
            </a:p>
          </p:txBody>
        </p:sp>
      </p:grpSp>
      <p:grpSp>
        <p:nvGrpSpPr>
          <p:cNvPr id="59" name="组合 84"/>
          <p:cNvGrpSpPr/>
          <p:nvPr/>
        </p:nvGrpSpPr>
        <p:grpSpPr bwMode="auto">
          <a:xfrm>
            <a:off x="1937606" y="1484313"/>
            <a:ext cx="1206657" cy="1206500"/>
            <a:chOff x="0" y="0"/>
            <a:chExt cx="1207866" cy="1206518"/>
          </a:xfrm>
        </p:grpSpPr>
        <p:sp>
          <p:nvSpPr>
            <p:cNvPr id="60" name="Oval 15"/>
            <p:cNvSpPr>
              <a:spLocks noChangeArrowheads="1"/>
            </p:cNvSpPr>
            <p:nvPr/>
          </p:nvSpPr>
          <p:spPr bwMode="auto">
            <a:xfrm>
              <a:off x="0" y="0"/>
              <a:ext cx="1207866" cy="1206518"/>
            </a:xfrm>
            <a:prstGeom prst="ellipse">
              <a:avLst/>
            </a:prstGeom>
            <a:solidFill>
              <a:srgbClr val="2DB2A4"/>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61" name="TextBox 86"/>
            <p:cNvSpPr txBox="1">
              <a:spLocks noChangeArrowheads="1"/>
            </p:cNvSpPr>
            <p:nvPr/>
          </p:nvSpPr>
          <p:spPr bwMode="auto">
            <a:xfrm>
              <a:off x="0" y="258757"/>
              <a:ext cx="1207866" cy="68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600" kern="0" dirty="0">
                  <a:solidFill>
                    <a:srgbClr val="FFFFFF"/>
                  </a:solidFill>
                  <a:latin typeface="微软雅黑" panose="020B0503020204020204" charset="-122"/>
                  <a:ea typeface="微软雅黑" panose="020B0503020204020204" charset="-122"/>
                </a:rPr>
                <a:t>此处添</a:t>
              </a:r>
            </a:p>
            <a:p>
              <a:pPr algn="ctr" eaLnBrk="1" hangingPunct="1">
                <a:lnSpc>
                  <a:spcPct val="120000"/>
                </a:lnSpc>
              </a:pPr>
              <a:r>
                <a:rPr lang="zh-CN" altLang="en-US" sz="1600" kern="0" dirty="0">
                  <a:solidFill>
                    <a:srgbClr val="FFFFFF"/>
                  </a:solidFill>
                  <a:latin typeface="微软雅黑" panose="020B0503020204020204" charset="-122"/>
                  <a:ea typeface="微软雅黑" panose="020B0503020204020204" charset="-122"/>
                </a:rPr>
                <a:t>加名称</a:t>
              </a:r>
            </a:p>
          </p:txBody>
        </p:sp>
      </p:grpSp>
      <p:grpSp>
        <p:nvGrpSpPr>
          <p:cNvPr id="62" name="组合 87"/>
          <p:cNvGrpSpPr/>
          <p:nvPr/>
        </p:nvGrpSpPr>
        <p:grpSpPr bwMode="auto">
          <a:xfrm>
            <a:off x="2618730" y="2979739"/>
            <a:ext cx="952624" cy="952500"/>
            <a:chOff x="0" y="0"/>
            <a:chExt cx="951345" cy="951344"/>
          </a:xfrm>
        </p:grpSpPr>
        <p:sp>
          <p:nvSpPr>
            <p:cNvPr id="63" name="Oval 13"/>
            <p:cNvSpPr>
              <a:spLocks noChangeArrowheads="1"/>
            </p:cNvSpPr>
            <p:nvPr/>
          </p:nvSpPr>
          <p:spPr bwMode="auto">
            <a:xfrm>
              <a:off x="0" y="0"/>
              <a:ext cx="951345" cy="951344"/>
            </a:xfrm>
            <a:prstGeom prst="ellipse">
              <a:avLst/>
            </a:prstGeom>
            <a:solidFill>
              <a:srgbClr val="F77A08"/>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zh-CN" altLang="en-US" sz="1865" kern="0">
                <a:solidFill>
                  <a:srgbClr val="005E5E"/>
                </a:solidFill>
                <a:ea typeface="宋体" panose="02010600030101010101" pitchFamily="2" charset="-122"/>
              </a:endParaRPr>
            </a:p>
          </p:txBody>
        </p:sp>
        <p:sp>
          <p:nvSpPr>
            <p:cNvPr id="64" name="TextBox 89"/>
            <p:cNvSpPr txBox="1">
              <a:spLocks noChangeArrowheads="1"/>
            </p:cNvSpPr>
            <p:nvPr/>
          </p:nvSpPr>
          <p:spPr bwMode="auto">
            <a:xfrm>
              <a:off x="62023" y="159389"/>
              <a:ext cx="808695" cy="68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hangingPunct="1">
                <a:lnSpc>
                  <a:spcPct val="120000"/>
                </a:lnSpc>
                <a:defRPr/>
              </a:pPr>
              <a:r>
                <a:rPr lang="zh-CN" altLang="en-US" sz="1600" kern="0" dirty="0">
                  <a:solidFill>
                    <a:srgbClr val="FFFFFF"/>
                  </a:solidFill>
                  <a:latin typeface="微软雅黑" panose="020B0503020204020204" charset="-122"/>
                  <a:ea typeface="微软雅黑" panose="020B0503020204020204" charset="-122"/>
                </a:rPr>
                <a:t>此处添加名称</a:t>
              </a:r>
            </a:p>
          </p:txBody>
        </p:sp>
      </p:grpSp>
      <p:grpSp>
        <p:nvGrpSpPr>
          <p:cNvPr id="65" name="组合 90"/>
          <p:cNvGrpSpPr/>
          <p:nvPr/>
        </p:nvGrpSpPr>
        <p:grpSpPr bwMode="auto">
          <a:xfrm>
            <a:off x="3395118" y="5581651"/>
            <a:ext cx="890704" cy="890588"/>
            <a:chOff x="0" y="0"/>
            <a:chExt cx="891038" cy="891037"/>
          </a:xfrm>
        </p:grpSpPr>
        <p:sp>
          <p:nvSpPr>
            <p:cNvPr id="66" name="Oval 18"/>
            <p:cNvSpPr>
              <a:spLocks noChangeArrowheads="1"/>
            </p:cNvSpPr>
            <p:nvPr/>
          </p:nvSpPr>
          <p:spPr bwMode="auto">
            <a:xfrm>
              <a:off x="0" y="0"/>
              <a:ext cx="891038" cy="891037"/>
            </a:xfrm>
            <a:prstGeom prst="ellipse">
              <a:avLst/>
            </a:prstGeom>
            <a:solidFill>
              <a:srgbClr val="2DB2A4"/>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67" name="TextBox 92"/>
            <p:cNvSpPr txBox="1">
              <a:spLocks noChangeArrowheads="1"/>
            </p:cNvSpPr>
            <p:nvPr/>
          </p:nvSpPr>
          <p:spPr bwMode="auto">
            <a:xfrm>
              <a:off x="41171" y="100848"/>
              <a:ext cx="808696" cy="68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pPr>
              <a:r>
                <a:rPr lang="zh-CN" altLang="en-US" sz="1600" kern="0" dirty="0">
                  <a:solidFill>
                    <a:srgbClr val="FFFFFF"/>
                  </a:solidFill>
                  <a:latin typeface="微软雅黑" panose="020B0503020204020204" charset="-122"/>
                  <a:ea typeface="微软雅黑" panose="020B0503020204020204" charset="-122"/>
                </a:rPr>
                <a:t>此处添加名称</a:t>
              </a:r>
            </a:p>
          </p:txBody>
        </p:sp>
      </p:grpSp>
      <p:grpSp>
        <p:nvGrpSpPr>
          <p:cNvPr id="68" name="组合 93"/>
          <p:cNvGrpSpPr/>
          <p:nvPr/>
        </p:nvGrpSpPr>
        <p:grpSpPr bwMode="auto">
          <a:xfrm>
            <a:off x="6335550" y="5670557"/>
            <a:ext cx="858951" cy="860425"/>
            <a:chOff x="0" y="0"/>
            <a:chExt cx="858996" cy="860450"/>
          </a:xfrm>
        </p:grpSpPr>
        <p:sp>
          <p:nvSpPr>
            <p:cNvPr id="69" name="Oval 17"/>
            <p:cNvSpPr>
              <a:spLocks noChangeArrowheads="1"/>
            </p:cNvSpPr>
            <p:nvPr/>
          </p:nvSpPr>
          <p:spPr bwMode="auto">
            <a:xfrm>
              <a:off x="0" y="0"/>
              <a:ext cx="858996" cy="860450"/>
            </a:xfrm>
            <a:prstGeom prst="ellipse">
              <a:avLst/>
            </a:prstGeom>
            <a:solidFill>
              <a:srgbClr val="2DB2A4"/>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70" name="TextBox 95"/>
            <p:cNvSpPr txBox="1">
              <a:spLocks noChangeArrowheads="1"/>
            </p:cNvSpPr>
            <p:nvPr/>
          </p:nvSpPr>
          <p:spPr bwMode="auto">
            <a:xfrm>
              <a:off x="32911" y="117449"/>
              <a:ext cx="808696" cy="6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hangingPunct="1">
                <a:lnSpc>
                  <a:spcPct val="120000"/>
                </a:lnSpc>
                <a:defRPr/>
              </a:pPr>
              <a:r>
                <a:rPr lang="zh-CN" altLang="en-US" sz="1600" kern="0" dirty="0">
                  <a:solidFill>
                    <a:srgbClr val="FFFFFF"/>
                  </a:solidFill>
                  <a:latin typeface="微软雅黑" panose="020B0503020204020204" charset="-122"/>
                  <a:ea typeface="微软雅黑" panose="020B0503020204020204" charset="-122"/>
                </a:rPr>
                <a:t>此处添加名称</a:t>
              </a:r>
            </a:p>
          </p:txBody>
        </p:sp>
      </p:grpSp>
      <p:sp>
        <p:nvSpPr>
          <p:cNvPr id="71" name="Line 33"/>
          <p:cNvSpPr>
            <a:spLocks noChangeShapeType="1"/>
          </p:cNvSpPr>
          <p:nvPr/>
        </p:nvSpPr>
        <p:spPr bwMode="auto">
          <a:xfrm flipH="1">
            <a:off x="2232916" y="4000500"/>
            <a:ext cx="2127527" cy="133351"/>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72" name="Line 29"/>
          <p:cNvSpPr>
            <a:spLocks noChangeShapeType="1"/>
          </p:cNvSpPr>
          <p:nvPr/>
        </p:nvSpPr>
        <p:spPr bwMode="auto">
          <a:xfrm flipH="1" flipV="1">
            <a:off x="6294272" y="4016375"/>
            <a:ext cx="1166965" cy="50800"/>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sp>
        <p:nvSpPr>
          <p:cNvPr id="73" name="Line 27"/>
          <p:cNvSpPr>
            <a:spLocks noChangeShapeType="1"/>
          </p:cNvSpPr>
          <p:nvPr/>
        </p:nvSpPr>
        <p:spPr bwMode="auto">
          <a:xfrm>
            <a:off x="4069898" y="2533657"/>
            <a:ext cx="585863" cy="633413"/>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lIns="91440" tIns="45720" rIns="91440" bIns="45720"/>
          <a:lstStyle/>
          <a:p>
            <a:pPr defTabSz="685800">
              <a:defRPr/>
            </a:pPr>
            <a:endParaRPr lang="zh-CN" altLang="en-US" sz="1865" kern="0">
              <a:solidFill>
                <a:srgbClr val="005E5E"/>
              </a:solidFill>
              <a:ea typeface="宋体" panose="02010600030101010101" pitchFamily="2" charset="-122"/>
            </a:endParaRPr>
          </a:p>
        </p:txBody>
      </p:sp>
      <p:grpSp>
        <p:nvGrpSpPr>
          <p:cNvPr id="74" name="组合 99"/>
          <p:cNvGrpSpPr/>
          <p:nvPr/>
        </p:nvGrpSpPr>
        <p:grpSpPr bwMode="auto">
          <a:xfrm>
            <a:off x="1389844" y="3752849"/>
            <a:ext cx="843072" cy="844551"/>
            <a:chOff x="0" y="0"/>
            <a:chExt cx="843674" cy="843670"/>
          </a:xfrm>
        </p:grpSpPr>
        <p:sp>
          <p:nvSpPr>
            <p:cNvPr id="75" name="Oval 42"/>
            <p:cNvSpPr>
              <a:spLocks noChangeArrowheads="1"/>
            </p:cNvSpPr>
            <p:nvPr/>
          </p:nvSpPr>
          <p:spPr bwMode="auto">
            <a:xfrm>
              <a:off x="0" y="0"/>
              <a:ext cx="843674" cy="843670"/>
            </a:xfrm>
            <a:prstGeom prst="ellipse">
              <a:avLst/>
            </a:prstGeom>
            <a:solidFill>
              <a:srgbClr val="2DB2A4"/>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76" name="TextBox 101"/>
            <p:cNvSpPr txBox="1">
              <a:spLocks noChangeArrowheads="1"/>
            </p:cNvSpPr>
            <p:nvPr/>
          </p:nvSpPr>
          <p:spPr bwMode="auto">
            <a:xfrm>
              <a:off x="22176" y="96431"/>
              <a:ext cx="808696" cy="68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hangingPunct="1">
                <a:lnSpc>
                  <a:spcPct val="120000"/>
                </a:lnSpc>
                <a:defRPr/>
              </a:pPr>
              <a:r>
                <a:rPr lang="zh-CN" altLang="en-US" sz="1600" kern="0" dirty="0">
                  <a:solidFill>
                    <a:srgbClr val="FFFFFF"/>
                  </a:solidFill>
                  <a:latin typeface="微软雅黑" panose="020B0503020204020204" charset="-122"/>
                  <a:ea typeface="微软雅黑" panose="020B0503020204020204" charset="-122"/>
                </a:rPr>
                <a:t>此处添加名称</a:t>
              </a:r>
            </a:p>
          </p:txBody>
        </p:sp>
      </p:grpSp>
      <p:grpSp>
        <p:nvGrpSpPr>
          <p:cNvPr id="77" name="组合 102"/>
          <p:cNvGrpSpPr/>
          <p:nvPr/>
        </p:nvGrpSpPr>
        <p:grpSpPr bwMode="auto">
          <a:xfrm>
            <a:off x="7480287" y="3652837"/>
            <a:ext cx="855773" cy="855663"/>
            <a:chOff x="0" y="0"/>
            <a:chExt cx="855973" cy="855971"/>
          </a:xfrm>
        </p:grpSpPr>
        <p:sp>
          <p:nvSpPr>
            <p:cNvPr id="78" name="Oval 38"/>
            <p:cNvSpPr>
              <a:spLocks noChangeArrowheads="1"/>
            </p:cNvSpPr>
            <p:nvPr/>
          </p:nvSpPr>
          <p:spPr bwMode="auto">
            <a:xfrm>
              <a:off x="0" y="0"/>
              <a:ext cx="855973" cy="855971"/>
            </a:xfrm>
            <a:prstGeom prst="ellipse">
              <a:avLst/>
            </a:prstGeom>
            <a:solidFill>
              <a:srgbClr val="F77A08"/>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79" name="TextBox 104"/>
            <p:cNvSpPr txBox="1">
              <a:spLocks noChangeArrowheads="1"/>
            </p:cNvSpPr>
            <p:nvPr/>
          </p:nvSpPr>
          <p:spPr bwMode="auto">
            <a:xfrm>
              <a:off x="33795" y="114576"/>
              <a:ext cx="808697" cy="6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600" kern="0" dirty="0">
                  <a:solidFill>
                    <a:srgbClr val="FFFFFF"/>
                  </a:solidFill>
                  <a:latin typeface="微软雅黑" panose="020B0503020204020204" charset="-122"/>
                  <a:ea typeface="微软雅黑" panose="020B0503020204020204" charset="-122"/>
                </a:rPr>
                <a:t>此处添加名称</a:t>
              </a:r>
            </a:p>
          </p:txBody>
        </p:sp>
      </p:grpSp>
      <p:grpSp>
        <p:nvGrpSpPr>
          <p:cNvPr id="80" name="组合 105"/>
          <p:cNvGrpSpPr/>
          <p:nvPr/>
        </p:nvGrpSpPr>
        <p:grpSpPr bwMode="auto">
          <a:xfrm>
            <a:off x="3354473" y="1866903"/>
            <a:ext cx="836086" cy="798514"/>
            <a:chOff x="-8890" y="0"/>
            <a:chExt cx="836130" cy="799156"/>
          </a:xfrm>
        </p:grpSpPr>
        <p:sp>
          <p:nvSpPr>
            <p:cNvPr id="81" name="Oval 36"/>
            <p:cNvSpPr>
              <a:spLocks noChangeArrowheads="1"/>
            </p:cNvSpPr>
            <p:nvPr/>
          </p:nvSpPr>
          <p:spPr bwMode="auto">
            <a:xfrm>
              <a:off x="30536" y="0"/>
              <a:ext cx="796704" cy="799156"/>
            </a:xfrm>
            <a:prstGeom prst="ellipse">
              <a:avLst/>
            </a:prstGeom>
            <a:solidFill>
              <a:srgbClr val="F77A08"/>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400" kern="0">
                <a:solidFill>
                  <a:srgbClr val="005E5E"/>
                </a:solidFill>
                <a:ea typeface="宋体" panose="02010600030101010101" pitchFamily="2" charset="-122"/>
              </a:endParaRPr>
            </a:p>
          </p:txBody>
        </p:sp>
        <p:sp>
          <p:nvSpPr>
            <p:cNvPr id="82" name="TextBox 107"/>
            <p:cNvSpPr txBox="1">
              <a:spLocks noChangeArrowheads="1"/>
            </p:cNvSpPr>
            <p:nvPr/>
          </p:nvSpPr>
          <p:spPr bwMode="auto">
            <a:xfrm>
              <a:off x="-8890" y="77856"/>
              <a:ext cx="808696" cy="46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en-US" altLang="zh-CN" sz="2400" b="1" kern="0">
                  <a:solidFill>
                    <a:srgbClr val="FFFFFF"/>
                  </a:solidFill>
                  <a:latin typeface="微软雅黑" panose="020B0503020204020204" charset="-122"/>
                  <a:ea typeface="微软雅黑" panose="020B0503020204020204" charset="-122"/>
                </a:rPr>
                <a:t>……</a:t>
              </a:r>
              <a:endParaRPr lang="zh-CN" altLang="en-US" sz="2400" b="1" kern="0">
                <a:solidFill>
                  <a:srgbClr val="FFFFFF"/>
                </a:solidFill>
                <a:latin typeface="微软雅黑" panose="020B0503020204020204" charset="-122"/>
                <a:ea typeface="微软雅黑" panose="020B0503020204020204" charset="-122"/>
              </a:endParaRPr>
            </a:p>
          </p:txBody>
        </p:sp>
      </p:grpSp>
    </p:spTree>
  </p:cSld>
  <p:clrMapOvr>
    <a:masterClrMapping/>
  </p:clrMapOvr>
  <p:transition advTm="585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21" presetClass="entr" presetSubtype="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1000"/>
                                        <p:tgtEl>
                                          <p:spTgt spid="4"/>
                                        </p:tgtEl>
                                      </p:cBhvr>
                                    </p:animEffect>
                                  </p:childTnLst>
                                </p:cTn>
                              </p:par>
                            </p:childTnLst>
                          </p:cTn>
                        </p:par>
                        <p:par>
                          <p:cTn id="32" fill="hold">
                            <p:stCondLst>
                              <p:cond delay="1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grpId="0" nodeType="withEffect">
                                  <p:stCondLst>
                                    <p:cond delay="10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par>
                                <p:cTn id="39" presetID="22" presetClass="entr" presetSubtype="8" fill="hold" grpId="0" nodeType="withEffect">
                                  <p:stCondLst>
                                    <p:cond delay="30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down)">
                                      <p:cBhvr>
                                        <p:cTn id="44" dur="500"/>
                                        <p:tgtEl>
                                          <p:spTgt spid="73"/>
                                        </p:tgtEl>
                                      </p:cBhvr>
                                    </p:animEffect>
                                  </p:childTnLst>
                                </p:cTn>
                              </p:par>
                              <p:par>
                                <p:cTn id="45" presetID="22" presetClass="entr" presetSubtype="2" fill="hold" grpId="0" nodeType="withEffect">
                                  <p:stCondLst>
                                    <p:cond delay="20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par>
                                <p:cTn id="48" presetID="22" presetClass="entr" presetSubtype="2" fill="hold" grpId="0" nodeType="withEffect">
                                  <p:stCondLst>
                                    <p:cond delay="300"/>
                                  </p:stCondLst>
                                  <p:childTnLst>
                                    <p:set>
                                      <p:cBhvr>
                                        <p:cTn id="49" dur="1" fill="hold">
                                          <p:stCondLst>
                                            <p:cond delay="0"/>
                                          </p:stCondLst>
                                        </p:cTn>
                                        <p:tgtEl>
                                          <p:spTgt spid="21"/>
                                        </p:tgtEl>
                                        <p:attrNameLst>
                                          <p:attrName>style.visibility</p:attrName>
                                        </p:attrNameLst>
                                      </p:cBhvr>
                                      <p:to>
                                        <p:strVal val="visible"/>
                                      </p:to>
                                    </p:set>
                                    <p:animEffect transition="in" filter="wipe(right)">
                                      <p:cBhvr>
                                        <p:cTn id="50" dur="500"/>
                                        <p:tgtEl>
                                          <p:spTgt spid="21"/>
                                        </p:tgtEl>
                                      </p:cBhvr>
                                    </p:animEffect>
                                  </p:childTnLst>
                                </p:cTn>
                              </p:par>
                              <p:par>
                                <p:cTn id="51" presetID="22" presetClass="entr" presetSubtype="2" fill="hold" grpId="0" nodeType="withEffect">
                                  <p:stCondLst>
                                    <p:cond delay="400"/>
                                  </p:stCondLst>
                                  <p:childTnLst>
                                    <p:set>
                                      <p:cBhvr>
                                        <p:cTn id="52" dur="1" fill="hold">
                                          <p:stCondLst>
                                            <p:cond delay="0"/>
                                          </p:stCondLst>
                                        </p:cTn>
                                        <p:tgtEl>
                                          <p:spTgt spid="71"/>
                                        </p:tgtEl>
                                        <p:attrNameLst>
                                          <p:attrName>style.visibility</p:attrName>
                                        </p:attrNameLst>
                                      </p:cBhvr>
                                      <p:to>
                                        <p:strVal val="visible"/>
                                      </p:to>
                                    </p:set>
                                    <p:animEffect transition="in" filter="wipe(right)">
                                      <p:cBhvr>
                                        <p:cTn id="53" dur="500"/>
                                        <p:tgtEl>
                                          <p:spTgt spid="71"/>
                                        </p:tgtEl>
                                      </p:cBhvr>
                                    </p:animEffect>
                                  </p:childTnLst>
                                </p:cTn>
                              </p:par>
                              <p:par>
                                <p:cTn id="54" presetID="22" presetClass="entr" presetSubtype="2" fill="hold" grpId="0" nodeType="withEffect">
                                  <p:stCondLst>
                                    <p:cond delay="300"/>
                                  </p:stCondLst>
                                  <p:childTnLst>
                                    <p:set>
                                      <p:cBhvr>
                                        <p:cTn id="55" dur="1" fill="hold">
                                          <p:stCondLst>
                                            <p:cond delay="0"/>
                                          </p:stCondLst>
                                        </p:cTn>
                                        <p:tgtEl>
                                          <p:spTgt spid="20"/>
                                        </p:tgtEl>
                                        <p:attrNameLst>
                                          <p:attrName>style.visibility</p:attrName>
                                        </p:attrNameLst>
                                      </p:cBhvr>
                                      <p:to>
                                        <p:strVal val="visible"/>
                                      </p:to>
                                    </p:set>
                                    <p:animEffect transition="in" filter="wipe(right)">
                                      <p:cBhvr>
                                        <p:cTn id="56" dur="500"/>
                                        <p:tgtEl>
                                          <p:spTgt spid="20"/>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up)">
                                      <p:cBhvr>
                                        <p:cTn id="59" dur="500"/>
                                        <p:tgtEl>
                                          <p:spTgt spid="22"/>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up)">
                                      <p:cBhvr>
                                        <p:cTn id="62" dur="500"/>
                                        <p:tgtEl>
                                          <p:spTgt spid="13"/>
                                        </p:tgtEl>
                                      </p:cBhvr>
                                    </p:animEffect>
                                  </p:childTnLst>
                                </p:cTn>
                              </p:par>
                              <p:par>
                                <p:cTn id="63" presetID="22" presetClass="entr" presetSubtype="1" fill="hold" grpId="0" nodeType="withEffect">
                                  <p:stCondLst>
                                    <p:cond delay="100"/>
                                  </p:stCondLst>
                                  <p:childTnLst>
                                    <p:set>
                                      <p:cBhvr>
                                        <p:cTn id="64" dur="1" fill="hold">
                                          <p:stCondLst>
                                            <p:cond delay="0"/>
                                          </p:stCondLst>
                                        </p:cTn>
                                        <p:tgtEl>
                                          <p:spTgt spid="12"/>
                                        </p:tgtEl>
                                        <p:attrNameLst>
                                          <p:attrName>style.visibility</p:attrName>
                                        </p:attrNameLst>
                                      </p:cBhvr>
                                      <p:to>
                                        <p:strVal val="visible"/>
                                      </p:to>
                                    </p:set>
                                    <p:animEffect transition="in" filter="wipe(up)">
                                      <p:cBhvr>
                                        <p:cTn id="65" dur="500"/>
                                        <p:tgtEl>
                                          <p:spTgt spid="12"/>
                                        </p:tgtEl>
                                      </p:cBhvr>
                                    </p:animEffect>
                                  </p:childTnLst>
                                </p:cTn>
                              </p:par>
                              <p:par>
                                <p:cTn id="66" presetID="22" presetClass="entr" presetSubtype="1" fill="hold" grpId="0" nodeType="withEffect">
                                  <p:stCondLst>
                                    <p:cond delay="200"/>
                                  </p:stCondLst>
                                  <p:childTnLst>
                                    <p:set>
                                      <p:cBhvr>
                                        <p:cTn id="67" dur="1" fill="hold">
                                          <p:stCondLst>
                                            <p:cond delay="0"/>
                                          </p:stCondLst>
                                        </p:cTn>
                                        <p:tgtEl>
                                          <p:spTgt spid="11"/>
                                        </p:tgtEl>
                                        <p:attrNameLst>
                                          <p:attrName>style.visibility</p:attrName>
                                        </p:attrNameLst>
                                      </p:cBhvr>
                                      <p:to>
                                        <p:strVal val="visible"/>
                                      </p:to>
                                    </p:set>
                                    <p:animEffect transition="in" filter="wipe(up)">
                                      <p:cBhvr>
                                        <p:cTn id="68" dur="500"/>
                                        <p:tgtEl>
                                          <p:spTgt spid="11"/>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par>
                                <p:cTn id="72" presetID="22" presetClass="entr" presetSubtype="8" fill="hold" grpId="0" nodeType="withEffect">
                                  <p:stCondLst>
                                    <p:cond delay="400"/>
                                  </p:stCondLst>
                                  <p:childTnLst>
                                    <p:set>
                                      <p:cBhvr>
                                        <p:cTn id="73" dur="1" fill="hold">
                                          <p:stCondLst>
                                            <p:cond delay="0"/>
                                          </p:stCondLst>
                                        </p:cTn>
                                        <p:tgtEl>
                                          <p:spTgt spid="72"/>
                                        </p:tgtEl>
                                        <p:attrNameLst>
                                          <p:attrName>style.visibility</p:attrName>
                                        </p:attrNameLst>
                                      </p:cBhvr>
                                      <p:to>
                                        <p:strVal val="visible"/>
                                      </p:to>
                                    </p:set>
                                    <p:animEffect transition="in" filter="wipe(left)">
                                      <p:cBhvr>
                                        <p:cTn id="74" dur="500"/>
                                        <p:tgtEl>
                                          <p:spTgt spid="72"/>
                                        </p:tgtEl>
                                      </p:cBhvr>
                                    </p:animEffect>
                                  </p:childTnLst>
                                </p:cTn>
                              </p:par>
                              <p:par>
                                <p:cTn id="75" presetID="22" presetClass="entr" presetSubtype="8" fill="hold" grpId="0" nodeType="withEffect">
                                  <p:stCondLst>
                                    <p:cond delay="30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left)">
                                      <p:cBhvr>
                                        <p:cTn id="80" dur="500"/>
                                        <p:tgtEl>
                                          <p:spTgt spid="18"/>
                                        </p:tgtEl>
                                      </p:cBhvr>
                                    </p:animEffect>
                                  </p:childTnLst>
                                </p:cTn>
                              </p:par>
                            </p:childTnLst>
                          </p:cTn>
                        </p:par>
                        <p:par>
                          <p:cTn id="81" fill="hold">
                            <p:stCondLst>
                              <p:cond delay="2250"/>
                            </p:stCondLst>
                            <p:childTnLst>
                              <p:par>
                                <p:cTn id="82" presetID="10" presetClass="entr" presetSubtype="0" fill="hold" nodeType="afterEffect">
                                  <p:stCondLst>
                                    <p:cond delay="20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animEffect transition="in" filter="fade">
                                      <p:cBhvr>
                                        <p:cTn id="86" dur="500"/>
                                        <p:tgtEl>
                                          <p:spTgt spid="41"/>
                                        </p:tgtEl>
                                      </p:cBhvr>
                                    </p:animEffect>
                                  </p:childTnLst>
                                </p:cTn>
                              </p:par>
                              <p:par>
                                <p:cTn id="87" presetID="10" presetClass="entr" presetSubtype="0"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anim calcmode="lin" valueType="num">
                                      <p:cBhvr>
                                        <p:cTn id="89" dur="500" fill="hold"/>
                                        <p:tgtEl>
                                          <p:spTgt spid="80"/>
                                        </p:tgtEl>
                                        <p:attrNameLst>
                                          <p:attrName>ppt_w</p:attrName>
                                        </p:attrNameLst>
                                      </p:cBhvr>
                                      <p:tavLst>
                                        <p:tav tm="0">
                                          <p:val>
                                            <p:fltVal val="0"/>
                                          </p:val>
                                        </p:tav>
                                        <p:tav tm="100000">
                                          <p:val>
                                            <p:strVal val="#ppt_w"/>
                                          </p:val>
                                        </p:tav>
                                      </p:tavLst>
                                    </p:anim>
                                    <p:anim calcmode="lin" valueType="num">
                                      <p:cBhvr>
                                        <p:cTn id="90" dur="500" fill="hold"/>
                                        <p:tgtEl>
                                          <p:spTgt spid="80"/>
                                        </p:tgtEl>
                                        <p:attrNameLst>
                                          <p:attrName>ppt_h</p:attrName>
                                        </p:attrNameLst>
                                      </p:cBhvr>
                                      <p:tavLst>
                                        <p:tav tm="0">
                                          <p:val>
                                            <p:fltVal val="0"/>
                                          </p:val>
                                        </p:tav>
                                        <p:tav tm="100000">
                                          <p:val>
                                            <p:strVal val="#ppt_h"/>
                                          </p:val>
                                        </p:tav>
                                      </p:tavLst>
                                    </p:anim>
                                    <p:animEffect transition="in" filter="fade">
                                      <p:cBhvr>
                                        <p:cTn id="91" dur="500"/>
                                        <p:tgtEl>
                                          <p:spTgt spid="80"/>
                                        </p:tgtEl>
                                      </p:cBhvr>
                                    </p:animEffect>
                                  </p:childTnLst>
                                </p:cTn>
                              </p:par>
                              <p:par>
                                <p:cTn id="92" presetID="10" presetClass="entr" presetSubtype="0" fill="hold" nodeType="withEffect">
                                  <p:stCondLst>
                                    <p:cond delay="200"/>
                                  </p:stCondLst>
                                  <p:childTnLst>
                                    <p:set>
                                      <p:cBhvr>
                                        <p:cTn id="93" dur="1" fill="hold">
                                          <p:stCondLst>
                                            <p:cond delay="0"/>
                                          </p:stCondLst>
                                        </p:cTn>
                                        <p:tgtEl>
                                          <p:spTgt spid="59"/>
                                        </p:tgtEl>
                                        <p:attrNameLst>
                                          <p:attrName>style.visibility</p:attrName>
                                        </p:attrNameLst>
                                      </p:cBhvr>
                                      <p:to>
                                        <p:strVal val="visible"/>
                                      </p:to>
                                    </p:set>
                                    <p:anim calcmode="lin" valueType="num">
                                      <p:cBhvr>
                                        <p:cTn id="94" dur="500" fill="hold"/>
                                        <p:tgtEl>
                                          <p:spTgt spid="59"/>
                                        </p:tgtEl>
                                        <p:attrNameLst>
                                          <p:attrName>ppt_w</p:attrName>
                                        </p:attrNameLst>
                                      </p:cBhvr>
                                      <p:tavLst>
                                        <p:tav tm="0">
                                          <p:val>
                                            <p:fltVal val="0"/>
                                          </p:val>
                                        </p:tav>
                                        <p:tav tm="100000">
                                          <p:val>
                                            <p:strVal val="#ppt_w"/>
                                          </p:val>
                                        </p:tav>
                                      </p:tavLst>
                                    </p:anim>
                                    <p:anim calcmode="lin" valueType="num">
                                      <p:cBhvr>
                                        <p:cTn id="95" dur="500" fill="hold"/>
                                        <p:tgtEl>
                                          <p:spTgt spid="59"/>
                                        </p:tgtEl>
                                        <p:attrNameLst>
                                          <p:attrName>ppt_h</p:attrName>
                                        </p:attrNameLst>
                                      </p:cBhvr>
                                      <p:tavLst>
                                        <p:tav tm="0">
                                          <p:val>
                                            <p:fltVal val="0"/>
                                          </p:val>
                                        </p:tav>
                                        <p:tav tm="100000">
                                          <p:val>
                                            <p:strVal val="#ppt_h"/>
                                          </p:val>
                                        </p:tav>
                                      </p:tavLst>
                                    </p:anim>
                                    <p:animEffect transition="in" filter="fade">
                                      <p:cBhvr>
                                        <p:cTn id="96" dur="500"/>
                                        <p:tgtEl>
                                          <p:spTgt spid="59"/>
                                        </p:tgtEl>
                                      </p:cBhvr>
                                    </p:animEffect>
                                  </p:childTnLst>
                                </p:cTn>
                              </p:par>
                              <p:par>
                                <p:cTn id="97" presetID="10" presetClass="entr" presetSubtype="0" fill="hold" nodeType="withEffect">
                                  <p:stCondLst>
                                    <p:cond delay="10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10" presetClass="entr" presetSubtype="0" fill="hold" nodeType="withEffect">
                                  <p:stCondLst>
                                    <p:cond delay="300"/>
                                  </p:stCondLst>
                                  <p:childTnLst>
                                    <p:set>
                                      <p:cBhvr>
                                        <p:cTn id="103" dur="1" fill="hold">
                                          <p:stCondLst>
                                            <p:cond delay="0"/>
                                          </p:stCondLst>
                                        </p:cTn>
                                        <p:tgtEl>
                                          <p:spTgt spid="44"/>
                                        </p:tgtEl>
                                        <p:attrNameLst>
                                          <p:attrName>style.visibility</p:attrName>
                                        </p:attrNameLst>
                                      </p:cBhvr>
                                      <p:to>
                                        <p:strVal val="visible"/>
                                      </p:to>
                                    </p:set>
                                    <p:anim calcmode="lin" valueType="num">
                                      <p:cBhvr>
                                        <p:cTn id="104" dur="500" fill="hold"/>
                                        <p:tgtEl>
                                          <p:spTgt spid="44"/>
                                        </p:tgtEl>
                                        <p:attrNameLst>
                                          <p:attrName>ppt_w</p:attrName>
                                        </p:attrNameLst>
                                      </p:cBhvr>
                                      <p:tavLst>
                                        <p:tav tm="0">
                                          <p:val>
                                            <p:fltVal val="0"/>
                                          </p:val>
                                        </p:tav>
                                        <p:tav tm="100000">
                                          <p:val>
                                            <p:strVal val="#ppt_w"/>
                                          </p:val>
                                        </p:tav>
                                      </p:tavLst>
                                    </p:anim>
                                    <p:anim calcmode="lin" valueType="num">
                                      <p:cBhvr>
                                        <p:cTn id="105" dur="500" fill="hold"/>
                                        <p:tgtEl>
                                          <p:spTgt spid="44"/>
                                        </p:tgtEl>
                                        <p:attrNameLst>
                                          <p:attrName>ppt_h</p:attrName>
                                        </p:attrNameLst>
                                      </p:cBhvr>
                                      <p:tavLst>
                                        <p:tav tm="0">
                                          <p:val>
                                            <p:fltVal val="0"/>
                                          </p:val>
                                        </p:tav>
                                        <p:tav tm="100000">
                                          <p:val>
                                            <p:strVal val="#ppt_h"/>
                                          </p:val>
                                        </p:tav>
                                      </p:tavLst>
                                    </p:anim>
                                    <p:animEffect transition="in" filter="fade">
                                      <p:cBhvr>
                                        <p:cTn id="106" dur="500"/>
                                        <p:tgtEl>
                                          <p:spTgt spid="44"/>
                                        </p:tgtEl>
                                      </p:cBhvr>
                                    </p:animEffect>
                                  </p:childTnLst>
                                </p:cTn>
                              </p:par>
                              <p:par>
                                <p:cTn id="107" presetID="10" presetClass="entr" presetSubtype="0" fill="hold" nodeType="withEffect">
                                  <p:stCondLst>
                                    <p:cond delay="0"/>
                                  </p:stCondLst>
                                  <p:childTnLst>
                                    <p:set>
                                      <p:cBhvr>
                                        <p:cTn id="108" dur="1" fill="hold">
                                          <p:stCondLst>
                                            <p:cond delay="0"/>
                                          </p:stCondLst>
                                        </p:cTn>
                                        <p:tgtEl>
                                          <p:spTgt spid="50"/>
                                        </p:tgtEl>
                                        <p:attrNameLst>
                                          <p:attrName>style.visibility</p:attrName>
                                        </p:attrNameLst>
                                      </p:cBhvr>
                                      <p:to>
                                        <p:strVal val="visible"/>
                                      </p:to>
                                    </p:set>
                                    <p:anim calcmode="lin" valueType="num">
                                      <p:cBhvr>
                                        <p:cTn id="109" dur="500" fill="hold"/>
                                        <p:tgtEl>
                                          <p:spTgt spid="50"/>
                                        </p:tgtEl>
                                        <p:attrNameLst>
                                          <p:attrName>ppt_w</p:attrName>
                                        </p:attrNameLst>
                                      </p:cBhvr>
                                      <p:tavLst>
                                        <p:tav tm="0">
                                          <p:val>
                                            <p:fltVal val="0"/>
                                          </p:val>
                                        </p:tav>
                                        <p:tav tm="100000">
                                          <p:val>
                                            <p:strVal val="#ppt_w"/>
                                          </p:val>
                                        </p:tav>
                                      </p:tavLst>
                                    </p:anim>
                                    <p:anim calcmode="lin" valueType="num">
                                      <p:cBhvr>
                                        <p:cTn id="110" dur="500" fill="hold"/>
                                        <p:tgtEl>
                                          <p:spTgt spid="50"/>
                                        </p:tgtEl>
                                        <p:attrNameLst>
                                          <p:attrName>ppt_h</p:attrName>
                                        </p:attrNameLst>
                                      </p:cBhvr>
                                      <p:tavLst>
                                        <p:tav tm="0">
                                          <p:val>
                                            <p:fltVal val="0"/>
                                          </p:val>
                                        </p:tav>
                                        <p:tav tm="100000">
                                          <p:val>
                                            <p:strVal val="#ppt_h"/>
                                          </p:val>
                                        </p:tav>
                                      </p:tavLst>
                                    </p:anim>
                                    <p:animEffect transition="in" filter="fade">
                                      <p:cBhvr>
                                        <p:cTn id="111" dur="500"/>
                                        <p:tgtEl>
                                          <p:spTgt spid="50"/>
                                        </p:tgtEl>
                                      </p:cBhvr>
                                    </p:animEffect>
                                  </p:childTnLst>
                                </p:cTn>
                              </p:par>
                              <p:par>
                                <p:cTn id="112" presetID="10" presetClass="entr" presetSubtype="0" fill="hold" nodeType="withEffect">
                                  <p:stCondLst>
                                    <p:cond delay="300"/>
                                  </p:stCondLst>
                                  <p:childTnLst>
                                    <p:set>
                                      <p:cBhvr>
                                        <p:cTn id="113" dur="1" fill="hold">
                                          <p:stCondLst>
                                            <p:cond delay="0"/>
                                          </p:stCondLst>
                                        </p:cTn>
                                        <p:tgtEl>
                                          <p:spTgt spid="32"/>
                                        </p:tgtEl>
                                        <p:attrNameLst>
                                          <p:attrName>style.visibility</p:attrName>
                                        </p:attrNameLst>
                                      </p:cBhvr>
                                      <p:to>
                                        <p:strVal val="visible"/>
                                      </p:to>
                                    </p:set>
                                    <p:anim calcmode="lin" valueType="num">
                                      <p:cBhvr>
                                        <p:cTn id="114" dur="500" fill="hold"/>
                                        <p:tgtEl>
                                          <p:spTgt spid="32"/>
                                        </p:tgtEl>
                                        <p:attrNameLst>
                                          <p:attrName>ppt_w</p:attrName>
                                        </p:attrNameLst>
                                      </p:cBhvr>
                                      <p:tavLst>
                                        <p:tav tm="0">
                                          <p:val>
                                            <p:fltVal val="0"/>
                                          </p:val>
                                        </p:tav>
                                        <p:tav tm="100000">
                                          <p:val>
                                            <p:strVal val="#ppt_w"/>
                                          </p:val>
                                        </p:tav>
                                      </p:tavLst>
                                    </p:anim>
                                    <p:anim calcmode="lin" valueType="num">
                                      <p:cBhvr>
                                        <p:cTn id="115" dur="500" fill="hold"/>
                                        <p:tgtEl>
                                          <p:spTgt spid="32"/>
                                        </p:tgtEl>
                                        <p:attrNameLst>
                                          <p:attrName>ppt_h</p:attrName>
                                        </p:attrNameLst>
                                      </p:cBhvr>
                                      <p:tavLst>
                                        <p:tav tm="0">
                                          <p:val>
                                            <p:fltVal val="0"/>
                                          </p:val>
                                        </p:tav>
                                        <p:tav tm="100000">
                                          <p:val>
                                            <p:strVal val="#ppt_h"/>
                                          </p:val>
                                        </p:tav>
                                      </p:tavLst>
                                    </p:anim>
                                    <p:animEffect transition="in" filter="fade">
                                      <p:cBhvr>
                                        <p:cTn id="116" dur="500"/>
                                        <p:tgtEl>
                                          <p:spTgt spid="32"/>
                                        </p:tgtEl>
                                      </p:cBhvr>
                                    </p:animEffect>
                                  </p:childTnLst>
                                </p:cTn>
                              </p:par>
                              <p:par>
                                <p:cTn id="117" presetID="10" presetClass="entr" presetSubtype="0" fill="hold" nodeType="withEffect">
                                  <p:stCondLst>
                                    <p:cond delay="400"/>
                                  </p:stCondLst>
                                  <p:childTnLst>
                                    <p:set>
                                      <p:cBhvr>
                                        <p:cTn id="118" dur="1" fill="hold">
                                          <p:stCondLst>
                                            <p:cond delay="0"/>
                                          </p:stCondLst>
                                        </p:cTn>
                                        <p:tgtEl>
                                          <p:spTgt spid="77"/>
                                        </p:tgtEl>
                                        <p:attrNameLst>
                                          <p:attrName>style.visibility</p:attrName>
                                        </p:attrNameLst>
                                      </p:cBhvr>
                                      <p:to>
                                        <p:strVal val="visible"/>
                                      </p:to>
                                    </p:set>
                                    <p:anim calcmode="lin" valueType="num">
                                      <p:cBhvr>
                                        <p:cTn id="119" dur="500" fill="hold"/>
                                        <p:tgtEl>
                                          <p:spTgt spid="77"/>
                                        </p:tgtEl>
                                        <p:attrNameLst>
                                          <p:attrName>ppt_w</p:attrName>
                                        </p:attrNameLst>
                                      </p:cBhvr>
                                      <p:tavLst>
                                        <p:tav tm="0">
                                          <p:val>
                                            <p:fltVal val="0"/>
                                          </p:val>
                                        </p:tav>
                                        <p:tav tm="100000">
                                          <p:val>
                                            <p:strVal val="#ppt_w"/>
                                          </p:val>
                                        </p:tav>
                                      </p:tavLst>
                                    </p:anim>
                                    <p:anim calcmode="lin" valueType="num">
                                      <p:cBhvr>
                                        <p:cTn id="120" dur="500" fill="hold"/>
                                        <p:tgtEl>
                                          <p:spTgt spid="77"/>
                                        </p:tgtEl>
                                        <p:attrNameLst>
                                          <p:attrName>ppt_h</p:attrName>
                                        </p:attrNameLst>
                                      </p:cBhvr>
                                      <p:tavLst>
                                        <p:tav tm="0">
                                          <p:val>
                                            <p:fltVal val="0"/>
                                          </p:val>
                                        </p:tav>
                                        <p:tav tm="100000">
                                          <p:val>
                                            <p:strVal val="#ppt_h"/>
                                          </p:val>
                                        </p:tav>
                                      </p:tavLst>
                                    </p:anim>
                                    <p:animEffect transition="in" filter="fade">
                                      <p:cBhvr>
                                        <p:cTn id="121" dur="500"/>
                                        <p:tgtEl>
                                          <p:spTgt spid="77"/>
                                        </p:tgtEl>
                                      </p:cBhvr>
                                    </p:animEffect>
                                  </p:childTnLst>
                                </p:cTn>
                              </p:par>
                              <p:par>
                                <p:cTn id="122" presetID="10" presetClass="entr" presetSubtype="0" fill="hold" nodeType="withEffect">
                                  <p:stCondLst>
                                    <p:cond delay="200"/>
                                  </p:stCondLst>
                                  <p:childTnLst>
                                    <p:set>
                                      <p:cBhvr>
                                        <p:cTn id="123" dur="1" fill="hold">
                                          <p:stCondLst>
                                            <p:cond delay="0"/>
                                          </p:stCondLst>
                                        </p:cTn>
                                        <p:tgtEl>
                                          <p:spTgt spid="35"/>
                                        </p:tgtEl>
                                        <p:attrNameLst>
                                          <p:attrName>style.visibility</p:attrName>
                                        </p:attrNameLst>
                                      </p:cBhvr>
                                      <p:to>
                                        <p:strVal val="visible"/>
                                      </p:to>
                                    </p:set>
                                    <p:anim calcmode="lin" valueType="num">
                                      <p:cBhvr>
                                        <p:cTn id="124" dur="500" fill="hold"/>
                                        <p:tgtEl>
                                          <p:spTgt spid="35"/>
                                        </p:tgtEl>
                                        <p:attrNameLst>
                                          <p:attrName>ppt_w</p:attrName>
                                        </p:attrNameLst>
                                      </p:cBhvr>
                                      <p:tavLst>
                                        <p:tav tm="0">
                                          <p:val>
                                            <p:fltVal val="0"/>
                                          </p:val>
                                        </p:tav>
                                        <p:tav tm="100000">
                                          <p:val>
                                            <p:strVal val="#ppt_w"/>
                                          </p:val>
                                        </p:tav>
                                      </p:tavLst>
                                    </p:anim>
                                    <p:anim calcmode="lin" valueType="num">
                                      <p:cBhvr>
                                        <p:cTn id="125" dur="500" fill="hold"/>
                                        <p:tgtEl>
                                          <p:spTgt spid="35"/>
                                        </p:tgtEl>
                                        <p:attrNameLst>
                                          <p:attrName>ppt_h</p:attrName>
                                        </p:attrNameLst>
                                      </p:cBhvr>
                                      <p:tavLst>
                                        <p:tav tm="0">
                                          <p:val>
                                            <p:fltVal val="0"/>
                                          </p:val>
                                        </p:tav>
                                        <p:tav tm="100000">
                                          <p:val>
                                            <p:strVal val="#ppt_h"/>
                                          </p:val>
                                        </p:tav>
                                      </p:tavLst>
                                    </p:anim>
                                    <p:animEffect transition="in" filter="fade">
                                      <p:cBhvr>
                                        <p:cTn id="126" dur="500"/>
                                        <p:tgtEl>
                                          <p:spTgt spid="35"/>
                                        </p:tgtEl>
                                      </p:cBhvr>
                                    </p:animEffect>
                                  </p:childTnLst>
                                </p:cTn>
                              </p:par>
                              <p:par>
                                <p:cTn id="127" presetID="10" presetClass="entr" presetSubtype="0" fill="hold" nodeType="withEffect">
                                  <p:stCondLst>
                                    <p:cond delay="200"/>
                                  </p:stCondLst>
                                  <p:childTnLst>
                                    <p:set>
                                      <p:cBhvr>
                                        <p:cTn id="128" dur="1" fill="hold">
                                          <p:stCondLst>
                                            <p:cond delay="0"/>
                                          </p:stCondLst>
                                        </p:cTn>
                                        <p:tgtEl>
                                          <p:spTgt spid="53"/>
                                        </p:tgtEl>
                                        <p:attrNameLst>
                                          <p:attrName>style.visibility</p:attrName>
                                        </p:attrNameLst>
                                      </p:cBhvr>
                                      <p:to>
                                        <p:strVal val="visible"/>
                                      </p:to>
                                    </p:set>
                                    <p:anim calcmode="lin" valueType="num">
                                      <p:cBhvr>
                                        <p:cTn id="129" dur="500" fill="hold"/>
                                        <p:tgtEl>
                                          <p:spTgt spid="53"/>
                                        </p:tgtEl>
                                        <p:attrNameLst>
                                          <p:attrName>ppt_w</p:attrName>
                                        </p:attrNameLst>
                                      </p:cBhvr>
                                      <p:tavLst>
                                        <p:tav tm="0">
                                          <p:val>
                                            <p:fltVal val="0"/>
                                          </p:val>
                                        </p:tav>
                                        <p:tav tm="100000">
                                          <p:val>
                                            <p:strVal val="#ppt_w"/>
                                          </p:val>
                                        </p:tav>
                                      </p:tavLst>
                                    </p:anim>
                                    <p:anim calcmode="lin" valueType="num">
                                      <p:cBhvr>
                                        <p:cTn id="130" dur="500" fill="hold"/>
                                        <p:tgtEl>
                                          <p:spTgt spid="53"/>
                                        </p:tgtEl>
                                        <p:attrNameLst>
                                          <p:attrName>ppt_h</p:attrName>
                                        </p:attrNameLst>
                                      </p:cBhvr>
                                      <p:tavLst>
                                        <p:tav tm="0">
                                          <p:val>
                                            <p:fltVal val="0"/>
                                          </p:val>
                                        </p:tav>
                                        <p:tav tm="100000">
                                          <p:val>
                                            <p:strVal val="#ppt_h"/>
                                          </p:val>
                                        </p:tav>
                                      </p:tavLst>
                                    </p:anim>
                                    <p:animEffect transition="in" filter="fade">
                                      <p:cBhvr>
                                        <p:cTn id="131" dur="500"/>
                                        <p:tgtEl>
                                          <p:spTgt spid="53"/>
                                        </p:tgtEl>
                                      </p:cBhvr>
                                    </p:animEffect>
                                  </p:childTnLst>
                                </p:cTn>
                              </p:par>
                              <p:par>
                                <p:cTn id="132" presetID="10" presetClass="entr" presetSubtype="0" fill="hold" nodeType="withEffect">
                                  <p:stCondLst>
                                    <p:cond delay="100"/>
                                  </p:stCondLst>
                                  <p:childTnLst>
                                    <p:set>
                                      <p:cBhvr>
                                        <p:cTn id="133" dur="1" fill="hold">
                                          <p:stCondLst>
                                            <p:cond delay="0"/>
                                          </p:stCondLst>
                                        </p:cTn>
                                        <p:tgtEl>
                                          <p:spTgt spid="68"/>
                                        </p:tgtEl>
                                        <p:attrNameLst>
                                          <p:attrName>style.visibility</p:attrName>
                                        </p:attrNameLst>
                                      </p:cBhvr>
                                      <p:to>
                                        <p:strVal val="visible"/>
                                      </p:to>
                                    </p:set>
                                    <p:anim calcmode="lin" valueType="num">
                                      <p:cBhvr>
                                        <p:cTn id="134" dur="500" fill="hold"/>
                                        <p:tgtEl>
                                          <p:spTgt spid="68"/>
                                        </p:tgtEl>
                                        <p:attrNameLst>
                                          <p:attrName>ppt_w</p:attrName>
                                        </p:attrNameLst>
                                      </p:cBhvr>
                                      <p:tavLst>
                                        <p:tav tm="0">
                                          <p:val>
                                            <p:fltVal val="0"/>
                                          </p:val>
                                        </p:tav>
                                        <p:tav tm="100000">
                                          <p:val>
                                            <p:strVal val="#ppt_w"/>
                                          </p:val>
                                        </p:tav>
                                      </p:tavLst>
                                    </p:anim>
                                    <p:anim calcmode="lin" valueType="num">
                                      <p:cBhvr>
                                        <p:cTn id="135" dur="500" fill="hold"/>
                                        <p:tgtEl>
                                          <p:spTgt spid="68"/>
                                        </p:tgtEl>
                                        <p:attrNameLst>
                                          <p:attrName>ppt_h</p:attrName>
                                        </p:attrNameLst>
                                      </p:cBhvr>
                                      <p:tavLst>
                                        <p:tav tm="0">
                                          <p:val>
                                            <p:fltVal val="0"/>
                                          </p:val>
                                        </p:tav>
                                        <p:tav tm="100000">
                                          <p:val>
                                            <p:strVal val="#ppt_h"/>
                                          </p:val>
                                        </p:tav>
                                      </p:tavLst>
                                    </p:anim>
                                    <p:animEffect transition="in" filter="fade">
                                      <p:cBhvr>
                                        <p:cTn id="136" dur="500"/>
                                        <p:tgtEl>
                                          <p:spTgt spid="68"/>
                                        </p:tgtEl>
                                      </p:cBhvr>
                                    </p:animEffect>
                                  </p:childTnLst>
                                </p:cTn>
                              </p:par>
                              <p:par>
                                <p:cTn id="137" presetID="10" presetClass="entr" presetSubtype="0" fill="hold" nodeType="with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p:cTn id="139" dur="500" fill="hold"/>
                                        <p:tgtEl>
                                          <p:spTgt spid="56"/>
                                        </p:tgtEl>
                                        <p:attrNameLst>
                                          <p:attrName>ppt_w</p:attrName>
                                        </p:attrNameLst>
                                      </p:cBhvr>
                                      <p:tavLst>
                                        <p:tav tm="0">
                                          <p:val>
                                            <p:fltVal val="0"/>
                                          </p:val>
                                        </p:tav>
                                        <p:tav tm="100000">
                                          <p:val>
                                            <p:strVal val="#ppt_w"/>
                                          </p:val>
                                        </p:tav>
                                      </p:tavLst>
                                    </p:anim>
                                    <p:anim calcmode="lin" valueType="num">
                                      <p:cBhvr>
                                        <p:cTn id="140" dur="500" fill="hold"/>
                                        <p:tgtEl>
                                          <p:spTgt spid="56"/>
                                        </p:tgtEl>
                                        <p:attrNameLst>
                                          <p:attrName>ppt_h</p:attrName>
                                        </p:attrNameLst>
                                      </p:cBhvr>
                                      <p:tavLst>
                                        <p:tav tm="0">
                                          <p:val>
                                            <p:fltVal val="0"/>
                                          </p:val>
                                        </p:tav>
                                        <p:tav tm="100000">
                                          <p:val>
                                            <p:strVal val="#ppt_h"/>
                                          </p:val>
                                        </p:tav>
                                      </p:tavLst>
                                    </p:anim>
                                    <p:animEffect transition="in" filter="fade">
                                      <p:cBhvr>
                                        <p:cTn id="141" dur="500"/>
                                        <p:tgtEl>
                                          <p:spTgt spid="56"/>
                                        </p:tgtEl>
                                      </p:cBhvr>
                                    </p:animEffect>
                                  </p:childTnLst>
                                </p:cTn>
                              </p:par>
                              <p:par>
                                <p:cTn id="142" presetID="10" presetClass="entr" presetSubtype="0"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p:cTn id="144" dur="500" fill="hold"/>
                                        <p:tgtEl>
                                          <p:spTgt spid="65"/>
                                        </p:tgtEl>
                                        <p:attrNameLst>
                                          <p:attrName>ppt_w</p:attrName>
                                        </p:attrNameLst>
                                      </p:cBhvr>
                                      <p:tavLst>
                                        <p:tav tm="0">
                                          <p:val>
                                            <p:fltVal val="0"/>
                                          </p:val>
                                        </p:tav>
                                        <p:tav tm="100000">
                                          <p:val>
                                            <p:strVal val="#ppt_w"/>
                                          </p:val>
                                        </p:tav>
                                      </p:tavLst>
                                    </p:anim>
                                    <p:anim calcmode="lin" valueType="num">
                                      <p:cBhvr>
                                        <p:cTn id="145" dur="500" fill="hold"/>
                                        <p:tgtEl>
                                          <p:spTgt spid="65"/>
                                        </p:tgtEl>
                                        <p:attrNameLst>
                                          <p:attrName>ppt_h</p:attrName>
                                        </p:attrNameLst>
                                      </p:cBhvr>
                                      <p:tavLst>
                                        <p:tav tm="0">
                                          <p:val>
                                            <p:fltVal val="0"/>
                                          </p:val>
                                        </p:tav>
                                        <p:tav tm="100000">
                                          <p:val>
                                            <p:strVal val="#ppt_h"/>
                                          </p:val>
                                        </p:tav>
                                      </p:tavLst>
                                    </p:anim>
                                    <p:animEffect transition="in" filter="fade">
                                      <p:cBhvr>
                                        <p:cTn id="146" dur="500"/>
                                        <p:tgtEl>
                                          <p:spTgt spid="65"/>
                                        </p:tgtEl>
                                      </p:cBhvr>
                                    </p:animEffect>
                                  </p:childTnLst>
                                </p:cTn>
                              </p:par>
                              <p:par>
                                <p:cTn id="147" presetID="10" presetClass="entr" presetSubtype="0" fill="hold" nodeType="withEffect">
                                  <p:stCondLst>
                                    <p:cond delay="300"/>
                                  </p:stCondLst>
                                  <p:childTnLst>
                                    <p:set>
                                      <p:cBhvr>
                                        <p:cTn id="148" dur="1" fill="hold">
                                          <p:stCondLst>
                                            <p:cond delay="0"/>
                                          </p:stCondLst>
                                        </p:cTn>
                                        <p:tgtEl>
                                          <p:spTgt spid="38"/>
                                        </p:tgtEl>
                                        <p:attrNameLst>
                                          <p:attrName>style.visibility</p:attrName>
                                        </p:attrNameLst>
                                      </p:cBhvr>
                                      <p:to>
                                        <p:strVal val="visible"/>
                                      </p:to>
                                    </p:set>
                                    <p:anim calcmode="lin" valueType="num">
                                      <p:cBhvr>
                                        <p:cTn id="149" dur="500" fill="hold"/>
                                        <p:tgtEl>
                                          <p:spTgt spid="38"/>
                                        </p:tgtEl>
                                        <p:attrNameLst>
                                          <p:attrName>ppt_w</p:attrName>
                                        </p:attrNameLst>
                                      </p:cBhvr>
                                      <p:tavLst>
                                        <p:tav tm="0">
                                          <p:val>
                                            <p:fltVal val="0"/>
                                          </p:val>
                                        </p:tav>
                                        <p:tav tm="100000">
                                          <p:val>
                                            <p:strVal val="#ppt_w"/>
                                          </p:val>
                                        </p:tav>
                                      </p:tavLst>
                                    </p:anim>
                                    <p:anim calcmode="lin" valueType="num">
                                      <p:cBhvr>
                                        <p:cTn id="150" dur="500" fill="hold"/>
                                        <p:tgtEl>
                                          <p:spTgt spid="38"/>
                                        </p:tgtEl>
                                        <p:attrNameLst>
                                          <p:attrName>ppt_h</p:attrName>
                                        </p:attrNameLst>
                                      </p:cBhvr>
                                      <p:tavLst>
                                        <p:tav tm="0">
                                          <p:val>
                                            <p:fltVal val="0"/>
                                          </p:val>
                                        </p:tav>
                                        <p:tav tm="100000">
                                          <p:val>
                                            <p:strVal val="#ppt_h"/>
                                          </p:val>
                                        </p:tav>
                                      </p:tavLst>
                                    </p:anim>
                                    <p:animEffect transition="in" filter="fade">
                                      <p:cBhvr>
                                        <p:cTn id="151" dur="500"/>
                                        <p:tgtEl>
                                          <p:spTgt spid="38"/>
                                        </p:tgtEl>
                                      </p:cBhvr>
                                    </p:animEffect>
                                  </p:childTnLst>
                                </p:cTn>
                              </p:par>
                              <p:par>
                                <p:cTn id="152" presetID="10" presetClass="entr" presetSubtype="0" fill="hold" nodeType="withEffect">
                                  <p:stCondLst>
                                    <p:cond delay="300"/>
                                  </p:stCondLst>
                                  <p:childTnLst>
                                    <p:set>
                                      <p:cBhvr>
                                        <p:cTn id="153" dur="1" fill="hold">
                                          <p:stCondLst>
                                            <p:cond delay="0"/>
                                          </p:stCondLst>
                                        </p:cTn>
                                        <p:tgtEl>
                                          <p:spTgt spid="62"/>
                                        </p:tgtEl>
                                        <p:attrNameLst>
                                          <p:attrName>style.visibility</p:attrName>
                                        </p:attrNameLst>
                                      </p:cBhvr>
                                      <p:to>
                                        <p:strVal val="visible"/>
                                      </p:to>
                                    </p:set>
                                    <p:anim calcmode="lin" valueType="num">
                                      <p:cBhvr>
                                        <p:cTn id="154" dur="500" fill="hold"/>
                                        <p:tgtEl>
                                          <p:spTgt spid="62"/>
                                        </p:tgtEl>
                                        <p:attrNameLst>
                                          <p:attrName>ppt_w</p:attrName>
                                        </p:attrNameLst>
                                      </p:cBhvr>
                                      <p:tavLst>
                                        <p:tav tm="0">
                                          <p:val>
                                            <p:fltVal val="0"/>
                                          </p:val>
                                        </p:tav>
                                        <p:tav tm="100000">
                                          <p:val>
                                            <p:strVal val="#ppt_w"/>
                                          </p:val>
                                        </p:tav>
                                      </p:tavLst>
                                    </p:anim>
                                    <p:anim calcmode="lin" valueType="num">
                                      <p:cBhvr>
                                        <p:cTn id="155" dur="500" fill="hold"/>
                                        <p:tgtEl>
                                          <p:spTgt spid="62"/>
                                        </p:tgtEl>
                                        <p:attrNameLst>
                                          <p:attrName>ppt_h</p:attrName>
                                        </p:attrNameLst>
                                      </p:cBhvr>
                                      <p:tavLst>
                                        <p:tav tm="0">
                                          <p:val>
                                            <p:fltVal val="0"/>
                                          </p:val>
                                        </p:tav>
                                        <p:tav tm="100000">
                                          <p:val>
                                            <p:strVal val="#ppt_h"/>
                                          </p:val>
                                        </p:tav>
                                      </p:tavLst>
                                    </p:anim>
                                    <p:animEffect transition="in" filter="fade">
                                      <p:cBhvr>
                                        <p:cTn id="156" dur="500"/>
                                        <p:tgtEl>
                                          <p:spTgt spid="62"/>
                                        </p:tgtEl>
                                      </p:cBhvr>
                                    </p:animEffect>
                                  </p:childTnLst>
                                </p:cTn>
                              </p:par>
                              <p:par>
                                <p:cTn id="157" presetID="10" presetClass="entr" presetSubtype="0" fill="hold" nodeType="withEffect">
                                  <p:stCondLst>
                                    <p:cond delay="400"/>
                                  </p:stCondLst>
                                  <p:childTnLst>
                                    <p:set>
                                      <p:cBhvr>
                                        <p:cTn id="158" dur="1" fill="hold">
                                          <p:stCondLst>
                                            <p:cond delay="0"/>
                                          </p:stCondLst>
                                        </p:cTn>
                                        <p:tgtEl>
                                          <p:spTgt spid="74"/>
                                        </p:tgtEl>
                                        <p:attrNameLst>
                                          <p:attrName>style.visibility</p:attrName>
                                        </p:attrNameLst>
                                      </p:cBhvr>
                                      <p:to>
                                        <p:strVal val="visible"/>
                                      </p:to>
                                    </p:set>
                                    <p:anim calcmode="lin" valueType="num">
                                      <p:cBhvr>
                                        <p:cTn id="159" dur="500" fill="hold"/>
                                        <p:tgtEl>
                                          <p:spTgt spid="74"/>
                                        </p:tgtEl>
                                        <p:attrNameLst>
                                          <p:attrName>ppt_w</p:attrName>
                                        </p:attrNameLst>
                                      </p:cBhvr>
                                      <p:tavLst>
                                        <p:tav tm="0">
                                          <p:val>
                                            <p:fltVal val="0"/>
                                          </p:val>
                                        </p:tav>
                                        <p:tav tm="100000">
                                          <p:val>
                                            <p:strVal val="#ppt_w"/>
                                          </p:val>
                                        </p:tav>
                                      </p:tavLst>
                                    </p:anim>
                                    <p:anim calcmode="lin" valueType="num">
                                      <p:cBhvr>
                                        <p:cTn id="160" dur="500" fill="hold"/>
                                        <p:tgtEl>
                                          <p:spTgt spid="74"/>
                                        </p:tgtEl>
                                        <p:attrNameLst>
                                          <p:attrName>ppt_h</p:attrName>
                                        </p:attrNameLst>
                                      </p:cBhvr>
                                      <p:tavLst>
                                        <p:tav tm="0">
                                          <p:val>
                                            <p:fltVal val="0"/>
                                          </p:val>
                                        </p:tav>
                                        <p:tav tm="100000">
                                          <p:val>
                                            <p:strVal val="#ppt_h"/>
                                          </p:val>
                                        </p:tav>
                                      </p:tavLst>
                                    </p:anim>
                                    <p:animEffect transition="in" filter="fade">
                                      <p:cBhvr>
                                        <p:cTn id="161" dur="500"/>
                                        <p:tgtEl>
                                          <p:spTgt spid="74"/>
                                        </p:tgtEl>
                                      </p:cBhvr>
                                    </p:animEffect>
                                  </p:childTnLst>
                                </p:cTn>
                              </p:par>
                            </p:childTnLst>
                          </p:cTn>
                        </p:par>
                        <p:par>
                          <p:cTn id="162" fill="hold">
                            <p:stCondLst>
                              <p:cond delay="2950"/>
                            </p:stCondLst>
                            <p:childTnLst>
                              <p:par>
                                <p:cTn id="163" presetID="10" presetClass="entr" presetSubtype="0" fill="hold" grpId="0" nodeType="afterEffect">
                                  <p:stCondLst>
                                    <p:cond delay="0"/>
                                  </p:stCondLst>
                                  <p:childTnLst>
                                    <p:set>
                                      <p:cBhvr>
                                        <p:cTn id="164" dur="1" fill="hold">
                                          <p:stCondLst>
                                            <p:cond delay="0"/>
                                          </p:stCondLst>
                                        </p:cTn>
                                        <p:tgtEl>
                                          <p:spTgt spid="25"/>
                                        </p:tgtEl>
                                        <p:attrNameLst>
                                          <p:attrName>style.visibility</p:attrName>
                                        </p:attrNameLst>
                                      </p:cBhvr>
                                      <p:to>
                                        <p:strVal val="visible"/>
                                      </p:to>
                                    </p:set>
                                    <p:anim calcmode="lin" valueType="num">
                                      <p:cBhvr>
                                        <p:cTn id="165" dur="500" fill="hold"/>
                                        <p:tgtEl>
                                          <p:spTgt spid="25"/>
                                        </p:tgtEl>
                                        <p:attrNameLst>
                                          <p:attrName>ppt_w</p:attrName>
                                        </p:attrNameLst>
                                      </p:cBhvr>
                                      <p:tavLst>
                                        <p:tav tm="0">
                                          <p:val>
                                            <p:fltVal val="0"/>
                                          </p:val>
                                        </p:tav>
                                        <p:tav tm="100000">
                                          <p:val>
                                            <p:strVal val="#ppt_w"/>
                                          </p:val>
                                        </p:tav>
                                      </p:tavLst>
                                    </p:anim>
                                    <p:anim calcmode="lin" valueType="num">
                                      <p:cBhvr>
                                        <p:cTn id="166" dur="500" fill="hold"/>
                                        <p:tgtEl>
                                          <p:spTgt spid="25"/>
                                        </p:tgtEl>
                                        <p:attrNameLst>
                                          <p:attrName>ppt_h</p:attrName>
                                        </p:attrNameLst>
                                      </p:cBhvr>
                                      <p:tavLst>
                                        <p:tav tm="0">
                                          <p:val>
                                            <p:fltVal val="0"/>
                                          </p:val>
                                        </p:tav>
                                        <p:tav tm="100000">
                                          <p:val>
                                            <p:strVal val="#ppt_h"/>
                                          </p:val>
                                        </p:tav>
                                      </p:tavLst>
                                    </p:anim>
                                    <p:animEffect transition="in" filter="fade">
                                      <p:cBhvr>
                                        <p:cTn id="167" dur="500"/>
                                        <p:tgtEl>
                                          <p:spTgt spid="25"/>
                                        </p:tgtEl>
                                      </p:cBhvr>
                                    </p:animEffect>
                                  </p:childTnLst>
                                </p:cTn>
                              </p:par>
                              <p:par>
                                <p:cTn id="168" presetID="10" presetClass="entr" presetSubtype="0" fill="hold" grpId="0" nodeType="withEffect">
                                  <p:stCondLst>
                                    <p:cond delay="200"/>
                                  </p:stCondLst>
                                  <p:childTnLst>
                                    <p:set>
                                      <p:cBhvr>
                                        <p:cTn id="169" dur="1" fill="hold">
                                          <p:stCondLst>
                                            <p:cond delay="0"/>
                                          </p:stCondLst>
                                        </p:cTn>
                                        <p:tgtEl>
                                          <p:spTgt spid="30"/>
                                        </p:tgtEl>
                                        <p:attrNameLst>
                                          <p:attrName>style.visibility</p:attrName>
                                        </p:attrNameLst>
                                      </p:cBhvr>
                                      <p:to>
                                        <p:strVal val="visible"/>
                                      </p:to>
                                    </p:set>
                                    <p:anim calcmode="lin" valueType="num">
                                      <p:cBhvr>
                                        <p:cTn id="170" dur="500" fill="hold"/>
                                        <p:tgtEl>
                                          <p:spTgt spid="30"/>
                                        </p:tgtEl>
                                        <p:attrNameLst>
                                          <p:attrName>ppt_w</p:attrName>
                                        </p:attrNameLst>
                                      </p:cBhvr>
                                      <p:tavLst>
                                        <p:tav tm="0">
                                          <p:val>
                                            <p:fltVal val="0"/>
                                          </p:val>
                                        </p:tav>
                                        <p:tav tm="100000">
                                          <p:val>
                                            <p:strVal val="#ppt_w"/>
                                          </p:val>
                                        </p:tav>
                                      </p:tavLst>
                                    </p:anim>
                                    <p:anim calcmode="lin" valueType="num">
                                      <p:cBhvr>
                                        <p:cTn id="171" dur="500" fill="hold"/>
                                        <p:tgtEl>
                                          <p:spTgt spid="30"/>
                                        </p:tgtEl>
                                        <p:attrNameLst>
                                          <p:attrName>ppt_h</p:attrName>
                                        </p:attrNameLst>
                                      </p:cBhvr>
                                      <p:tavLst>
                                        <p:tav tm="0">
                                          <p:val>
                                            <p:fltVal val="0"/>
                                          </p:val>
                                        </p:tav>
                                        <p:tav tm="100000">
                                          <p:val>
                                            <p:strVal val="#ppt_h"/>
                                          </p:val>
                                        </p:tav>
                                      </p:tavLst>
                                    </p:anim>
                                    <p:animEffect transition="in" filter="fade">
                                      <p:cBhvr>
                                        <p:cTn id="172" dur="500"/>
                                        <p:tgtEl>
                                          <p:spTgt spid="30"/>
                                        </p:tgtEl>
                                      </p:cBhvr>
                                    </p:animEffect>
                                  </p:childTnLst>
                                </p:cTn>
                              </p:par>
                              <p:par>
                                <p:cTn id="173" presetID="10" presetClass="entr" presetSubtype="0" fill="hold" grpId="0" nodeType="withEffect">
                                  <p:stCondLst>
                                    <p:cond delay="300"/>
                                  </p:stCondLst>
                                  <p:childTnLst>
                                    <p:set>
                                      <p:cBhvr>
                                        <p:cTn id="174" dur="1" fill="hold">
                                          <p:stCondLst>
                                            <p:cond delay="0"/>
                                          </p:stCondLst>
                                        </p:cTn>
                                        <p:tgtEl>
                                          <p:spTgt spid="26"/>
                                        </p:tgtEl>
                                        <p:attrNameLst>
                                          <p:attrName>style.visibility</p:attrName>
                                        </p:attrNameLst>
                                      </p:cBhvr>
                                      <p:to>
                                        <p:strVal val="visible"/>
                                      </p:to>
                                    </p:set>
                                    <p:anim calcmode="lin" valueType="num">
                                      <p:cBhvr>
                                        <p:cTn id="175" dur="500" fill="hold"/>
                                        <p:tgtEl>
                                          <p:spTgt spid="26"/>
                                        </p:tgtEl>
                                        <p:attrNameLst>
                                          <p:attrName>ppt_w</p:attrName>
                                        </p:attrNameLst>
                                      </p:cBhvr>
                                      <p:tavLst>
                                        <p:tav tm="0">
                                          <p:val>
                                            <p:fltVal val="0"/>
                                          </p:val>
                                        </p:tav>
                                        <p:tav tm="100000">
                                          <p:val>
                                            <p:strVal val="#ppt_w"/>
                                          </p:val>
                                        </p:tav>
                                      </p:tavLst>
                                    </p:anim>
                                    <p:anim calcmode="lin" valueType="num">
                                      <p:cBhvr>
                                        <p:cTn id="176" dur="500" fill="hold"/>
                                        <p:tgtEl>
                                          <p:spTgt spid="26"/>
                                        </p:tgtEl>
                                        <p:attrNameLst>
                                          <p:attrName>ppt_h</p:attrName>
                                        </p:attrNameLst>
                                      </p:cBhvr>
                                      <p:tavLst>
                                        <p:tav tm="0">
                                          <p:val>
                                            <p:fltVal val="0"/>
                                          </p:val>
                                        </p:tav>
                                        <p:tav tm="100000">
                                          <p:val>
                                            <p:strVal val="#ppt_h"/>
                                          </p:val>
                                        </p:tav>
                                      </p:tavLst>
                                    </p:anim>
                                    <p:animEffect transition="in" filter="fade">
                                      <p:cBhvr>
                                        <p:cTn id="177" dur="500"/>
                                        <p:tgtEl>
                                          <p:spTgt spid="26"/>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27"/>
                                        </p:tgtEl>
                                        <p:attrNameLst>
                                          <p:attrName>style.visibility</p:attrName>
                                        </p:attrNameLst>
                                      </p:cBhvr>
                                      <p:to>
                                        <p:strVal val="visible"/>
                                      </p:to>
                                    </p:set>
                                    <p:anim calcmode="lin" valueType="num">
                                      <p:cBhvr>
                                        <p:cTn id="180" dur="500" fill="hold"/>
                                        <p:tgtEl>
                                          <p:spTgt spid="27"/>
                                        </p:tgtEl>
                                        <p:attrNameLst>
                                          <p:attrName>ppt_w</p:attrName>
                                        </p:attrNameLst>
                                      </p:cBhvr>
                                      <p:tavLst>
                                        <p:tav tm="0">
                                          <p:val>
                                            <p:fltVal val="0"/>
                                          </p:val>
                                        </p:tav>
                                        <p:tav tm="100000">
                                          <p:val>
                                            <p:strVal val="#ppt_w"/>
                                          </p:val>
                                        </p:tav>
                                      </p:tavLst>
                                    </p:anim>
                                    <p:anim calcmode="lin" valueType="num">
                                      <p:cBhvr>
                                        <p:cTn id="181" dur="500" fill="hold"/>
                                        <p:tgtEl>
                                          <p:spTgt spid="27"/>
                                        </p:tgtEl>
                                        <p:attrNameLst>
                                          <p:attrName>ppt_h</p:attrName>
                                        </p:attrNameLst>
                                      </p:cBhvr>
                                      <p:tavLst>
                                        <p:tav tm="0">
                                          <p:val>
                                            <p:fltVal val="0"/>
                                          </p:val>
                                        </p:tav>
                                        <p:tav tm="100000">
                                          <p:val>
                                            <p:strVal val="#ppt_h"/>
                                          </p:val>
                                        </p:tav>
                                      </p:tavLst>
                                    </p:anim>
                                    <p:animEffect transition="in" filter="fade">
                                      <p:cBhvr>
                                        <p:cTn id="182" dur="500"/>
                                        <p:tgtEl>
                                          <p:spTgt spid="27"/>
                                        </p:tgtEl>
                                      </p:cBhvr>
                                    </p:animEffect>
                                  </p:childTnLst>
                                </p:cTn>
                              </p:par>
                              <p:par>
                                <p:cTn id="183" presetID="10" presetClass="entr" presetSubtype="0" fill="hold" grpId="0" nodeType="withEffect">
                                  <p:stCondLst>
                                    <p:cond delay="200"/>
                                  </p:stCondLst>
                                  <p:childTnLst>
                                    <p:set>
                                      <p:cBhvr>
                                        <p:cTn id="184" dur="1" fill="hold">
                                          <p:stCondLst>
                                            <p:cond delay="0"/>
                                          </p:stCondLst>
                                        </p:cTn>
                                        <p:tgtEl>
                                          <p:spTgt spid="24"/>
                                        </p:tgtEl>
                                        <p:attrNameLst>
                                          <p:attrName>style.visibility</p:attrName>
                                        </p:attrNameLst>
                                      </p:cBhvr>
                                      <p:to>
                                        <p:strVal val="visible"/>
                                      </p:to>
                                    </p:set>
                                    <p:anim calcmode="lin" valueType="num">
                                      <p:cBhvr>
                                        <p:cTn id="185" dur="500" fill="hold"/>
                                        <p:tgtEl>
                                          <p:spTgt spid="24"/>
                                        </p:tgtEl>
                                        <p:attrNameLst>
                                          <p:attrName>ppt_w</p:attrName>
                                        </p:attrNameLst>
                                      </p:cBhvr>
                                      <p:tavLst>
                                        <p:tav tm="0">
                                          <p:val>
                                            <p:fltVal val="0"/>
                                          </p:val>
                                        </p:tav>
                                        <p:tav tm="100000">
                                          <p:val>
                                            <p:strVal val="#ppt_w"/>
                                          </p:val>
                                        </p:tav>
                                      </p:tavLst>
                                    </p:anim>
                                    <p:anim calcmode="lin" valueType="num">
                                      <p:cBhvr>
                                        <p:cTn id="186" dur="500" fill="hold"/>
                                        <p:tgtEl>
                                          <p:spTgt spid="24"/>
                                        </p:tgtEl>
                                        <p:attrNameLst>
                                          <p:attrName>ppt_h</p:attrName>
                                        </p:attrNameLst>
                                      </p:cBhvr>
                                      <p:tavLst>
                                        <p:tav tm="0">
                                          <p:val>
                                            <p:fltVal val="0"/>
                                          </p:val>
                                        </p:tav>
                                        <p:tav tm="100000">
                                          <p:val>
                                            <p:strVal val="#ppt_h"/>
                                          </p:val>
                                        </p:tav>
                                      </p:tavLst>
                                    </p:anim>
                                    <p:animEffect transition="in" filter="fade">
                                      <p:cBhvr>
                                        <p:cTn id="187" dur="500"/>
                                        <p:tgtEl>
                                          <p:spTgt spid="24"/>
                                        </p:tgtEl>
                                      </p:cBhvr>
                                    </p:animEffect>
                                  </p:childTnLst>
                                </p:cTn>
                              </p:par>
                              <p:par>
                                <p:cTn id="188" presetID="10" presetClass="entr" presetSubtype="0" fill="hold" grpId="0" nodeType="withEffect">
                                  <p:stCondLst>
                                    <p:cond delay="300"/>
                                  </p:stCondLst>
                                  <p:childTnLst>
                                    <p:set>
                                      <p:cBhvr>
                                        <p:cTn id="189" dur="1" fill="hold">
                                          <p:stCondLst>
                                            <p:cond delay="0"/>
                                          </p:stCondLst>
                                        </p:cTn>
                                        <p:tgtEl>
                                          <p:spTgt spid="28"/>
                                        </p:tgtEl>
                                        <p:attrNameLst>
                                          <p:attrName>style.visibility</p:attrName>
                                        </p:attrNameLst>
                                      </p:cBhvr>
                                      <p:to>
                                        <p:strVal val="visible"/>
                                      </p:to>
                                    </p:set>
                                    <p:anim calcmode="lin" valueType="num">
                                      <p:cBhvr>
                                        <p:cTn id="190" dur="500" fill="hold"/>
                                        <p:tgtEl>
                                          <p:spTgt spid="28"/>
                                        </p:tgtEl>
                                        <p:attrNameLst>
                                          <p:attrName>ppt_w</p:attrName>
                                        </p:attrNameLst>
                                      </p:cBhvr>
                                      <p:tavLst>
                                        <p:tav tm="0">
                                          <p:val>
                                            <p:fltVal val="0"/>
                                          </p:val>
                                        </p:tav>
                                        <p:tav tm="100000">
                                          <p:val>
                                            <p:strVal val="#ppt_w"/>
                                          </p:val>
                                        </p:tav>
                                      </p:tavLst>
                                    </p:anim>
                                    <p:anim calcmode="lin" valueType="num">
                                      <p:cBhvr>
                                        <p:cTn id="191" dur="500" fill="hold"/>
                                        <p:tgtEl>
                                          <p:spTgt spid="28"/>
                                        </p:tgtEl>
                                        <p:attrNameLst>
                                          <p:attrName>ppt_h</p:attrName>
                                        </p:attrNameLst>
                                      </p:cBhvr>
                                      <p:tavLst>
                                        <p:tav tm="0">
                                          <p:val>
                                            <p:fltVal val="0"/>
                                          </p:val>
                                        </p:tav>
                                        <p:tav tm="100000">
                                          <p:val>
                                            <p:strVal val="#ppt_h"/>
                                          </p:val>
                                        </p:tav>
                                      </p:tavLst>
                                    </p:anim>
                                    <p:animEffect transition="in" filter="fade">
                                      <p:cBhvr>
                                        <p:cTn id="192" dur="500"/>
                                        <p:tgtEl>
                                          <p:spTgt spid="28"/>
                                        </p:tgtEl>
                                      </p:cBhvr>
                                    </p:animEffect>
                                  </p:childTnLst>
                                </p:cTn>
                              </p:par>
                              <p:par>
                                <p:cTn id="193" presetID="10" presetClass="entr" presetSubtype="0" fill="hold" grpId="0" nodeType="withEffect">
                                  <p:stCondLst>
                                    <p:cond delay="200"/>
                                  </p:stCondLst>
                                  <p:childTnLst>
                                    <p:set>
                                      <p:cBhvr>
                                        <p:cTn id="194" dur="1" fill="hold">
                                          <p:stCondLst>
                                            <p:cond delay="0"/>
                                          </p:stCondLst>
                                        </p:cTn>
                                        <p:tgtEl>
                                          <p:spTgt spid="29"/>
                                        </p:tgtEl>
                                        <p:attrNameLst>
                                          <p:attrName>style.visibility</p:attrName>
                                        </p:attrNameLst>
                                      </p:cBhvr>
                                      <p:to>
                                        <p:strVal val="visible"/>
                                      </p:to>
                                    </p:set>
                                    <p:anim calcmode="lin" valueType="num">
                                      <p:cBhvr>
                                        <p:cTn id="195" dur="500" fill="hold"/>
                                        <p:tgtEl>
                                          <p:spTgt spid="29"/>
                                        </p:tgtEl>
                                        <p:attrNameLst>
                                          <p:attrName>ppt_w</p:attrName>
                                        </p:attrNameLst>
                                      </p:cBhvr>
                                      <p:tavLst>
                                        <p:tav tm="0">
                                          <p:val>
                                            <p:fltVal val="0"/>
                                          </p:val>
                                        </p:tav>
                                        <p:tav tm="100000">
                                          <p:val>
                                            <p:strVal val="#ppt_w"/>
                                          </p:val>
                                        </p:tav>
                                      </p:tavLst>
                                    </p:anim>
                                    <p:anim calcmode="lin" valueType="num">
                                      <p:cBhvr>
                                        <p:cTn id="196" dur="500" fill="hold"/>
                                        <p:tgtEl>
                                          <p:spTgt spid="29"/>
                                        </p:tgtEl>
                                        <p:attrNameLst>
                                          <p:attrName>ppt_h</p:attrName>
                                        </p:attrNameLst>
                                      </p:cBhvr>
                                      <p:tavLst>
                                        <p:tav tm="0">
                                          <p:val>
                                            <p:fltVal val="0"/>
                                          </p:val>
                                        </p:tav>
                                        <p:tav tm="100000">
                                          <p:val>
                                            <p:strVal val="#ppt_h"/>
                                          </p:val>
                                        </p:tav>
                                      </p:tavLst>
                                    </p:anim>
                                    <p:animEffect transition="in" filter="fade">
                                      <p:cBhvr>
                                        <p:cTn id="197" dur="500"/>
                                        <p:tgtEl>
                                          <p:spTgt spid="29"/>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23"/>
                                        </p:tgtEl>
                                        <p:attrNameLst>
                                          <p:attrName>style.visibility</p:attrName>
                                        </p:attrNameLst>
                                      </p:cBhvr>
                                      <p:to>
                                        <p:strVal val="visible"/>
                                      </p:to>
                                    </p:set>
                                    <p:anim calcmode="lin" valueType="num">
                                      <p:cBhvr>
                                        <p:cTn id="200" dur="500" fill="hold"/>
                                        <p:tgtEl>
                                          <p:spTgt spid="23"/>
                                        </p:tgtEl>
                                        <p:attrNameLst>
                                          <p:attrName>ppt_w</p:attrName>
                                        </p:attrNameLst>
                                      </p:cBhvr>
                                      <p:tavLst>
                                        <p:tav tm="0">
                                          <p:val>
                                            <p:fltVal val="0"/>
                                          </p:val>
                                        </p:tav>
                                        <p:tav tm="100000">
                                          <p:val>
                                            <p:strVal val="#ppt_w"/>
                                          </p:val>
                                        </p:tav>
                                      </p:tavLst>
                                    </p:anim>
                                    <p:anim calcmode="lin" valueType="num">
                                      <p:cBhvr>
                                        <p:cTn id="201" dur="500" fill="hold"/>
                                        <p:tgtEl>
                                          <p:spTgt spid="23"/>
                                        </p:tgtEl>
                                        <p:attrNameLst>
                                          <p:attrName>ppt_h</p:attrName>
                                        </p:attrNameLst>
                                      </p:cBhvr>
                                      <p:tavLst>
                                        <p:tav tm="0">
                                          <p:val>
                                            <p:fltVal val="0"/>
                                          </p:val>
                                        </p:tav>
                                        <p:tav tm="100000">
                                          <p:val>
                                            <p:strVal val="#ppt_h"/>
                                          </p:val>
                                        </p:tav>
                                      </p:tavLst>
                                    </p:anim>
                                    <p:animEffect transition="in" filter="fade">
                                      <p:cBhvr>
                                        <p:cTn id="20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4" grpId="0" bldLvl="0" animBg="1" autoUpdateAnimBg="0"/>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autoUpdateAnimBg="0"/>
      <p:bldP spid="24" grpId="0" bldLvl="0" animBg="1" autoUpdateAnimBg="0"/>
      <p:bldP spid="25" grpId="0" bldLvl="0" animBg="1" autoUpdateAnimBg="0"/>
      <p:bldP spid="26" grpId="0" bldLvl="0" animBg="1" autoUpdateAnimBg="0"/>
      <p:bldP spid="27" grpId="0" bldLvl="0" animBg="1" autoUpdateAnimBg="0"/>
      <p:bldP spid="28" grpId="0" bldLvl="0" animBg="1" autoUpdateAnimBg="0"/>
      <p:bldP spid="29" grpId="0" bldLvl="0" animBg="1" autoUpdateAnimBg="0"/>
      <p:bldP spid="30" grpId="0" bldLvl="0" animBg="1" autoUpdateAnimBg="0"/>
      <p:bldP spid="71" grpId="0" bldLvl="0" animBg="1"/>
      <p:bldP spid="72" grpId="0" bldLvl="0" animBg="1"/>
      <p:bldP spid="7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769876" y="189165"/>
            <a:ext cx="2622658" cy="460375"/>
          </a:xfrm>
          <a:prstGeom prst="rect">
            <a:avLst/>
          </a:prstGeom>
          <a:noFill/>
        </p:spPr>
        <p:txBody>
          <a:bodyPr wrap="square" rtlCol="0">
            <a:spAutoFit/>
          </a:bodyPr>
          <a:lstStyle/>
          <a:p>
            <a:pPr algn="ctr"/>
            <a:r>
              <a:rPr lang="zh-CN" altLang="en-US" sz="2400" b="1" dirty="0">
                <a:solidFill>
                  <a:srgbClr val="F77A08"/>
                </a:solidFill>
                <a:latin typeface="微软雅黑" panose="020B0503020204020204" charset="-122"/>
                <a:ea typeface="微软雅黑" panose="020B0503020204020204" charset="-122"/>
              </a:rPr>
              <a:t>此处添加名称</a:t>
            </a:r>
          </a:p>
        </p:txBody>
      </p:sp>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601594" y="1463904"/>
            <a:ext cx="1447800" cy="1446213"/>
            <a:chOff x="1600993" y="1463903"/>
            <a:chExt cx="1447800" cy="1446213"/>
          </a:xfrm>
        </p:grpSpPr>
        <p:sp>
          <p:nvSpPr>
            <p:cNvPr id="42" name="Freeform 14"/>
            <p:cNvSpPr/>
            <p:nvPr/>
          </p:nvSpPr>
          <p:spPr bwMode="auto">
            <a:xfrm>
              <a:off x="1600993" y="1463903"/>
              <a:ext cx="1447800" cy="1446213"/>
            </a:xfrm>
            <a:custGeom>
              <a:avLst/>
              <a:gdLst>
                <a:gd name="T0" fmla="*/ 649558364 w 3227"/>
                <a:gd name="T1" fmla="*/ 328185033 h 3227"/>
                <a:gd name="T2" fmla="*/ 324879680 w 3227"/>
                <a:gd name="T3" fmla="*/ 648135123 h 3227"/>
                <a:gd name="T4" fmla="*/ 0 w 3227"/>
                <a:gd name="T5" fmla="*/ 323966949 h 3227"/>
                <a:gd name="T6" fmla="*/ 320652929 w 3227"/>
                <a:gd name="T7" fmla="*/ 0 h 3227"/>
                <a:gd name="T8" fmla="*/ 320652929 w 3227"/>
                <a:gd name="T9" fmla="*/ 0 h 3227"/>
                <a:gd name="T10" fmla="*/ 324879680 w 3227"/>
                <a:gd name="T11" fmla="*/ 0 h 3227"/>
                <a:gd name="T12" fmla="*/ 649558364 w 3227"/>
                <a:gd name="T13" fmla="*/ 0 h 3227"/>
                <a:gd name="T14" fmla="*/ 649558364 w 3227"/>
                <a:gd name="T15" fmla="*/ 323966949 h 3227"/>
                <a:gd name="T16" fmla="*/ 649558364 w 3227"/>
                <a:gd name="T17" fmla="*/ 328185033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F77A08"/>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defTabSz="685800">
                <a:defRPr/>
              </a:pPr>
              <a:endParaRPr lang="zh-CN" altLang="en-US" sz="1865">
                <a:solidFill>
                  <a:srgbClr val="404E63"/>
                </a:solidFill>
              </a:endParaRPr>
            </a:p>
          </p:txBody>
        </p:sp>
        <p:sp>
          <p:nvSpPr>
            <p:cNvPr id="43" name="TextBox 5"/>
            <p:cNvSpPr txBox="1">
              <a:spLocks noChangeArrowheads="1"/>
            </p:cNvSpPr>
            <p:nvPr/>
          </p:nvSpPr>
          <p:spPr bwMode="auto">
            <a:xfrm>
              <a:off x="1758156" y="1617891"/>
              <a:ext cx="107696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defTabSz="685800">
                <a:defRPr/>
              </a:pPr>
              <a:r>
                <a:rPr lang="en-US" altLang="zh-CN" sz="6000" dirty="0">
                  <a:solidFill>
                    <a:srgbClr val="FFFFFF"/>
                  </a:solidFill>
                  <a:latin typeface="微软雅黑" panose="020B0503020204020204" charset="-122"/>
                  <a:ea typeface="微软雅黑" panose="020B0503020204020204" charset="-122"/>
                </a:rPr>
                <a:t>01</a:t>
              </a:r>
              <a:endParaRPr lang="zh-CN" altLang="en-US" sz="6000" dirty="0">
                <a:solidFill>
                  <a:srgbClr val="FFFFFF"/>
                </a:solidFill>
                <a:latin typeface="微软雅黑" panose="020B0503020204020204" charset="-122"/>
                <a:ea typeface="微软雅黑" panose="020B0503020204020204" charset="-122"/>
              </a:endParaRPr>
            </a:p>
          </p:txBody>
        </p:sp>
      </p:grpSp>
      <p:sp>
        <p:nvSpPr>
          <p:cNvPr id="44" name="TextBox 6"/>
          <p:cNvSpPr txBox="1">
            <a:spLocks noChangeArrowheads="1"/>
          </p:cNvSpPr>
          <p:nvPr/>
        </p:nvSpPr>
        <p:spPr bwMode="auto">
          <a:xfrm>
            <a:off x="3258944" y="1611541"/>
            <a:ext cx="7254875" cy="163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lnSpc>
                <a:spcPct val="125000"/>
              </a:lnSpc>
            </a:pPr>
            <a:r>
              <a:rPr lang="zh-CN" altLang="en-US" sz="1600" dirty="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45" name="TextBox 7"/>
          <p:cNvSpPr txBox="1">
            <a:spLocks noChangeArrowheads="1"/>
          </p:cNvSpPr>
          <p:nvPr/>
        </p:nvSpPr>
        <p:spPr bwMode="auto">
          <a:xfrm>
            <a:off x="3343082" y="4151207"/>
            <a:ext cx="7248525" cy="163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lnSpc>
                <a:spcPct val="125000"/>
              </a:lnSpc>
            </a:pPr>
            <a:r>
              <a:rPr lang="zh-CN" altLang="en-US" sz="1600" dirty="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46" name="TextBox 8"/>
          <p:cNvSpPr txBox="1">
            <a:spLocks noChangeArrowheads="1"/>
          </p:cNvSpPr>
          <p:nvPr/>
        </p:nvSpPr>
        <p:spPr bwMode="auto">
          <a:xfrm>
            <a:off x="3312919" y="1133703"/>
            <a:ext cx="7200900" cy="398780"/>
          </a:xfrm>
          <a:prstGeom prst="rect">
            <a:avLst/>
          </a:prstGeom>
          <a:solidFill>
            <a:srgbClr val="F77A08"/>
          </a:solidFill>
          <a:ln>
            <a:noFill/>
          </a:ln>
        </p:spPr>
        <p:txBody>
          <a:bodyPr lIns="91440" tIns="45720" rIns="91440" bIns="4572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r>
              <a:rPr lang="zh-CN" altLang="en-US" sz="2000" b="1" dirty="0">
                <a:solidFill>
                  <a:srgbClr val="FFFFFF"/>
                </a:solidFill>
                <a:latin typeface="微软雅黑" panose="020B0503020204020204" charset="-122"/>
                <a:ea typeface="微软雅黑" panose="020B0503020204020204" charset="-122"/>
              </a:rPr>
              <a:t>此处添加名称</a:t>
            </a:r>
          </a:p>
        </p:txBody>
      </p:sp>
      <p:sp>
        <p:nvSpPr>
          <p:cNvPr id="47" name="TextBox 9"/>
          <p:cNvSpPr txBox="1">
            <a:spLocks noChangeArrowheads="1"/>
          </p:cNvSpPr>
          <p:nvPr/>
        </p:nvSpPr>
        <p:spPr bwMode="auto">
          <a:xfrm>
            <a:off x="3336732" y="3711468"/>
            <a:ext cx="7177087" cy="398780"/>
          </a:xfrm>
          <a:prstGeom prst="rect">
            <a:avLst/>
          </a:prstGeom>
          <a:solidFill>
            <a:srgbClr val="2DB2A4"/>
          </a:solidFill>
          <a:ln>
            <a:noFill/>
          </a:ln>
        </p:spPr>
        <p:txBody>
          <a:bodyPr lIns="91440" tIns="45720" rIns="91440" bIns="4572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r>
              <a:rPr lang="zh-CN" altLang="en-US" sz="2000" b="1" dirty="0">
                <a:solidFill>
                  <a:srgbClr val="FFFFFF"/>
                </a:solidFill>
                <a:latin typeface="微软雅黑" panose="020B0503020204020204" charset="-122"/>
                <a:ea typeface="微软雅黑" panose="020B0503020204020204" charset="-122"/>
              </a:rPr>
              <a:t>此处添加名称</a:t>
            </a:r>
          </a:p>
        </p:txBody>
      </p:sp>
      <p:grpSp>
        <p:nvGrpSpPr>
          <p:cNvPr id="48" name="组合 47"/>
          <p:cNvGrpSpPr/>
          <p:nvPr/>
        </p:nvGrpSpPr>
        <p:grpSpPr>
          <a:xfrm>
            <a:off x="1601594" y="4233757"/>
            <a:ext cx="1447800" cy="1446212"/>
            <a:chOff x="1600993" y="3935094"/>
            <a:chExt cx="1447800" cy="1446212"/>
          </a:xfrm>
        </p:grpSpPr>
        <p:sp>
          <p:nvSpPr>
            <p:cNvPr id="49" name="Freeform 14"/>
            <p:cNvSpPr/>
            <p:nvPr/>
          </p:nvSpPr>
          <p:spPr bwMode="auto">
            <a:xfrm>
              <a:off x="1600993" y="3935094"/>
              <a:ext cx="1447800" cy="1446212"/>
            </a:xfrm>
            <a:custGeom>
              <a:avLst/>
              <a:gdLst>
                <a:gd name="T0" fmla="*/ 649558364 w 3227"/>
                <a:gd name="T1" fmla="*/ 328184358 h 3227"/>
                <a:gd name="T2" fmla="*/ 324879680 w 3227"/>
                <a:gd name="T3" fmla="*/ 648134227 h 3227"/>
                <a:gd name="T4" fmla="*/ 0 w 3227"/>
                <a:gd name="T5" fmla="*/ 323966725 h 3227"/>
                <a:gd name="T6" fmla="*/ 320652929 w 3227"/>
                <a:gd name="T7" fmla="*/ 0 h 3227"/>
                <a:gd name="T8" fmla="*/ 320652929 w 3227"/>
                <a:gd name="T9" fmla="*/ 0 h 3227"/>
                <a:gd name="T10" fmla="*/ 324879680 w 3227"/>
                <a:gd name="T11" fmla="*/ 0 h 3227"/>
                <a:gd name="T12" fmla="*/ 649558364 w 3227"/>
                <a:gd name="T13" fmla="*/ 0 h 3227"/>
                <a:gd name="T14" fmla="*/ 649558364 w 3227"/>
                <a:gd name="T15" fmla="*/ 323966725 h 3227"/>
                <a:gd name="T16" fmla="*/ 649558364 w 3227"/>
                <a:gd name="T17" fmla="*/ 328184358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2DB2A4"/>
            </a:solidFill>
            <a:ln>
              <a:noFill/>
            </a:ln>
          </p:spPr>
          <p:txBody>
            <a:bodyPr/>
            <a:lstStyle/>
            <a:p>
              <a:pPr defTabSz="685800" fontAlgn="base">
                <a:spcBef>
                  <a:spcPct val="0"/>
                </a:spcBef>
                <a:spcAft>
                  <a:spcPct val="0"/>
                </a:spcAft>
                <a:buFont typeface="Arial" panose="020B0604020202020204" pitchFamily="34" charset="0"/>
              </a:pPr>
              <a:endParaRPr lang="zh-CN" altLang="en-US" sz="1865">
                <a:solidFill>
                  <a:srgbClr val="404E63"/>
                </a:solidFill>
                <a:latin typeface="Arial" panose="020B0604020202020204" pitchFamily="34" charset="0"/>
                <a:ea typeface="宋体" panose="02010600030101010101" pitchFamily="2" charset="-122"/>
              </a:endParaRPr>
            </a:p>
          </p:txBody>
        </p:sp>
        <p:sp>
          <p:nvSpPr>
            <p:cNvPr id="50" name="TextBox 11"/>
            <p:cNvSpPr txBox="1">
              <a:spLocks noChangeArrowheads="1"/>
            </p:cNvSpPr>
            <p:nvPr/>
          </p:nvSpPr>
          <p:spPr bwMode="auto">
            <a:xfrm>
              <a:off x="1758156" y="4089081"/>
              <a:ext cx="107696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defTabSz="685800">
                <a:defRPr/>
              </a:pPr>
              <a:r>
                <a:rPr lang="en-US" altLang="zh-CN" sz="6000" dirty="0">
                  <a:solidFill>
                    <a:srgbClr val="FFFFFF"/>
                  </a:solidFill>
                  <a:latin typeface="微软雅黑" panose="020B0503020204020204" charset="-122"/>
                  <a:ea typeface="微软雅黑" panose="020B0503020204020204" charset="-122"/>
                </a:rPr>
                <a:t>02</a:t>
              </a:r>
              <a:endParaRPr lang="zh-CN" altLang="en-US" sz="6000" dirty="0">
                <a:solidFill>
                  <a:srgbClr val="FFFFFF"/>
                </a:solidFill>
                <a:latin typeface="微软雅黑" panose="020B0503020204020204" charset="-122"/>
                <a:ea typeface="微软雅黑" panose="020B0503020204020204" charset="-122"/>
              </a:endParaRPr>
            </a:p>
          </p:txBody>
        </p:sp>
      </p:grpSp>
    </p:spTree>
  </p:cSld>
  <p:clrMapOvr>
    <a:masterClrMapping/>
  </p:clrMapOvr>
  <p:transition advTm="2113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42"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22" presetClass="entr" presetSubtype="8"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22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4"/>
                                        </p:tgtEl>
                                        <p:attrNameLst>
                                          <p:attrName>ppt_y</p:attrName>
                                        </p:attrNameLst>
                                      </p:cBhvr>
                                      <p:tavLst>
                                        <p:tav tm="0">
                                          <p:val>
                                            <p:strVal val="#ppt_y"/>
                                          </p:val>
                                        </p:tav>
                                        <p:tav tm="100000">
                                          <p:val>
                                            <p:strVal val="#ppt_y"/>
                                          </p:val>
                                        </p:tav>
                                      </p:tavLst>
                                    </p:anim>
                                    <p:anim calcmode="lin" valueType="num">
                                      <p:cBhvr>
                                        <p:cTn id="43"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4"/>
                                        </p:tgtEl>
                                      </p:cBhvr>
                                    </p:animEffect>
                                  </p:childTnLst>
                                </p:cTn>
                              </p:par>
                            </p:childTnLst>
                          </p:cTn>
                        </p:par>
                        <p:par>
                          <p:cTn id="46" fill="hold">
                            <p:stCondLst>
                              <p:cond delay="10500"/>
                            </p:stCondLst>
                            <p:childTnLst>
                              <p:par>
                                <p:cTn id="47" presetID="42" presetClass="entr" presetSubtype="0"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childTnLst>
                          </p:cTn>
                        </p:par>
                        <p:par>
                          <p:cTn id="52" fill="hold">
                            <p:stCondLst>
                              <p:cond delay="11500"/>
                            </p:stCondLst>
                            <p:childTnLst>
                              <p:par>
                                <p:cTn id="53" presetID="22" presetClass="entr" presetSubtype="8"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childTnLst>
                          </p:cTn>
                        </p:par>
                        <p:par>
                          <p:cTn id="56" fill="hold">
                            <p:stCondLst>
                              <p:cond delay="120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45"/>
                                        </p:tgtEl>
                                        <p:attrNameLst>
                                          <p:attrName>ppt_y</p:attrName>
                                        </p:attrNameLst>
                                      </p:cBhvr>
                                      <p:tavLst>
                                        <p:tav tm="0">
                                          <p:val>
                                            <p:strVal val="#ppt_y"/>
                                          </p:val>
                                        </p:tav>
                                        <p:tav tm="100000">
                                          <p:val>
                                            <p:strVal val="#ppt_y"/>
                                          </p:val>
                                        </p:tav>
                                      </p:tavLst>
                                    </p:anim>
                                    <p:anim calcmode="lin" valueType="num">
                                      <p:cBhvr>
                                        <p:cTn id="61"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44" grpId="0"/>
      <p:bldP spid="45" grpId="0"/>
      <p:bldP spid="46" grpId="0" bldLvl="0" animBg="1"/>
      <p:bldP spid="4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978921" y="2133077"/>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280794" y="197190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grpSp>
        <p:nvGrpSpPr>
          <p:cNvPr id="5" name="Group 4"/>
          <p:cNvGrpSpPr>
            <a:grpSpLocks noChangeAspect="1"/>
          </p:cNvGrpSpPr>
          <p:nvPr/>
        </p:nvGrpSpPr>
        <p:grpSpPr bwMode="auto">
          <a:xfrm>
            <a:off x="2763554" y="2295169"/>
            <a:ext cx="645041" cy="755913"/>
            <a:chOff x="1776" y="1776"/>
            <a:chExt cx="64" cy="75"/>
          </a:xfrm>
          <a:solidFill>
            <a:srgbClr val="F77A08"/>
          </a:solidFill>
          <a:effectLst/>
        </p:grpSpPr>
        <p:sp>
          <p:nvSpPr>
            <p:cNvPr id="6"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sp>
          <p:nvSpPr>
            <p:cNvPr id="7"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sp>
          <p:nvSpPr>
            <p:cNvPr id="8"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sp>
          <p:nvSpPr>
            <p:cNvPr id="9"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grpSp>
      <p:sp>
        <p:nvSpPr>
          <p:cNvPr id="15" name="文本框 52"/>
          <p:cNvSpPr txBox="1"/>
          <p:nvPr/>
        </p:nvSpPr>
        <p:spPr>
          <a:xfrm>
            <a:off x="4512680" y="2379357"/>
            <a:ext cx="4585255" cy="706755"/>
          </a:xfrm>
          <a:prstGeom prst="rect">
            <a:avLst/>
          </a:prstGeom>
          <a:noFill/>
        </p:spPr>
        <p:txBody>
          <a:bodyPr wrap="square" rtlCol="0">
            <a:spAutoFit/>
          </a:bodyPr>
          <a:lstStyle/>
          <a:p>
            <a:pPr algn="ctr"/>
            <a:r>
              <a:rPr lang="en-US" altLang="zh-CN" sz="4000" b="1" dirty="0">
                <a:solidFill>
                  <a:srgbClr val="F77A08"/>
                </a:solidFill>
                <a:latin typeface="Impact MT Std" pitchFamily="34" charset="0"/>
                <a:ea typeface="微软雅黑" panose="020B0503020204020204" charset="-122"/>
              </a:rPr>
              <a:t>02</a:t>
            </a:r>
            <a:r>
              <a:rPr lang="en-US" altLang="zh-CN" sz="3600" b="1" dirty="0">
                <a:solidFill>
                  <a:srgbClr val="F77A08"/>
                </a:solidFill>
                <a:latin typeface="微软雅黑" panose="020B0503020204020204" charset="-122"/>
                <a:ea typeface="微软雅黑" panose="020B0503020204020204" charset="-122"/>
              </a:rPr>
              <a:t>.</a:t>
            </a:r>
            <a:r>
              <a:rPr lang="zh-CN" altLang="en-US" sz="3600" b="1" dirty="0">
                <a:solidFill>
                  <a:srgbClr val="F77A08"/>
                </a:solidFill>
                <a:latin typeface="微软雅黑" panose="020B0503020204020204" charset="-122"/>
                <a:ea typeface="微软雅黑" panose="020B0503020204020204" charset="-122"/>
              </a:rPr>
              <a:t>单击此处添加名称</a:t>
            </a:r>
          </a:p>
        </p:txBody>
      </p:sp>
      <p:grpSp>
        <p:nvGrpSpPr>
          <p:cNvPr id="16" name="组合 15"/>
          <p:cNvGrpSpPr/>
          <p:nvPr/>
        </p:nvGrpSpPr>
        <p:grpSpPr>
          <a:xfrm>
            <a:off x="4807634" y="3519107"/>
            <a:ext cx="1436442" cy="215265"/>
            <a:chOff x="4369395" y="3284984"/>
            <a:chExt cx="1436675" cy="215300"/>
          </a:xfrm>
        </p:grpSpPr>
        <p:sp>
          <p:nvSpPr>
            <p:cNvPr id="17"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18" name="组合 17"/>
            <p:cNvGrpSpPr/>
            <p:nvPr/>
          </p:nvGrpSpPr>
          <p:grpSpPr>
            <a:xfrm>
              <a:off x="4369395" y="3316401"/>
              <a:ext cx="168551" cy="168551"/>
              <a:chOff x="5005199" y="3717032"/>
              <a:chExt cx="168551" cy="168551"/>
            </a:xfrm>
          </p:grpSpPr>
          <p:sp>
            <p:nvSpPr>
              <p:cNvPr id="19" name="椭圆 18"/>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0" name="等腰三角形 1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21" name="组合 20"/>
          <p:cNvGrpSpPr/>
          <p:nvPr/>
        </p:nvGrpSpPr>
        <p:grpSpPr>
          <a:xfrm>
            <a:off x="6319558" y="3519107"/>
            <a:ext cx="1436442" cy="215265"/>
            <a:chOff x="4369395" y="3284984"/>
            <a:chExt cx="1436675" cy="215300"/>
          </a:xfrm>
        </p:grpSpPr>
        <p:sp>
          <p:nvSpPr>
            <p:cNvPr id="22"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23" name="组合 22"/>
            <p:cNvGrpSpPr/>
            <p:nvPr/>
          </p:nvGrpSpPr>
          <p:grpSpPr>
            <a:xfrm>
              <a:off x="4369395" y="3316401"/>
              <a:ext cx="168551" cy="168551"/>
              <a:chOff x="5005199" y="3717032"/>
              <a:chExt cx="168551" cy="168551"/>
            </a:xfrm>
          </p:grpSpPr>
          <p:sp>
            <p:nvSpPr>
              <p:cNvPr id="24" name="椭圆 23"/>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5" name="等腰三角形 2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56" name="组合 55"/>
          <p:cNvGrpSpPr/>
          <p:nvPr/>
        </p:nvGrpSpPr>
        <p:grpSpPr>
          <a:xfrm>
            <a:off x="7827996" y="3519107"/>
            <a:ext cx="1436442" cy="215265"/>
            <a:chOff x="4369395" y="3284984"/>
            <a:chExt cx="1436675" cy="215300"/>
          </a:xfrm>
        </p:grpSpPr>
        <p:sp>
          <p:nvSpPr>
            <p:cNvPr id="57"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58" name="组合 57"/>
            <p:cNvGrpSpPr/>
            <p:nvPr/>
          </p:nvGrpSpPr>
          <p:grpSpPr>
            <a:xfrm>
              <a:off x="4369395" y="3316401"/>
              <a:ext cx="168551" cy="168551"/>
              <a:chOff x="5005199" y="3717032"/>
              <a:chExt cx="168551" cy="168551"/>
            </a:xfrm>
          </p:grpSpPr>
          <p:sp>
            <p:nvSpPr>
              <p:cNvPr id="59" name="椭圆 58"/>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0" name="等腰三角形 5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1" name="组合 60"/>
          <p:cNvGrpSpPr/>
          <p:nvPr/>
        </p:nvGrpSpPr>
        <p:grpSpPr>
          <a:xfrm>
            <a:off x="4800666" y="3879668"/>
            <a:ext cx="1436442" cy="215265"/>
            <a:chOff x="4369395" y="3284984"/>
            <a:chExt cx="1436675" cy="215300"/>
          </a:xfrm>
        </p:grpSpPr>
        <p:sp>
          <p:nvSpPr>
            <p:cNvPr id="62"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63" name="组合 62"/>
            <p:cNvGrpSpPr/>
            <p:nvPr/>
          </p:nvGrpSpPr>
          <p:grpSpPr>
            <a:xfrm>
              <a:off x="4369395" y="3316401"/>
              <a:ext cx="168551" cy="168551"/>
              <a:chOff x="5005199" y="3717032"/>
              <a:chExt cx="168551" cy="168551"/>
            </a:xfrm>
          </p:grpSpPr>
          <p:sp>
            <p:nvSpPr>
              <p:cNvPr id="64" name="椭圆 63"/>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5" name="等腰三角形 6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6" name="组合 65"/>
          <p:cNvGrpSpPr/>
          <p:nvPr/>
        </p:nvGrpSpPr>
        <p:grpSpPr>
          <a:xfrm>
            <a:off x="6312589" y="3879668"/>
            <a:ext cx="1436442" cy="215265"/>
            <a:chOff x="4369395" y="3284984"/>
            <a:chExt cx="1436675" cy="215300"/>
          </a:xfrm>
        </p:grpSpPr>
        <p:sp>
          <p:nvSpPr>
            <p:cNvPr id="67"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68" name="组合 67"/>
            <p:cNvGrpSpPr/>
            <p:nvPr/>
          </p:nvGrpSpPr>
          <p:grpSpPr>
            <a:xfrm>
              <a:off x="4369395" y="3316401"/>
              <a:ext cx="168551" cy="168551"/>
              <a:chOff x="5005199" y="3717032"/>
              <a:chExt cx="168551" cy="168551"/>
            </a:xfrm>
          </p:grpSpPr>
          <p:sp>
            <p:nvSpPr>
              <p:cNvPr id="69" name="椭圆 68"/>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0" name="等腰三角形 6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71" name="组合 70"/>
          <p:cNvGrpSpPr/>
          <p:nvPr/>
        </p:nvGrpSpPr>
        <p:grpSpPr>
          <a:xfrm>
            <a:off x="7821028" y="3879668"/>
            <a:ext cx="1436442" cy="215265"/>
            <a:chOff x="4369395" y="3284984"/>
            <a:chExt cx="1436675" cy="215300"/>
          </a:xfrm>
        </p:grpSpPr>
        <p:sp>
          <p:nvSpPr>
            <p:cNvPr id="72" name="文本框 9"/>
            <p:cNvSpPr txBox="1"/>
            <p:nvPr/>
          </p:nvSpPr>
          <p:spPr>
            <a:xfrm>
              <a:off x="4581935" y="3284984"/>
              <a:ext cx="1224135" cy="215300"/>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charset="-122"/>
                  <a:ea typeface="微软雅黑" panose="020B0503020204020204" charset="-122"/>
                </a:rPr>
                <a:t>此处添加名称</a:t>
              </a: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0E647C"/>
              </a:solidFill>
              <a:ln>
                <a:solidFill>
                  <a:srgbClr val="0E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spTree>
  </p:cSld>
  <p:clrMapOvr>
    <a:masterClrMapping/>
  </p:clrMapOvr>
  <p:transition advTm="6458">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ppt_x</p:attrName>
                                        </p:attrNameLst>
                                      </p:cBhvr>
                                      <p:tavLst>
                                        <p:tav tm="0">
                                          <p:val>
                                            <p:strVal val="#ppt_x-#ppt_w*1.125000"/>
                                          </p:val>
                                        </p:tav>
                                        <p:tav tm="100000">
                                          <p:val>
                                            <p:strVal val="#ppt_x"/>
                                          </p:val>
                                        </p:tav>
                                      </p:tavLst>
                                    </p:anim>
                                    <p:animEffect transition="in" filter="wipe(right)">
                                      <p:cBhvr>
                                        <p:cTn id="18" dur="500"/>
                                        <p:tgtEl>
                                          <p:spTgt spid="14"/>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par>
                          <p:cTn id="23" fill="hold">
                            <p:stCondLst>
                              <p:cond delay="30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4"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ppt_x"/>
                                          </p:val>
                                        </p:tav>
                                        <p:tav tm="100000">
                                          <p:val>
                                            <p:strVal val="#ppt_x"/>
                                          </p:val>
                                        </p:tav>
                                      </p:tavLst>
                                    </p:anim>
                                    <p:anim calcmode="lin" valueType="num">
                                      <p:cBhvr additive="base">
                                        <p:cTn id="37" dur="5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2" presetClass="entr" presetSubtype="4"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ppt_x"/>
                                          </p:val>
                                        </p:tav>
                                        <p:tav tm="100000">
                                          <p:val>
                                            <p:strVal val="#ppt_x"/>
                                          </p:val>
                                        </p:tav>
                                      </p:tavLst>
                                    </p:anim>
                                    <p:anim calcmode="lin" valueType="num">
                                      <p:cBhvr additive="base">
                                        <p:cTn id="42" dur="500" fill="hold"/>
                                        <p:tgtEl>
                                          <p:spTgt spid="61"/>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ppt_x"/>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2" presetClass="entr" presetSubtype="4"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2404</Words>
  <PresentationFormat>宽屏</PresentationFormat>
  <Paragraphs>244</Paragraphs>
  <Slides>27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Adobe 宋体 Std L</vt:lpstr>
      <vt:lpstr>Impact MT Std</vt:lpstr>
      <vt:lpstr>方正兰亭黑简体</vt:lpstr>
      <vt:lpstr>宋体</vt:lpstr>
      <vt:lpstr>微软雅黑</vt:lpstr>
      <vt:lpstr>Agency FB</vt:lpstr>
      <vt:lpstr>Arial</vt:lpstr>
      <vt:lpstr>Calibri</vt:lpstr>
      <vt:lpstr>Calibri Light</vt:lpstr>
      <vt:lpstr>Century Gothic</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2017-05-28T12:28:00Z</dcterms:created>
  <dcterms:modified xsi:type="dcterms:W3CDTF">2017-07-31T02:24:49Z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