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5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9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6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1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0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0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8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4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6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C752-A60C-4152-B5A5-545EE00FDCD2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9561-099C-4A1A-B6DA-9C4BE0537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6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BÀI 7. SULFURIC ACID VÀ MUỐI SULFATE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3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SULFURIC ACID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55169"/>
            <a:ext cx="8558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1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669701"/>
            <a:ext cx="10031569" cy="60144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63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</vt:lpstr>
      <vt:lpstr>SULFURIC ACID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subject>VnTeach.Com</dc:subject>
  <dc:creator>VnTeach.Com; Lenovo</dc:creator>
  <cp:keywords>VnTeach.Com</cp:keywords>
  <dc:description>VnTeach.Com</dc:description>
  <cp:lastModifiedBy>Lenovo</cp:lastModifiedBy>
  <cp:revision>1</cp:revision>
  <dcterms:created xsi:type="dcterms:W3CDTF">2023-05-13T02:29:32Z</dcterms:created>
  <dcterms:modified xsi:type="dcterms:W3CDTF">2023-05-13T02:31:29Z</dcterms:modified>
  <cp:category>VnTeach.Com</cp:category>
</cp:coreProperties>
</file>