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" y="3694261"/>
            <a:ext cx="9143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314781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3226708" y="1363321"/>
            <a:ext cx="3240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Text Here!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4171634-33AA-4003-995C-175D22A68B4A}"/>
              </a:ext>
            </a:extLst>
          </p:cNvPr>
          <p:cNvSpPr/>
          <p:nvPr/>
        </p:nvSpPr>
        <p:spPr>
          <a:xfrm>
            <a:off x="3059832" y="4624530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296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2022-10-13T02:25:52Z</dcterms:modified>
</cp:coreProperties>
</file>