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" y="3694261"/>
            <a:ext cx="9143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147814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3226708" y="1363321"/>
            <a:ext cx="3240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171634-33AA-4003-995C-175D22A68B4A}"/>
              </a:ext>
            </a:extLst>
          </p:cNvPr>
          <p:cNvSpPr/>
          <p:nvPr/>
        </p:nvSpPr>
        <p:spPr>
          <a:xfrm>
            <a:off x="3059832" y="4624530"/>
            <a:ext cx="280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>
                <a:cs typeface="Arial" pitchFamily="34" charset="0"/>
              </a:rPr>
              <a:t>https://www.vnteach.com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text styles </a:t>
            </a:r>
            <a:r>
              <a:rPr lang="en-US" b="1" dirty="0"/>
              <a:t>- Widescreen(16:9)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296</Words>
  <PresentationFormat>On-screen Show (16:9)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Arial</vt:lpstr>
      <vt:lpstr>Calibri</vt:lpstr>
      <vt:lpstr>Wingdings</vt:lpstr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2014-04-01T16:27:38Z</dcterms:created>
  <dcterms:modified xsi:type="dcterms:W3CDTF">2022-10-13T02:25:52Z</dcterms:modified>
</cp:coreProperties>
</file>