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6" r:id="rId5"/>
  </p:sldMasterIdLst>
  <p:notesMasterIdLst>
    <p:notesMasterId r:id="rId7"/>
  </p:notesMasterIdLst>
  <p:sldIdLst>
    <p:sldId id="267" r:id="rId6"/>
    <p:sldId id="256" r:id="rId8"/>
    <p:sldId id="257" r:id="rId9"/>
    <p:sldId id="258" r:id="rId10"/>
    <p:sldId id="259" r:id="rId11"/>
    <p:sldId id="260" r:id="rId12"/>
    <p:sldId id="268" r:id="rId13"/>
    <p:sldId id="261" r:id="rId14"/>
    <p:sldId id="262" r:id="rId15"/>
    <p:sldId id="263" r:id="rId16"/>
    <p:sldId id="264" r:id="rId17"/>
    <p:sldId id="265" r:id="rId18"/>
    <p:sldId id="266" r:id="rId19"/>
    <p:sldId id="269" r:id="rId20"/>
  </p:sldIdLst>
  <p:sldSz cx="8229600" cy="5578475"/>
  <p:notesSz cx="6858000" cy="9144000"/>
  <p:defaultTextStyle>
    <a:defPPr>
      <a:defRPr lang="en-US"/>
    </a:defPPr>
    <a:lvl1pPr marL="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1021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2042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3063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4084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5105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6126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7147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8168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4" d="100"/>
          <a:sy n="84" d="100"/>
        </p:scale>
        <p:origin x="-654" y="-78"/>
      </p:cViewPr>
      <p:guideLst>
        <p:guide orient="horz" pos="1757"/>
        <p:guide pos="25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628" y="1143000"/>
            <a:ext cx="4552744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732944"/>
            <a:ext cx="6995160" cy="11957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4440" y="3161136"/>
            <a:ext cx="5760720" cy="14256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0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0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1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1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81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6460" y="223398"/>
            <a:ext cx="1851660" cy="475978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480" y="223398"/>
            <a:ext cx="5417820" cy="475978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912959"/>
            <a:ext cx="6172200" cy="1942136"/>
          </a:xfrm>
        </p:spPr>
        <p:txBody>
          <a:bodyPr anchor="b"/>
          <a:lstStyle>
            <a:lvl1pPr algn="ctr">
              <a:defRPr sz="366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29991"/>
            <a:ext cx="6172200" cy="1346840"/>
          </a:xfrm>
        </p:spPr>
        <p:txBody>
          <a:bodyPr/>
          <a:lstStyle>
            <a:lvl1pPr marL="0" indent="0" algn="ctr">
              <a:buNone/>
              <a:defRPr sz="1465"/>
            </a:lvl1pPr>
            <a:lvl2pPr marL="278765" indent="0" algn="ctr">
              <a:buNone/>
              <a:defRPr sz="1220"/>
            </a:lvl2pPr>
            <a:lvl3pPr marL="557530" indent="0" algn="ctr">
              <a:buNone/>
              <a:defRPr sz="1100"/>
            </a:lvl3pPr>
            <a:lvl4pPr marL="836930" indent="0" algn="ctr">
              <a:buNone/>
              <a:defRPr sz="975"/>
            </a:lvl4pPr>
            <a:lvl5pPr marL="1115695" indent="0" algn="ctr">
              <a:buNone/>
              <a:defRPr sz="975"/>
            </a:lvl5pPr>
            <a:lvl6pPr marL="1394460" indent="0" algn="ctr">
              <a:buNone/>
              <a:defRPr sz="975"/>
            </a:lvl6pPr>
            <a:lvl7pPr marL="1673225" indent="0" algn="ctr">
              <a:buNone/>
              <a:defRPr sz="975"/>
            </a:lvl7pPr>
            <a:lvl8pPr marL="1952625" indent="0" algn="ctr">
              <a:buNone/>
              <a:defRPr sz="975"/>
            </a:lvl8pPr>
            <a:lvl9pPr marL="2231390" indent="0" algn="ctr">
              <a:buNone/>
              <a:defRPr sz="975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1390745"/>
            <a:ext cx="7098030" cy="2320490"/>
          </a:xfrm>
        </p:spPr>
        <p:txBody>
          <a:bodyPr anchor="b"/>
          <a:lstStyle>
            <a:lvl1pPr>
              <a:defRPr sz="366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3733188"/>
            <a:ext cx="7098030" cy="1220291"/>
          </a:xfrm>
        </p:spPr>
        <p:txBody>
          <a:bodyPr/>
          <a:lstStyle>
            <a:lvl1pPr marL="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1pPr>
            <a:lvl2pPr marL="278765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2pPr>
            <a:lvl3pPr marL="5575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3693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4pPr>
            <a:lvl5pPr marL="111569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5pPr>
            <a:lvl6pPr marL="139446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6pPr>
            <a:lvl7pPr marL="167322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7pPr>
            <a:lvl8pPr marL="195262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8pPr>
            <a:lvl9pPr marL="223139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297002"/>
            <a:ext cx="7098030" cy="10782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7" y="1367502"/>
            <a:ext cx="3481506" cy="670191"/>
          </a:xfrm>
        </p:spPr>
        <p:txBody>
          <a:bodyPr anchor="b"/>
          <a:lstStyle>
            <a:lvl1pPr marL="0" indent="0">
              <a:buNone/>
              <a:defRPr sz="1465" b="1"/>
            </a:lvl1pPr>
            <a:lvl2pPr marL="278765" indent="0">
              <a:buNone/>
              <a:defRPr sz="1220" b="1"/>
            </a:lvl2pPr>
            <a:lvl3pPr marL="557530" indent="0">
              <a:buNone/>
              <a:defRPr sz="1100" b="1"/>
            </a:lvl3pPr>
            <a:lvl4pPr marL="836930" indent="0">
              <a:buNone/>
              <a:defRPr sz="975" b="1"/>
            </a:lvl4pPr>
            <a:lvl5pPr marL="1115695" indent="0">
              <a:buNone/>
              <a:defRPr sz="975" b="1"/>
            </a:lvl5pPr>
            <a:lvl6pPr marL="1394460" indent="0">
              <a:buNone/>
              <a:defRPr sz="975" b="1"/>
            </a:lvl6pPr>
            <a:lvl7pPr marL="1673225" indent="0">
              <a:buNone/>
              <a:defRPr sz="975" b="1"/>
            </a:lvl7pPr>
            <a:lvl8pPr marL="1952625" indent="0">
              <a:buNone/>
              <a:defRPr sz="975" b="1"/>
            </a:lvl8pPr>
            <a:lvl9pPr marL="2231390" indent="0">
              <a:buNone/>
              <a:defRPr sz="9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7" y="2037693"/>
            <a:ext cx="3481506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1367502"/>
            <a:ext cx="3498652" cy="670191"/>
          </a:xfrm>
        </p:spPr>
        <p:txBody>
          <a:bodyPr anchor="b"/>
          <a:lstStyle>
            <a:lvl1pPr marL="0" indent="0">
              <a:buNone/>
              <a:defRPr sz="1465" b="1"/>
            </a:lvl1pPr>
            <a:lvl2pPr marL="278765" indent="0">
              <a:buNone/>
              <a:defRPr sz="1220" b="1"/>
            </a:lvl2pPr>
            <a:lvl3pPr marL="557530" indent="0">
              <a:buNone/>
              <a:defRPr sz="1100" b="1"/>
            </a:lvl3pPr>
            <a:lvl4pPr marL="836930" indent="0">
              <a:buNone/>
              <a:defRPr sz="975" b="1"/>
            </a:lvl4pPr>
            <a:lvl5pPr marL="1115695" indent="0">
              <a:buNone/>
              <a:defRPr sz="975" b="1"/>
            </a:lvl5pPr>
            <a:lvl6pPr marL="1394460" indent="0">
              <a:buNone/>
              <a:defRPr sz="975" b="1"/>
            </a:lvl6pPr>
            <a:lvl7pPr marL="1673225" indent="0">
              <a:buNone/>
              <a:defRPr sz="975" b="1"/>
            </a:lvl7pPr>
            <a:lvl8pPr marL="1952625" indent="0">
              <a:buNone/>
              <a:defRPr sz="975" b="1"/>
            </a:lvl8pPr>
            <a:lvl9pPr marL="2231390" indent="0">
              <a:buNone/>
              <a:defRPr sz="9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2037693"/>
            <a:ext cx="3498652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803197"/>
            <a:ext cx="4166235" cy="3964333"/>
          </a:xfrm>
        </p:spPr>
        <p:txBody>
          <a:bodyPr/>
          <a:lstStyle>
            <a:lvl1pPr>
              <a:defRPr sz="1950"/>
            </a:lvl1pPr>
            <a:lvl2pPr>
              <a:defRPr sz="1710"/>
            </a:lvl2pPr>
            <a:lvl3pPr>
              <a:defRPr sz="1465"/>
            </a:lvl3pPr>
            <a:lvl4pPr>
              <a:defRPr sz="1220"/>
            </a:lvl4pPr>
            <a:lvl5pPr>
              <a:defRPr sz="1220"/>
            </a:lvl5pPr>
            <a:lvl6pPr>
              <a:defRPr sz="1220"/>
            </a:lvl6pPr>
            <a:lvl7pPr>
              <a:defRPr sz="1220"/>
            </a:lvl7pPr>
            <a:lvl8pPr>
              <a:defRPr sz="1220"/>
            </a:lvl8pPr>
            <a:lvl9pPr>
              <a:defRPr sz="122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975"/>
            </a:lvl1pPr>
            <a:lvl2pPr marL="278765" indent="0">
              <a:buNone/>
              <a:defRPr sz="855"/>
            </a:lvl2pPr>
            <a:lvl3pPr marL="557530" indent="0">
              <a:buNone/>
              <a:defRPr sz="730"/>
            </a:lvl3pPr>
            <a:lvl4pPr marL="836930" indent="0">
              <a:buNone/>
              <a:defRPr sz="610"/>
            </a:lvl4pPr>
            <a:lvl5pPr marL="1115695" indent="0">
              <a:buNone/>
              <a:defRPr sz="610"/>
            </a:lvl5pPr>
            <a:lvl6pPr marL="1394460" indent="0">
              <a:buNone/>
              <a:defRPr sz="610"/>
            </a:lvl6pPr>
            <a:lvl7pPr marL="1673225" indent="0">
              <a:buNone/>
              <a:defRPr sz="610"/>
            </a:lvl7pPr>
            <a:lvl8pPr marL="1952625" indent="0">
              <a:buNone/>
              <a:defRPr sz="610"/>
            </a:lvl8pPr>
            <a:lvl9pPr marL="2231390" indent="0">
              <a:buNone/>
              <a:defRPr sz="61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8652" y="803197"/>
            <a:ext cx="4166235" cy="3964333"/>
          </a:xfrm>
        </p:spPr>
        <p:txBody>
          <a:bodyPr/>
          <a:lstStyle>
            <a:lvl1pPr marL="0" indent="0">
              <a:buNone/>
              <a:defRPr sz="1950"/>
            </a:lvl1pPr>
            <a:lvl2pPr marL="278765" indent="0">
              <a:buNone/>
              <a:defRPr sz="1710"/>
            </a:lvl2pPr>
            <a:lvl3pPr marL="557530" indent="0">
              <a:buNone/>
              <a:defRPr sz="1465"/>
            </a:lvl3pPr>
            <a:lvl4pPr marL="836930" indent="0">
              <a:buNone/>
              <a:defRPr sz="1220"/>
            </a:lvl4pPr>
            <a:lvl5pPr marL="1115695" indent="0">
              <a:buNone/>
              <a:defRPr sz="1220"/>
            </a:lvl5pPr>
            <a:lvl6pPr marL="1394460" indent="0">
              <a:buNone/>
              <a:defRPr sz="1220"/>
            </a:lvl6pPr>
            <a:lvl7pPr marL="1673225" indent="0">
              <a:buNone/>
              <a:defRPr sz="1220"/>
            </a:lvl7pPr>
            <a:lvl8pPr marL="1952625" indent="0">
              <a:buNone/>
              <a:defRPr sz="1220"/>
            </a:lvl8pPr>
            <a:lvl9pPr marL="2231390" indent="0">
              <a:buNone/>
              <a:defRPr sz="12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975"/>
            </a:lvl1pPr>
            <a:lvl2pPr marL="278765" indent="0">
              <a:buNone/>
              <a:defRPr sz="855"/>
            </a:lvl2pPr>
            <a:lvl3pPr marL="557530" indent="0">
              <a:buNone/>
              <a:defRPr sz="730"/>
            </a:lvl3pPr>
            <a:lvl4pPr marL="836930" indent="0">
              <a:buNone/>
              <a:defRPr sz="610"/>
            </a:lvl4pPr>
            <a:lvl5pPr marL="1115695" indent="0">
              <a:buNone/>
              <a:defRPr sz="610"/>
            </a:lvl5pPr>
            <a:lvl6pPr marL="1394460" indent="0">
              <a:buNone/>
              <a:defRPr sz="610"/>
            </a:lvl6pPr>
            <a:lvl7pPr marL="1673225" indent="0">
              <a:buNone/>
              <a:defRPr sz="610"/>
            </a:lvl7pPr>
            <a:lvl8pPr marL="1952625" indent="0">
              <a:buNone/>
              <a:defRPr sz="610"/>
            </a:lvl8pPr>
            <a:lvl9pPr marL="2231390" indent="0">
              <a:buNone/>
              <a:defRPr sz="61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297002"/>
            <a:ext cx="1774508" cy="4727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297002"/>
            <a:ext cx="5220653" cy="4727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5982" y="5281473"/>
            <a:ext cx="1920240" cy="297002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811780" y="5170421"/>
            <a:ext cx="2606040" cy="29700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590778" y="5288360"/>
            <a:ext cx="327732" cy="297002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912959"/>
            <a:ext cx="6172200" cy="1942136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29991"/>
            <a:ext cx="6172200" cy="1346840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1390745"/>
            <a:ext cx="7098030" cy="2320490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3733188"/>
            <a:ext cx="7098030" cy="1220291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297002"/>
            <a:ext cx="7098030" cy="10782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7" y="1367502"/>
            <a:ext cx="3481506" cy="670191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7" y="2037693"/>
            <a:ext cx="3481506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1367502"/>
            <a:ext cx="3498652" cy="670191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2037693"/>
            <a:ext cx="3498652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082" y="3584688"/>
            <a:ext cx="6995160" cy="110794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082" y="2364397"/>
            <a:ext cx="6995160" cy="1220291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0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04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306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408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510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6126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7147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8168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803197"/>
            <a:ext cx="4166235" cy="3964333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8652" y="803197"/>
            <a:ext cx="4166235" cy="3964333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297002"/>
            <a:ext cx="1774508" cy="4727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297002"/>
            <a:ext cx="5220653" cy="4727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5982" y="5281473"/>
            <a:ext cx="1920240" cy="297002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811780" y="5170421"/>
            <a:ext cx="2606040" cy="29700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590778" y="5288360"/>
            <a:ext cx="327732" cy="297002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19019" y="247932"/>
            <a:ext cx="4786668" cy="227263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215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719019" y="2528781"/>
            <a:ext cx="4786668" cy="681814"/>
          </a:xfrm>
        </p:spPr>
        <p:txBody>
          <a:bodyPr rtlCol="0"/>
          <a:lstStyle>
            <a:lvl1pPr marL="0" indent="0" algn="l">
              <a:spcBef>
                <a:spcPct val="0"/>
              </a:spcBef>
              <a:buNone/>
              <a:defRPr sz="1535">
                <a:solidFill>
                  <a:schemeClr val="accent2"/>
                </a:solidFill>
              </a:defRPr>
            </a:lvl1pPr>
            <a:lvl2pPr marL="292100" indent="0" algn="ctr">
              <a:buNone/>
              <a:defRPr sz="1280"/>
            </a:lvl2pPr>
            <a:lvl3pPr marL="584200" indent="0" algn="ctr">
              <a:buNone/>
              <a:defRPr sz="1150"/>
            </a:lvl3pPr>
            <a:lvl4pPr marL="876935" indent="0" algn="ctr">
              <a:buNone/>
              <a:defRPr sz="1020"/>
            </a:lvl4pPr>
            <a:lvl5pPr marL="1169035" indent="0" algn="ctr">
              <a:buNone/>
              <a:defRPr sz="1020"/>
            </a:lvl5pPr>
            <a:lvl6pPr marL="1461135" indent="0" algn="ctr">
              <a:buNone/>
              <a:defRPr sz="1020"/>
            </a:lvl6pPr>
            <a:lvl7pPr marL="1753235" indent="0" algn="ctr">
              <a:buNone/>
              <a:defRPr sz="1020"/>
            </a:lvl7pPr>
            <a:lvl8pPr marL="2045335" indent="0" algn="ctr">
              <a:buNone/>
              <a:defRPr sz="1020"/>
            </a:lvl8pPr>
            <a:lvl9pPr marL="2338070" indent="0" algn="ctr">
              <a:buNone/>
              <a:defRPr sz="102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496509" y="1301644"/>
            <a:ext cx="4320541" cy="2022197"/>
          </a:xfrm>
        </p:spPr>
        <p:txBody>
          <a:bodyPr rtlCol="0" anchor="b">
            <a:normAutofit/>
          </a:bodyPr>
          <a:lstStyle>
            <a:lvl1pPr>
              <a:defRPr sz="332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496507" y="3339137"/>
            <a:ext cx="4320541" cy="743797"/>
          </a:xfrm>
        </p:spPr>
        <p:txBody>
          <a:bodyPr rtlCol="0">
            <a:normAutofit/>
          </a:bodyPr>
          <a:lstStyle>
            <a:lvl1pPr marL="0" indent="0">
              <a:buNone/>
              <a:defRPr sz="1280">
                <a:solidFill>
                  <a:schemeClr val="accent2"/>
                </a:solidFill>
              </a:defRPr>
            </a:lvl1pPr>
            <a:lvl2pPr marL="2921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2pPr>
            <a:lvl3pPr marL="584200" indent="0">
              <a:buNone/>
              <a:defRPr sz="1150">
                <a:solidFill>
                  <a:schemeClr val="tx1">
                    <a:tint val="75000"/>
                  </a:schemeClr>
                </a:solidFill>
              </a:defRPr>
            </a:lvl3pPr>
            <a:lvl4pPr marL="8769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4pPr>
            <a:lvl5pPr marL="11690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5pPr>
            <a:lvl6pPr marL="14611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6pPr>
            <a:lvl7pPr marL="17532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7pPr>
            <a:lvl8pPr marL="20453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8pPr>
            <a:lvl9pPr marL="233807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1490544" y="1301644"/>
            <a:ext cx="3086100" cy="3347085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30949" y="1301644"/>
            <a:ext cx="3086100" cy="3347085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" y="1301644"/>
            <a:ext cx="3634740" cy="36815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380" y="1301644"/>
            <a:ext cx="3634740" cy="36815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490544" y="1301644"/>
            <a:ext cx="3086100" cy="670191"/>
          </a:xfrm>
        </p:spPr>
        <p:txBody>
          <a:bodyPr rtlCol="0" anchor="ctr">
            <a:noAutofit/>
          </a:bodyPr>
          <a:lstStyle>
            <a:lvl1pPr marL="0" indent="0">
              <a:spcBef>
                <a:spcPct val="0"/>
              </a:spcBef>
              <a:buNone/>
              <a:defRPr sz="1340" b="0">
                <a:solidFill>
                  <a:schemeClr val="accent2"/>
                </a:solidFill>
              </a:defRPr>
            </a:lvl1pPr>
            <a:lvl2pPr marL="292100" indent="0">
              <a:buNone/>
              <a:defRPr sz="1280" b="1"/>
            </a:lvl2pPr>
            <a:lvl3pPr marL="584200" indent="0">
              <a:buNone/>
              <a:defRPr sz="1150" b="1"/>
            </a:lvl3pPr>
            <a:lvl4pPr marL="876935" indent="0">
              <a:buNone/>
              <a:defRPr sz="1020" b="1"/>
            </a:lvl4pPr>
            <a:lvl5pPr marL="1169035" indent="0">
              <a:buNone/>
              <a:defRPr sz="1020" b="1"/>
            </a:lvl5pPr>
            <a:lvl6pPr marL="1461135" indent="0">
              <a:buNone/>
              <a:defRPr sz="1020" b="1"/>
            </a:lvl6pPr>
            <a:lvl7pPr marL="1753235" indent="0">
              <a:buNone/>
              <a:defRPr sz="1020" b="1"/>
            </a:lvl7pPr>
            <a:lvl8pPr marL="2045335" indent="0">
              <a:buNone/>
              <a:defRPr sz="1020" b="1"/>
            </a:lvl8pPr>
            <a:lvl9pPr marL="2338070" indent="0">
              <a:buNone/>
              <a:defRPr sz="102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1490544" y="2037693"/>
            <a:ext cx="3086100" cy="2714857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30949" y="1301644"/>
            <a:ext cx="3086100" cy="670191"/>
          </a:xfrm>
        </p:spPr>
        <p:txBody>
          <a:bodyPr rtlCol="0" anchor="ctr">
            <a:noAutofit/>
          </a:bodyPr>
          <a:lstStyle>
            <a:lvl1pPr marL="0" indent="0">
              <a:spcBef>
                <a:spcPct val="0"/>
              </a:spcBef>
              <a:buNone/>
              <a:defRPr sz="1340" b="0">
                <a:solidFill>
                  <a:schemeClr val="accent2"/>
                </a:solidFill>
              </a:defRPr>
            </a:lvl1pPr>
            <a:lvl2pPr marL="292100" indent="0">
              <a:buNone/>
              <a:defRPr sz="1280" b="1"/>
            </a:lvl2pPr>
            <a:lvl3pPr marL="584200" indent="0">
              <a:buNone/>
              <a:defRPr sz="1150" b="1"/>
            </a:lvl3pPr>
            <a:lvl4pPr marL="876935" indent="0">
              <a:buNone/>
              <a:defRPr sz="1020" b="1"/>
            </a:lvl4pPr>
            <a:lvl5pPr marL="1169035" indent="0">
              <a:buNone/>
              <a:defRPr sz="1020" b="1"/>
            </a:lvl5pPr>
            <a:lvl6pPr marL="1461135" indent="0">
              <a:buNone/>
              <a:defRPr sz="1020" b="1"/>
            </a:lvl6pPr>
            <a:lvl7pPr marL="1753235" indent="0">
              <a:buNone/>
              <a:defRPr sz="1020" b="1"/>
            </a:lvl7pPr>
            <a:lvl8pPr marL="2045335" indent="0">
              <a:buNone/>
              <a:defRPr sz="1020" b="1"/>
            </a:lvl8pPr>
            <a:lvl9pPr marL="2338070" indent="0">
              <a:buNone/>
              <a:defRPr sz="102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30949" y="2037693"/>
            <a:ext cx="3086100" cy="2714857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965388" y="1852559"/>
            <a:ext cx="1851661" cy="1888920"/>
          </a:xfrm>
        </p:spPr>
        <p:txBody>
          <a:bodyPr rtlCol="0" anchor="b">
            <a:normAutofit/>
          </a:bodyPr>
          <a:lstStyle>
            <a:lvl1pPr>
              <a:defRPr sz="166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873324" y="433881"/>
            <a:ext cx="4629150" cy="3904933"/>
          </a:xfrm>
        </p:spPr>
        <p:txBody>
          <a:bodyPr rtlCol="0">
            <a:normAutofit/>
          </a:bodyPr>
          <a:lstStyle>
            <a:lvl1pPr>
              <a:defRPr sz="1535"/>
            </a:lvl1pPr>
            <a:lvl2pPr>
              <a:defRPr sz="1280"/>
            </a:lvl2pPr>
            <a:lvl3pPr>
              <a:defRPr sz="1150"/>
            </a:lvl3pPr>
            <a:lvl4pPr>
              <a:defRPr sz="1020"/>
            </a:lvl4pPr>
            <a:lvl5pPr>
              <a:defRPr sz="895"/>
            </a:lvl5pPr>
            <a:lvl6pPr>
              <a:defRPr sz="895"/>
            </a:lvl6pPr>
            <a:lvl7pPr>
              <a:defRPr sz="895"/>
            </a:lvl7pPr>
            <a:lvl8pPr>
              <a:defRPr sz="895"/>
            </a:lvl8pPr>
            <a:lvl9pPr>
              <a:defRPr sz="89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965389" y="3728083"/>
            <a:ext cx="1851660" cy="920646"/>
          </a:xfrm>
        </p:spPr>
        <p:txBody>
          <a:bodyPr rtlCol="0">
            <a:normAutofit/>
          </a:bodyPr>
          <a:lstStyle>
            <a:lvl1pPr marL="0" indent="0">
              <a:spcBef>
                <a:spcPts val="635"/>
              </a:spcBef>
              <a:buNone/>
              <a:defRPr sz="895"/>
            </a:lvl1pPr>
            <a:lvl2pPr marL="292100" indent="0">
              <a:buNone/>
              <a:defRPr sz="895"/>
            </a:lvl2pPr>
            <a:lvl3pPr marL="584200" indent="0">
              <a:buNone/>
              <a:defRPr sz="765"/>
            </a:lvl3pPr>
            <a:lvl4pPr marL="876935" indent="0">
              <a:buNone/>
              <a:defRPr sz="640"/>
            </a:lvl4pPr>
            <a:lvl5pPr marL="1169035" indent="0">
              <a:buNone/>
              <a:defRPr sz="640"/>
            </a:lvl5pPr>
            <a:lvl6pPr marL="1461135" indent="0">
              <a:buNone/>
              <a:defRPr sz="640"/>
            </a:lvl6pPr>
            <a:lvl7pPr marL="1753235" indent="0">
              <a:buNone/>
              <a:defRPr sz="640"/>
            </a:lvl7pPr>
            <a:lvl8pPr marL="2045335" indent="0">
              <a:buNone/>
              <a:defRPr sz="640"/>
            </a:lvl8pPr>
            <a:lvl9pPr marL="2338070" indent="0">
              <a:buNone/>
              <a:defRPr sz="6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965388" y="1852559"/>
            <a:ext cx="1851661" cy="1888920"/>
          </a:xfrm>
        </p:spPr>
        <p:txBody>
          <a:bodyPr rtlCol="0" anchor="b">
            <a:normAutofit/>
          </a:bodyPr>
          <a:lstStyle>
            <a:lvl1pPr>
              <a:defRPr sz="166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8" name="Hình chữ nhật Góc tròn 7"/>
          <p:cNvSpPr/>
          <p:nvPr/>
        </p:nvSpPr>
        <p:spPr>
          <a:xfrm>
            <a:off x="873323" y="433881"/>
            <a:ext cx="4629151" cy="3904933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150" dirty="0"/>
          </a:p>
        </p:txBody>
      </p:sp>
      <p:sp>
        <p:nvSpPr>
          <p:cNvPr id="3" name="Chỗ dành sẵn cho Ảnh 2"/>
          <p:cNvSpPr>
            <a:spLocks noGrp="1"/>
          </p:cNvSpPr>
          <p:nvPr>
            <p:ph type="pic" idx="1" hasCustomPrompt="1"/>
          </p:nvPr>
        </p:nvSpPr>
        <p:spPr>
          <a:xfrm>
            <a:off x="950476" y="526856"/>
            <a:ext cx="4474845" cy="3718983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1535"/>
            </a:lvl1pPr>
            <a:lvl2pPr marL="292100" indent="0">
              <a:buNone/>
              <a:defRPr sz="1790"/>
            </a:lvl2pPr>
            <a:lvl3pPr marL="584200" indent="0">
              <a:buNone/>
              <a:defRPr sz="1535"/>
            </a:lvl3pPr>
            <a:lvl4pPr marL="876935" indent="0">
              <a:buNone/>
              <a:defRPr sz="1280"/>
            </a:lvl4pPr>
            <a:lvl5pPr marL="1169035" indent="0">
              <a:buNone/>
              <a:defRPr sz="1280"/>
            </a:lvl5pPr>
            <a:lvl6pPr marL="1461135" indent="0">
              <a:buNone/>
              <a:defRPr sz="1280"/>
            </a:lvl6pPr>
            <a:lvl7pPr marL="1753235" indent="0">
              <a:buNone/>
              <a:defRPr sz="1280"/>
            </a:lvl7pPr>
            <a:lvl8pPr marL="2045335" indent="0">
              <a:buNone/>
              <a:defRPr sz="1280"/>
            </a:lvl8pPr>
            <a:lvl9pPr marL="2338070" indent="0">
              <a:buNone/>
              <a:defRPr sz="1280"/>
            </a:lvl9pPr>
          </a:lstStyle>
          <a:p>
            <a:pPr rtl="0"/>
            <a:r>
              <a:rPr lang="vi-VN" dirty="0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965389" y="3728083"/>
            <a:ext cx="1851660" cy="920646"/>
          </a:xfrm>
        </p:spPr>
        <p:txBody>
          <a:bodyPr rtlCol="0">
            <a:normAutofit/>
          </a:bodyPr>
          <a:lstStyle>
            <a:lvl1pPr marL="0" indent="0">
              <a:spcBef>
                <a:spcPts val="635"/>
              </a:spcBef>
              <a:buNone/>
              <a:defRPr sz="895"/>
            </a:lvl1pPr>
            <a:lvl2pPr marL="292100" indent="0">
              <a:buNone/>
              <a:defRPr sz="895"/>
            </a:lvl2pPr>
            <a:lvl3pPr marL="584200" indent="0">
              <a:buNone/>
              <a:defRPr sz="765"/>
            </a:lvl3pPr>
            <a:lvl4pPr marL="876935" indent="0">
              <a:buNone/>
              <a:defRPr sz="640"/>
            </a:lvl4pPr>
            <a:lvl5pPr marL="1169035" indent="0">
              <a:buNone/>
              <a:defRPr sz="640"/>
            </a:lvl5pPr>
            <a:lvl6pPr marL="1461135" indent="0">
              <a:buNone/>
              <a:defRPr sz="640"/>
            </a:lvl6pPr>
            <a:lvl7pPr marL="1753235" indent="0">
              <a:buNone/>
              <a:defRPr sz="640"/>
            </a:lvl7pPr>
            <a:lvl8pPr marL="2045335" indent="0">
              <a:buNone/>
              <a:defRPr sz="640"/>
            </a:lvl8pPr>
            <a:lvl9pPr marL="2338070" indent="0">
              <a:buNone/>
              <a:defRPr sz="640"/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658884" y="247933"/>
            <a:ext cx="1158165" cy="4400797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1491615" y="247933"/>
            <a:ext cx="5064399" cy="4400797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1" y="1248702"/>
            <a:ext cx="3636169" cy="5203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10" indent="0">
              <a:buNone/>
              <a:defRPr sz="1800" b="1"/>
            </a:lvl2pPr>
            <a:lvl3pPr marL="820420" indent="0">
              <a:buNone/>
              <a:defRPr sz="1600" b="1"/>
            </a:lvl3pPr>
            <a:lvl4pPr marL="1230630" indent="0">
              <a:buNone/>
              <a:defRPr sz="1400" b="1"/>
            </a:lvl4pPr>
            <a:lvl5pPr marL="1640840" indent="0">
              <a:buNone/>
              <a:defRPr sz="1400" b="1"/>
            </a:lvl5pPr>
            <a:lvl6pPr marL="2051050" indent="0">
              <a:buNone/>
              <a:defRPr sz="1400" b="1"/>
            </a:lvl6pPr>
            <a:lvl7pPr marL="2461260" indent="0">
              <a:buNone/>
              <a:defRPr sz="1400" b="1"/>
            </a:lvl7pPr>
            <a:lvl8pPr marL="2871470" indent="0">
              <a:buNone/>
              <a:defRPr sz="1400" b="1"/>
            </a:lvl8pPr>
            <a:lvl9pPr marL="328168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1" y="1769100"/>
            <a:ext cx="3636169" cy="321408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0523" y="1248702"/>
            <a:ext cx="3637598" cy="5203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10" indent="0">
              <a:buNone/>
              <a:defRPr sz="1800" b="1"/>
            </a:lvl2pPr>
            <a:lvl3pPr marL="820420" indent="0">
              <a:buNone/>
              <a:defRPr sz="1600" b="1"/>
            </a:lvl3pPr>
            <a:lvl4pPr marL="1230630" indent="0">
              <a:buNone/>
              <a:defRPr sz="1400" b="1"/>
            </a:lvl4pPr>
            <a:lvl5pPr marL="1640840" indent="0">
              <a:buNone/>
              <a:defRPr sz="1400" b="1"/>
            </a:lvl5pPr>
            <a:lvl6pPr marL="2051050" indent="0">
              <a:buNone/>
              <a:defRPr sz="1400" b="1"/>
            </a:lvl6pPr>
            <a:lvl7pPr marL="2461260" indent="0">
              <a:buNone/>
              <a:defRPr sz="1400" b="1"/>
            </a:lvl7pPr>
            <a:lvl8pPr marL="2871470" indent="0">
              <a:buNone/>
              <a:defRPr sz="1400" b="1"/>
            </a:lvl8pPr>
            <a:lvl9pPr marL="328168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0523" y="1769100"/>
            <a:ext cx="3637598" cy="321408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1" y="222106"/>
            <a:ext cx="2707481" cy="94524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545" y="222106"/>
            <a:ext cx="4600575" cy="47610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1" y="1167348"/>
            <a:ext cx="2707481" cy="3815832"/>
          </a:xfrm>
        </p:spPr>
        <p:txBody>
          <a:bodyPr/>
          <a:lstStyle>
            <a:lvl1pPr marL="0" indent="0">
              <a:buNone/>
              <a:defRPr sz="1300"/>
            </a:lvl1pPr>
            <a:lvl2pPr marL="410210" indent="0">
              <a:buNone/>
              <a:defRPr sz="1100"/>
            </a:lvl2pPr>
            <a:lvl3pPr marL="820420" indent="0">
              <a:buNone/>
              <a:defRPr sz="900"/>
            </a:lvl3pPr>
            <a:lvl4pPr marL="1230630" indent="0">
              <a:buNone/>
              <a:defRPr sz="800"/>
            </a:lvl4pPr>
            <a:lvl5pPr marL="1640840" indent="0">
              <a:buNone/>
              <a:defRPr sz="800"/>
            </a:lvl5pPr>
            <a:lvl6pPr marL="2051050" indent="0">
              <a:buNone/>
              <a:defRPr sz="800"/>
            </a:lvl6pPr>
            <a:lvl7pPr marL="2461260" indent="0">
              <a:buNone/>
              <a:defRPr sz="800"/>
            </a:lvl7pPr>
            <a:lvl8pPr marL="2871470" indent="0">
              <a:buNone/>
              <a:defRPr sz="800"/>
            </a:lvl8pPr>
            <a:lvl9pPr marL="328168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060" y="3904934"/>
            <a:ext cx="4937760" cy="46099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13060" y="498448"/>
            <a:ext cx="4937760" cy="3347085"/>
          </a:xfrm>
        </p:spPr>
        <p:txBody>
          <a:bodyPr/>
          <a:lstStyle>
            <a:lvl1pPr marL="0" indent="0">
              <a:buNone/>
              <a:defRPr sz="2900"/>
            </a:lvl1pPr>
            <a:lvl2pPr marL="410210" indent="0">
              <a:buNone/>
              <a:defRPr sz="2500"/>
            </a:lvl2pPr>
            <a:lvl3pPr marL="820420" indent="0">
              <a:buNone/>
              <a:defRPr sz="2200"/>
            </a:lvl3pPr>
            <a:lvl4pPr marL="1230630" indent="0">
              <a:buNone/>
              <a:defRPr sz="1800"/>
            </a:lvl4pPr>
            <a:lvl5pPr marL="1640840" indent="0">
              <a:buNone/>
              <a:defRPr sz="1800"/>
            </a:lvl5pPr>
            <a:lvl6pPr marL="2051050" indent="0">
              <a:buNone/>
              <a:defRPr sz="1800"/>
            </a:lvl6pPr>
            <a:lvl7pPr marL="2461260" indent="0">
              <a:buNone/>
              <a:defRPr sz="1800"/>
            </a:lvl7pPr>
            <a:lvl8pPr marL="2871470" indent="0">
              <a:buNone/>
              <a:defRPr sz="1800"/>
            </a:lvl8pPr>
            <a:lvl9pPr marL="328168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3060" y="4365932"/>
            <a:ext cx="4937760" cy="654696"/>
          </a:xfrm>
        </p:spPr>
        <p:txBody>
          <a:bodyPr/>
          <a:lstStyle>
            <a:lvl1pPr marL="0" indent="0">
              <a:buNone/>
              <a:defRPr sz="1300"/>
            </a:lvl1pPr>
            <a:lvl2pPr marL="410210" indent="0">
              <a:buNone/>
              <a:defRPr sz="1100"/>
            </a:lvl2pPr>
            <a:lvl3pPr marL="820420" indent="0">
              <a:buNone/>
              <a:defRPr sz="900"/>
            </a:lvl3pPr>
            <a:lvl4pPr marL="1230630" indent="0">
              <a:buNone/>
              <a:defRPr sz="800"/>
            </a:lvl4pPr>
            <a:lvl5pPr marL="1640840" indent="0">
              <a:buNone/>
              <a:defRPr sz="800"/>
            </a:lvl5pPr>
            <a:lvl6pPr marL="2051050" indent="0">
              <a:buNone/>
              <a:defRPr sz="800"/>
            </a:lvl6pPr>
            <a:lvl7pPr marL="2461260" indent="0">
              <a:buNone/>
              <a:defRPr sz="800"/>
            </a:lvl7pPr>
            <a:lvl8pPr marL="2871470" indent="0">
              <a:buNone/>
              <a:defRPr sz="800"/>
            </a:lvl8pPr>
            <a:lvl9pPr marL="328168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image" Target="../media/image6.png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223398"/>
            <a:ext cx="7406640" cy="929746"/>
          </a:xfrm>
          <a:prstGeom prst="rect">
            <a:avLst/>
          </a:prstGeom>
        </p:spPr>
        <p:txBody>
          <a:bodyPr vert="horz" lIns="82040" tIns="41020" rIns="82040" bIns="41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301644"/>
            <a:ext cx="7406640" cy="3681536"/>
          </a:xfrm>
          <a:prstGeom prst="rect">
            <a:avLst/>
          </a:prstGeom>
        </p:spPr>
        <p:txBody>
          <a:bodyPr vert="horz" lIns="82040" tIns="41020" rIns="82040" bIns="41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1480" y="5170420"/>
            <a:ext cx="1920240" cy="297002"/>
          </a:xfrm>
          <a:prstGeom prst="rect">
            <a:avLst/>
          </a:prstGeom>
        </p:spPr>
        <p:txBody>
          <a:bodyPr vert="horz" lIns="82040" tIns="41020" rIns="82040" bIns="410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1780" y="5170420"/>
            <a:ext cx="2606040" cy="297002"/>
          </a:xfrm>
          <a:prstGeom prst="rect">
            <a:avLst/>
          </a:prstGeom>
        </p:spPr>
        <p:txBody>
          <a:bodyPr vert="horz" lIns="82040" tIns="41020" rIns="82040" bIns="410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97880" y="5170420"/>
            <a:ext cx="1920240" cy="297002"/>
          </a:xfrm>
          <a:prstGeom prst="rect">
            <a:avLst/>
          </a:prstGeom>
        </p:spPr>
        <p:txBody>
          <a:bodyPr vert="horz" lIns="82040" tIns="41020" rIns="82040" bIns="410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20420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7340" indent="-307340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6750" indent="-256540" algn="l" defTabSz="8204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552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73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594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636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657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678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1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42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63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84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05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26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147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68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297002"/>
            <a:ext cx="7098030" cy="1078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1485011"/>
            <a:ext cx="7098030" cy="353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5170420"/>
            <a:ext cx="185166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5170420"/>
            <a:ext cx="277749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5170420"/>
            <a:ext cx="185166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557530" rtl="0" eaLnBrk="1" latinLnBrk="0" hangingPunct="1">
        <a:lnSpc>
          <a:spcPct val="90000"/>
        </a:lnSpc>
        <a:spcBef>
          <a:spcPct val="0"/>
        </a:spcBef>
        <a:buNone/>
        <a:defRPr sz="26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9700" indent="-139700" algn="l" defTabSz="557530" rtl="0" eaLnBrk="1" latinLnBrk="0" hangingPunct="1">
        <a:lnSpc>
          <a:spcPct val="90000"/>
        </a:lnSpc>
        <a:spcBef>
          <a:spcPts val="61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1pPr>
      <a:lvl2pPr marL="41846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2pPr>
      <a:lvl3pPr marL="69723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220" kern="1200">
          <a:solidFill>
            <a:schemeClr val="tx1"/>
          </a:solidFill>
          <a:latin typeface="+mn-lt"/>
          <a:ea typeface="+mn-ea"/>
          <a:cs typeface="+mn-cs"/>
        </a:defRPr>
      </a:lvl3pPr>
      <a:lvl4pPr marL="97599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5539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53416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81292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9169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109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876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753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3693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1569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9446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322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5262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39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297002"/>
            <a:ext cx="7098030" cy="1078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1485011"/>
            <a:ext cx="7098030" cy="353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5170420"/>
            <a:ext cx="185166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5170420"/>
            <a:ext cx="277749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5170420"/>
            <a:ext cx="185166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ct val="13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490544" y="247932"/>
            <a:ext cx="6326505" cy="9764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490544" y="1301644"/>
            <a:ext cx="6326505" cy="3347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171164" y="5291400"/>
            <a:ext cx="650725" cy="185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864107" y="5291400"/>
            <a:ext cx="4641580" cy="185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7817049" y="5108557"/>
            <a:ext cx="360044" cy="28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584200" rtl="0" eaLnBrk="1" latinLnBrk="0" hangingPunct="1">
        <a:lnSpc>
          <a:spcPct val="90000"/>
        </a:lnSpc>
        <a:spcBef>
          <a:spcPct val="0"/>
        </a:spcBef>
        <a:buNone/>
        <a:defRPr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75260" indent="-146050" algn="l" defTabSz="584200" rtl="0" eaLnBrk="1" latinLnBrk="0" hangingPunct="1">
        <a:lnSpc>
          <a:spcPct val="90000"/>
        </a:lnSpc>
        <a:spcBef>
          <a:spcPts val="1150"/>
        </a:spcBef>
        <a:buSzPct val="80000"/>
        <a:buFont typeface="Wingdings" panose="05000000000000000000" pitchFamily="2" charset="2"/>
        <a:buChar char="§"/>
        <a:defRPr sz="128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79730" indent="-146050" algn="l" defTabSz="584200" rtl="0" eaLnBrk="1" latinLnBrk="0" hangingPunct="1">
        <a:lnSpc>
          <a:spcPct val="90000"/>
        </a:lnSpc>
        <a:spcBef>
          <a:spcPts val="635"/>
        </a:spcBef>
        <a:buSzPct val="80000"/>
        <a:buFont typeface="Wingdings" panose="05000000000000000000" pitchFamily="2" charset="2"/>
        <a:buChar char="§"/>
        <a:defRPr sz="11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584200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102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788670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993775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197610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+mn-lt"/>
          <a:ea typeface="+mn-ea"/>
          <a:cs typeface="+mn-cs"/>
        </a:defRPr>
      </a:lvl6pPr>
      <a:lvl7pPr marL="1402715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+mn-lt"/>
          <a:ea typeface="+mn-ea"/>
          <a:cs typeface="+mn-cs"/>
        </a:defRPr>
      </a:lvl7pPr>
      <a:lvl8pPr marL="1607185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+mn-lt"/>
          <a:ea typeface="+mn-ea"/>
          <a:cs typeface="+mn-cs"/>
        </a:defRPr>
      </a:lvl8pPr>
      <a:lvl9pPr marL="1811655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1pPr>
      <a:lvl2pPr marL="292100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2pPr>
      <a:lvl3pPr marL="584200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3pPr>
      <a:lvl4pPr marL="8769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4pPr>
      <a:lvl5pPr marL="11690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5pPr>
      <a:lvl6pPr marL="14611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6pPr>
      <a:lvl7pPr marL="17532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7pPr>
      <a:lvl8pPr marL="20453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8pPr>
      <a:lvl9pPr marL="2338070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5.xml"/><Relationship Id="rId3" Type="http://schemas.microsoft.com/office/2007/relationships/hdphoto" Target="../media/image33.wdp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7" y="-517"/>
            <a:ext cx="7439516" cy="48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5" y="615698"/>
            <a:ext cx="7848604" cy="399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7" y="3097603"/>
            <a:ext cx="7439516" cy="241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9352" y="2609392"/>
            <a:ext cx="3755641" cy="23504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501141" y="484504"/>
            <a:ext cx="1688998" cy="190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1" y="3550690"/>
            <a:ext cx="1915603" cy="128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22575" y="2609487"/>
            <a:ext cx="7765444" cy="1354330"/>
          </a:xfrm>
          <a:prstGeom prst="rect">
            <a:avLst/>
          </a:prstGeom>
        </p:spPr>
        <p:txBody>
          <a:bodyPr vert="horz" lIns="74379" tIns="37189" rIns="74379" bIns="37189" rtlCol="0" anchor="b">
            <a:prstTxWarp prst="textArchUp">
              <a:avLst/>
            </a:prstTxWarp>
            <a:normAutofit fontScale="25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1715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996834" y="2694969"/>
            <a:ext cx="5880218" cy="11837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992" tIns="65995" rIns="131992" bIns="65995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 defTabSz="1622425">
              <a:defRPr/>
            </a:pPr>
            <a:r>
              <a:rPr lang="en-US" altLang="zh-CN" sz="2605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en-US" altLang="zh-CN" sz="2605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62000" y="0"/>
            <a:ext cx="6553200" cy="558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733800" y="5151437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en-US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5151437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62600" y="5151437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en-US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0" y="5151437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2057400" cy="87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4237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 11"/>
          <p:cNvGrpSpPr/>
          <p:nvPr/>
        </p:nvGrpSpPr>
        <p:grpSpPr>
          <a:xfrm>
            <a:off x="304800" y="1951037"/>
            <a:ext cx="7772399" cy="2923309"/>
            <a:chOff x="304800" y="1951037"/>
            <a:chExt cx="7772399" cy="2923309"/>
          </a:xfrm>
        </p:grpSpPr>
        <p:grpSp>
          <p:nvGrpSpPr>
            <p:cNvPr id="7" name="Group 6"/>
            <p:cNvGrpSpPr/>
            <p:nvPr/>
          </p:nvGrpSpPr>
          <p:grpSpPr>
            <a:xfrm>
              <a:off x="304800" y="1951037"/>
              <a:ext cx="7772399" cy="1458644"/>
              <a:chOff x="304800" y="2092593"/>
              <a:chExt cx="7772399" cy="1458644"/>
            </a:xfrm>
          </p:grpSpPr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04800" y="2103437"/>
                <a:ext cx="3581400" cy="1354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220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675878" y="2092593"/>
                <a:ext cx="3401321" cy="1458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1000" y="3475037"/>
              <a:ext cx="762000" cy="1399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24000" y="3475037"/>
              <a:ext cx="3581400" cy="1312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3322637"/>
            <a:ext cx="1981200" cy="189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4770437"/>
            <a:ext cx="44291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" y="5151437"/>
            <a:ext cx="31813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2895600" y="1874837"/>
            <a:ext cx="10668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95800" y="1874837"/>
            <a:ext cx="10668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91200" y="1874837"/>
            <a:ext cx="10668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62800" y="1874837"/>
            <a:ext cx="10668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82296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08037"/>
            <a:ext cx="6286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17837"/>
            <a:ext cx="61341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7696200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reeform 3"/>
          <p:cNvSpPr/>
          <p:nvPr/>
        </p:nvSpPr>
        <p:spPr>
          <a:xfrm>
            <a:off x="3781778" y="1241778"/>
            <a:ext cx="1332089" cy="1952978"/>
          </a:xfrm>
          <a:custGeom>
            <a:avLst/>
            <a:gdLst>
              <a:gd name="connsiteX0" fmla="*/ 1332089 w 1332089"/>
              <a:gd name="connsiteY0" fmla="*/ 0 h 1952978"/>
              <a:gd name="connsiteX1" fmla="*/ 361244 w 1332089"/>
              <a:gd name="connsiteY1" fmla="*/ 643466 h 1952978"/>
              <a:gd name="connsiteX2" fmla="*/ 0 w 1332089"/>
              <a:gd name="connsiteY2" fmla="*/ 1952978 h 1952978"/>
              <a:gd name="connsiteX3" fmla="*/ 0 w 1332089"/>
              <a:gd name="connsiteY3" fmla="*/ 1952978 h 1952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2089" h="1952978">
                <a:moveTo>
                  <a:pt x="1332089" y="0"/>
                </a:moveTo>
                <a:cubicBezTo>
                  <a:pt x="957674" y="158985"/>
                  <a:pt x="583259" y="317970"/>
                  <a:pt x="361244" y="643466"/>
                </a:cubicBezTo>
                <a:cubicBezTo>
                  <a:pt x="139229" y="968962"/>
                  <a:pt x="0" y="1952978"/>
                  <a:pt x="0" y="1952978"/>
                </a:cubicBezTo>
                <a:lnTo>
                  <a:pt x="0" y="1952978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905956" y="1840089"/>
            <a:ext cx="1365955" cy="2099733"/>
          </a:xfrm>
          <a:custGeom>
            <a:avLst/>
            <a:gdLst>
              <a:gd name="connsiteX0" fmla="*/ 0 w 1365955"/>
              <a:gd name="connsiteY0" fmla="*/ 0 h 2099733"/>
              <a:gd name="connsiteX1" fmla="*/ 338666 w 1365955"/>
              <a:gd name="connsiteY1" fmla="*/ 1580444 h 2099733"/>
              <a:gd name="connsiteX2" fmla="*/ 1365955 w 1365955"/>
              <a:gd name="connsiteY2" fmla="*/ 2099733 h 2099733"/>
              <a:gd name="connsiteX3" fmla="*/ 1365955 w 1365955"/>
              <a:gd name="connsiteY3" fmla="*/ 2099733 h 209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955" h="2099733">
                <a:moveTo>
                  <a:pt x="0" y="0"/>
                </a:moveTo>
                <a:cubicBezTo>
                  <a:pt x="55503" y="615244"/>
                  <a:pt x="111007" y="1230489"/>
                  <a:pt x="338666" y="1580444"/>
                </a:cubicBezTo>
                <a:cubicBezTo>
                  <a:pt x="566325" y="1930400"/>
                  <a:pt x="1365955" y="2099733"/>
                  <a:pt x="1365955" y="2099733"/>
                </a:cubicBezTo>
                <a:lnTo>
                  <a:pt x="1365955" y="2099733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..................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2237"/>
            <a:ext cx="8321040" cy="421395"/>
          </a:xfrm>
          <a:prstGeom prst="rect">
            <a:avLst/>
          </a:prstGeom>
          <a:noFill/>
        </p:spPr>
        <p:txBody>
          <a:bodyPr wrap="square" lIns="82040" tIns="41020" rIns="82040" bIns="41020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38: ÔN TẬP CÁC SỐ VÀ PHÉP TÍNH TRONG PHẠM VI 10</a:t>
            </a:r>
            <a:endParaRPr lang="en-US" sz="2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" y="503238"/>
            <a:ext cx="2162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417637"/>
            <a:ext cx="39814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722437"/>
            <a:ext cx="13239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t="10445"/>
          <a:stretch>
            <a:fillRect/>
          </a:stretch>
        </p:blipFill>
        <p:spPr bwMode="auto">
          <a:xfrm>
            <a:off x="0" y="2408237"/>
            <a:ext cx="82296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79837"/>
            <a:ext cx="82296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Oval 45"/>
          <p:cNvSpPr/>
          <p:nvPr/>
        </p:nvSpPr>
        <p:spPr>
          <a:xfrm>
            <a:off x="3048000" y="2789237"/>
            <a:ext cx="4572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029200" y="28654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172200" y="25606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7239000" y="28654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1981200" y="42370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9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181600" y="46942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6248400" y="44656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7315200" y="42370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" y="198437"/>
            <a:ext cx="5143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60437"/>
            <a:ext cx="39624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636837"/>
            <a:ext cx="38862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655637"/>
            <a:ext cx="32480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6629400" y="11128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57800" y="17986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5000" y="6556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24600" y="18748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  <p:bldP spid="12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0"/>
            <a:ext cx="8229599" cy="107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79779"/>
            <a:ext cx="8229600" cy="369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65237"/>
            <a:ext cx="38671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685800" y="2103437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" y="198437"/>
            <a:ext cx="1333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8037"/>
            <a:ext cx="8077200" cy="310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32237"/>
            <a:ext cx="82296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1752600" y="10366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3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53200" y="10366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4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29200" y="1036637"/>
            <a:ext cx="3048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5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4846637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Việt được 10 điểm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0"/>
            <a:ext cx="2057400" cy="87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60437"/>
            <a:ext cx="4838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b="8197"/>
          <a:stretch>
            <a:fillRect/>
          </a:stretch>
        </p:blipFill>
        <p:spPr bwMode="auto">
          <a:xfrm>
            <a:off x="228600" y="1570037"/>
            <a:ext cx="518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84437"/>
            <a:ext cx="8229600" cy="227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own Arrow 6"/>
          <p:cNvSpPr/>
          <p:nvPr/>
        </p:nvSpPr>
        <p:spPr>
          <a:xfrm>
            <a:off x="2438400" y="2713037"/>
            <a:ext cx="38100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962400" y="2636837"/>
            <a:ext cx="38100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486400" y="2713037"/>
            <a:ext cx="38100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09633" y="1765124"/>
            <a:ext cx="5453299" cy="2968329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1730" tIns="30865" rIns="61730" bIns="30865" numCol="1" anchor="t" anchorCtr="0" compatLnSpc="1"/>
          <a:lstStyle/>
          <a:p>
            <a:pPr>
              <a:defRPr/>
            </a:pPr>
            <a:endParaRPr lang="id-ID" sz="162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180334" y="2811570"/>
            <a:ext cx="2776774" cy="558800"/>
          </a:xfrm>
          <a:prstGeom prst="rect">
            <a:avLst/>
          </a:prstGeom>
          <a:noFill/>
        </p:spPr>
        <p:txBody>
          <a:bodyPr wrap="square" lIns="61730" tIns="30865" rIns="61730" bIns="30865" rtlCol="0">
            <a:spAutoFit/>
          </a:bodyPr>
          <a:lstStyle/>
          <a:p>
            <a:pPr algn="ctr">
              <a:defRPr/>
            </a:pPr>
            <a:r>
              <a:rPr lang="en-US" altLang="zh-CN" sz="324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24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61561" y="2586328"/>
            <a:ext cx="1833659" cy="994780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2753849" y="1428286"/>
            <a:ext cx="1833659" cy="994780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2864406" y="3810595"/>
            <a:ext cx="1833659" cy="994780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4938237" y="2586328"/>
            <a:ext cx="1833659" cy="994780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3707327" y="1611038"/>
            <a:ext cx="591819" cy="302895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109134" y="2764757"/>
            <a:ext cx="554174" cy="299653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5898230" y="2810211"/>
            <a:ext cx="554174" cy="300647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1730" tIns="30865" rIns="61730" bIns="30865" numCol="1" anchor="t" anchorCtr="0" compatLnSpc="1"/>
          <a:lstStyle/>
          <a:p>
            <a:pPr>
              <a:defRPr/>
            </a:pPr>
            <a:endParaRPr lang="id-ID" sz="162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3832128" y="4054745"/>
            <a:ext cx="554174" cy="261949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8058" y="1777489"/>
            <a:ext cx="2028825" cy="323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1867122" y="568546"/>
            <a:ext cx="6460146" cy="3124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44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68" y="510893"/>
            <a:ext cx="3318881" cy="55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 r="4975"/>
          <a:stretch>
            <a:fillRect/>
          </a:stretch>
        </p:blipFill>
        <p:spPr bwMode="auto">
          <a:xfrm>
            <a:off x="0" y="427037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rot="10800000" flipV="1">
            <a:off x="3886200" y="2332037"/>
            <a:ext cx="2133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0800000">
            <a:off x="4495800" y="2408237"/>
            <a:ext cx="21336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 flipV="1">
            <a:off x="1981200" y="2332037"/>
            <a:ext cx="2133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011363" y="2305050"/>
            <a:ext cx="3097212" cy="1468437"/>
          </a:xfrm>
          <a:custGeom>
            <a:avLst/>
            <a:gdLst>
              <a:gd name="connsiteX0" fmla="*/ 417512 w 3097212"/>
              <a:gd name="connsiteY0" fmla="*/ 0 h 1468437"/>
              <a:gd name="connsiteX1" fmla="*/ 379412 w 3097212"/>
              <a:gd name="connsiteY1" fmla="*/ 1133475 h 1468437"/>
              <a:gd name="connsiteX2" fmla="*/ 2693987 w 3097212"/>
              <a:gd name="connsiteY2" fmla="*/ 1419225 h 1468437"/>
              <a:gd name="connsiteX3" fmla="*/ 2798762 w 3097212"/>
              <a:gd name="connsiteY3" fmla="*/ 1428750 h 146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7212" h="1468437">
                <a:moveTo>
                  <a:pt x="417512" y="0"/>
                </a:moveTo>
                <a:cubicBezTo>
                  <a:pt x="208756" y="448469"/>
                  <a:pt x="0" y="896938"/>
                  <a:pt x="379412" y="1133475"/>
                </a:cubicBezTo>
                <a:cubicBezTo>
                  <a:pt x="758825" y="1370013"/>
                  <a:pt x="2290762" y="1370013"/>
                  <a:pt x="2693987" y="1419225"/>
                </a:cubicBezTo>
                <a:cubicBezTo>
                  <a:pt x="3097212" y="1468437"/>
                  <a:pt x="2947987" y="1448593"/>
                  <a:pt x="2798762" y="14287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/>
          <a:srcRect r="5000"/>
          <a:stretch>
            <a:fillRect/>
          </a:stretch>
        </p:blipFill>
        <p:spPr bwMode="auto">
          <a:xfrm>
            <a:off x="0" y="0"/>
            <a:ext cx="8229600" cy="312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46437"/>
            <a:ext cx="8229600" cy="216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2971800" y="1570037"/>
            <a:ext cx="304800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en-US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419600" y="655637"/>
            <a:ext cx="609600" cy="381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endParaRPr lang="en-US" sz="1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410200" y="2027237"/>
            <a:ext cx="304800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en-US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00200" y="46180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&gt;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43400" y="46180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&lt;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477000" y="46180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</Words>
  <PresentationFormat>Custom</PresentationFormat>
  <Paragraphs>54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Segoe UI</vt:lpstr>
      <vt:lpstr>Times New Roman</vt:lpstr>
      <vt:lpstr>Calibri Light</vt:lpstr>
      <vt:lpstr>Malgun Gothic</vt:lpstr>
      <vt:lpstr>Tahoma</vt:lpstr>
      <vt:lpstr>Office Theme</vt:lpstr>
      <vt:lpstr>1_Office Theme</vt:lpstr>
      <vt:lpstr>2_Office Theme</vt:lpstr>
      <vt:lpstr>Trẻ em Vui vẻ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 ..................... ..................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2020-08-26T08:12:00Z</dcterms:created>
  <dcterms:modified xsi:type="dcterms:W3CDTF">2020-08-29T07:03:35Z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