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4"/>
  </p:notesMasterIdLst>
  <p:sldIdLst>
    <p:sldId id="260" r:id="rId2"/>
    <p:sldId id="304" r:id="rId3"/>
    <p:sldId id="676" r:id="rId4"/>
    <p:sldId id="705" r:id="rId5"/>
    <p:sldId id="775" r:id="rId6"/>
    <p:sldId id="793" r:id="rId7"/>
    <p:sldId id="794" r:id="rId8"/>
    <p:sldId id="767" r:id="rId9"/>
    <p:sldId id="768" r:id="rId10"/>
    <p:sldId id="769" r:id="rId11"/>
    <p:sldId id="770" r:id="rId12"/>
    <p:sldId id="795" r:id="rId13"/>
    <p:sldId id="776" r:id="rId14"/>
    <p:sldId id="731" r:id="rId15"/>
    <p:sldId id="777" r:id="rId16"/>
    <p:sldId id="707" r:id="rId17"/>
    <p:sldId id="708" r:id="rId18"/>
    <p:sldId id="763" r:id="rId19"/>
    <p:sldId id="710" r:id="rId20"/>
    <p:sldId id="711" r:id="rId21"/>
    <p:sldId id="712" r:id="rId22"/>
    <p:sldId id="796" r:id="rId23"/>
    <p:sldId id="797" r:id="rId24"/>
    <p:sldId id="798" r:id="rId25"/>
    <p:sldId id="799" r:id="rId26"/>
    <p:sldId id="713" r:id="rId27"/>
    <p:sldId id="714" r:id="rId28"/>
    <p:sldId id="715" r:id="rId29"/>
    <p:sldId id="716" r:id="rId30"/>
    <p:sldId id="778" r:id="rId31"/>
    <p:sldId id="718" r:id="rId32"/>
    <p:sldId id="779" r:id="rId33"/>
    <p:sldId id="720" r:id="rId34"/>
    <p:sldId id="721" r:id="rId35"/>
    <p:sldId id="722" r:id="rId36"/>
    <p:sldId id="759" r:id="rId37"/>
    <p:sldId id="724" r:id="rId38"/>
    <p:sldId id="760" r:id="rId39"/>
    <p:sldId id="726" r:id="rId40"/>
    <p:sldId id="727" r:id="rId41"/>
    <p:sldId id="728" r:id="rId42"/>
    <p:sldId id="762" r:id="rId43"/>
    <p:sldId id="648" r:id="rId44"/>
    <p:sldId id="664" r:id="rId45"/>
    <p:sldId id="665" r:id="rId46"/>
    <p:sldId id="780" r:id="rId47"/>
    <p:sldId id="702" r:id="rId48"/>
    <p:sldId id="703" r:id="rId49"/>
    <p:sldId id="704" r:id="rId50"/>
    <p:sldId id="781" r:id="rId51"/>
    <p:sldId id="431" r:id="rId52"/>
    <p:sldId id="432" r:id="rId53"/>
    <p:sldId id="433" r:id="rId54"/>
    <p:sldId id="434" r:id="rId55"/>
    <p:sldId id="435" r:id="rId56"/>
    <p:sldId id="783" r:id="rId57"/>
    <p:sldId id="736" r:id="rId58"/>
    <p:sldId id="738" r:id="rId59"/>
    <p:sldId id="740" r:id="rId60"/>
    <p:sldId id="784" r:id="rId61"/>
    <p:sldId id="785" r:id="rId62"/>
    <p:sldId id="741" r:id="rId63"/>
    <p:sldId id="742" r:id="rId64"/>
    <p:sldId id="646" r:id="rId65"/>
    <p:sldId id="438" r:id="rId66"/>
    <p:sldId id="439" r:id="rId67"/>
    <p:sldId id="542" r:id="rId68"/>
    <p:sldId id="440" r:id="rId69"/>
    <p:sldId id="442" r:id="rId70"/>
    <p:sldId id="443" r:id="rId71"/>
    <p:sldId id="444" r:id="rId72"/>
    <p:sldId id="445" r:id="rId73"/>
    <p:sldId id="446" r:id="rId74"/>
    <p:sldId id="453" r:id="rId75"/>
    <p:sldId id="454" r:id="rId76"/>
    <p:sldId id="548" r:id="rId77"/>
    <p:sldId id="546" r:id="rId78"/>
    <p:sldId id="456" r:id="rId79"/>
    <p:sldId id="547" r:id="rId80"/>
    <p:sldId id="457" r:id="rId81"/>
    <p:sldId id="550" r:id="rId82"/>
    <p:sldId id="786" r:id="rId83"/>
    <p:sldId id="480" r:id="rId84"/>
    <p:sldId id="482" r:id="rId85"/>
    <p:sldId id="483" r:id="rId86"/>
    <p:sldId id="650" r:id="rId87"/>
    <p:sldId id="484" r:id="rId88"/>
    <p:sldId id="486" r:id="rId89"/>
    <p:sldId id="487" r:id="rId90"/>
    <p:sldId id="488" r:id="rId91"/>
    <p:sldId id="489" r:id="rId92"/>
    <p:sldId id="787" r:id="rId93"/>
    <p:sldId id="588" r:id="rId94"/>
    <p:sldId id="497" r:id="rId95"/>
    <p:sldId id="498" r:id="rId96"/>
    <p:sldId id="757" r:id="rId97"/>
    <p:sldId id="743" r:id="rId98"/>
    <p:sldId id="499" r:id="rId99"/>
    <p:sldId id="500" r:id="rId100"/>
    <p:sldId id="502" r:id="rId101"/>
    <p:sldId id="503" r:id="rId102"/>
    <p:sldId id="504" r:id="rId103"/>
    <p:sldId id="505" r:id="rId104"/>
    <p:sldId id="506" r:id="rId105"/>
    <p:sldId id="756" r:id="rId106"/>
    <p:sldId id="788" r:id="rId107"/>
    <p:sldId id="594" r:id="rId108"/>
    <p:sldId id="510" r:id="rId109"/>
    <p:sldId id="511" r:id="rId110"/>
    <p:sldId id="512" r:id="rId111"/>
    <p:sldId id="513" r:id="rId112"/>
    <p:sldId id="514" r:id="rId113"/>
    <p:sldId id="515" r:id="rId114"/>
    <p:sldId id="516" r:id="rId115"/>
    <p:sldId id="517" r:id="rId116"/>
    <p:sldId id="566" r:id="rId117"/>
    <p:sldId id="744" r:id="rId118"/>
    <p:sldId id="745" r:id="rId119"/>
    <p:sldId id="595" r:id="rId120"/>
    <p:sldId id="746" r:id="rId121"/>
    <p:sldId id="747" r:id="rId122"/>
    <p:sldId id="596" r:id="rId123"/>
    <p:sldId id="790" r:id="rId124"/>
    <p:sldId id="590" r:id="rId125"/>
    <p:sldId id="591" r:id="rId126"/>
    <p:sldId id="749" r:id="rId127"/>
    <p:sldId id="789" r:id="rId128"/>
    <p:sldId id="671" r:id="rId129"/>
    <p:sldId id="765" r:id="rId130"/>
    <p:sldId id="673" r:id="rId131"/>
    <p:sldId id="522" r:id="rId132"/>
    <p:sldId id="523" r:id="rId133"/>
    <p:sldId id="599" r:id="rId134"/>
    <p:sldId id="524" r:id="rId135"/>
    <p:sldId id="525" r:id="rId136"/>
    <p:sldId id="750" r:id="rId137"/>
    <p:sldId id="751" r:id="rId138"/>
    <p:sldId id="598" r:id="rId139"/>
    <p:sldId id="527" r:id="rId140"/>
    <p:sldId id="528" r:id="rId141"/>
    <p:sldId id="603" r:id="rId142"/>
    <p:sldId id="529" r:id="rId143"/>
    <p:sldId id="530" r:id="rId144"/>
    <p:sldId id="604" r:id="rId145"/>
    <p:sldId id="605" r:id="rId146"/>
    <p:sldId id="531" r:id="rId147"/>
    <p:sldId id="532" r:id="rId148"/>
    <p:sldId id="533" r:id="rId149"/>
    <p:sldId id="534" r:id="rId150"/>
    <p:sldId id="766" r:id="rId151"/>
    <p:sldId id="620" r:id="rId152"/>
    <p:sldId id="622" r:id="rId153"/>
    <p:sldId id="655" r:id="rId154"/>
    <p:sldId id="656" r:id="rId155"/>
    <p:sldId id="657" r:id="rId156"/>
    <p:sldId id="658" r:id="rId157"/>
    <p:sldId id="659" r:id="rId158"/>
    <p:sldId id="535" r:id="rId159"/>
    <p:sldId id="536" r:id="rId160"/>
    <p:sldId id="537" r:id="rId161"/>
    <p:sldId id="782" r:id="rId162"/>
    <p:sldId id="259" r:id="rId163"/>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THONG" initials="H" lastIdx="12" clrIdx="0"/>
  <p:cmAuthor id="1" name="Windows User" initials="WU" lastIdx="11" clrIdx="1">
    <p:extLst>
      <p:ext uri="{19B8F6BF-5375-455C-9EA6-DF929625EA0E}">
        <p15:presenceInfo xmlns:p15="http://schemas.microsoft.com/office/powerpoint/2012/main" userId="Windows User" providerId="None"/>
      </p:ext>
    </p:extLst>
  </p:cmAuthor>
  <p:cmAuthor id="2" name="Trang Pham" initials="TP" lastIdx="15" clrIdx="2">
    <p:extLst>
      <p:ext uri="{19B8F6BF-5375-455C-9EA6-DF929625EA0E}">
        <p15:presenceInfo xmlns:p15="http://schemas.microsoft.com/office/powerpoint/2012/main" userId="3290ae3c92f775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C68F6"/>
    <a:srgbClr val="2866AA"/>
    <a:srgbClr val="CC0000"/>
    <a:srgbClr val="FC9204"/>
    <a:srgbClr val="1D9328"/>
    <a:srgbClr val="002060"/>
    <a:srgbClr val="2C11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5982" autoAdjust="0"/>
  </p:normalViewPr>
  <p:slideViewPr>
    <p:cSldViewPr snapToGrid="0">
      <p:cViewPr varScale="1">
        <p:scale>
          <a:sx n="67" d="100"/>
          <a:sy n="67" d="100"/>
        </p:scale>
        <p:origin x="792" y="72"/>
      </p:cViewPr>
      <p:guideLst>
        <p:guide orient="horz" pos="2160"/>
        <p:guide pos="3840"/>
      </p:guideLst>
    </p:cSldViewPr>
  </p:slideViewPr>
  <p:outlineViewPr>
    <p:cViewPr>
      <p:scale>
        <a:sx n="33" d="100"/>
        <a:sy n="33" d="100"/>
      </p:scale>
      <p:origin x="0" y="-757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12DBFD-72D5-47D3-A507-8D26D80F0C2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5885763-DAC9-4FD5-9878-2A432EF5040D}">
      <dgm:prSet phldrT="[Text]" custT="1"/>
      <dgm:spPr>
        <a:solidFill>
          <a:srgbClr val="002060"/>
        </a:solidFill>
      </dgm:spPr>
      <dgm:t>
        <a:bodyPr/>
        <a:lstStyle/>
        <a:p>
          <a:r>
            <a:rPr lang="en-US" sz="2400" b="1" dirty="0" err="1">
              <a:solidFill>
                <a:schemeClr val="bg1"/>
              </a:solidFill>
              <a:latin typeface="Arial (Body)"/>
            </a:rPr>
            <a:t>Những</a:t>
          </a:r>
          <a:r>
            <a:rPr lang="en-US" sz="2400" b="1" dirty="0">
              <a:solidFill>
                <a:schemeClr val="bg1"/>
              </a:solidFill>
              <a:latin typeface="Arial (Body)"/>
            </a:rPr>
            <a:t> </a:t>
          </a:r>
          <a:r>
            <a:rPr lang="en-US" sz="2400" b="1" dirty="0" err="1">
              <a:solidFill>
                <a:schemeClr val="bg1"/>
              </a:solidFill>
              <a:latin typeface="Arial (Body)"/>
            </a:rPr>
            <a:t>lưu</a:t>
          </a:r>
          <a:r>
            <a:rPr lang="en-US" sz="2400" b="1" dirty="0">
              <a:solidFill>
                <a:schemeClr val="bg1"/>
              </a:solidFill>
              <a:latin typeface="Arial (Body)"/>
            </a:rPr>
            <a:t> ý </a:t>
          </a:r>
          <a:r>
            <a:rPr lang="en-US" sz="2400" b="1" dirty="0" err="1">
              <a:solidFill>
                <a:schemeClr val="bg1"/>
              </a:solidFill>
              <a:latin typeface="Arial (Body)"/>
            </a:rPr>
            <a:t>chung</a:t>
          </a:r>
          <a:r>
            <a:rPr lang="en-US" sz="2400" b="1" dirty="0">
              <a:solidFill>
                <a:schemeClr val="bg1"/>
              </a:solidFill>
              <a:latin typeface="Arial (Body)"/>
            </a:rPr>
            <a:t> </a:t>
          </a:r>
          <a:r>
            <a:rPr lang="en-US" sz="2400" b="1" dirty="0" err="1">
              <a:solidFill>
                <a:schemeClr val="bg1"/>
              </a:solidFill>
              <a:latin typeface="Arial (Body)"/>
            </a:rPr>
            <a:t>về</a:t>
          </a:r>
          <a:r>
            <a:rPr lang="en-US" sz="2400" b="1" dirty="0">
              <a:solidFill>
                <a:schemeClr val="bg1"/>
              </a:solidFill>
              <a:latin typeface="Arial (Body)"/>
            </a:rPr>
            <a:t> </a:t>
          </a:r>
          <a:r>
            <a:rPr lang="en-US" sz="2400" b="1" dirty="0" err="1">
              <a:solidFill>
                <a:schemeClr val="bg1"/>
              </a:solidFill>
              <a:latin typeface="Arial (Body)"/>
            </a:rPr>
            <a:t>chương</a:t>
          </a:r>
          <a:r>
            <a:rPr lang="en-US" sz="2400" b="1" dirty="0">
              <a:solidFill>
                <a:schemeClr val="bg1"/>
              </a:solidFill>
              <a:latin typeface="Arial (Body)"/>
            </a:rPr>
            <a:t> </a:t>
          </a:r>
          <a:r>
            <a:rPr lang="en-US" sz="2400" b="1" dirty="0" err="1">
              <a:solidFill>
                <a:schemeClr val="bg1"/>
              </a:solidFill>
              <a:latin typeface="Arial (Body)"/>
            </a:rPr>
            <a:t>trình</a:t>
          </a:r>
          <a:r>
            <a:rPr lang="en-US" sz="2400" b="1" dirty="0">
              <a:solidFill>
                <a:schemeClr val="bg1"/>
              </a:solidFill>
              <a:latin typeface="Arial (Body)"/>
            </a:rPr>
            <a:t> </a:t>
          </a:r>
          <a:r>
            <a:rPr lang="en-US" sz="2400" b="1" i="1" dirty="0" err="1">
              <a:solidFill>
                <a:schemeClr val="bg1"/>
              </a:solidFill>
              <a:latin typeface="Arial (Body)"/>
            </a:rPr>
            <a:t>Ngữ</a:t>
          </a:r>
          <a:r>
            <a:rPr lang="en-US" sz="2400" b="1" i="1" dirty="0">
              <a:solidFill>
                <a:schemeClr val="bg1"/>
              </a:solidFill>
              <a:latin typeface="Arial (Body)"/>
            </a:rPr>
            <a:t> </a:t>
          </a:r>
          <a:r>
            <a:rPr lang="en-US" sz="2400" b="1" i="1" dirty="0" err="1">
              <a:solidFill>
                <a:schemeClr val="bg1"/>
              </a:solidFill>
              <a:latin typeface="Arial (Body)"/>
            </a:rPr>
            <a:t>văn</a:t>
          </a:r>
          <a:r>
            <a:rPr lang="en-US" sz="2400" b="1" i="1" dirty="0">
              <a:solidFill>
                <a:schemeClr val="bg1"/>
              </a:solidFill>
              <a:latin typeface="Arial (Body)"/>
            </a:rPr>
            <a:t> </a:t>
          </a:r>
          <a:endParaRPr lang="en-US" sz="2400" dirty="0">
            <a:solidFill>
              <a:schemeClr val="bg1"/>
            </a:solidFill>
            <a:latin typeface="Arial (Body)"/>
          </a:endParaRPr>
        </a:p>
      </dgm:t>
    </dgm:pt>
    <dgm:pt modelId="{45B00302-C514-416F-A504-334BADCB2B19}" type="parTrans" cxnId="{C78851F7-1B6B-4FB9-B049-54382D519BCF}">
      <dgm:prSet/>
      <dgm:spPr/>
      <dgm:t>
        <a:bodyPr/>
        <a:lstStyle/>
        <a:p>
          <a:endParaRPr lang="en-US"/>
        </a:p>
      </dgm:t>
    </dgm:pt>
    <dgm:pt modelId="{A077A7EE-DB07-474D-AA37-B94929E36BAE}" type="sibTrans" cxnId="{C78851F7-1B6B-4FB9-B049-54382D519BCF}">
      <dgm:prSet/>
      <dgm:spPr/>
      <dgm:t>
        <a:bodyPr/>
        <a:lstStyle/>
        <a:p>
          <a:endParaRPr lang="en-US"/>
        </a:p>
      </dgm:t>
    </dgm:pt>
    <dgm:pt modelId="{04F0D0C0-7975-44E0-881A-2F1D2A558FB1}">
      <dgm:prSet phldrT="[Text]" custT="1"/>
      <dgm:spPr>
        <a:solidFill>
          <a:srgbClr val="002060"/>
        </a:solidFill>
      </dgm:spPr>
      <dgm:t>
        <a:bodyPr/>
        <a:lstStyle/>
        <a:p>
          <a:pPr>
            <a:lnSpc>
              <a:spcPct val="125000"/>
            </a:lnSpc>
            <a:spcAft>
              <a:spcPts val="0"/>
            </a:spcAft>
          </a:pPr>
          <a:r>
            <a:rPr lang="en-US" sz="2400" b="1" dirty="0" err="1">
              <a:solidFill>
                <a:schemeClr val="bg1"/>
              </a:solidFill>
              <a:latin typeface="Arial (Body)"/>
            </a:rPr>
            <a:t>Giới</a:t>
          </a:r>
          <a:r>
            <a:rPr lang="en-US" sz="2400" b="1" dirty="0">
              <a:solidFill>
                <a:schemeClr val="bg1"/>
              </a:solidFill>
              <a:latin typeface="Arial (Body)"/>
            </a:rPr>
            <a:t> </a:t>
          </a:r>
          <a:r>
            <a:rPr lang="en-US" sz="2400" b="1" dirty="0" err="1">
              <a:solidFill>
                <a:schemeClr val="bg1"/>
              </a:solidFill>
              <a:latin typeface="Arial (Body)"/>
            </a:rPr>
            <a:t>thiệu</a:t>
          </a:r>
          <a:r>
            <a:rPr lang="en-US" sz="2400" b="1" dirty="0">
              <a:solidFill>
                <a:schemeClr val="bg1"/>
              </a:solidFill>
              <a:latin typeface="Arial (Body)"/>
            </a:rPr>
            <a:t> </a:t>
          </a:r>
          <a:r>
            <a:rPr lang="en-US" sz="2400" b="1" dirty="0" err="1">
              <a:solidFill>
                <a:schemeClr val="bg1"/>
              </a:solidFill>
              <a:latin typeface="Arial (Body)"/>
            </a:rPr>
            <a:t>chung</a:t>
          </a:r>
          <a:r>
            <a:rPr lang="en-US" sz="2400" b="1" dirty="0">
              <a:solidFill>
                <a:schemeClr val="bg1"/>
              </a:solidFill>
              <a:latin typeface="Arial (Body)"/>
            </a:rPr>
            <a:t> </a:t>
          </a:r>
          <a:r>
            <a:rPr lang="en-US" sz="2400" b="1" dirty="0" err="1">
              <a:solidFill>
                <a:schemeClr val="bg1"/>
              </a:solidFill>
              <a:latin typeface="Arial (Body)"/>
            </a:rPr>
            <a:t>về</a:t>
          </a:r>
          <a:r>
            <a:rPr lang="en-US" sz="2400" b="1" dirty="0">
              <a:solidFill>
                <a:schemeClr val="bg1"/>
              </a:solidFill>
              <a:latin typeface="Arial (Body)"/>
            </a:rPr>
            <a:t> SGK </a:t>
          </a:r>
          <a:r>
            <a:rPr lang="en-US" sz="2400" b="1" i="1" dirty="0" err="1">
              <a:solidFill>
                <a:schemeClr val="bg1"/>
              </a:solidFill>
              <a:latin typeface="Arial (Body)"/>
            </a:rPr>
            <a:t>Ngữ</a:t>
          </a:r>
          <a:r>
            <a:rPr lang="en-US" sz="2400" b="1" i="1" dirty="0">
              <a:solidFill>
                <a:schemeClr val="bg1"/>
              </a:solidFill>
              <a:latin typeface="Arial (Body)"/>
            </a:rPr>
            <a:t> </a:t>
          </a:r>
          <a:r>
            <a:rPr lang="en-US" sz="2400" b="1" i="1" dirty="0" err="1">
              <a:solidFill>
                <a:schemeClr val="bg1"/>
              </a:solidFill>
              <a:latin typeface="Arial (Body)"/>
            </a:rPr>
            <a:t>văn</a:t>
          </a:r>
          <a:r>
            <a:rPr lang="en-US" sz="2400" b="1" i="1" dirty="0">
              <a:solidFill>
                <a:schemeClr val="bg1"/>
              </a:solidFill>
              <a:latin typeface="Arial (Body)"/>
            </a:rPr>
            <a:t> 11</a:t>
          </a:r>
          <a:endParaRPr lang="en-US" sz="2400" dirty="0">
            <a:solidFill>
              <a:schemeClr val="bg1"/>
            </a:solidFill>
            <a:latin typeface="Arial (Body)"/>
          </a:endParaRPr>
        </a:p>
      </dgm:t>
    </dgm:pt>
    <dgm:pt modelId="{9D49DBC6-C147-47ED-BFBD-285FC39FC4C6}" type="parTrans" cxnId="{BF92C73B-9482-4EB2-9F85-18A6CA7A0163}">
      <dgm:prSet/>
      <dgm:spPr/>
      <dgm:t>
        <a:bodyPr/>
        <a:lstStyle/>
        <a:p>
          <a:endParaRPr lang="en-US"/>
        </a:p>
      </dgm:t>
    </dgm:pt>
    <dgm:pt modelId="{FDD0C8B0-CEF7-436A-9963-390695FEF6F5}" type="sibTrans" cxnId="{BF92C73B-9482-4EB2-9F85-18A6CA7A0163}">
      <dgm:prSet/>
      <dgm:spPr/>
      <dgm:t>
        <a:bodyPr/>
        <a:lstStyle/>
        <a:p>
          <a:endParaRPr lang="en-US"/>
        </a:p>
      </dgm:t>
    </dgm:pt>
    <dgm:pt modelId="{5620B321-D14C-465F-A936-A659AD19F594}">
      <dgm:prSet phldrT="[Text]" custT="1"/>
      <dgm:spPr>
        <a:solidFill>
          <a:srgbClr val="002060"/>
        </a:solidFill>
      </dgm:spPr>
      <dgm:t>
        <a:bodyPr/>
        <a:lstStyle/>
        <a:p>
          <a:r>
            <a:rPr lang="en-US" sz="2400" b="1" dirty="0" err="1">
              <a:solidFill>
                <a:schemeClr val="bg1"/>
              </a:solidFill>
              <a:latin typeface="Arial (Body)"/>
              <a:cs typeface="Arial" panose="020B0604020202020204" pitchFamily="34" charset="0"/>
            </a:rPr>
            <a:t>Phân</a:t>
          </a:r>
          <a:r>
            <a:rPr lang="en-US" sz="2400" b="1" dirty="0">
              <a:solidFill>
                <a:schemeClr val="bg1"/>
              </a:solidFill>
              <a:latin typeface="Arial (Body)"/>
              <a:cs typeface="Arial" panose="020B0604020202020204" pitchFamily="34" charset="0"/>
            </a:rPr>
            <a:t> </a:t>
          </a:r>
          <a:r>
            <a:rPr lang="en-US" sz="2400" b="1" dirty="0" err="1">
              <a:solidFill>
                <a:schemeClr val="bg1"/>
              </a:solidFill>
              <a:latin typeface="Arial (Body)"/>
            </a:rPr>
            <a:t>tích</a:t>
          </a:r>
          <a:r>
            <a:rPr lang="en-US" sz="2400" b="1" dirty="0">
              <a:solidFill>
                <a:schemeClr val="bg1"/>
              </a:solidFill>
              <a:latin typeface="Arial (Body)"/>
            </a:rPr>
            <a:t> </a:t>
          </a:r>
          <a:r>
            <a:rPr lang="en-US" sz="2400" b="1" dirty="0" err="1">
              <a:solidFill>
                <a:schemeClr val="bg1"/>
              </a:solidFill>
              <a:latin typeface="Arial (Body)"/>
            </a:rPr>
            <a:t>bài</a:t>
          </a:r>
          <a:r>
            <a:rPr lang="en-US" sz="2400" b="1" dirty="0">
              <a:solidFill>
                <a:schemeClr val="bg1"/>
              </a:solidFill>
              <a:latin typeface="Arial (Body)"/>
            </a:rPr>
            <a:t> </a:t>
          </a:r>
          <a:r>
            <a:rPr lang="en-US" sz="2400" b="1" dirty="0" err="1">
              <a:solidFill>
                <a:schemeClr val="bg1"/>
              </a:solidFill>
              <a:latin typeface="Arial (Body)"/>
            </a:rPr>
            <a:t>dạy</a:t>
          </a:r>
          <a:r>
            <a:rPr lang="en-US" sz="2400" b="1" dirty="0">
              <a:solidFill>
                <a:schemeClr val="bg1"/>
              </a:solidFill>
              <a:latin typeface="Arial (Body)"/>
            </a:rPr>
            <a:t> minh </a:t>
          </a:r>
          <a:r>
            <a:rPr lang="en-US" sz="2400" b="1" dirty="0" err="1">
              <a:solidFill>
                <a:schemeClr val="bg1"/>
              </a:solidFill>
              <a:latin typeface="Arial (Body)"/>
            </a:rPr>
            <a:t>họa</a:t>
          </a:r>
          <a:r>
            <a:rPr lang="en-US" sz="2400" b="1" dirty="0">
              <a:solidFill>
                <a:schemeClr val="bg1"/>
              </a:solidFill>
              <a:latin typeface="Arial (Body)"/>
            </a:rPr>
            <a:t> </a:t>
          </a:r>
          <a:r>
            <a:rPr lang="en-US" sz="2400" b="1" dirty="0" err="1">
              <a:solidFill>
                <a:schemeClr val="bg1"/>
              </a:solidFill>
              <a:latin typeface="Arial (Body)"/>
            </a:rPr>
            <a:t>và</a:t>
          </a:r>
          <a:r>
            <a:rPr lang="en-US" sz="2400" b="1" dirty="0">
              <a:solidFill>
                <a:schemeClr val="bg1"/>
              </a:solidFill>
              <a:latin typeface="Arial (Body)"/>
            </a:rPr>
            <a:t> </a:t>
          </a:r>
          <a:r>
            <a:rPr lang="en-US" sz="2400" b="1" dirty="0" err="1">
              <a:solidFill>
                <a:schemeClr val="bg1"/>
              </a:solidFill>
              <a:latin typeface="Arial (Body)"/>
            </a:rPr>
            <a:t>thảo</a:t>
          </a:r>
          <a:r>
            <a:rPr lang="en-US" sz="2400" b="1" dirty="0">
              <a:solidFill>
                <a:schemeClr val="bg1"/>
              </a:solidFill>
              <a:latin typeface="Arial (Body)"/>
            </a:rPr>
            <a:t> </a:t>
          </a:r>
          <a:r>
            <a:rPr lang="en-US" sz="2400" b="1" dirty="0" err="1">
              <a:solidFill>
                <a:schemeClr val="bg1"/>
              </a:solidFill>
              <a:latin typeface="Arial (Body)"/>
            </a:rPr>
            <a:t>luận</a:t>
          </a:r>
          <a:r>
            <a:rPr lang="en-US" sz="2400" dirty="0">
              <a:solidFill>
                <a:schemeClr val="bg1"/>
              </a:solidFill>
              <a:latin typeface="Arial (Body)"/>
              <a:cs typeface="Arial" panose="020B0604020202020204" pitchFamily="34" charset="0"/>
            </a:rPr>
            <a:t> </a:t>
          </a:r>
          <a:r>
            <a:rPr lang="en-US" sz="2400" b="1" dirty="0">
              <a:solidFill>
                <a:schemeClr val="bg1"/>
              </a:solidFill>
              <a:latin typeface="Arial (Body)"/>
              <a:cs typeface="Arial" panose="020B0604020202020204" pitchFamily="34" charset="0"/>
            </a:rPr>
            <a:t> </a:t>
          </a:r>
          <a:endParaRPr lang="en-US" sz="2400" dirty="0">
            <a:solidFill>
              <a:schemeClr val="bg1"/>
            </a:solidFill>
            <a:latin typeface="Arial (Body)"/>
          </a:endParaRPr>
        </a:p>
      </dgm:t>
    </dgm:pt>
    <dgm:pt modelId="{17FBDA4C-3E0B-47A9-A482-7967201BA445}" type="parTrans" cxnId="{3E0D38FD-D503-4B81-89B9-4098DC0D1AAC}">
      <dgm:prSet/>
      <dgm:spPr/>
      <dgm:t>
        <a:bodyPr/>
        <a:lstStyle/>
        <a:p>
          <a:endParaRPr lang="en-US"/>
        </a:p>
      </dgm:t>
    </dgm:pt>
    <dgm:pt modelId="{59EE092D-B0A4-425F-8E2B-B3470490491E}" type="sibTrans" cxnId="{3E0D38FD-D503-4B81-89B9-4098DC0D1AAC}">
      <dgm:prSet/>
      <dgm:spPr/>
      <dgm:t>
        <a:bodyPr/>
        <a:lstStyle/>
        <a:p>
          <a:endParaRPr lang="en-US"/>
        </a:p>
      </dgm:t>
    </dgm:pt>
    <dgm:pt modelId="{BCB0AB6D-47E2-43A8-BDB0-28DE35B1C5E8}">
      <dgm:prSet custT="1"/>
      <dgm:spPr>
        <a:solidFill>
          <a:srgbClr val="002060"/>
        </a:solidFill>
      </dgm:spPr>
      <dgm:t>
        <a:bodyPr/>
        <a:lstStyle/>
        <a:p>
          <a:r>
            <a:rPr lang="en-US" sz="2400" b="1" dirty="0" err="1">
              <a:solidFill>
                <a:schemeClr val="bg1"/>
              </a:solidFill>
              <a:latin typeface="Arial (Body)"/>
            </a:rPr>
            <a:t>Phương</a:t>
          </a:r>
          <a:r>
            <a:rPr lang="en-US" sz="2400" b="1" dirty="0">
              <a:solidFill>
                <a:schemeClr val="bg1"/>
              </a:solidFill>
              <a:latin typeface="Arial (Body)"/>
            </a:rPr>
            <a:t> </a:t>
          </a:r>
          <a:r>
            <a:rPr lang="en-US" sz="2400" b="1" dirty="0" err="1">
              <a:solidFill>
                <a:schemeClr val="bg1"/>
              </a:solidFill>
              <a:latin typeface="Arial (Body)"/>
            </a:rPr>
            <a:t>pháp</a:t>
          </a:r>
          <a:r>
            <a:rPr lang="en-US" sz="2400" b="1" dirty="0">
              <a:solidFill>
                <a:schemeClr val="bg1"/>
              </a:solidFill>
              <a:latin typeface="Arial (Body)"/>
            </a:rPr>
            <a:t> </a:t>
          </a:r>
          <a:r>
            <a:rPr lang="en-US" sz="2400" b="1" dirty="0" err="1">
              <a:solidFill>
                <a:schemeClr val="bg1"/>
              </a:solidFill>
              <a:latin typeface="Arial (Body)"/>
            </a:rPr>
            <a:t>dạy</a:t>
          </a:r>
          <a:r>
            <a:rPr lang="en-US" sz="2400" b="1" dirty="0">
              <a:solidFill>
                <a:schemeClr val="bg1"/>
              </a:solidFill>
              <a:latin typeface="Arial (Body)"/>
            </a:rPr>
            <a:t> </a:t>
          </a:r>
          <a:r>
            <a:rPr lang="en-US" sz="2400" b="1" dirty="0" err="1">
              <a:solidFill>
                <a:schemeClr val="bg1"/>
              </a:solidFill>
              <a:latin typeface="Arial (Body)"/>
            </a:rPr>
            <a:t>học</a:t>
          </a:r>
          <a:r>
            <a:rPr lang="vi-VN" sz="2400" b="1" dirty="0">
              <a:solidFill>
                <a:schemeClr val="bg1"/>
              </a:solidFill>
              <a:latin typeface="Arial (Body)"/>
            </a:rPr>
            <a:t>, đánh giá kết quả, </a:t>
          </a:r>
        </a:p>
        <a:p>
          <a:r>
            <a:rPr lang="en-US" sz="2400" b="1" dirty="0">
              <a:solidFill>
                <a:schemeClr val="bg1"/>
              </a:solidFill>
              <a:latin typeface="Arial (Body)"/>
            </a:rPr>
            <a:t>            </a:t>
          </a:r>
          <a:r>
            <a:rPr lang="vi-VN" sz="2400" b="1" dirty="0">
              <a:solidFill>
                <a:schemeClr val="bg1"/>
              </a:solidFill>
              <a:latin typeface="Arial (Body)"/>
            </a:rPr>
            <a:t>xây dựng kế hoạch dạy học</a:t>
          </a:r>
          <a:endParaRPr lang="en-US" sz="2400" dirty="0">
            <a:solidFill>
              <a:schemeClr val="bg1"/>
            </a:solidFill>
            <a:latin typeface="Arial (Body)"/>
          </a:endParaRPr>
        </a:p>
      </dgm:t>
    </dgm:pt>
    <dgm:pt modelId="{AEA75BC7-A759-40F9-BB89-41E7E1C6970F}" type="parTrans" cxnId="{E2C92ECF-3646-465B-A09B-3CBBE4E8F6C0}">
      <dgm:prSet/>
      <dgm:spPr/>
      <dgm:t>
        <a:bodyPr/>
        <a:lstStyle/>
        <a:p>
          <a:endParaRPr lang="en-US"/>
        </a:p>
      </dgm:t>
    </dgm:pt>
    <dgm:pt modelId="{E88B1BB4-66DF-4AB9-ACCD-1BC6A09A9707}" type="sibTrans" cxnId="{E2C92ECF-3646-465B-A09B-3CBBE4E8F6C0}">
      <dgm:prSet/>
      <dgm:spPr/>
      <dgm:t>
        <a:bodyPr/>
        <a:lstStyle/>
        <a:p>
          <a:endParaRPr lang="en-US"/>
        </a:p>
      </dgm:t>
    </dgm:pt>
    <dgm:pt modelId="{B758326B-B250-4619-A2B8-005467530AC0}" type="pres">
      <dgm:prSet presAssocID="{C212DBFD-72D5-47D3-A507-8D26D80F0C24}" presName="Name0" presStyleCnt="0">
        <dgm:presLayoutVars>
          <dgm:chMax val="7"/>
          <dgm:chPref val="7"/>
          <dgm:dir/>
        </dgm:presLayoutVars>
      </dgm:prSet>
      <dgm:spPr/>
    </dgm:pt>
    <dgm:pt modelId="{6C64870A-8882-4539-9CEE-95BA42B101F6}" type="pres">
      <dgm:prSet presAssocID="{C212DBFD-72D5-47D3-A507-8D26D80F0C24}" presName="Name1" presStyleCnt="0"/>
      <dgm:spPr/>
    </dgm:pt>
    <dgm:pt modelId="{D6185403-B859-4574-A56F-883E4DE5B94D}" type="pres">
      <dgm:prSet presAssocID="{C212DBFD-72D5-47D3-A507-8D26D80F0C24}" presName="cycle" presStyleCnt="0"/>
      <dgm:spPr/>
    </dgm:pt>
    <dgm:pt modelId="{3D705600-1D71-4430-9B2D-406406595CBE}" type="pres">
      <dgm:prSet presAssocID="{C212DBFD-72D5-47D3-A507-8D26D80F0C24}" presName="srcNode" presStyleLbl="node1" presStyleIdx="0" presStyleCnt="4"/>
      <dgm:spPr/>
    </dgm:pt>
    <dgm:pt modelId="{C879698E-C179-4008-8204-04399F7D79C2}" type="pres">
      <dgm:prSet presAssocID="{C212DBFD-72D5-47D3-A507-8D26D80F0C24}" presName="conn" presStyleLbl="parChTrans1D2" presStyleIdx="0" presStyleCnt="1"/>
      <dgm:spPr/>
    </dgm:pt>
    <dgm:pt modelId="{D7C6D0D2-012E-4596-BC9E-EC97F5FF1A63}" type="pres">
      <dgm:prSet presAssocID="{C212DBFD-72D5-47D3-A507-8D26D80F0C24}" presName="extraNode" presStyleLbl="node1" presStyleIdx="0" presStyleCnt="4"/>
      <dgm:spPr/>
    </dgm:pt>
    <dgm:pt modelId="{5D0F8D6C-9BF7-4703-9353-2D6D29FFD489}" type="pres">
      <dgm:prSet presAssocID="{C212DBFD-72D5-47D3-A507-8D26D80F0C24}" presName="dstNode" presStyleLbl="node1" presStyleIdx="0" presStyleCnt="4"/>
      <dgm:spPr/>
    </dgm:pt>
    <dgm:pt modelId="{B7363D83-C9ED-4148-A055-D17FE48C1574}" type="pres">
      <dgm:prSet presAssocID="{D5885763-DAC9-4FD5-9878-2A432EF5040D}" presName="text_1" presStyleLbl="node1" presStyleIdx="0" presStyleCnt="4">
        <dgm:presLayoutVars>
          <dgm:bulletEnabled val="1"/>
        </dgm:presLayoutVars>
      </dgm:prSet>
      <dgm:spPr/>
    </dgm:pt>
    <dgm:pt modelId="{C1CB2D81-C171-4E3F-B849-99DFEEED5F79}" type="pres">
      <dgm:prSet presAssocID="{D5885763-DAC9-4FD5-9878-2A432EF5040D}" presName="accent_1" presStyleCnt="0"/>
      <dgm:spPr/>
    </dgm:pt>
    <dgm:pt modelId="{AD659B4E-E65C-482D-BE0B-E3D46105955C}" type="pres">
      <dgm:prSet presAssocID="{D5885763-DAC9-4FD5-9878-2A432EF5040D}" presName="accentRepeatNode" presStyleLbl="solidFgAcc1" presStyleIdx="0" presStyleCnt="4"/>
      <dgm:spPr>
        <a:ln>
          <a:solidFill>
            <a:srgbClr val="002060"/>
          </a:solidFill>
        </a:ln>
      </dgm:spPr>
    </dgm:pt>
    <dgm:pt modelId="{93C026CA-D4DA-43FC-B46F-8392BCCCDB0F}" type="pres">
      <dgm:prSet presAssocID="{04F0D0C0-7975-44E0-881A-2F1D2A558FB1}" presName="text_2" presStyleLbl="node1" presStyleIdx="1" presStyleCnt="4" custScaleY="125650">
        <dgm:presLayoutVars>
          <dgm:bulletEnabled val="1"/>
        </dgm:presLayoutVars>
      </dgm:prSet>
      <dgm:spPr/>
    </dgm:pt>
    <dgm:pt modelId="{5131509C-0FAD-490D-BA38-A7E7B193C5B1}" type="pres">
      <dgm:prSet presAssocID="{04F0D0C0-7975-44E0-881A-2F1D2A558FB1}" presName="accent_2" presStyleCnt="0"/>
      <dgm:spPr/>
    </dgm:pt>
    <dgm:pt modelId="{0AB0DD8D-D556-42EB-B1B0-08055C13E237}" type="pres">
      <dgm:prSet presAssocID="{04F0D0C0-7975-44E0-881A-2F1D2A558FB1}" presName="accentRepeatNode" presStyleLbl="solidFgAcc1" presStyleIdx="1" presStyleCnt="4"/>
      <dgm:spPr>
        <a:ln>
          <a:solidFill>
            <a:srgbClr val="002060"/>
          </a:solidFill>
        </a:ln>
      </dgm:spPr>
    </dgm:pt>
    <dgm:pt modelId="{B2DFFD19-5551-4D80-AFB0-388A54684556}" type="pres">
      <dgm:prSet presAssocID="{BCB0AB6D-47E2-43A8-BDB0-28DE35B1C5E8}" presName="text_3" presStyleLbl="node1" presStyleIdx="2" presStyleCnt="4" custScaleY="142486">
        <dgm:presLayoutVars>
          <dgm:bulletEnabled val="1"/>
        </dgm:presLayoutVars>
      </dgm:prSet>
      <dgm:spPr/>
    </dgm:pt>
    <dgm:pt modelId="{7CA4AFA9-9BB6-4152-8191-7E49C476B201}" type="pres">
      <dgm:prSet presAssocID="{BCB0AB6D-47E2-43A8-BDB0-28DE35B1C5E8}" presName="accent_3" presStyleCnt="0"/>
      <dgm:spPr/>
    </dgm:pt>
    <dgm:pt modelId="{ACCA8DC0-527F-4350-9F21-A89E58657D67}" type="pres">
      <dgm:prSet presAssocID="{BCB0AB6D-47E2-43A8-BDB0-28DE35B1C5E8}" presName="accentRepeatNode" presStyleLbl="solidFgAcc1" presStyleIdx="2" presStyleCnt="4"/>
      <dgm:spPr>
        <a:ln>
          <a:solidFill>
            <a:srgbClr val="002060"/>
          </a:solidFill>
        </a:ln>
      </dgm:spPr>
    </dgm:pt>
    <dgm:pt modelId="{3B354708-FCC2-43B1-9C32-DB5BF42437F2}" type="pres">
      <dgm:prSet presAssocID="{5620B321-D14C-465F-A936-A659AD19F594}" presName="text_4" presStyleLbl="node1" presStyleIdx="3" presStyleCnt="4">
        <dgm:presLayoutVars>
          <dgm:bulletEnabled val="1"/>
        </dgm:presLayoutVars>
      </dgm:prSet>
      <dgm:spPr/>
    </dgm:pt>
    <dgm:pt modelId="{4E7C114B-856F-4877-88C6-571B247B5A3D}" type="pres">
      <dgm:prSet presAssocID="{5620B321-D14C-465F-A936-A659AD19F594}" presName="accent_4" presStyleCnt="0"/>
      <dgm:spPr/>
    </dgm:pt>
    <dgm:pt modelId="{584ACF80-7142-405A-88CC-E747B0AE403C}" type="pres">
      <dgm:prSet presAssocID="{5620B321-D14C-465F-A936-A659AD19F594}" presName="accentRepeatNode" presStyleLbl="solidFgAcc1" presStyleIdx="3" presStyleCnt="4"/>
      <dgm:spPr>
        <a:ln>
          <a:solidFill>
            <a:srgbClr val="002060"/>
          </a:solidFill>
        </a:ln>
      </dgm:spPr>
    </dgm:pt>
  </dgm:ptLst>
  <dgm:cxnLst>
    <dgm:cxn modelId="{9F05290A-979C-4463-82A2-C67EE5E26D1F}" type="presOf" srcId="{C212DBFD-72D5-47D3-A507-8D26D80F0C24}" destId="{B758326B-B250-4619-A2B8-005467530AC0}" srcOrd="0" destOrd="0" presId="urn:microsoft.com/office/officeart/2008/layout/VerticalCurvedList"/>
    <dgm:cxn modelId="{F74CFF2B-8048-4AB9-9903-3A5AAB5BF092}" type="presOf" srcId="{BCB0AB6D-47E2-43A8-BDB0-28DE35B1C5E8}" destId="{B2DFFD19-5551-4D80-AFB0-388A54684556}" srcOrd="0" destOrd="0" presId="urn:microsoft.com/office/officeart/2008/layout/VerticalCurvedList"/>
    <dgm:cxn modelId="{BF92C73B-9482-4EB2-9F85-18A6CA7A0163}" srcId="{C212DBFD-72D5-47D3-A507-8D26D80F0C24}" destId="{04F0D0C0-7975-44E0-881A-2F1D2A558FB1}" srcOrd="1" destOrd="0" parTransId="{9D49DBC6-C147-47ED-BFBD-285FC39FC4C6}" sibTransId="{FDD0C8B0-CEF7-436A-9963-390695FEF6F5}"/>
    <dgm:cxn modelId="{85F7EB73-E7AE-49E6-AD89-4695C4B14584}" type="presOf" srcId="{04F0D0C0-7975-44E0-881A-2F1D2A558FB1}" destId="{93C026CA-D4DA-43FC-B46F-8392BCCCDB0F}" srcOrd="0" destOrd="0" presId="urn:microsoft.com/office/officeart/2008/layout/VerticalCurvedList"/>
    <dgm:cxn modelId="{69574E77-FDE7-4670-8086-95EC4DFD0034}" type="presOf" srcId="{D5885763-DAC9-4FD5-9878-2A432EF5040D}" destId="{B7363D83-C9ED-4148-A055-D17FE48C1574}" srcOrd="0" destOrd="0" presId="urn:microsoft.com/office/officeart/2008/layout/VerticalCurvedList"/>
    <dgm:cxn modelId="{891E3EB0-9E36-448C-A8E5-CAB8572F1CB2}" type="presOf" srcId="{5620B321-D14C-465F-A936-A659AD19F594}" destId="{3B354708-FCC2-43B1-9C32-DB5BF42437F2}" srcOrd="0" destOrd="0" presId="urn:microsoft.com/office/officeart/2008/layout/VerticalCurvedList"/>
    <dgm:cxn modelId="{E2C92ECF-3646-465B-A09B-3CBBE4E8F6C0}" srcId="{C212DBFD-72D5-47D3-A507-8D26D80F0C24}" destId="{BCB0AB6D-47E2-43A8-BDB0-28DE35B1C5E8}" srcOrd="2" destOrd="0" parTransId="{AEA75BC7-A759-40F9-BB89-41E7E1C6970F}" sibTransId="{E88B1BB4-66DF-4AB9-ACCD-1BC6A09A9707}"/>
    <dgm:cxn modelId="{59BBAFE0-FE49-4FC7-9608-2475483E4040}" type="presOf" srcId="{A077A7EE-DB07-474D-AA37-B94929E36BAE}" destId="{C879698E-C179-4008-8204-04399F7D79C2}" srcOrd="0" destOrd="0" presId="urn:microsoft.com/office/officeart/2008/layout/VerticalCurvedList"/>
    <dgm:cxn modelId="{C78851F7-1B6B-4FB9-B049-54382D519BCF}" srcId="{C212DBFD-72D5-47D3-A507-8D26D80F0C24}" destId="{D5885763-DAC9-4FD5-9878-2A432EF5040D}" srcOrd="0" destOrd="0" parTransId="{45B00302-C514-416F-A504-334BADCB2B19}" sibTransId="{A077A7EE-DB07-474D-AA37-B94929E36BAE}"/>
    <dgm:cxn modelId="{3E0D38FD-D503-4B81-89B9-4098DC0D1AAC}" srcId="{C212DBFD-72D5-47D3-A507-8D26D80F0C24}" destId="{5620B321-D14C-465F-A936-A659AD19F594}" srcOrd="3" destOrd="0" parTransId="{17FBDA4C-3E0B-47A9-A482-7967201BA445}" sibTransId="{59EE092D-B0A4-425F-8E2B-B3470490491E}"/>
    <dgm:cxn modelId="{007E7652-9D4E-464B-A610-5D95D524163E}" type="presParOf" srcId="{B758326B-B250-4619-A2B8-005467530AC0}" destId="{6C64870A-8882-4539-9CEE-95BA42B101F6}" srcOrd="0" destOrd="0" presId="urn:microsoft.com/office/officeart/2008/layout/VerticalCurvedList"/>
    <dgm:cxn modelId="{2CBDAC7B-CED1-488F-A740-77A067E4C1DA}" type="presParOf" srcId="{6C64870A-8882-4539-9CEE-95BA42B101F6}" destId="{D6185403-B859-4574-A56F-883E4DE5B94D}" srcOrd="0" destOrd="0" presId="urn:microsoft.com/office/officeart/2008/layout/VerticalCurvedList"/>
    <dgm:cxn modelId="{92636E7A-B4CF-44B6-84E0-9DE03A59135A}" type="presParOf" srcId="{D6185403-B859-4574-A56F-883E4DE5B94D}" destId="{3D705600-1D71-4430-9B2D-406406595CBE}" srcOrd="0" destOrd="0" presId="urn:microsoft.com/office/officeart/2008/layout/VerticalCurvedList"/>
    <dgm:cxn modelId="{3D69568A-728A-4B4D-9D9B-0CD79DBF1687}" type="presParOf" srcId="{D6185403-B859-4574-A56F-883E4DE5B94D}" destId="{C879698E-C179-4008-8204-04399F7D79C2}" srcOrd="1" destOrd="0" presId="urn:microsoft.com/office/officeart/2008/layout/VerticalCurvedList"/>
    <dgm:cxn modelId="{BD34F8A0-F776-4820-A8C5-ACEC291E8B35}" type="presParOf" srcId="{D6185403-B859-4574-A56F-883E4DE5B94D}" destId="{D7C6D0D2-012E-4596-BC9E-EC97F5FF1A63}" srcOrd="2" destOrd="0" presId="urn:microsoft.com/office/officeart/2008/layout/VerticalCurvedList"/>
    <dgm:cxn modelId="{AC7127D7-0126-4E44-9DE2-1AB1951A87E6}" type="presParOf" srcId="{D6185403-B859-4574-A56F-883E4DE5B94D}" destId="{5D0F8D6C-9BF7-4703-9353-2D6D29FFD489}" srcOrd="3" destOrd="0" presId="urn:microsoft.com/office/officeart/2008/layout/VerticalCurvedList"/>
    <dgm:cxn modelId="{414AE32C-C962-47E5-B76D-6061C8F32249}" type="presParOf" srcId="{6C64870A-8882-4539-9CEE-95BA42B101F6}" destId="{B7363D83-C9ED-4148-A055-D17FE48C1574}" srcOrd="1" destOrd="0" presId="urn:microsoft.com/office/officeart/2008/layout/VerticalCurvedList"/>
    <dgm:cxn modelId="{D42C4F9D-F47C-4FA7-B977-4EAF7B096F81}" type="presParOf" srcId="{6C64870A-8882-4539-9CEE-95BA42B101F6}" destId="{C1CB2D81-C171-4E3F-B849-99DFEEED5F79}" srcOrd="2" destOrd="0" presId="urn:microsoft.com/office/officeart/2008/layout/VerticalCurvedList"/>
    <dgm:cxn modelId="{D59C867F-2209-48EE-9142-4579E7F499AE}" type="presParOf" srcId="{C1CB2D81-C171-4E3F-B849-99DFEEED5F79}" destId="{AD659B4E-E65C-482D-BE0B-E3D46105955C}" srcOrd="0" destOrd="0" presId="urn:microsoft.com/office/officeart/2008/layout/VerticalCurvedList"/>
    <dgm:cxn modelId="{F3FF1FC1-DF53-4D9F-AAEF-D9CCB13C8995}" type="presParOf" srcId="{6C64870A-8882-4539-9CEE-95BA42B101F6}" destId="{93C026CA-D4DA-43FC-B46F-8392BCCCDB0F}" srcOrd="3" destOrd="0" presId="urn:microsoft.com/office/officeart/2008/layout/VerticalCurvedList"/>
    <dgm:cxn modelId="{F9F97D5C-D5C6-4D39-80C5-1C12DB019F1F}" type="presParOf" srcId="{6C64870A-8882-4539-9CEE-95BA42B101F6}" destId="{5131509C-0FAD-490D-BA38-A7E7B193C5B1}" srcOrd="4" destOrd="0" presId="urn:microsoft.com/office/officeart/2008/layout/VerticalCurvedList"/>
    <dgm:cxn modelId="{69E9DFC9-040D-4358-8A51-6C7DA74A4A02}" type="presParOf" srcId="{5131509C-0FAD-490D-BA38-A7E7B193C5B1}" destId="{0AB0DD8D-D556-42EB-B1B0-08055C13E237}" srcOrd="0" destOrd="0" presId="urn:microsoft.com/office/officeart/2008/layout/VerticalCurvedList"/>
    <dgm:cxn modelId="{0F1BCCD7-F9FD-4700-979E-7B1FCE29C84A}" type="presParOf" srcId="{6C64870A-8882-4539-9CEE-95BA42B101F6}" destId="{B2DFFD19-5551-4D80-AFB0-388A54684556}" srcOrd="5" destOrd="0" presId="urn:microsoft.com/office/officeart/2008/layout/VerticalCurvedList"/>
    <dgm:cxn modelId="{23CDEF33-A0A7-49FA-A9A3-83295B6EE556}" type="presParOf" srcId="{6C64870A-8882-4539-9CEE-95BA42B101F6}" destId="{7CA4AFA9-9BB6-4152-8191-7E49C476B201}" srcOrd="6" destOrd="0" presId="urn:microsoft.com/office/officeart/2008/layout/VerticalCurvedList"/>
    <dgm:cxn modelId="{6CF1D253-EDC8-4CFF-9D33-FE56C30003A5}" type="presParOf" srcId="{7CA4AFA9-9BB6-4152-8191-7E49C476B201}" destId="{ACCA8DC0-527F-4350-9F21-A89E58657D67}" srcOrd="0" destOrd="0" presId="urn:microsoft.com/office/officeart/2008/layout/VerticalCurvedList"/>
    <dgm:cxn modelId="{DBC76560-76E7-485F-AECE-5F1CC9611D7A}" type="presParOf" srcId="{6C64870A-8882-4539-9CEE-95BA42B101F6}" destId="{3B354708-FCC2-43B1-9C32-DB5BF42437F2}" srcOrd="7" destOrd="0" presId="urn:microsoft.com/office/officeart/2008/layout/VerticalCurvedList"/>
    <dgm:cxn modelId="{3ACDEB32-D98A-48F9-AC2F-890E43A2EBDB}" type="presParOf" srcId="{6C64870A-8882-4539-9CEE-95BA42B101F6}" destId="{4E7C114B-856F-4877-88C6-571B247B5A3D}" srcOrd="8" destOrd="0" presId="urn:microsoft.com/office/officeart/2008/layout/VerticalCurvedList"/>
    <dgm:cxn modelId="{60E7812F-5E42-433C-A7A8-8BFA308B4B5E}" type="presParOf" srcId="{4E7C114B-856F-4877-88C6-571B247B5A3D}" destId="{584ACF80-7142-405A-88CC-E747B0AE403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ED15B2-11F7-4114-B34D-FD8B01DFA257}"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7D8C9A9A-5953-4E6E-9552-B036EBBDB26C}">
      <dgm:prSet phldrT="[Text]" custT="1"/>
      <dgm:spPr/>
      <dgm:t>
        <a:bodyPr/>
        <a:lstStyle/>
        <a:p>
          <a:pPr>
            <a:lnSpc>
              <a:spcPct val="125000"/>
            </a:lnSpc>
            <a:spcAft>
              <a:spcPts val="0"/>
            </a:spcAft>
          </a:pPr>
          <a:r>
            <a:rPr lang="en-US" sz="2000" b="1">
              <a:solidFill>
                <a:srgbClr val="002060"/>
              </a:solidFill>
              <a:latin typeface="Arial" panose="020B0604020202020204" pitchFamily="34" charset="0"/>
              <a:cs typeface="Arial" panose="020B0604020202020204" pitchFamily="34" charset="0"/>
            </a:rPr>
            <a:t>HÌNH THÀNH KIẾN THỨC, KĨ NĂNG MỚI</a:t>
          </a:r>
        </a:p>
      </dgm:t>
    </dgm:pt>
    <dgm:pt modelId="{AE35B252-2EEB-45AD-962A-D9B469DF7E28}" type="parTrans" cxnId="{C7762BD8-16E8-45AC-8ADD-A7659C3BE852}">
      <dgm:prSet/>
      <dgm:spPr/>
      <dgm:t>
        <a:bodyPr/>
        <a:lstStyle/>
        <a:p>
          <a:endParaRPr lang="en-US" sz="2800">
            <a:latin typeface="Times New Roman" pitchFamily="18" charset="0"/>
            <a:cs typeface="Times New Roman" pitchFamily="18" charset="0"/>
          </a:endParaRPr>
        </a:p>
      </dgm:t>
    </dgm:pt>
    <dgm:pt modelId="{EBBA1C81-F6A1-417D-8BB0-FCBF60B88367}" type="sibTrans" cxnId="{C7762BD8-16E8-45AC-8ADD-A7659C3BE852}">
      <dgm:prSet/>
      <dgm:spPr/>
      <dgm:t>
        <a:bodyPr/>
        <a:lstStyle/>
        <a:p>
          <a:endParaRPr lang="en-US" sz="2800">
            <a:latin typeface="Times New Roman" pitchFamily="18" charset="0"/>
            <a:cs typeface="Times New Roman" pitchFamily="18" charset="0"/>
          </a:endParaRPr>
        </a:p>
      </dgm:t>
    </dgm:pt>
    <dgm:pt modelId="{BEA2BD07-0091-4633-BB97-2FC5650F019D}">
      <dgm:prSet phldrT="[Text]" custT="1"/>
      <dgm:spPr/>
      <dgm:t>
        <a:bodyPr/>
        <a:lstStyle/>
        <a:p>
          <a:r>
            <a:rPr lang="en-US" sz="2000" b="0">
              <a:solidFill>
                <a:srgbClr val="002060"/>
              </a:solidFill>
              <a:latin typeface="Arial" panose="020B0604020202020204" pitchFamily="34" charset="0"/>
              <a:cs typeface="Arial" panose="020B0604020202020204" pitchFamily="34" charset="0"/>
            </a:rPr>
            <a:t>Tổ chức hoạt động nhóm, cá nhân</a:t>
          </a:r>
        </a:p>
      </dgm:t>
    </dgm:pt>
    <dgm:pt modelId="{A9F6E4BD-89F3-47C1-A191-1BF98AF3B391}" type="parTrans" cxnId="{734DFAC6-994A-4E9B-8521-EF863E6AEEBF}">
      <dgm:prSet/>
      <dgm:spPr/>
      <dgm:t>
        <a:bodyPr/>
        <a:lstStyle/>
        <a:p>
          <a:endParaRPr lang="en-US" sz="2800">
            <a:latin typeface="Times New Roman" pitchFamily="18" charset="0"/>
            <a:cs typeface="Times New Roman" pitchFamily="18" charset="0"/>
          </a:endParaRPr>
        </a:p>
      </dgm:t>
    </dgm:pt>
    <dgm:pt modelId="{91B91C3A-3914-4A5B-AEBC-87D4608C7D5D}" type="sibTrans" cxnId="{734DFAC6-994A-4E9B-8521-EF863E6AEEBF}">
      <dgm:prSet/>
      <dgm:spPr/>
      <dgm:t>
        <a:bodyPr/>
        <a:lstStyle/>
        <a:p>
          <a:endParaRPr lang="en-US" sz="2800">
            <a:latin typeface="Times New Roman" pitchFamily="18" charset="0"/>
            <a:cs typeface="Times New Roman" pitchFamily="18" charset="0"/>
          </a:endParaRPr>
        </a:p>
      </dgm:t>
    </dgm:pt>
    <dgm:pt modelId="{81859793-09F3-4DCA-A894-072F24599347}">
      <dgm:prSet phldrT="[Text]" custT="1"/>
      <dgm:spPr/>
      <dgm:t>
        <a:bodyPr/>
        <a:lstStyle/>
        <a:p>
          <a:r>
            <a:rPr lang="en-US" sz="2000" b="0">
              <a:solidFill>
                <a:srgbClr val="002060"/>
              </a:solidFill>
              <a:latin typeface="Arial" panose="020B0604020202020204" pitchFamily="34" charset="0"/>
              <a:cs typeface="Arial" panose="020B0604020202020204" pitchFamily="34" charset="0"/>
            </a:rPr>
            <a:t>Mục </a:t>
          </a:r>
          <a:r>
            <a:rPr lang="en-US" sz="2000" b="0" err="1">
              <a:solidFill>
                <a:srgbClr val="002060"/>
              </a:solidFill>
              <a:latin typeface="Arial" panose="020B0604020202020204" pitchFamily="34" charset="0"/>
              <a:cs typeface="Arial" panose="020B0604020202020204" pitchFamily="34" charset="0"/>
            </a:rPr>
            <a:t>tiêu</a:t>
          </a:r>
          <a:r>
            <a:rPr lang="en-US" sz="2000" b="0">
              <a:solidFill>
                <a:srgbClr val="002060"/>
              </a:solidFill>
              <a:latin typeface="Arial" panose="020B0604020202020204" pitchFamily="34" charset="0"/>
              <a:cs typeface="Arial" panose="020B0604020202020204" pitchFamily="34" charset="0"/>
            </a:rPr>
            <a:t>: chiếm lĩnh kiến thức, kĩ năng, đáp ứng mục tiêu </a:t>
          </a:r>
        </a:p>
      </dgm:t>
    </dgm:pt>
    <dgm:pt modelId="{CBD3CB83-2F2B-46B5-A0F1-8FB761E48751}" type="parTrans" cxnId="{FF0B12E1-FD8E-415E-AE5F-CA80A7584EFC}">
      <dgm:prSet/>
      <dgm:spPr/>
      <dgm:t>
        <a:bodyPr/>
        <a:lstStyle/>
        <a:p>
          <a:endParaRPr lang="en-US" sz="2800">
            <a:latin typeface="Times New Roman" pitchFamily="18" charset="0"/>
            <a:cs typeface="Times New Roman" pitchFamily="18" charset="0"/>
          </a:endParaRPr>
        </a:p>
      </dgm:t>
    </dgm:pt>
    <dgm:pt modelId="{4670F009-753D-4421-A481-08AC05D8E5D1}" type="sibTrans" cxnId="{FF0B12E1-FD8E-415E-AE5F-CA80A7584EFC}">
      <dgm:prSet/>
      <dgm:spPr/>
      <dgm:t>
        <a:bodyPr/>
        <a:lstStyle/>
        <a:p>
          <a:endParaRPr lang="en-US" sz="2800">
            <a:latin typeface="Times New Roman" pitchFamily="18" charset="0"/>
            <a:cs typeface="Times New Roman" pitchFamily="18" charset="0"/>
          </a:endParaRPr>
        </a:p>
      </dgm:t>
    </dgm:pt>
    <dgm:pt modelId="{CA8817AA-A999-4889-ABB2-EC77102DB08B}">
      <dgm:prSet phldrT="[Text]" custT="1"/>
      <dgm:spPr/>
      <dgm:t>
        <a:bodyPr/>
        <a:lstStyle/>
        <a:p>
          <a:r>
            <a:rPr lang="en-US" sz="2000" b="0" baseline="0">
              <a:solidFill>
                <a:srgbClr val="002060"/>
              </a:solidFill>
              <a:latin typeface="Arial" panose="020B0604020202020204" pitchFamily="34" charset="0"/>
              <a:cs typeface="Arial" panose="020B0604020202020204" pitchFamily="34" charset="0"/>
            </a:rPr>
            <a:t>Nhiệm vụ học tập vừa cụ thể, vừa đa dạng (đọc, viết, nói và nghe, xem,…)</a:t>
          </a:r>
          <a:endParaRPr lang="en-US" sz="2000" b="0">
            <a:solidFill>
              <a:srgbClr val="002060"/>
            </a:solidFill>
            <a:latin typeface="Arial" panose="020B0604020202020204" pitchFamily="34" charset="0"/>
            <a:cs typeface="Arial" panose="020B0604020202020204" pitchFamily="34" charset="0"/>
          </a:endParaRPr>
        </a:p>
      </dgm:t>
    </dgm:pt>
    <dgm:pt modelId="{EE72E136-3A9C-421A-AEC0-948621DB200C}" type="parTrans" cxnId="{D443C015-052F-4A49-B0F6-83B6218EA5C0}">
      <dgm:prSet/>
      <dgm:spPr/>
      <dgm:t>
        <a:bodyPr/>
        <a:lstStyle/>
        <a:p>
          <a:endParaRPr lang="en-US" sz="2800">
            <a:latin typeface="Times New Roman" pitchFamily="18" charset="0"/>
            <a:cs typeface="Times New Roman" pitchFamily="18" charset="0"/>
          </a:endParaRPr>
        </a:p>
      </dgm:t>
    </dgm:pt>
    <dgm:pt modelId="{08388339-8A11-46BE-8F21-885BD9A00B6A}" type="sibTrans" cxnId="{D443C015-052F-4A49-B0F6-83B6218EA5C0}">
      <dgm:prSet/>
      <dgm:spPr/>
      <dgm:t>
        <a:bodyPr/>
        <a:lstStyle/>
        <a:p>
          <a:endParaRPr lang="en-US" sz="2800">
            <a:latin typeface="Times New Roman" pitchFamily="18" charset="0"/>
            <a:cs typeface="Times New Roman" pitchFamily="18" charset="0"/>
          </a:endParaRPr>
        </a:p>
      </dgm:t>
    </dgm:pt>
    <dgm:pt modelId="{85B79A54-5FD5-4AB4-B1BE-FFF2ACBE5461}">
      <dgm:prSet phldrT="[Text]" custT="1"/>
      <dgm:spPr/>
      <dgm:t>
        <a:bodyPr/>
        <a:lstStyle/>
        <a:p>
          <a:r>
            <a:rPr lang="en-US" sz="2000" b="0">
              <a:solidFill>
                <a:srgbClr val="002060"/>
              </a:solidFill>
              <a:latin typeface="Arial" panose="020B0604020202020204" pitchFamily="34" charset="0"/>
              <a:cs typeface="Arial" panose="020B0604020202020204" pitchFamily="34" charset="0"/>
            </a:rPr>
            <a:t>Vận </a:t>
          </a:r>
          <a:r>
            <a:rPr lang="en-US" sz="2000" b="0" err="1">
              <a:solidFill>
                <a:srgbClr val="002060"/>
              </a:solidFill>
              <a:latin typeface="Arial" panose="020B0604020202020204" pitchFamily="34" charset="0"/>
              <a:cs typeface="Arial" panose="020B0604020202020204" pitchFamily="34" charset="0"/>
            </a:rPr>
            <a:t>dụng</a:t>
          </a:r>
          <a:r>
            <a:rPr lang="en-US" sz="2000" b="0">
              <a:solidFill>
                <a:srgbClr val="002060"/>
              </a:solidFill>
              <a:latin typeface="Arial" panose="020B0604020202020204" pitchFamily="34" charset="0"/>
              <a:cs typeface="Arial" panose="020B0604020202020204" pitchFamily="34" charset="0"/>
            </a:rPr>
            <a:t> </a:t>
          </a:r>
          <a:r>
            <a:rPr lang="en-US" sz="2000" b="0" err="1">
              <a:solidFill>
                <a:srgbClr val="002060"/>
              </a:solidFill>
              <a:latin typeface="Arial" panose="020B0604020202020204" pitchFamily="34" charset="0"/>
              <a:cs typeface="Arial" panose="020B0604020202020204" pitchFamily="34" charset="0"/>
            </a:rPr>
            <a:t>linh</a:t>
          </a:r>
          <a:r>
            <a:rPr lang="en-US" sz="2000" b="0">
              <a:solidFill>
                <a:srgbClr val="002060"/>
              </a:solidFill>
              <a:latin typeface="Arial" panose="020B0604020202020204" pitchFamily="34" charset="0"/>
              <a:cs typeface="Arial" panose="020B0604020202020204" pitchFamily="34" charset="0"/>
            </a:rPr>
            <a:t> </a:t>
          </a:r>
          <a:r>
            <a:rPr lang="en-US" sz="2000" b="0" err="1">
              <a:solidFill>
                <a:srgbClr val="002060"/>
              </a:solidFill>
              <a:latin typeface="Arial" panose="020B0604020202020204" pitchFamily="34" charset="0"/>
              <a:cs typeface="Arial" panose="020B0604020202020204" pitchFamily="34" charset="0"/>
            </a:rPr>
            <a:t>hoạt</a:t>
          </a:r>
          <a:r>
            <a:rPr lang="en-US" sz="2000" b="0">
              <a:solidFill>
                <a:srgbClr val="002060"/>
              </a:solidFill>
              <a:latin typeface="Arial" panose="020B0604020202020204" pitchFamily="34" charset="0"/>
              <a:cs typeface="Arial" panose="020B0604020202020204" pitchFamily="34" charset="0"/>
            </a:rPr>
            <a:t> phương pháp, kĩ thuật </a:t>
          </a:r>
          <a:r>
            <a:rPr lang="en-US" sz="2000" b="0" err="1">
              <a:solidFill>
                <a:srgbClr val="002060"/>
              </a:solidFill>
              <a:latin typeface="Arial" panose="020B0604020202020204" pitchFamily="34" charset="0"/>
              <a:cs typeface="Arial" panose="020B0604020202020204" pitchFamily="34" charset="0"/>
            </a:rPr>
            <a:t>dạy</a:t>
          </a:r>
          <a:r>
            <a:rPr lang="en-US" sz="2000" b="0">
              <a:solidFill>
                <a:srgbClr val="002060"/>
              </a:solidFill>
              <a:latin typeface="Arial" panose="020B0604020202020204" pitchFamily="34" charset="0"/>
              <a:cs typeface="Arial" panose="020B0604020202020204" pitchFamily="34" charset="0"/>
            </a:rPr>
            <a:t> </a:t>
          </a:r>
          <a:r>
            <a:rPr lang="en-US" sz="2000" b="0" err="1">
              <a:solidFill>
                <a:srgbClr val="002060"/>
              </a:solidFill>
              <a:latin typeface="Arial" panose="020B0604020202020204" pitchFamily="34" charset="0"/>
              <a:cs typeface="Arial" panose="020B0604020202020204" pitchFamily="34" charset="0"/>
            </a:rPr>
            <a:t>học</a:t>
          </a:r>
          <a:endParaRPr lang="en-US" sz="2000" b="0">
            <a:solidFill>
              <a:srgbClr val="002060"/>
            </a:solidFill>
            <a:latin typeface="Arial" panose="020B0604020202020204" pitchFamily="34" charset="0"/>
            <a:cs typeface="Arial" panose="020B0604020202020204" pitchFamily="34" charset="0"/>
          </a:endParaRPr>
        </a:p>
      </dgm:t>
    </dgm:pt>
    <dgm:pt modelId="{4BDB2685-E261-4B75-9845-E6C14B74ED0D}" type="parTrans" cxnId="{488382C0-6CB1-4BB3-8A5F-01EE94280D41}">
      <dgm:prSet/>
      <dgm:spPr/>
      <dgm:t>
        <a:bodyPr/>
        <a:lstStyle/>
        <a:p>
          <a:endParaRPr lang="en-US" sz="2800">
            <a:latin typeface="Times New Roman" pitchFamily="18" charset="0"/>
            <a:cs typeface="Times New Roman" pitchFamily="18" charset="0"/>
          </a:endParaRPr>
        </a:p>
      </dgm:t>
    </dgm:pt>
    <dgm:pt modelId="{58457D93-9894-44AA-8EAC-6C38EDB70FA9}" type="sibTrans" cxnId="{488382C0-6CB1-4BB3-8A5F-01EE94280D41}">
      <dgm:prSet/>
      <dgm:spPr/>
      <dgm:t>
        <a:bodyPr/>
        <a:lstStyle/>
        <a:p>
          <a:endParaRPr lang="en-US" sz="2800">
            <a:latin typeface="Times New Roman" pitchFamily="18" charset="0"/>
            <a:cs typeface="Times New Roman" pitchFamily="18" charset="0"/>
          </a:endParaRPr>
        </a:p>
      </dgm:t>
    </dgm:pt>
    <dgm:pt modelId="{0EA78338-B4CE-46AD-9A99-79880559EAFD}" type="pres">
      <dgm:prSet presAssocID="{05ED15B2-11F7-4114-B34D-FD8B01DFA257}" presName="composite" presStyleCnt="0">
        <dgm:presLayoutVars>
          <dgm:chMax val="1"/>
          <dgm:dir/>
          <dgm:resizeHandles val="exact"/>
        </dgm:presLayoutVars>
      </dgm:prSet>
      <dgm:spPr/>
    </dgm:pt>
    <dgm:pt modelId="{8DEDCF83-C7B3-4110-BACE-B7EF1B16E5AC}" type="pres">
      <dgm:prSet presAssocID="{05ED15B2-11F7-4114-B34D-FD8B01DFA257}" presName="radial" presStyleCnt="0">
        <dgm:presLayoutVars>
          <dgm:animLvl val="ctr"/>
        </dgm:presLayoutVars>
      </dgm:prSet>
      <dgm:spPr/>
    </dgm:pt>
    <dgm:pt modelId="{8FE03D57-AC81-477B-AA00-356C8BD40329}" type="pres">
      <dgm:prSet presAssocID="{7D8C9A9A-5953-4E6E-9552-B036EBBDB26C}" presName="centerShape" presStyleLbl="vennNode1" presStyleIdx="0" presStyleCnt="5" custScaleX="103950" custScaleY="80070"/>
      <dgm:spPr/>
    </dgm:pt>
    <dgm:pt modelId="{CA917EA4-5C81-4469-9137-04AB7E016CE2}" type="pres">
      <dgm:prSet presAssocID="{BEA2BD07-0091-4633-BB97-2FC5650F019D}" presName="node" presStyleLbl="vennNode1" presStyleIdx="1" presStyleCnt="5" custScaleX="208660" custScaleY="121347" custRadScaleRad="97291" custRadScaleInc="2885">
        <dgm:presLayoutVars>
          <dgm:bulletEnabled val="1"/>
        </dgm:presLayoutVars>
      </dgm:prSet>
      <dgm:spPr/>
    </dgm:pt>
    <dgm:pt modelId="{A53AE164-B60A-429B-BA06-41E3161A7907}" type="pres">
      <dgm:prSet presAssocID="{81859793-09F3-4DCA-A894-072F24599347}" presName="node" presStyleLbl="vennNode1" presStyleIdx="2" presStyleCnt="5" custScaleX="222717" custScaleY="154810" custRadScaleRad="141760" custRadScaleInc="1460">
        <dgm:presLayoutVars>
          <dgm:bulletEnabled val="1"/>
        </dgm:presLayoutVars>
      </dgm:prSet>
      <dgm:spPr/>
    </dgm:pt>
    <dgm:pt modelId="{2052AE3E-BCC6-4280-9EDE-A26257965934}" type="pres">
      <dgm:prSet presAssocID="{CA8817AA-A999-4889-ABB2-EC77102DB08B}" presName="node" presStyleLbl="vennNode1" presStyleIdx="3" presStyleCnt="5" custScaleX="229038" custScaleY="138936">
        <dgm:presLayoutVars>
          <dgm:bulletEnabled val="1"/>
        </dgm:presLayoutVars>
      </dgm:prSet>
      <dgm:spPr/>
    </dgm:pt>
    <dgm:pt modelId="{26D04322-6D82-4A76-A023-E07D6ED39FEE}" type="pres">
      <dgm:prSet presAssocID="{85B79A54-5FD5-4AB4-B1BE-FFF2ACBE5461}" presName="node" presStyleLbl="vennNode1" presStyleIdx="4" presStyleCnt="5" custScaleX="187134" custScaleY="166291" custRadScaleRad="130672" custRadScaleInc="-898">
        <dgm:presLayoutVars>
          <dgm:bulletEnabled val="1"/>
        </dgm:presLayoutVars>
      </dgm:prSet>
      <dgm:spPr/>
    </dgm:pt>
  </dgm:ptLst>
  <dgm:cxnLst>
    <dgm:cxn modelId="{D443C015-052F-4A49-B0F6-83B6218EA5C0}" srcId="{7D8C9A9A-5953-4E6E-9552-B036EBBDB26C}" destId="{CA8817AA-A999-4889-ABB2-EC77102DB08B}" srcOrd="2" destOrd="0" parTransId="{EE72E136-3A9C-421A-AEC0-948621DB200C}" sibTransId="{08388339-8A11-46BE-8F21-885BD9A00B6A}"/>
    <dgm:cxn modelId="{8A9FC525-4AC3-4E70-805A-B8BB781A5EEA}" type="presOf" srcId="{7D8C9A9A-5953-4E6E-9552-B036EBBDB26C}" destId="{8FE03D57-AC81-477B-AA00-356C8BD40329}" srcOrd="0" destOrd="0" presId="urn:microsoft.com/office/officeart/2005/8/layout/radial3"/>
    <dgm:cxn modelId="{75839827-220D-43D5-A7BB-694B298550DE}" type="presOf" srcId="{85B79A54-5FD5-4AB4-B1BE-FFF2ACBE5461}" destId="{26D04322-6D82-4A76-A023-E07D6ED39FEE}" srcOrd="0" destOrd="0" presId="urn:microsoft.com/office/officeart/2005/8/layout/radial3"/>
    <dgm:cxn modelId="{43363644-2016-4A92-BA02-9B1C4FEF247A}" type="presOf" srcId="{05ED15B2-11F7-4114-B34D-FD8B01DFA257}" destId="{0EA78338-B4CE-46AD-9A99-79880559EAFD}" srcOrd="0" destOrd="0" presId="urn:microsoft.com/office/officeart/2005/8/layout/radial3"/>
    <dgm:cxn modelId="{E84CCA7F-7495-4EFC-853F-E32F90F1BB35}" type="presOf" srcId="{BEA2BD07-0091-4633-BB97-2FC5650F019D}" destId="{CA917EA4-5C81-4469-9137-04AB7E016CE2}" srcOrd="0" destOrd="0" presId="urn:microsoft.com/office/officeart/2005/8/layout/radial3"/>
    <dgm:cxn modelId="{3ACDFC87-4BF4-499E-9E01-D362A0D91000}" type="presOf" srcId="{81859793-09F3-4DCA-A894-072F24599347}" destId="{A53AE164-B60A-429B-BA06-41E3161A7907}" srcOrd="0" destOrd="0" presId="urn:microsoft.com/office/officeart/2005/8/layout/radial3"/>
    <dgm:cxn modelId="{488382C0-6CB1-4BB3-8A5F-01EE94280D41}" srcId="{7D8C9A9A-5953-4E6E-9552-B036EBBDB26C}" destId="{85B79A54-5FD5-4AB4-B1BE-FFF2ACBE5461}" srcOrd="3" destOrd="0" parTransId="{4BDB2685-E261-4B75-9845-E6C14B74ED0D}" sibTransId="{58457D93-9894-44AA-8EAC-6C38EDB70FA9}"/>
    <dgm:cxn modelId="{00B3BEC3-074D-4A43-8E65-B2508A4806BB}" type="presOf" srcId="{CA8817AA-A999-4889-ABB2-EC77102DB08B}" destId="{2052AE3E-BCC6-4280-9EDE-A26257965934}" srcOrd="0" destOrd="0" presId="urn:microsoft.com/office/officeart/2005/8/layout/radial3"/>
    <dgm:cxn modelId="{734DFAC6-994A-4E9B-8521-EF863E6AEEBF}" srcId="{7D8C9A9A-5953-4E6E-9552-B036EBBDB26C}" destId="{BEA2BD07-0091-4633-BB97-2FC5650F019D}" srcOrd="0" destOrd="0" parTransId="{A9F6E4BD-89F3-47C1-A191-1BF98AF3B391}" sibTransId="{91B91C3A-3914-4A5B-AEBC-87D4608C7D5D}"/>
    <dgm:cxn modelId="{C7762BD8-16E8-45AC-8ADD-A7659C3BE852}" srcId="{05ED15B2-11F7-4114-B34D-FD8B01DFA257}" destId="{7D8C9A9A-5953-4E6E-9552-B036EBBDB26C}" srcOrd="0" destOrd="0" parTransId="{AE35B252-2EEB-45AD-962A-D9B469DF7E28}" sibTransId="{EBBA1C81-F6A1-417D-8BB0-FCBF60B88367}"/>
    <dgm:cxn modelId="{FF0B12E1-FD8E-415E-AE5F-CA80A7584EFC}" srcId="{7D8C9A9A-5953-4E6E-9552-B036EBBDB26C}" destId="{81859793-09F3-4DCA-A894-072F24599347}" srcOrd="1" destOrd="0" parTransId="{CBD3CB83-2F2B-46B5-A0F1-8FB761E48751}" sibTransId="{4670F009-753D-4421-A481-08AC05D8E5D1}"/>
    <dgm:cxn modelId="{AA4F28A9-9869-426B-9767-E195CC651CAF}" type="presParOf" srcId="{0EA78338-B4CE-46AD-9A99-79880559EAFD}" destId="{8DEDCF83-C7B3-4110-BACE-B7EF1B16E5AC}" srcOrd="0" destOrd="0" presId="urn:microsoft.com/office/officeart/2005/8/layout/radial3"/>
    <dgm:cxn modelId="{781479B6-0F71-4669-BCD1-EDF2D2B3068A}" type="presParOf" srcId="{8DEDCF83-C7B3-4110-BACE-B7EF1B16E5AC}" destId="{8FE03D57-AC81-477B-AA00-356C8BD40329}" srcOrd="0" destOrd="0" presId="urn:microsoft.com/office/officeart/2005/8/layout/radial3"/>
    <dgm:cxn modelId="{333210A3-E606-4FF4-A790-678B308F0EA7}" type="presParOf" srcId="{8DEDCF83-C7B3-4110-BACE-B7EF1B16E5AC}" destId="{CA917EA4-5C81-4469-9137-04AB7E016CE2}" srcOrd="1" destOrd="0" presId="urn:microsoft.com/office/officeart/2005/8/layout/radial3"/>
    <dgm:cxn modelId="{8507141D-BE0B-4D60-B668-0F7A1C2B5AD2}" type="presParOf" srcId="{8DEDCF83-C7B3-4110-BACE-B7EF1B16E5AC}" destId="{A53AE164-B60A-429B-BA06-41E3161A7907}" srcOrd="2" destOrd="0" presId="urn:microsoft.com/office/officeart/2005/8/layout/radial3"/>
    <dgm:cxn modelId="{84B20419-D992-4BAE-B4FA-650781E79635}" type="presParOf" srcId="{8DEDCF83-C7B3-4110-BACE-B7EF1B16E5AC}" destId="{2052AE3E-BCC6-4280-9EDE-A26257965934}" srcOrd="3" destOrd="0" presId="urn:microsoft.com/office/officeart/2005/8/layout/radial3"/>
    <dgm:cxn modelId="{580B43D4-803B-48CB-A3ED-32AFA1171DA7}" type="presParOf" srcId="{8DEDCF83-C7B3-4110-BACE-B7EF1B16E5AC}" destId="{26D04322-6D82-4A76-A023-E07D6ED39FEE}"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10410F5-7D26-4B8D-97C5-1432C48A8E4C}" type="doc">
      <dgm:prSet loTypeId="urn:microsoft.com/office/officeart/2005/8/layout/radial5" loCatId="relationship" qsTypeId="urn:microsoft.com/office/officeart/2005/8/quickstyle/simple3" qsCatId="simple" csTypeId="urn:microsoft.com/office/officeart/2005/8/colors/colorful1" csCatId="colorful" phldr="1"/>
      <dgm:spPr/>
      <dgm:t>
        <a:bodyPr/>
        <a:lstStyle/>
        <a:p>
          <a:endParaRPr lang="en-US"/>
        </a:p>
      </dgm:t>
    </dgm:pt>
    <dgm:pt modelId="{3A8FF3E1-D9A9-438E-BB66-66D709CFAFD8}">
      <dgm:prSet phldrT="[Text]" custT="1"/>
      <dgm:spPr/>
      <dgm:t>
        <a:bodyPr/>
        <a:lstStyle/>
        <a:p>
          <a:r>
            <a:rPr lang="en-US" sz="2000" b="1">
              <a:solidFill>
                <a:srgbClr val="002060"/>
              </a:solidFill>
              <a:latin typeface="Arial" panose="020B0604020202020204" pitchFamily="34" charset="0"/>
              <a:cs typeface="Arial" panose="020B0604020202020204" pitchFamily="34" charset="0"/>
            </a:rPr>
            <a:t>LUYỆN TẬP</a:t>
          </a:r>
        </a:p>
      </dgm:t>
    </dgm:pt>
    <dgm:pt modelId="{E65FCCDE-2E5C-4B02-84F1-EE1CE52DC904}" type="parTrans" cxnId="{E722AD28-61C0-4BC2-B995-7E6395059EFD}">
      <dgm:prSet/>
      <dgm:spPr/>
      <dgm:t>
        <a:bodyPr/>
        <a:lstStyle/>
        <a:p>
          <a:endParaRPr lang="en-US" sz="2400" b="1">
            <a:latin typeface="Times New Roman" pitchFamily="18" charset="0"/>
            <a:cs typeface="Times New Roman" pitchFamily="18" charset="0"/>
          </a:endParaRPr>
        </a:p>
      </dgm:t>
    </dgm:pt>
    <dgm:pt modelId="{EA6F48B3-FCE0-46AC-8AB9-D7619194117B}" type="sibTrans" cxnId="{E722AD28-61C0-4BC2-B995-7E6395059EFD}">
      <dgm:prSet/>
      <dgm:spPr/>
      <dgm:t>
        <a:bodyPr/>
        <a:lstStyle/>
        <a:p>
          <a:endParaRPr lang="en-US" sz="2400" b="1">
            <a:latin typeface="Times New Roman" pitchFamily="18" charset="0"/>
            <a:cs typeface="Times New Roman" pitchFamily="18" charset="0"/>
          </a:endParaRPr>
        </a:p>
      </dgm:t>
    </dgm:pt>
    <dgm:pt modelId="{FD699C4D-4982-4B66-BFC2-0B901A273C5E}">
      <dgm:prSet phldrT="[Text]" custT="1"/>
      <dgm:spPr/>
      <dgm:t>
        <a:bodyPr/>
        <a:lstStyle/>
        <a:p>
          <a:r>
            <a:rPr lang="en-US" sz="2000" b="0" kern="1200">
              <a:solidFill>
                <a:srgbClr val="002060"/>
              </a:solidFill>
              <a:latin typeface="Arial" panose="020B0604020202020204" pitchFamily="34" charset="0"/>
              <a:ea typeface="+mn-ea"/>
              <a:cs typeface="Arial" panose="020B0604020202020204" pitchFamily="34" charset="0"/>
            </a:rPr>
            <a:t>Đa dạng phương pháp dạy học: trò chơi, đóng vai,…</a:t>
          </a:r>
        </a:p>
      </dgm:t>
    </dgm:pt>
    <dgm:pt modelId="{5E8BB235-E98B-4EDB-87F4-2C7565445A4E}" type="parTrans" cxnId="{91119BF2-5227-4F34-AD0A-020CAE1E4D16}">
      <dgm:prSet custT="1"/>
      <dgm:spPr/>
      <dgm:t>
        <a:bodyPr/>
        <a:lstStyle/>
        <a:p>
          <a:endParaRPr lang="en-US" sz="2400" b="1">
            <a:latin typeface="Times New Roman" pitchFamily="18" charset="0"/>
            <a:cs typeface="Times New Roman" pitchFamily="18" charset="0"/>
          </a:endParaRPr>
        </a:p>
      </dgm:t>
    </dgm:pt>
    <dgm:pt modelId="{87E01089-8D32-48DE-80A6-C5C5163B5FA2}" type="sibTrans" cxnId="{91119BF2-5227-4F34-AD0A-020CAE1E4D16}">
      <dgm:prSet/>
      <dgm:spPr/>
      <dgm:t>
        <a:bodyPr/>
        <a:lstStyle/>
        <a:p>
          <a:endParaRPr lang="en-US" sz="2400" b="1">
            <a:latin typeface="Times New Roman" pitchFamily="18" charset="0"/>
            <a:cs typeface="Times New Roman" pitchFamily="18" charset="0"/>
          </a:endParaRPr>
        </a:p>
      </dgm:t>
    </dgm:pt>
    <dgm:pt modelId="{BA947EC7-BB96-476D-8A96-55CEDBE3D022}">
      <dgm:prSet phldrT="[Text]" custT="1"/>
      <dgm:spPr/>
      <dgm:t>
        <a:bodyPr/>
        <a:lstStyle/>
        <a:p>
          <a:pPr marL="0" lvl="0" indent="0" algn="ctr" defTabSz="889000">
            <a:lnSpc>
              <a:spcPct val="90000"/>
            </a:lnSpc>
            <a:spcBef>
              <a:spcPct val="0"/>
            </a:spcBef>
            <a:spcAft>
              <a:spcPct val="35000"/>
            </a:spcAft>
            <a:buNone/>
          </a:pPr>
          <a:r>
            <a:rPr lang="en-US" sz="2000" b="0" kern="1200">
              <a:solidFill>
                <a:srgbClr val="002060"/>
              </a:solidFill>
              <a:latin typeface="Arial" panose="020B0604020202020204" pitchFamily="34" charset="0"/>
              <a:ea typeface="+mn-ea"/>
              <a:cs typeface="Arial" panose="020B0604020202020204" pitchFamily="34" charset="0"/>
            </a:rPr>
            <a:t>Mục </a:t>
          </a:r>
          <a:r>
            <a:rPr lang="en-US" sz="2000" b="0" kern="1200" err="1">
              <a:solidFill>
                <a:srgbClr val="002060"/>
              </a:solidFill>
              <a:latin typeface="Arial" panose="020B0604020202020204" pitchFamily="34" charset="0"/>
              <a:ea typeface="+mn-ea"/>
              <a:cs typeface="Arial" panose="020B0604020202020204" pitchFamily="34" charset="0"/>
            </a:rPr>
            <a:t>tiêu</a:t>
          </a:r>
          <a:r>
            <a:rPr lang="en-US" sz="2000" b="0" kern="1200">
              <a:solidFill>
                <a:srgbClr val="002060"/>
              </a:solidFill>
              <a:latin typeface="Arial" panose="020B0604020202020204" pitchFamily="34" charset="0"/>
              <a:ea typeface="+mn-ea"/>
              <a:cs typeface="Arial" panose="020B0604020202020204" pitchFamily="34" charset="0"/>
            </a:rPr>
            <a:t>: </a:t>
          </a:r>
          <a:r>
            <a:rPr lang="en-US" sz="2000" b="0" kern="1200" err="1">
              <a:solidFill>
                <a:srgbClr val="002060"/>
              </a:solidFill>
              <a:latin typeface="Arial" panose="020B0604020202020204" pitchFamily="34" charset="0"/>
              <a:ea typeface="+mn-ea"/>
              <a:cs typeface="Arial" panose="020B0604020202020204" pitchFamily="34" charset="0"/>
            </a:rPr>
            <a:t>Củng</a:t>
          </a:r>
          <a:r>
            <a:rPr lang="en-US" sz="2000" b="0" kern="1200">
              <a:solidFill>
                <a:srgbClr val="002060"/>
              </a:solidFill>
              <a:latin typeface="Arial" panose="020B0604020202020204" pitchFamily="34" charset="0"/>
              <a:ea typeface="+mn-ea"/>
              <a:cs typeface="Arial" panose="020B0604020202020204" pitchFamily="34" charset="0"/>
            </a:rPr>
            <a:t> cố kiến thức, phát triển kĩ năng</a:t>
          </a:r>
        </a:p>
      </dgm:t>
    </dgm:pt>
    <dgm:pt modelId="{825C6ADA-71A0-4AA2-907B-03C9C6DD9696}" type="parTrans" cxnId="{AAA3ACFB-43AB-48C4-BAC2-6065B3B22308}">
      <dgm:prSet custT="1"/>
      <dgm:spPr/>
      <dgm:t>
        <a:bodyPr/>
        <a:lstStyle/>
        <a:p>
          <a:endParaRPr lang="en-US" sz="2400" b="1">
            <a:latin typeface="Times New Roman" pitchFamily="18" charset="0"/>
            <a:cs typeface="Times New Roman" pitchFamily="18" charset="0"/>
          </a:endParaRPr>
        </a:p>
      </dgm:t>
    </dgm:pt>
    <dgm:pt modelId="{F9793DBE-FCB0-4808-8771-C38372DDA076}" type="sibTrans" cxnId="{AAA3ACFB-43AB-48C4-BAC2-6065B3B22308}">
      <dgm:prSet/>
      <dgm:spPr/>
      <dgm:t>
        <a:bodyPr/>
        <a:lstStyle/>
        <a:p>
          <a:endParaRPr lang="en-US" sz="2400" b="1">
            <a:latin typeface="Times New Roman" pitchFamily="18" charset="0"/>
            <a:cs typeface="Times New Roman" pitchFamily="18" charset="0"/>
          </a:endParaRPr>
        </a:p>
      </dgm:t>
    </dgm:pt>
    <dgm:pt modelId="{5F5A3028-1ACC-4150-BFB5-DFA2D1C78DDE}">
      <dgm:prSet phldrT="[Text]" custT="1"/>
      <dgm:spPr/>
      <dgm:t>
        <a:bodyPr/>
        <a:lstStyle/>
        <a:p>
          <a:r>
            <a:rPr lang="en-US" sz="1600" b="0">
              <a:solidFill>
                <a:srgbClr val="002060"/>
              </a:solidFill>
              <a:latin typeface="Arial" panose="020B0604020202020204" pitchFamily="34" charset="0"/>
              <a:cs typeface="Arial" panose="020B0604020202020204" pitchFamily="34" charset="0"/>
            </a:rPr>
            <a:t>N</a:t>
          </a:r>
          <a:r>
            <a:rPr lang="en-US" sz="2000" b="0">
              <a:solidFill>
                <a:srgbClr val="002060"/>
              </a:solidFill>
              <a:latin typeface="Arial" panose="020B0604020202020204" pitchFamily="34" charset="0"/>
              <a:cs typeface="Arial" panose="020B0604020202020204" pitchFamily="34" charset="0"/>
            </a:rPr>
            <a:t>hiệm vụ học tập: câu hỏi, bài tập thực hành (tự luận, trắc nghiệm)</a:t>
          </a:r>
        </a:p>
      </dgm:t>
    </dgm:pt>
    <dgm:pt modelId="{214F2E89-96EF-43CD-91D9-A4BC06B44873}" type="parTrans" cxnId="{8B636E75-142A-4842-9ED2-1130F33CD9A4}">
      <dgm:prSet custT="1"/>
      <dgm:spPr/>
      <dgm:t>
        <a:bodyPr/>
        <a:lstStyle/>
        <a:p>
          <a:endParaRPr lang="en-US" sz="2400" b="1">
            <a:latin typeface="Times New Roman" pitchFamily="18" charset="0"/>
            <a:cs typeface="Times New Roman" pitchFamily="18" charset="0"/>
          </a:endParaRPr>
        </a:p>
      </dgm:t>
    </dgm:pt>
    <dgm:pt modelId="{630FE8F6-5D9F-4911-A66A-69315E144B77}" type="sibTrans" cxnId="{8B636E75-142A-4842-9ED2-1130F33CD9A4}">
      <dgm:prSet/>
      <dgm:spPr/>
      <dgm:t>
        <a:bodyPr/>
        <a:lstStyle/>
        <a:p>
          <a:endParaRPr lang="en-US" sz="2400" b="1">
            <a:latin typeface="Times New Roman" pitchFamily="18" charset="0"/>
            <a:cs typeface="Times New Roman" pitchFamily="18" charset="0"/>
          </a:endParaRPr>
        </a:p>
      </dgm:t>
    </dgm:pt>
    <dgm:pt modelId="{80F45AE7-B703-4BA5-B875-AA8362FAC15C}">
      <dgm:prSet phldrT="[Text]" custT="1"/>
      <dgm:spPr/>
      <dgm:t>
        <a:bodyPr/>
        <a:lstStyle/>
        <a:p>
          <a:r>
            <a:rPr lang="en-US" sz="2000" b="0">
              <a:solidFill>
                <a:srgbClr val="002060"/>
              </a:solidFill>
              <a:latin typeface="Arial" panose="020B0604020202020204" pitchFamily="34" charset="0"/>
              <a:cs typeface="Arial" panose="020B0604020202020204" pitchFamily="34" charset="0"/>
            </a:rPr>
            <a:t>Hình thức linh hoạt: cá nhân, nhóm</a:t>
          </a:r>
        </a:p>
      </dgm:t>
    </dgm:pt>
    <dgm:pt modelId="{FD5AAF2D-A849-4698-8550-09AAD7295305}" type="parTrans" cxnId="{40029385-F874-4594-99F7-555BAABA8EE8}">
      <dgm:prSet custT="1"/>
      <dgm:spPr/>
      <dgm:t>
        <a:bodyPr/>
        <a:lstStyle/>
        <a:p>
          <a:endParaRPr lang="en-US" sz="2400" b="1">
            <a:latin typeface="Times New Roman" pitchFamily="18" charset="0"/>
            <a:cs typeface="Times New Roman" pitchFamily="18" charset="0"/>
          </a:endParaRPr>
        </a:p>
      </dgm:t>
    </dgm:pt>
    <dgm:pt modelId="{13612B8F-1F3D-40B7-B17E-548F26E01832}" type="sibTrans" cxnId="{40029385-F874-4594-99F7-555BAABA8EE8}">
      <dgm:prSet/>
      <dgm:spPr/>
      <dgm:t>
        <a:bodyPr/>
        <a:lstStyle/>
        <a:p>
          <a:endParaRPr lang="en-US" sz="2400" b="1">
            <a:latin typeface="Times New Roman" pitchFamily="18" charset="0"/>
            <a:cs typeface="Times New Roman" pitchFamily="18" charset="0"/>
          </a:endParaRPr>
        </a:p>
      </dgm:t>
    </dgm:pt>
    <dgm:pt modelId="{83FE3FF8-A30E-48DA-8B95-8291D137EE55}">
      <dgm:prSet/>
      <dgm:spPr/>
      <dgm:t>
        <a:bodyPr/>
        <a:lstStyle/>
        <a:p>
          <a:endParaRPr lang="en-US"/>
        </a:p>
      </dgm:t>
    </dgm:pt>
    <dgm:pt modelId="{8E9A9EBB-47B3-4776-A8A9-1425EE423FF7}" type="parTrans" cxnId="{5853A745-0B0D-404B-9A28-DCFC8721F47F}">
      <dgm:prSet/>
      <dgm:spPr/>
      <dgm:t>
        <a:bodyPr/>
        <a:lstStyle/>
        <a:p>
          <a:endParaRPr lang="en-US"/>
        </a:p>
      </dgm:t>
    </dgm:pt>
    <dgm:pt modelId="{D2D2DD3D-2898-4DDE-A97B-56481A5AD96D}" type="sibTrans" cxnId="{5853A745-0B0D-404B-9A28-DCFC8721F47F}">
      <dgm:prSet/>
      <dgm:spPr/>
      <dgm:t>
        <a:bodyPr/>
        <a:lstStyle/>
        <a:p>
          <a:endParaRPr lang="en-US"/>
        </a:p>
      </dgm:t>
    </dgm:pt>
    <dgm:pt modelId="{CAC884D3-3040-498D-BCE3-E1767820605A}" type="pres">
      <dgm:prSet presAssocID="{E10410F5-7D26-4B8D-97C5-1432C48A8E4C}" presName="Name0" presStyleCnt="0">
        <dgm:presLayoutVars>
          <dgm:chMax val="1"/>
          <dgm:dir/>
          <dgm:animLvl val="ctr"/>
          <dgm:resizeHandles val="exact"/>
        </dgm:presLayoutVars>
      </dgm:prSet>
      <dgm:spPr/>
    </dgm:pt>
    <dgm:pt modelId="{4E011A6B-088A-4B28-9C69-19CF1E95828C}" type="pres">
      <dgm:prSet presAssocID="{3A8FF3E1-D9A9-438E-BB66-66D709CFAFD8}" presName="centerShape" presStyleLbl="node0" presStyleIdx="0" presStyleCnt="1" custScaleX="142850" custScaleY="108352" custLinFactNeighborX="-750" custLinFactNeighborY="-2296"/>
      <dgm:spPr/>
    </dgm:pt>
    <dgm:pt modelId="{56E9A247-BA3B-461A-8E9F-EFCAC9110036}" type="pres">
      <dgm:prSet presAssocID="{5E8BB235-E98B-4EDB-87F4-2C7565445A4E}" presName="parTrans" presStyleLbl="sibTrans2D1" presStyleIdx="0" presStyleCnt="4"/>
      <dgm:spPr/>
    </dgm:pt>
    <dgm:pt modelId="{1E23E6C9-9C64-411E-9A3F-8B7AEF0C9E5C}" type="pres">
      <dgm:prSet presAssocID="{5E8BB235-E98B-4EDB-87F4-2C7565445A4E}" presName="connectorText" presStyleLbl="sibTrans2D1" presStyleIdx="0" presStyleCnt="4"/>
      <dgm:spPr/>
    </dgm:pt>
    <dgm:pt modelId="{BD40C1CE-3807-4542-8B4D-8F15269B89BB}" type="pres">
      <dgm:prSet presAssocID="{FD699C4D-4982-4B66-BFC2-0B901A273C5E}" presName="node" presStyleLbl="node1" presStyleIdx="0" presStyleCnt="4" custScaleX="187890">
        <dgm:presLayoutVars>
          <dgm:bulletEnabled val="1"/>
        </dgm:presLayoutVars>
      </dgm:prSet>
      <dgm:spPr/>
    </dgm:pt>
    <dgm:pt modelId="{9FF776AF-0EA8-4D99-9EAC-091A097A00BC}" type="pres">
      <dgm:prSet presAssocID="{825C6ADA-71A0-4AA2-907B-03C9C6DD9696}" presName="parTrans" presStyleLbl="sibTrans2D1" presStyleIdx="1" presStyleCnt="4"/>
      <dgm:spPr/>
    </dgm:pt>
    <dgm:pt modelId="{DC39314E-80A1-49F5-BAC6-89FAB1D162EA}" type="pres">
      <dgm:prSet presAssocID="{825C6ADA-71A0-4AA2-907B-03C9C6DD9696}" presName="connectorText" presStyleLbl="sibTrans2D1" presStyleIdx="1" presStyleCnt="4"/>
      <dgm:spPr/>
    </dgm:pt>
    <dgm:pt modelId="{9869AB34-F0E2-4371-9454-5B3B5207ECD6}" type="pres">
      <dgm:prSet presAssocID="{BA947EC7-BB96-476D-8A96-55CEDBE3D022}" presName="node" presStyleLbl="node1" presStyleIdx="1" presStyleCnt="4" custScaleX="196467" custScaleY="129278" custRadScaleRad="130865" custRadScaleInc="1093">
        <dgm:presLayoutVars>
          <dgm:bulletEnabled val="1"/>
        </dgm:presLayoutVars>
      </dgm:prSet>
      <dgm:spPr/>
    </dgm:pt>
    <dgm:pt modelId="{3482FF8B-9CF7-4E1F-958D-9B7C8ABB115F}" type="pres">
      <dgm:prSet presAssocID="{214F2E89-96EF-43CD-91D9-A4BC06B44873}" presName="parTrans" presStyleLbl="sibTrans2D1" presStyleIdx="2" presStyleCnt="4"/>
      <dgm:spPr/>
    </dgm:pt>
    <dgm:pt modelId="{B5035FDF-EB2C-4F2F-BDC6-175EE966984B}" type="pres">
      <dgm:prSet presAssocID="{214F2E89-96EF-43CD-91D9-A4BC06B44873}" presName="connectorText" presStyleLbl="sibTrans2D1" presStyleIdx="2" presStyleCnt="4"/>
      <dgm:spPr/>
    </dgm:pt>
    <dgm:pt modelId="{13D0B615-BC5E-44CF-A6FD-B8BF47CAA08B}" type="pres">
      <dgm:prSet presAssocID="{5F5A3028-1ACC-4150-BFB5-DFA2D1C78DDE}" presName="node" presStyleLbl="node1" presStyleIdx="2" presStyleCnt="4" custScaleX="250201">
        <dgm:presLayoutVars>
          <dgm:bulletEnabled val="1"/>
        </dgm:presLayoutVars>
      </dgm:prSet>
      <dgm:spPr/>
    </dgm:pt>
    <dgm:pt modelId="{7C332099-880C-4990-908B-555F5FF70546}" type="pres">
      <dgm:prSet presAssocID="{FD5AAF2D-A849-4698-8550-09AAD7295305}" presName="parTrans" presStyleLbl="sibTrans2D1" presStyleIdx="3" presStyleCnt="4"/>
      <dgm:spPr/>
    </dgm:pt>
    <dgm:pt modelId="{FB7DFA9A-401B-4EBD-9568-5EDEFACD76A2}" type="pres">
      <dgm:prSet presAssocID="{FD5AAF2D-A849-4698-8550-09AAD7295305}" presName="connectorText" presStyleLbl="sibTrans2D1" presStyleIdx="3" presStyleCnt="4"/>
      <dgm:spPr/>
    </dgm:pt>
    <dgm:pt modelId="{11CBB3C8-D1D3-4A65-A0D6-826385D9C4A5}" type="pres">
      <dgm:prSet presAssocID="{80F45AE7-B703-4BA5-B875-AA8362FAC15C}" presName="node" presStyleLbl="node1" presStyleIdx="3" presStyleCnt="4" custScaleX="182933" custScaleY="141760" custRadScaleRad="130877" custRadScaleInc="-1093">
        <dgm:presLayoutVars>
          <dgm:bulletEnabled val="1"/>
        </dgm:presLayoutVars>
      </dgm:prSet>
      <dgm:spPr/>
    </dgm:pt>
  </dgm:ptLst>
  <dgm:cxnLst>
    <dgm:cxn modelId="{4848230E-0EBD-42CF-AF99-4F5DD3A22297}" type="presOf" srcId="{825C6ADA-71A0-4AA2-907B-03C9C6DD9696}" destId="{9FF776AF-0EA8-4D99-9EAC-091A097A00BC}" srcOrd="0" destOrd="0" presId="urn:microsoft.com/office/officeart/2005/8/layout/radial5"/>
    <dgm:cxn modelId="{2DA94A1B-E68A-45C7-A3B4-E89FE08AF4A1}" type="presOf" srcId="{825C6ADA-71A0-4AA2-907B-03C9C6DD9696}" destId="{DC39314E-80A1-49F5-BAC6-89FAB1D162EA}" srcOrd="1" destOrd="0" presId="urn:microsoft.com/office/officeart/2005/8/layout/radial5"/>
    <dgm:cxn modelId="{16283821-EFBB-4AFD-A8D8-9709F5499213}" type="presOf" srcId="{214F2E89-96EF-43CD-91D9-A4BC06B44873}" destId="{B5035FDF-EB2C-4F2F-BDC6-175EE966984B}" srcOrd="1" destOrd="0" presId="urn:microsoft.com/office/officeart/2005/8/layout/radial5"/>
    <dgm:cxn modelId="{E722AD28-61C0-4BC2-B995-7E6395059EFD}" srcId="{E10410F5-7D26-4B8D-97C5-1432C48A8E4C}" destId="{3A8FF3E1-D9A9-438E-BB66-66D709CFAFD8}" srcOrd="0" destOrd="0" parTransId="{E65FCCDE-2E5C-4B02-84F1-EE1CE52DC904}" sibTransId="{EA6F48B3-FCE0-46AC-8AB9-D7619194117B}"/>
    <dgm:cxn modelId="{5853A745-0B0D-404B-9A28-DCFC8721F47F}" srcId="{E10410F5-7D26-4B8D-97C5-1432C48A8E4C}" destId="{83FE3FF8-A30E-48DA-8B95-8291D137EE55}" srcOrd="1" destOrd="0" parTransId="{8E9A9EBB-47B3-4776-A8A9-1425EE423FF7}" sibTransId="{D2D2DD3D-2898-4DDE-A97B-56481A5AD96D}"/>
    <dgm:cxn modelId="{DB133968-3E7E-4869-8960-4532906274B5}" type="presOf" srcId="{FD5AAF2D-A849-4698-8550-09AAD7295305}" destId="{7C332099-880C-4990-908B-555F5FF70546}" srcOrd="0" destOrd="0" presId="urn:microsoft.com/office/officeart/2005/8/layout/radial5"/>
    <dgm:cxn modelId="{8B636E75-142A-4842-9ED2-1130F33CD9A4}" srcId="{3A8FF3E1-D9A9-438E-BB66-66D709CFAFD8}" destId="{5F5A3028-1ACC-4150-BFB5-DFA2D1C78DDE}" srcOrd="2" destOrd="0" parTransId="{214F2E89-96EF-43CD-91D9-A4BC06B44873}" sibTransId="{630FE8F6-5D9F-4911-A66A-69315E144B77}"/>
    <dgm:cxn modelId="{DC13C458-D23C-4082-A2DC-7D51B4CA4BE5}" type="presOf" srcId="{FD699C4D-4982-4B66-BFC2-0B901A273C5E}" destId="{BD40C1CE-3807-4542-8B4D-8F15269B89BB}" srcOrd="0" destOrd="0" presId="urn:microsoft.com/office/officeart/2005/8/layout/radial5"/>
    <dgm:cxn modelId="{40029385-F874-4594-99F7-555BAABA8EE8}" srcId="{3A8FF3E1-D9A9-438E-BB66-66D709CFAFD8}" destId="{80F45AE7-B703-4BA5-B875-AA8362FAC15C}" srcOrd="3" destOrd="0" parTransId="{FD5AAF2D-A849-4698-8550-09AAD7295305}" sibTransId="{13612B8F-1F3D-40B7-B17E-548F26E01832}"/>
    <dgm:cxn modelId="{F41D6B87-4D72-4D1F-9CB4-DFA4F2ADB7C7}" type="presOf" srcId="{FD5AAF2D-A849-4698-8550-09AAD7295305}" destId="{FB7DFA9A-401B-4EBD-9568-5EDEFACD76A2}" srcOrd="1" destOrd="0" presId="urn:microsoft.com/office/officeart/2005/8/layout/radial5"/>
    <dgm:cxn modelId="{A8905590-A258-4ACD-9E5F-795400A46BF6}" type="presOf" srcId="{80F45AE7-B703-4BA5-B875-AA8362FAC15C}" destId="{11CBB3C8-D1D3-4A65-A0D6-826385D9C4A5}" srcOrd="0" destOrd="0" presId="urn:microsoft.com/office/officeart/2005/8/layout/radial5"/>
    <dgm:cxn modelId="{A5BB56A2-A141-483D-8C66-1FFB6E894294}" type="presOf" srcId="{5E8BB235-E98B-4EDB-87F4-2C7565445A4E}" destId="{56E9A247-BA3B-461A-8E9F-EFCAC9110036}" srcOrd="0" destOrd="0" presId="urn:microsoft.com/office/officeart/2005/8/layout/radial5"/>
    <dgm:cxn modelId="{EBECF5A6-0C67-4E23-B170-9934E7F7CAC4}" type="presOf" srcId="{5F5A3028-1ACC-4150-BFB5-DFA2D1C78DDE}" destId="{13D0B615-BC5E-44CF-A6FD-B8BF47CAA08B}" srcOrd="0" destOrd="0" presId="urn:microsoft.com/office/officeart/2005/8/layout/radial5"/>
    <dgm:cxn modelId="{7C9EE9A7-0610-4BA6-A459-DE31C1DEDF53}" type="presOf" srcId="{3A8FF3E1-D9A9-438E-BB66-66D709CFAFD8}" destId="{4E011A6B-088A-4B28-9C69-19CF1E95828C}" srcOrd="0" destOrd="0" presId="urn:microsoft.com/office/officeart/2005/8/layout/radial5"/>
    <dgm:cxn modelId="{FBED97C2-D0AB-486A-B385-0E6C04275B94}" type="presOf" srcId="{5E8BB235-E98B-4EDB-87F4-2C7565445A4E}" destId="{1E23E6C9-9C64-411E-9A3F-8B7AEF0C9E5C}" srcOrd="1" destOrd="0" presId="urn:microsoft.com/office/officeart/2005/8/layout/radial5"/>
    <dgm:cxn modelId="{A6E1B4CD-A1C0-4783-8F7D-273845C5A350}" type="presOf" srcId="{E10410F5-7D26-4B8D-97C5-1432C48A8E4C}" destId="{CAC884D3-3040-498D-BCE3-E1767820605A}" srcOrd="0" destOrd="0" presId="urn:microsoft.com/office/officeart/2005/8/layout/radial5"/>
    <dgm:cxn modelId="{6DF709E4-5ECC-4A6A-808C-50A248CD71F7}" type="presOf" srcId="{214F2E89-96EF-43CD-91D9-A4BC06B44873}" destId="{3482FF8B-9CF7-4E1F-958D-9B7C8ABB115F}" srcOrd="0" destOrd="0" presId="urn:microsoft.com/office/officeart/2005/8/layout/radial5"/>
    <dgm:cxn modelId="{98EE6AEC-BA6D-492B-8734-71119F6E80AE}" type="presOf" srcId="{BA947EC7-BB96-476D-8A96-55CEDBE3D022}" destId="{9869AB34-F0E2-4371-9454-5B3B5207ECD6}" srcOrd="0" destOrd="0" presId="urn:microsoft.com/office/officeart/2005/8/layout/radial5"/>
    <dgm:cxn modelId="{91119BF2-5227-4F34-AD0A-020CAE1E4D16}" srcId="{3A8FF3E1-D9A9-438E-BB66-66D709CFAFD8}" destId="{FD699C4D-4982-4B66-BFC2-0B901A273C5E}" srcOrd="0" destOrd="0" parTransId="{5E8BB235-E98B-4EDB-87F4-2C7565445A4E}" sibTransId="{87E01089-8D32-48DE-80A6-C5C5163B5FA2}"/>
    <dgm:cxn modelId="{AAA3ACFB-43AB-48C4-BAC2-6065B3B22308}" srcId="{3A8FF3E1-D9A9-438E-BB66-66D709CFAFD8}" destId="{BA947EC7-BB96-476D-8A96-55CEDBE3D022}" srcOrd="1" destOrd="0" parTransId="{825C6ADA-71A0-4AA2-907B-03C9C6DD9696}" sibTransId="{F9793DBE-FCB0-4808-8771-C38372DDA076}"/>
    <dgm:cxn modelId="{72D8D424-02A9-4D11-837D-F71FE8D80C1E}" type="presParOf" srcId="{CAC884D3-3040-498D-BCE3-E1767820605A}" destId="{4E011A6B-088A-4B28-9C69-19CF1E95828C}" srcOrd="0" destOrd="0" presId="urn:microsoft.com/office/officeart/2005/8/layout/radial5"/>
    <dgm:cxn modelId="{4BEED93E-8EDA-42FC-8EB2-790AB5F9DA26}" type="presParOf" srcId="{CAC884D3-3040-498D-BCE3-E1767820605A}" destId="{56E9A247-BA3B-461A-8E9F-EFCAC9110036}" srcOrd="1" destOrd="0" presId="urn:microsoft.com/office/officeart/2005/8/layout/radial5"/>
    <dgm:cxn modelId="{9A5F325C-6475-457A-B047-09FD8258903D}" type="presParOf" srcId="{56E9A247-BA3B-461A-8E9F-EFCAC9110036}" destId="{1E23E6C9-9C64-411E-9A3F-8B7AEF0C9E5C}" srcOrd="0" destOrd="0" presId="urn:microsoft.com/office/officeart/2005/8/layout/radial5"/>
    <dgm:cxn modelId="{BB8E2A89-2C5F-40CD-B104-E106D475C82E}" type="presParOf" srcId="{CAC884D3-3040-498D-BCE3-E1767820605A}" destId="{BD40C1CE-3807-4542-8B4D-8F15269B89BB}" srcOrd="2" destOrd="0" presId="urn:microsoft.com/office/officeart/2005/8/layout/radial5"/>
    <dgm:cxn modelId="{E4270BF4-A3BA-4AF3-A06B-F0FFB3D22D87}" type="presParOf" srcId="{CAC884D3-3040-498D-BCE3-E1767820605A}" destId="{9FF776AF-0EA8-4D99-9EAC-091A097A00BC}" srcOrd="3" destOrd="0" presId="urn:microsoft.com/office/officeart/2005/8/layout/radial5"/>
    <dgm:cxn modelId="{E496E849-DA84-4192-BE48-406C6EB120B1}" type="presParOf" srcId="{9FF776AF-0EA8-4D99-9EAC-091A097A00BC}" destId="{DC39314E-80A1-49F5-BAC6-89FAB1D162EA}" srcOrd="0" destOrd="0" presId="urn:microsoft.com/office/officeart/2005/8/layout/radial5"/>
    <dgm:cxn modelId="{2E4A57F0-49F6-4F48-BDF1-CD128801D79A}" type="presParOf" srcId="{CAC884D3-3040-498D-BCE3-E1767820605A}" destId="{9869AB34-F0E2-4371-9454-5B3B5207ECD6}" srcOrd="4" destOrd="0" presId="urn:microsoft.com/office/officeart/2005/8/layout/radial5"/>
    <dgm:cxn modelId="{70AFE6D8-269A-485F-9D75-9A975FDCE6D3}" type="presParOf" srcId="{CAC884D3-3040-498D-BCE3-E1767820605A}" destId="{3482FF8B-9CF7-4E1F-958D-9B7C8ABB115F}" srcOrd="5" destOrd="0" presId="urn:microsoft.com/office/officeart/2005/8/layout/radial5"/>
    <dgm:cxn modelId="{C25DFD49-7E32-4322-B2EA-2AE51104B1B5}" type="presParOf" srcId="{3482FF8B-9CF7-4E1F-958D-9B7C8ABB115F}" destId="{B5035FDF-EB2C-4F2F-BDC6-175EE966984B}" srcOrd="0" destOrd="0" presId="urn:microsoft.com/office/officeart/2005/8/layout/radial5"/>
    <dgm:cxn modelId="{AA31015D-F9CF-4295-B546-FEEE9861BEB7}" type="presParOf" srcId="{CAC884D3-3040-498D-BCE3-E1767820605A}" destId="{13D0B615-BC5E-44CF-A6FD-B8BF47CAA08B}" srcOrd="6" destOrd="0" presId="urn:microsoft.com/office/officeart/2005/8/layout/radial5"/>
    <dgm:cxn modelId="{D2C37CC9-B32A-4ED5-9987-094A3CDB49F7}" type="presParOf" srcId="{CAC884D3-3040-498D-BCE3-E1767820605A}" destId="{7C332099-880C-4990-908B-555F5FF70546}" srcOrd="7" destOrd="0" presId="urn:microsoft.com/office/officeart/2005/8/layout/radial5"/>
    <dgm:cxn modelId="{7EFAC392-34F9-4B1F-948E-EA729CA81DE6}" type="presParOf" srcId="{7C332099-880C-4990-908B-555F5FF70546}" destId="{FB7DFA9A-401B-4EBD-9568-5EDEFACD76A2}" srcOrd="0" destOrd="0" presId="urn:microsoft.com/office/officeart/2005/8/layout/radial5"/>
    <dgm:cxn modelId="{1D2C3CB3-1F44-4515-908B-3E6C73F97458}" type="presParOf" srcId="{CAC884D3-3040-498D-BCE3-E1767820605A}" destId="{11CBB3C8-D1D3-4A65-A0D6-826385D9C4A5}"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29968D-8489-4EDD-A8BC-8CBE60AE508D}" type="doc">
      <dgm:prSet loTypeId="urn:microsoft.com/office/officeart/2008/layout/RadialCluster" loCatId="cycle" qsTypeId="urn:microsoft.com/office/officeart/2005/8/quickstyle/simple1" qsCatId="simple" csTypeId="urn:microsoft.com/office/officeart/2005/8/colors/colorful2" csCatId="colorful" phldr="1"/>
      <dgm:spPr/>
      <dgm:t>
        <a:bodyPr/>
        <a:lstStyle/>
        <a:p>
          <a:endParaRPr lang="en-US"/>
        </a:p>
      </dgm:t>
    </dgm:pt>
    <dgm:pt modelId="{9EC9DBE6-79D4-4376-A607-C945FF328172}">
      <dgm:prSet phldrT="[Text]" custT="1"/>
      <dgm:spPr/>
      <dgm:t>
        <a:bodyPr/>
        <a:lstStyle/>
        <a:p>
          <a:r>
            <a:rPr lang="en-US" sz="2000" b="1" kern="1200">
              <a:solidFill>
                <a:srgbClr val="002060"/>
              </a:solidFill>
              <a:latin typeface="Arial" panose="020B0604020202020204" pitchFamily="34" charset="0"/>
              <a:ea typeface="+mn-ea"/>
              <a:cs typeface="Arial" panose="020B0604020202020204" pitchFamily="34" charset="0"/>
            </a:rPr>
            <a:t>VẬN DỤNG</a:t>
          </a:r>
        </a:p>
      </dgm:t>
    </dgm:pt>
    <dgm:pt modelId="{FF046A84-49B1-4FA7-8C68-57AF5D525B2A}" type="parTrans" cxnId="{FA3F2EFD-2C9B-45A9-B7A4-A25A271FDF09}">
      <dgm:prSet/>
      <dgm:spPr/>
      <dgm:t>
        <a:bodyPr/>
        <a:lstStyle/>
        <a:p>
          <a:endParaRPr lang="en-US" sz="2800">
            <a:latin typeface="Times New Roman" pitchFamily="18" charset="0"/>
            <a:cs typeface="Times New Roman" pitchFamily="18" charset="0"/>
          </a:endParaRPr>
        </a:p>
      </dgm:t>
    </dgm:pt>
    <dgm:pt modelId="{7737C9FD-ABD2-4A85-AF60-0AAF76FF23A0}" type="sibTrans" cxnId="{FA3F2EFD-2C9B-45A9-B7A4-A25A271FDF09}">
      <dgm:prSet/>
      <dgm:spPr/>
      <dgm:t>
        <a:bodyPr/>
        <a:lstStyle/>
        <a:p>
          <a:endParaRPr lang="en-US" sz="2800">
            <a:latin typeface="Times New Roman" pitchFamily="18" charset="0"/>
            <a:cs typeface="Times New Roman" pitchFamily="18" charset="0"/>
          </a:endParaRPr>
        </a:p>
      </dgm:t>
    </dgm:pt>
    <dgm:pt modelId="{3434D56E-C9C4-4500-85CF-255A49D86F32}">
      <dgm:prSet phldrT="[Text]" custT="1"/>
      <dgm:spPr/>
      <dgm:t>
        <a:bodyPr/>
        <a:lstStyle/>
        <a:p>
          <a:r>
            <a:rPr lang="en-US" sz="2000" b="0" kern="1200">
              <a:solidFill>
                <a:srgbClr val="002060"/>
              </a:solidFill>
              <a:latin typeface="Arial" panose="020B0604020202020204" pitchFamily="34" charset="0"/>
              <a:ea typeface="+mn-ea"/>
              <a:cs typeface="Arial" panose="020B0604020202020204" pitchFamily="34" charset="0"/>
            </a:rPr>
            <a:t>Thường làm ở nhà, ưu tiên hình thức cá nhân, dung lượng hợp </a:t>
          </a:r>
          <a:r>
            <a:rPr lang="en-US" sz="2000" b="0" kern="1200" err="1">
              <a:solidFill>
                <a:srgbClr val="002060"/>
              </a:solidFill>
              <a:latin typeface="Arial" panose="020B0604020202020204" pitchFamily="34" charset="0"/>
              <a:ea typeface="+mn-ea"/>
              <a:cs typeface="Arial" panose="020B0604020202020204" pitchFamily="34" charset="0"/>
            </a:rPr>
            <a:t>lí</a:t>
          </a:r>
          <a:r>
            <a:rPr lang="en-US" sz="2000" b="0" kern="1200">
              <a:solidFill>
                <a:srgbClr val="002060"/>
              </a:solidFill>
              <a:latin typeface="Arial" panose="020B0604020202020204" pitchFamily="34" charset="0"/>
              <a:ea typeface="+mn-ea"/>
              <a:cs typeface="Arial" panose="020B0604020202020204" pitchFamily="34" charset="0"/>
            </a:rPr>
            <a:t> </a:t>
          </a:r>
        </a:p>
        <a:p>
          <a:r>
            <a:rPr lang="en-US" sz="2000" b="0" kern="1200">
              <a:solidFill>
                <a:srgbClr val="002060"/>
              </a:solidFill>
              <a:latin typeface="Arial" panose="020B0604020202020204" pitchFamily="34" charset="0"/>
              <a:ea typeface="+mn-ea"/>
              <a:cs typeface="Arial" panose="020B0604020202020204" pitchFamily="34" charset="0"/>
            </a:rPr>
            <a:t>(1 đến 2 </a:t>
          </a:r>
          <a:r>
            <a:rPr lang="en-US" sz="2000" b="0" kern="1200" err="1">
              <a:solidFill>
                <a:srgbClr val="002060"/>
              </a:solidFill>
              <a:latin typeface="Arial" panose="020B0604020202020204" pitchFamily="34" charset="0"/>
              <a:ea typeface="+mn-ea"/>
              <a:cs typeface="Arial" panose="020B0604020202020204" pitchFamily="34" charset="0"/>
            </a:rPr>
            <a:t>nhiệm</a:t>
          </a:r>
          <a:r>
            <a:rPr lang="en-US" sz="2000" b="0" kern="1200">
              <a:solidFill>
                <a:srgbClr val="002060"/>
              </a:solidFill>
              <a:latin typeface="Arial" panose="020B0604020202020204" pitchFamily="34" charset="0"/>
              <a:ea typeface="+mn-ea"/>
              <a:cs typeface="Arial" panose="020B0604020202020204" pitchFamily="34" charset="0"/>
            </a:rPr>
            <a:t> </a:t>
          </a:r>
          <a:r>
            <a:rPr lang="en-US" sz="2000" b="0" kern="1200" err="1">
              <a:solidFill>
                <a:srgbClr val="002060"/>
              </a:solidFill>
              <a:latin typeface="Arial" panose="020B0604020202020204" pitchFamily="34" charset="0"/>
              <a:ea typeface="+mn-ea"/>
              <a:cs typeface="Arial" panose="020B0604020202020204" pitchFamily="34" charset="0"/>
            </a:rPr>
            <a:t>vụ</a:t>
          </a:r>
          <a:r>
            <a:rPr lang="en-US" sz="2000" b="0" kern="1200">
              <a:solidFill>
                <a:srgbClr val="002060"/>
              </a:solidFill>
              <a:latin typeface="Arial" panose="020B0604020202020204" pitchFamily="34" charset="0"/>
              <a:ea typeface="+mn-ea"/>
              <a:cs typeface="Arial" panose="020B0604020202020204" pitchFamily="34" charset="0"/>
            </a:rPr>
            <a:t>)</a:t>
          </a:r>
        </a:p>
      </dgm:t>
    </dgm:pt>
    <dgm:pt modelId="{0AC16173-BAFC-4D7F-B719-16F2474B2319}" type="parTrans" cxnId="{5C83C7C7-0A82-4A33-B72F-F1F01C2FE3A6}">
      <dgm:prSet/>
      <dgm:spPr/>
      <dgm:t>
        <a:bodyPr/>
        <a:lstStyle/>
        <a:p>
          <a:endParaRPr lang="en-US" sz="2800">
            <a:latin typeface="Times New Roman" pitchFamily="18" charset="0"/>
            <a:cs typeface="Times New Roman" pitchFamily="18" charset="0"/>
          </a:endParaRPr>
        </a:p>
      </dgm:t>
    </dgm:pt>
    <dgm:pt modelId="{760F6513-38BD-4666-9E39-529965E7EE12}" type="sibTrans" cxnId="{5C83C7C7-0A82-4A33-B72F-F1F01C2FE3A6}">
      <dgm:prSet/>
      <dgm:spPr/>
      <dgm:t>
        <a:bodyPr/>
        <a:lstStyle/>
        <a:p>
          <a:endParaRPr lang="en-US" sz="2800">
            <a:latin typeface="Times New Roman" pitchFamily="18" charset="0"/>
            <a:cs typeface="Times New Roman" pitchFamily="18" charset="0"/>
          </a:endParaRPr>
        </a:p>
      </dgm:t>
    </dgm:pt>
    <dgm:pt modelId="{A33B97D5-7882-4D25-ADC7-FC30FD720DEB}">
      <dgm:prSet phldrT="[Text]" custT="1"/>
      <dgm:spPr/>
      <dgm:t>
        <a:bodyPr/>
        <a:lstStyle/>
        <a:p>
          <a:r>
            <a:rPr lang="en-US" sz="2000" b="0">
              <a:solidFill>
                <a:srgbClr val="002060"/>
              </a:solidFill>
              <a:latin typeface="Arial" panose="020B0604020202020204" pitchFamily="34" charset="0"/>
              <a:cs typeface="Arial" panose="020B0604020202020204" pitchFamily="34" charset="0"/>
            </a:rPr>
            <a:t>Mục </a:t>
          </a:r>
          <a:r>
            <a:rPr lang="en-US" sz="2000" b="0" err="1">
              <a:solidFill>
                <a:srgbClr val="002060"/>
              </a:solidFill>
              <a:latin typeface="Arial" panose="020B0604020202020204" pitchFamily="34" charset="0"/>
              <a:cs typeface="Arial" panose="020B0604020202020204" pitchFamily="34" charset="0"/>
            </a:rPr>
            <a:t>tiêu</a:t>
          </a:r>
          <a:r>
            <a:rPr lang="en-US" sz="2000" b="0">
              <a:solidFill>
                <a:srgbClr val="002060"/>
              </a:solidFill>
              <a:latin typeface="Arial" panose="020B0604020202020204" pitchFamily="34" charset="0"/>
              <a:cs typeface="Arial" panose="020B0604020202020204" pitchFamily="34" charset="0"/>
            </a:rPr>
            <a:t>: </a:t>
          </a:r>
          <a:r>
            <a:rPr lang="en-US" sz="2000" b="0" err="1">
              <a:solidFill>
                <a:srgbClr val="002060"/>
              </a:solidFill>
              <a:latin typeface="Arial" panose="020B0604020202020204" pitchFamily="34" charset="0"/>
              <a:cs typeface="Arial" panose="020B0604020202020204" pitchFamily="34" charset="0"/>
            </a:rPr>
            <a:t>Vận</a:t>
          </a:r>
          <a:r>
            <a:rPr lang="en-US" sz="2000" b="0">
              <a:solidFill>
                <a:srgbClr val="002060"/>
              </a:solidFill>
              <a:latin typeface="Arial" panose="020B0604020202020204" pitchFamily="34" charset="0"/>
              <a:cs typeface="Arial" panose="020B0604020202020204" pitchFamily="34" charset="0"/>
            </a:rPr>
            <a:t> dụng kiến thức đã học vào thực tiễn </a:t>
          </a:r>
        </a:p>
      </dgm:t>
    </dgm:pt>
    <dgm:pt modelId="{0AE833F9-51F9-43B0-9F90-560D2589F3A0}" type="parTrans" cxnId="{1737BE36-694F-4A63-9263-2F8BB7A9E697}">
      <dgm:prSet/>
      <dgm:spPr/>
      <dgm:t>
        <a:bodyPr/>
        <a:lstStyle/>
        <a:p>
          <a:endParaRPr lang="en-US" sz="2800">
            <a:latin typeface="Times New Roman" pitchFamily="18" charset="0"/>
            <a:cs typeface="Times New Roman" pitchFamily="18" charset="0"/>
          </a:endParaRPr>
        </a:p>
      </dgm:t>
    </dgm:pt>
    <dgm:pt modelId="{BB4EEEA8-D9D2-4738-96E5-410B43057554}" type="sibTrans" cxnId="{1737BE36-694F-4A63-9263-2F8BB7A9E697}">
      <dgm:prSet/>
      <dgm:spPr/>
      <dgm:t>
        <a:bodyPr/>
        <a:lstStyle/>
        <a:p>
          <a:endParaRPr lang="en-US" sz="2800">
            <a:latin typeface="Times New Roman" pitchFamily="18" charset="0"/>
            <a:cs typeface="Times New Roman" pitchFamily="18" charset="0"/>
          </a:endParaRPr>
        </a:p>
      </dgm:t>
    </dgm:pt>
    <dgm:pt modelId="{C32FA1C5-0A19-430A-8F42-9EF83B13FC50}">
      <dgm:prSet phldrT="[Text]" custT="1"/>
      <dgm:spPr/>
      <dgm:t>
        <a:bodyPr/>
        <a:lstStyle/>
        <a:p>
          <a:r>
            <a:rPr lang="en-US" sz="2000" b="0">
              <a:solidFill>
                <a:srgbClr val="002060"/>
              </a:solidFill>
              <a:latin typeface="Arial" panose="020B0604020202020204" pitchFamily="34" charset="0"/>
              <a:cs typeface="Arial" panose="020B0604020202020204" pitchFamily="34" charset="0"/>
            </a:rPr>
            <a:t>Nhiệm vụ: </a:t>
          </a:r>
          <a:r>
            <a:rPr lang="en-US" sz="2000" b="0" err="1">
              <a:solidFill>
                <a:srgbClr val="002060"/>
              </a:solidFill>
              <a:latin typeface="Arial" panose="020B0604020202020204" pitchFamily="34" charset="0"/>
              <a:cs typeface="Arial" panose="020B0604020202020204" pitchFamily="34" charset="0"/>
            </a:rPr>
            <a:t>phát</a:t>
          </a:r>
          <a:r>
            <a:rPr lang="en-US" sz="2000" b="0">
              <a:solidFill>
                <a:srgbClr val="002060"/>
              </a:solidFill>
              <a:latin typeface="Arial" panose="020B0604020202020204" pitchFamily="34" charset="0"/>
              <a:cs typeface="Arial" panose="020B0604020202020204" pitchFamily="34" charset="0"/>
            </a:rPr>
            <a:t> hiện các vấn đề trong thực tiễn gắn với bài </a:t>
          </a:r>
          <a:r>
            <a:rPr lang="en-US" sz="2000" b="0" err="1">
              <a:solidFill>
                <a:srgbClr val="002060"/>
              </a:solidFill>
              <a:latin typeface="Arial" panose="020B0604020202020204" pitchFamily="34" charset="0"/>
              <a:cs typeface="Arial" panose="020B0604020202020204" pitchFamily="34" charset="0"/>
            </a:rPr>
            <a:t>học</a:t>
          </a:r>
          <a:r>
            <a:rPr lang="en-US" sz="2000" b="0">
              <a:solidFill>
                <a:srgbClr val="002060"/>
              </a:solidFill>
              <a:latin typeface="Arial" panose="020B0604020202020204" pitchFamily="34" charset="0"/>
              <a:cs typeface="Arial" panose="020B0604020202020204" pitchFamily="34" charset="0"/>
            </a:rPr>
            <a:t> (</a:t>
          </a:r>
          <a:r>
            <a:rPr lang="en-US" sz="2000" b="0" err="1">
              <a:solidFill>
                <a:srgbClr val="002060"/>
              </a:solidFill>
              <a:latin typeface="Arial" panose="020B0604020202020204" pitchFamily="34" charset="0"/>
              <a:cs typeface="Arial" panose="020B0604020202020204" pitchFamily="34" charset="0"/>
            </a:rPr>
            <a:t>viết</a:t>
          </a:r>
          <a:r>
            <a:rPr lang="en-US" sz="2000" b="0">
              <a:solidFill>
                <a:srgbClr val="002060"/>
              </a:solidFill>
              <a:latin typeface="Arial" panose="020B0604020202020204" pitchFamily="34" charset="0"/>
              <a:cs typeface="Arial" panose="020B0604020202020204" pitchFamily="34" charset="0"/>
            </a:rPr>
            <a:t>, đọc,…)</a:t>
          </a:r>
        </a:p>
      </dgm:t>
    </dgm:pt>
    <dgm:pt modelId="{40C7D642-44E6-476A-811F-9D763FF6A735}" type="parTrans" cxnId="{5A6289F2-3390-4A13-A294-911737E449DF}">
      <dgm:prSet/>
      <dgm:spPr/>
      <dgm:t>
        <a:bodyPr/>
        <a:lstStyle/>
        <a:p>
          <a:endParaRPr lang="en-US" sz="2800">
            <a:latin typeface="Times New Roman" pitchFamily="18" charset="0"/>
            <a:cs typeface="Times New Roman" pitchFamily="18" charset="0"/>
          </a:endParaRPr>
        </a:p>
      </dgm:t>
    </dgm:pt>
    <dgm:pt modelId="{55895A37-2A99-46D2-8038-1870194A710D}" type="sibTrans" cxnId="{5A6289F2-3390-4A13-A294-911737E449DF}">
      <dgm:prSet/>
      <dgm:spPr/>
      <dgm:t>
        <a:bodyPr/>
        <a:lstStyle/>
        <a:p>
          <a:endParaRPr lang="en-US" sz="2800">
            <a:latin typeface="Times New Roman" pitchFamily="18" charset="0"/>
            <a:cs typeface="Times New Roman" pitchFamily="18" charset="0"/>
          </a:endParaRPr>
        </a:p>
      </dgm:t>
    </dgm:pt>
    <dgm:pt modelId="{89B5C7DE-8E51-45AE-88D8-F2816F276245}" type="pres">
      <dgm:prSet presAssocID="{4F29968D-8489-4EDD-A8BC-8CBE60AE508D}" presName="Name0" presStyleCnt="0">
        <dgm:presLayoutVars>
          <dgm:chMax val="1"/>
          <dgm:chPref val="1"/>
          <dgm:dir/>
          <dgm:animOne val="branch"/>
          <dgm:animLvl val="lvl"/>
        </dgm:presLayoutVars>
      </dgm:prSet>
      <dgm:spPr/>
    </dgm:pt>
    <dgm:pt modelId="{70AD8F03-6167-456A-885F-02A9317CA309}" type="pres">
      <dgm:prSet presAssocID="{9EC9DBE6-79D4-4376-A607-C945FF328172}" presName="singleCycle" presStyleCnt="0"/>
      <dgm:spPr/>
    </dgm:pt>
    <dgm:pt modelId="{8854A7EA-509A-4216-A4AE-87186251E59C}" type="pres">
      <dgm:prSet presAssocID="{9EC9DBE6-79D4-4376-A607-C945FF328172}" presName="singleCenter" presStyleLbl="node1" presStyleIdx="0" presStyleCnt="4" custScaleX="152018" custScaleY="84607" custLinFactNeighborX="184" custLinFactNeighborY="-14676">
        <dgm:presLayoutVars>
          <dgm:chMax val="7"/>
          <dgm:chPref val="7"/>
        </dgm:presLayoutVars>
      </dgm:prSet>
      <dgm:spPr/>
    </dgm:pt>
    <dgm:pt modelId="{0D12FE78-F7C0-48BA-8CC4-DB8227031E86}" type="pres">
      <dgm:prSet presAssocID="{0AC16173-BAFC-4D7F-B719-16F2474B2319}" presName="Name56" presStyleLbl="parChTrans1D2" presStyleIdx="0" presStyleCnt="3"/>
      <dgm:spPr/>
    </dgm:pt>
    <dgm:pt modelId="{DC20AAF1-4086-458D-8433-B8B93CCA9620}" type="pres">
      <dgm:prSet presAssocID="{3434D56E-C9C4-4500-85CF-255A49D86F32}" presName="text0" presStyleLbl="node1" presStyleIdx="1" presStyleCnt="4" custScaleX="620185" custScaleY="123711">
        <dgm:presLayoutVars>
          <dgm:bulletEnabled val="1"/>
        </dgm:presLayoutVars>
      </dgm:prSet>
      <dgm:spPr/>
    </dgm:pt>
    <dgm:pt modelId="{DE3D0D87-2735-40D3-A5BA-A0EC99E9D781}" type="pres">
      <dgm:prSet presAssocID="{0AE833F9-51F9-43B0-9F90-560D2589F3A0}" presName="Name56" presStyleLbl="parChTrans1D2" presStyleIdx="1" presStyleCnt="3"/>
      <dgm:spPr/>
    </dgm:pt>
    <dgm:pt modelId="{BD48DBEA-6F3B-4CF0-A91F-47927732200D}" type="pres">
      <dgm:prSet presAssocID="{A33B97D5-7882-4D25-ADC7-FC30FD720DEB}" presName="text0" presStyleLbl="node1" presStyleIdx="2" presStyleCnt="4" custScaleX="362238" custScaleY="163807" custRadScaleRad="120620" custRadScaleInc="-749">
        <dgm:presLayoutVars>
          <dgm:bulletEnabled val="1"/>
        </dgm:presLayoutVars>
      </dgm:prSet>
      <dgm:spPr/>
    </dgm:pt>
    <dgm:pt modelId="{6D2C8104-D253-49B8-8C04-46E04DE04E76}" type="pres">
      <dgm:prSet presAssocID="{40C7D642-44E6-476A-811F-9D763FF6A735}" presName="Name56" presStyleLbl="parChTrans1D2" presStyleIdx="2" presStyleCnt="3"/>
      <dgm:spPr/>
    </dgm:pt>
    <dgm:pt modelId="{B044CAEA-6574-4121-8D4A-B6C2375EDED2}" type="pres">
      <dgm:prSet presAssocID="{C32FA1C5-0A19-430A-8F42-9EF83B13FC50}" presName="text0" presStyleLbl="node1" presStyleIdx="3" presStyleCnt="4" custScaleX="414775" custScaleY="175738" custRadScaleRad="119766" custRadScaleInc="8752">
        <dgm:presLayoutVars>
          <dgm:bulletEnabled val="1"/>
        </dgm:presLayoutVars>
      </dgm:prSet>
      <dgm:spPr/>
    </dgm:pt>
  </dgm:ptLst>
  <dgm:cxnLst>
    <dgm:cxn modelId="{B642681C-FA69-49F0-A7E8-E4502D6D94BA}" type="presOf" srcId="{0AE833F9-51F9-43B0-9F90-560D2589F3A0}" destId="{DE3D0D87-2735-40D3-A5BA-A0EC99E9D781}" srcOrd="0" destOrd="0" presId="urn:microsoft.com/office/officeart/2008/layout/RadialCluster"/>
    <dgm:cxn modelId="{C105921C-E200-44B3-BF9F-73D758B4F1D7}" type="presOf" srcId="{9EC9DBE6-79D4-4376-A607-C945FF328172}" destId="{8854A7EA-509A-4216-A4AE-87186251E59C}" srcOrd="0" destOrd="0" presId="urn:microsoft.com/office/officeart/2008/layout/RadialCluster"/>
    <dgm:cxn modelId="{1737BE36-694F-4A63-9263-2F8BB7A9E697}" srcId="{9EC9DBE6-79D4-4376-A607-C945FF328172}" destId="{A33B97D5-7882-4D25-ADC7-FC30FD720DEB}" srcOrd="1" destOrd="0" parTransId="{0AE833F9-51F9-43B0-9F90-560D2589F3A0}" sibTransId="{BB4EEEA8-D9D2-4738-96E5-410B43057554}"/>
    <dgm:cxn modelId="{7AE9ED48-B189-42CE-AAA5-CE0F7943D2D9}" type="presOf" srcId="{40C7D642-44E6-476A-811F-9D763FF6A735}" destId="{6D2C8104-D253-49B8-8C04-46E04DE04E76}" srcOrd="0" destOrd="0" presId="urn:microsoft.com/office/officeart/2008/layout/RadialCluster"/>
    <dgm:cxn modelId="{D4E3356F-1E74-4041-B8C9-80DCFA719334}" type="presOf" srcId="{A33B97D5-7882-4D25-ADC7-FC30FD720DEB}" destId="{BD48DBEA-6F3B-4CF0-A91F-47927732200D}" srcOrd="0" destOrd="0" presId="urn:microsoft.com/office/officeart/2008/layout/RadialCluster"/>
    <dgm:cxn modelId="{676690A2-A322-43B9-BF25-E2AA4DC5021F}" type="presOf" srcId="{3434D56E-C9C4-4500-85CF-255A49D86F32}" destId="{DC20AAF1-4086-458D-8433-B8B93CCA9620}" srcOrd="0" destOrd="0" presId="urn:microsoft.com/office/officeart/2008/layout/RadialCluster"/>
    <dgm:cxn modelId="{944FE8A9-3232-4AE7-BFC7-1476251CC01A}" type="presOf" srcId="{0AC16173-BAFC-4D7F-B719-16F2474B2319}" destId="{0D12FE78-F7C0-48BA-8CC4-DB8227031E86}" srcOrd="0" destOrd="0" presId="urn:microsoft.com/office/officeart/2008/layout/RadialCluster"/>
    <dgm:cxn modelId="{56CB75B5-9C81-4E24-A345-08CAE4EC4727}" type="presOf" srcId="{C32FA1C5-0A19-430A-8F42-9EF83B13FC50}" destId="{B044CAEA-6574-4121-8D4A-B6C2375EDED2}" srcOrd="0" destOrd="0" presId="urn:microsoft.com/office/officeart/2008/layout/RadialCluster"/>
    <dgm:cxn modelId="{5C83C7C7-0A82-4A33-B72F-F1F01C2FE3A6}" srcId="{9EC9DBE6-79D4-4376-A607-C945FF328172}" destId="{3434D56E-C9C4-4500-85CF-255A49D86F32}" srcOrd="0" destOrd="0" parTransId="{0AC16173-BAFC-4D7F-B719-16F2474B2319}" sibTransId="{760F6513-38BD-4666-9E39-529965E7EE12}"/>
    <dgm:cxn modelId="{DC22C4EE-58CE-4A1F-ABA2-4A1A22534A2D}" type="presOf" srcId="{4F29968D-8489-4EDD-A8BC-8CBE60AE508D}" destId="{89B5C7DE-8E51-45AE-88D8-F2816F276245}" srcOrd="0" destOrd="0" presId="urn:microsoft.com/office/officeart/2008/layout/RadialCluster"/>
    <dgm:cxn modelId="{5A6289F2-3390-4A13-A294-911737E449DF}" srcId="{9EC9DBE6-79D4-4376-A607-C945FF328172}" destId="{C32FA1C5-0A19-430A-8F42-9EF83B13FC50}" srcOrd="2" destOrd="0" parTransId="{40C7D642-44E6-476A-811F-9D763FF6A735}" sibTransId="{55895A37-2A99-46D2-8038-1870194A710D}"/>
    <dgm:cxn modelId="{FA3F2EFD-2C9B-45A9-B7A4-A25A271FDF09}" srcId="{4F29968D-8489-4EDD-A8BC-8CBE60AE508D}" destId="{9EC9DBE6-79D4-4376-A607-C945FF328172}" srcOrd="0" destOrd="0" parTransId="{FF046A84-49B1-4FA7-8C68-57AF5D525B2A}" sibTransId="{7737C9FD-ABD2-4A85-AF60-0AAF76FF23A0}"/>
    <dgm:cxn modelId="{E41C44F1-6D0E-4575-A2EB-76D6F2D7B7F9}" type="presParOf" srcId="{89B5C7DE-8E51-45AE-88D8-F2816F276245}" destId="{70AD8F03-6167-456A-885F-02A9317CA309}" srcOrd="0" destOrd="0" presId="urn:microsoft.com/office/officeart/2008/layout/RadialCluster"/>
    <dgm:cxn modelId="{534D4C87-ED5C-4B00-AB9D-7643A92FF5B4}" type="presParOf" srcId="{70AD8F03-6167-456A-885F-02A9317CA309}" destId="{8854A7EA-509A-4216-A4AE-87186251E59C}" srcOrd="0" destOrd="0" presId="urn:microsoft.com/office/officeart/2008/layout/RadialCluster"/>
    <dgm:cxn modelId="{7876DF23-C534-431E-A75E-ADFC002C1F4E}" type="presParOf" srcId="{70AD8F03-6167-456A-885F-02A9317CA309}" destId="{0D12FE78-F7C0-48BA-8CC4-DB8227031E86}" srcOrd="1" destOrd="0" presId="urn:microsoft.com/office/officeart/2008/layout/RadialCluster"/>
    <dgm:cxn modelId="{4D381082-7441-40BD-B62A-A33083E60C3D}" type="presParOf" srcId="{70AD8F03-6167-456A-885F-02A9317CA309}" destId="{DC20AAF1-4086-458D-8433-B8B93CCA9620}" srcOrd="2" destOrd="0" presId="urn:microsoft.com/office/officeart/2008/layout/RadialCluster"/>
    <dgm:cxn modelId="{CDA4EF30-9FAA-423C-8B40-43EFAA7CC922}" type="presParOf" srcId="{70AD8F03-6167-456A-885F-02A9317CA309}" destId="{DE3D0D87-2735-40D3-A5BA-A0EC99E9D781}" srcOrd="3" destOrd="0" presId="urn:microsoft.com/office/officeart/2008/layout/RadialCluster"/>
    <dgm:cxn modelId="{A9D369A1-E513-445E-9875-575BC3472923}" type="presParOf" srcId="{70AD8F03-6167-456A-885F-02A9317CA309}" destId="{BD48DBEA-6F3B-4CF0-A91F-47927732200D}" srcOrd="4" destOrd="0" presId="urn:microsoft.com/office/officeart/2008/layout/RadialCluster"/>
    <dgm:cxn modelId="{BCA7CE1B-9E46-4FBA-9BD9-2256EA1E51D7}" type="presParOf" srcId="{70AD8F03-6167-456A-885F-02A9317CA309}" destId="{6D2C8104-D253-49B8-8C04-46E04DE04E76}" srcOrd="5" destOrd="0" presId="urn:microsoft.com/office/officeart/2008/layout/RadialCluster"/>
    <dgm:cxn modelId="{8B1F1357-6C0E-4638-9E8A-6457EB195F80}" type="presParOf" srcId="{70AD8F03-6167-456A-885F-02A9317CA309}" destId="{B044CAEA-6574-4121-8D4A-B6C2375EDED2}"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9BBD73-6FC0-4EDC-AF14-390B7B4F35B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BCABD34-021B-4C0A-8547-A38D219D0C8C}">
      <dgm:prSet phldrT="[Text]" custT="1"/>
      <dgm:spPr>
        <a:solidFill>
          <a:schemeClr val="accent4">
            <a:lumMod val="60000"/>
            <a:lumOff val="40000"/>
          </a:schemeClr>
        </a:solidFill>
      </dgm:spPr>
      <dgm:t>
        <a:bodyPr/>
        <a:lstStyle/>
        <a:p>
          <a:r>
            <a:rPr lang="en-US" altLang="en-US" sz="3200" b="1">
              <a:solidFill>
                <a:srgbClr val="FF0000"/>
              </a:solidFill>
            </a:rPr>
            <a:t>TẬP HAI</a:t>
          </a:r>
          <a:endParaRPr lang="en-US" sz="3200"/>
        </a:p>
      </dgm:t>
    </dgm:pt>
    <dgm:pt modelId="{F33A4DBC-9800-4A9E-971F-2E348735D32E}" type="parTrans" cxnId="{304A5E90-817E-4B4D-9270-C3FA51EC99B6}">
      <dgm:prSet/>
      <dgm:spPr/>
      <dgm:t>
        <a:bodyPr/>
        <a:lstStyle/>
        <a:p>
          <a:endParaRPr lang="en-US"/>
        </a:p>
      </dgm:t>
    </dgm:pt>
    <dgm:pt modelId="{32561582-832E-4039-A9D2-CABD17E049E5}" type="sibTrans" cxnId="{304A5E90-817E-4B4D-9270-C3FA51EC99B6}">
      <dgm:prSet/>
      <dgm:spPr/>
      <dgm:t>
        <a:bodyPr/>
        <a:lstStyle/>
        <a:p>
          <a:endParaRPr lang="en-US"/>
        </a:p>
      </dgm:t>
    </dgm:pt>
    <dgm:pt modelId="{9545F7A9-0BC0-4B5F-B1C7-BE41381CC6AA}">
      <dgm:prSet phldrT="[Text]" custT="1"/>
      <dgm:spPr>
        <a:solidFill>
          <a:srgbClr val="CC0000"/>
        </a:solidFill>
      </dgm:spPr>
      <dgm:t>
        <a:bodyPr/>
        <a:lstStyle/>
        <a:p>
          <a:r>
            <a:rPr lang="en-US" altLang="en-US" sz="2000" b="1" i="0" dirty="0" err="1">
              <a:solidFill>
                <a:schemeClr val="bg1"/>
              </a:solidFill>
              <a:latin typeface="+mn-lt"/>
              <a:cs typeface="Times New Roman" panose="02020603050405020304" pitchFamily="18" charset="0"/>
            </a:rPr>
            <a:t>Bài</a:t>
          </a:r>
          <a:r>
            <a:rPr lang="en-US" altLang="en-US" sz="2000" b="1" i="0" dirty="0">
              <a:solidFill>
                <a:schemeClr val="bg1"/>
              </a:solidFill>
              <a:latin typeface="+mn-lt"/>
              <a:cs typeface="Times New Roman" panose="02020603050405020304" pitchFamily="18" charset="0"/>
            </a:rPr>
            <a:t> 6</a:t>
          </a:r>
          <a:r>
            <a:rPr lang="en-US" altLang="en-US" sz="2000" b="1" i="0"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Nguyễn</a:t>
          </a:r>
          <a:r>
            <a:rPr lang="en-US" altLang="en-US" sz="2000" b="1" i="1" dirty="0">
              <a:solidFill>
                <a:schemeClr val="bg1"/>
              </a:solidFill>
              <a:latin typeface="+mn-lt"/>
              <a:cs typeface="Calibri" panose="020F0502020204030204" pitchFamily="34" charset="0"/>
            </a:rPr>
            <a:t> Du – “</a:t>
          </a:r>
          <a:r>
            <a:rPr lang="en-US" altLang="en-US" sz="2000" b="1" i="1" dirty="0" err="1">
              <a:solidFill>
                <a:schemeClr val="bg1"/>
              </a:solidFill>
              <a:latin typeface="+mn-lt"/>
              <a:cs typeface="Calibri" panose="020F0502020204030204" pitchFamily="34" charset="0"/>
            </a:rPr>
            <a:t>Những</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điều</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trông</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thấy</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mà</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đau</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đớn</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lòng</a:t>
          </a:r>
          <a:r>
            <a:rPr lang="en-US" altLang="en-US" sz="2000" b="1" i="1" dirty="0">
              <a:solidFill>
                <a:schemeClr val="bg1"/>
              </a:solidFill>
              <a:latin typeface="+mn-lt"/>
              <a:cs typeface="Calibri" panose="020F0502020204030204" pitchFamily="34" charset="0"/>
            </a:rPr>
            <a:t>”</a:t>
          </a:r>
          <a:endParaRPr lang="en-US" sz="2000" i="1" dirty="0">
            <a:latin typeface="+mn-lt"/>
          </a:endParaRPr>
        </a:p>
      </dgm:t>
    </dgm:pt>
    <dgm:pt modelId="{6B8D382C-3385-4E97-9AB4-DFDD463333DA}" type="parTrans" cxnId="{1CA5BBA9-920B-44EF-9C7E-80869428B18D}">
      <dgm:prSet/>
      <dgm:spPr/>
      <dgm:t>
        <a:bodyPr/>
        <a:lstStyle/>
        <a:p>
          <a:endParaRPr lang="en-US"/>
        </a:p>
      </dgm:t>
    </dgm:pt>
    <dgm:pt modelId="{BF393FD1-2CEF-4022-A4A3-01E232154724}" type="sibTrans" cxnId="{1CA5BBA9-920B-44EF-9C7E-80869428B18D}">
      <dgm:prSet/>
      <dgm:spPr/>
      <dgm:t>
        <a:bodyPr/>
        <a:lstStyle/>
        <a:p>
          <a:endParaRPr lang="en-US"/>
        </a:p>
      </dgm:t>
    </dgm:pt>
    <dgm:pt modelId="{110DCB7E-BFE3-4845-9176-58A95EC0A110}">
      <dgm:prSet phldrT="[Text]" custT="1"/>
      <dgm:spPr>
        <a:solidFill>
          <a:srgbClr val="FC9204"/>
        </a:solidFill>
      </dgm:spPr>
      <dgm:t>
        <a:bodyPr/>
        <a:lstStyle/>
        <a:p>
          <a:r>
            <a:rPr lang="en-US" altLang="en-US" sz="2000" b="1" i="0" dirty="0" err="1">
              <a:solidFill>
                <a:schemeClr val="bg1"/>
              </a:solidFill>
              <a:latin typeface="+mn-lt"/>
              <a:cs typeface="Times New Roman" panose="02020603050405020304" pitchFamily="18" charset="0"/>
            </a:rPr>
            <a:t>Bài</a:t>
          </a:r>
          <a:r>
            <a:rPr lang="en-US" altLang="en-US" sz="2000" b="1" i="0" dirty="0">
              <a:solidFill>
                <a:schemeClr val="bg1"/>
              </a:solidFill>
              <a:latin typeface="+mn-lt"/>
              <a:cs typeface="Times New Roman" panose="02020603050405020304" pitchFamily="18" charset="0"/>
            </a:rPr>
            <a:t> 7</a:t>
          </a:r>
          <a:r>
            <a:rPr lang="en-US" altLang="en-US" sz="2000" b="1" i="0"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Ghi</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chép</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và</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tưởng</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tượng</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trong</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kí</a:t>
          </a:r>
          <a:endParaRPr lang="en-US" sz="2000" dirty="0">
            <a:latin typeface="+mn-lt"/>
          </a:endParaRPr>
        </a:p>
      </dgm:t>
    </dgm:pt>
    <dgm:pt modelId="{EC26BD3D-D806-4A15-BE5B-7AB67477D4A5}" type="parTrans" cxnId="{479A0DC3-E215-4D2E-BF72-61A5B88D56E2}">
      <dgm:prSet/>
      <dgm:spPr/>
      <dgm:t>
        <a:bodyPr/>
        <a:lstStyle/>
        <a:p>
          <a:endParaRPr lang="en-US"/>
        </a:p>
      </dgm:t>
    </dgm:pt>
    <dgm:pt modelId="{0D104110-9A6F-4CE3-A527-1D7B44395089}" type="sibTrans" cxnId="{479A0DC3-E215-4D2E-BF72-61A5B88D56E2}">
      <dgm:prSet/>
      <dgm:spPr/>
      <dgm:t>
        <a:bodyPr/>
        <a:lstStyle/>
        <a:p>
          <a:endParaRPr lang="en-US"/>
        </a:p>
      </dgm:t>
    </dgm:pt>
    <dgm:pt modelId="{52443DC2-AAC8-457A-8E15-C68850D9EC24}">
      <dgm:prSet phldrT="[Text]" custT="1"/>
      <dgm:spPr>
        <a:solidFill>
          <a:srgbClr val="1D9328"/>
        </a:solidFill>
      </dgm:spPr>
      <dgm:t>
        <a:bodyPr/>
        <a:lstStyle/>
        <a:p>
          <a:pPr>
            <a:spcAft>
              <a:spcPts val="0"/>
            </a:spcAft>
          </a:pPr>
          <a:r>
            <a:rPr lang="en-US" altLang="en-US" sz="2000" b="1" i="0" dirty="0" err="1">
              <a:solidFill>
                <a:schemeClr val="bg1"/>
              </a:solidFill>
              <a:latin typeface="+mn-lt"/>
              <a:cs typeface="Times New Roman" panose="02020603050405020304" pitchFamily="18" charset="0"/>
            </a:rPr>
            <a:t>Bài</a:t>
          </a:r>
          <a:r>
            <a:rPr lang="en-US" altLang="en-US" sz="2000" b="1" i="0" dirty="0">
              <a:solidFill>
                <a:schemeClr val="bg1"/>
              </a:solidFill>
              <a:latin typeface="+mn-lt"/>
              <a:cs typeface="Times New Roman" panose="02020603050405020304" pitchFamily="18" charset="0"/>
            </a:rPr>
            <a:t> 8</a:t>
          </a:r>
          <a:r>
            <a:rPr lang="en-US" altLang="en-US" sz="2000" b="1" i="0" dirty="0">
              <a:solidFill>
                <a:schemeClr val="bg1"/>
              </a:solidFill>
              <a:latin typeface="+mn-lt"/>
            </a:rPr>
            <a:t>. </a:t>
          </a:r>
          <a:r>
            <a:rPr lang="en-US" altLang="en-US" sz="2000" b="1" i="1" dirty="0" err="1">
              <a:solidFill>
                <a:schemeClr val="bg1"/>
              </a:solidFill>
              <a:latin typeface="+mn-lt"/>
            </a:rPr>
            <a:t>Cấu</a:t>
          </a:r>
          <a:r>
            <a:rPr lang="en-US" altLang="en-US" sz="2000" b="1" i="1" dirty="0">
              <a:solidFill>
                <a:schemeClr val="bg1"/>
              </a:solidFill>
              <a:latin typeface="+mn-lt"/>
            </a:rPr>
            <a:t> </a:t>
          </a:r>
          <a:r>
            <a:rPr lang="en-US" altLang="en-US" sz="2000" b="1" i="1" dirty="0" err="1">
              <a:solidFill>
                <a:schemeClr val="bg1"/>
              </a:solidFill>
              <a:latin typeface="+mn-lt"/>
            </a:rPr>
            <a:t>trúc</a:t>
          </a:r>
          <a:r>
            <a:rPr lang="en-US" altLang="en-US" sz="2000" b="1" i="1" dirty="0">
              <a:solidFill>
                <a:schemeClr val="bg1"/>
              </a:solidFill>
              <a:latin typeface="+mn-lt"/>
            </a:rPr>
            <a:t> </a:t>
          </a:r>
          <a:r>
            <a:rPr lang="en-US" altLang="en-US" sz="2000" b="1" i="1" dirty="0" err="1">
              <a:solidFill>
                <a:schemeClr val="bg1"/>
              </a:solidFill>
              <a:latin typeface="+mn-lt"/>
            </a:rPr>
            <a:t>của</a:t>
          </a:r>
          <a:r>
            <a:rPr lang="en-US" altLang="en-US" sz="2000" b="1" i="1" dirty="0">
              <a:solidFill>
                <a:schemeClr val="bg1"/>
              </a:solidFill>
              <a:latin typeface="+mn-lt"/>
            </a:rPr>
            <a:t> </a:t>
          </a:r>
        </a:p>
        <a:p>
          <a:pPr>
            <a:spcAft>
              <a:spcPts val="0"/>
            </a:spcAft>
          </a:pPr>
          <a:r>
            <a:rPr lang="en-US" altLang="en-US" sz="2000" b="1" i="1" dirty="0" err="1">
              <a:solidFill>
                <a:schemeClr val="bg1"/>
              </a:solidFill>
              <a:latin typeface="+mn-lt"/>
            </a:rPr>
            <a:t>văn</a:t>
          </a:r>
          <a:r>
            <a:rPr lang="en-US" altLang="en-US" sz="2000" b="1" i="1" dirty="0">
              <a:solidFill>
                <a:schemeClr val="bg1"/>
              </a:solidFill>
              <a:latin typeface="+mn-lt"/>
            </a:rPr>
            <a:t> </a:t>
          </a:r>
          <a:r>
            <a:rPr lang="en-US" altLang="en-US" sz="2000" b="1" i="1" dirty="0" err="1">
              <a:solidFill>
                <a:schemeClr val="bg1"/>
              </a:solidFill>
              <a:latin typeface="+mn-lt"/>
            </a:rPr>
            <a:t>bản</a:t>
          </a:r>
          <a:r>
            <a:rPr lang="en-US" altLang="en-US" sz="2000" b="1" i="1" dirty="0">
              <a:solidFill>
                <a:schemeClr val="bg1"/>
              </a:solidFill>
              <a:latin typeface="+mn-lt"/>
            </a:rPr>
            <a:t> </a:t>
          </a:r>
          <a:r>
            <a:rPr lang="en-US" altLang="en-US" sz="2000" b="1" i="1" dirty="0" err="1">
              <a:solidFill>
                <a:schemeClr val="bg1"/>
              </a:solidFill>
              <a:latin typeface="+mn-lt"/>
            </a:rPr>
            <a:t>thông</a:t>
          </a:r>
          <a:r>
            <a:rPr lang="en-US" altLang="en-US" sz="2000" b="1" i="1" dirty="0">
              <a:solidFill>
                <a:schemeClr val="bg1"/>
              </a:solidFill>
              <a:latin typeface="+mn-lt"/>
            </a:rPr>
            <a:t> tin</a:t>
          </a:r>
          <a:endParaRPr lang="en-US" sz="2000" dirty="0">
            <a:latin typeface="+mn-lt"/>
          </a:endParaRPr>
        </a:p>
      </dgm:t>
    </dgm:pt>
    <dgm:pt modelId="{35A47838-81E0-40FF-88C5-3972661A00AE}" type="parTrans" cxnId="{7116E7EC-D634-44EE-9E0E-5D615C67CD3A}">
      <dgm:prSet/>
      <dgm:spPr/>
      <dgm:t>
        <a:bodyPr/>
        <a:lstStyle/>
        <a:p>
          <a:endParaRPr lang="en-US"/>
        </a:p>
      </dgm:t>
    </dgm:pt>
    <dgm:pt modelId="{B0C7F05C-CAF4-45D9-ACD6-3025EE4FFC8A}" type="sibTrans" cxnId="{7116E7EC-D634-44EE-9E0E-5D615C67CD3A}">
      <dgm:prSet/>
      <dgm:spPr/>
      <dgm:t>
        <a:bodyPr/>
        <a:lstStyle/>
        <a:p>
          <a:endParaRPr lang="en-US"/>
        </a:p>
      </dgm:t>
    </dgm:pt>
    <dgm:pt modelId="{300AC987-0AEA-4370-8C59-C863ACE549DC}">
      <dgm:prSet phldrT="[Text]" custT="1"/>
      <dgm:spPr>
        <a:solidFill>
          <a:schemeClr val="bg2">
            <a:lumMod val="50000"/>
          </a:schemeClr>
        </a:solidFill>
      </dgm:spPr>
      <dgm:t>
        <a:bodyPr/>
        <a:lstStyle/>
        <a:p>
          <a:pPr>
            <a:spcAft>
              <a:spcPts val="0"/>
            </a:spcAft>
          </a:pPr>
          <a:r>
            <a:rPr lang="en-US" altLang="en-US" sz="2000" b="1" i="0" dirty="0" err="1">
              <a:solidFill>
                <a:schemeClr val="bg1"/>
              </a:solidFill>
              <a:latin typeface="+mn-lt"/>
              <a:cs typeface="Times New Roman" panose="02020603050405020304" pitchFamily="18" charset="0"/>
            </a:rPr>
            <a:t>Bài</a:t>
          </a:r>
          <a:r>
            <a:rPr lang="en-US" altLang="en-US" sz="2000" b="1" i="0" dirty="0">
              <a:solidFill>
                <a:schemeClr val="bg1"/>
              </a:solidFill>
              <a:latin typeface="+mn-lt"/>
              <a:cs typeface="Times New Roman" panose="02020603050405020304" pitchFamily="18" charset="0"/>
            </a:rPr>
            <a:t> 9</a:t>
          </a:r>
          <a:r>
            <a:rPr lang="en-US" altLang="en-US" sz="2000" b="1" i="0"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Lựa</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chọn</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và</a:t>
          </a:r>
          <a:r>
            <a:rPr lang="en-US" altLang="en-US" sz="2000" b="1" i="1" dirty="0">
              <a:solidFill>
                <a:schemeClr val="bg1"/>
              </a:solidFill>
              <a:latin typeface="+mn-lt"/>
              <a:cs typeface="Calibri" panose="020F0502020204030204" pitchFamily="34" charset="0"/>
            </a:rPr>
            <a:t> </a:t>
          </a:r>
        </a:p>
        <a:p>
          <a:pPr>
            <a:spcAft>
              <a:spcPts val="0"/>
            </a:spcAft>
          </a:pPr>
          <a:r>
            <a:rPr lang="en-US" altLang="en-US" sz="2000" b="1" i="1" dirty="0" err="1">
              <a:solidFill>
                <a:schemeClr val="bg1"/>
              </a:solidFill>
              <a:latin typeface="+mn-lt"/>
              <a:cs typeface="Calibri" panose="020F0502020204030204" pitchFamily="34" charset="0"/>
            </a:rPr>
            <a:t>hành</a:t>
          </a:r>
          <a:r>
            <a:rPr lang="en-US" altLang="en-US" sz="2000" b="1" i="1" dirty="0">
              <a:solidFill>
                <a:schemeClr val="bg1"/>
              </a:solidFill>
              <a:latin typeface="+mn-lt"/>
              <a:cs typeface="Calibri" panose="020F0502020204030204" pitchFamily="34" charset="0"/>
            </a:rPr>
            <a:t> </a:t>
          </a:r>
          <a:r>
            <a:rPr lang="en-US" altLang="en-US" sz="2000" b="1" i="1" dirty="0" err="1">
              <a:solidFill>
                <a:schemeClr val="bg1"/>
              </a:solidFill>
              <a:latin typeface="+mn-lt"/>
              <a:cs typeface="Calibri" panose="020F0502020204030204" pitchFamily="34" charset="0"/>
            </a:rPr>
            <a:t>động</a:t>
          </a:r>
          <a:endParaRPr lang="en-US" sz="2000" dirty="0">
            <a:latin typeface="+mn-lt"/>
          </a:endParaRPr>
        </a:p>
      </dgm:t>
    </dgm:pt>
    <dgm:pt modelId="{F6AD4F65-8A39-40AC-83D8-F16B2D5D1CD4}" type="parTrans" cxnId="{714BAAA3-8739-464D-872D-ACCD9929062D}">
      <dgm:prSet/>
      <dgm:spPr/>
      <dgm:t>
        <a:bodyPr/>
        <a:lstStyle/>
        <a:p>
          <a:endParaRPr lang="en-US"/>
        </a:p>
      </dgm:t>
    </dgm:pt>
    <dgm:pt modelId="{315DA746-F44F-46FD-AFF3-0D8B1DC699CA}" type="sibTrans" cxnId="{714BAAA3-8739-464D-872D-ACCD9929062D}">
      <dgm:prSet/>
      <dgm:spPr/>
      <dgm:t>
        <a:bodyPr/>
        <a:lstStyle/>
        <a:p>
          <a:endParaRPr lang="en-US"/>
        </a:p>
      </dgm:t>
    </dgm:pt>
    <dgm:pt modelId="{3897A466-C065-4795-8BCE-94C628988316}" type="pres">
      <dgm:prSet presAssocID="{A29BBD73-6FC0-4EDC-AF14-390B7B4F35B8}" presName="Name0" presStyleCnt="0">
        <dgm:presLayoutVars>
          <dgm:chMax val="1"/>
          <dgm:dir/>
          <dgm:animLvl val="ctr"/>
          <dgm:resizeHandles val="exact"/>
        </dgm:presLayoutVars>
      </dgm:prSet>
      <dgm:spPr/>
    </dgm:pt>
    <dgm:pt modelId="{52B5A29A-D089-46C4-8CD1-550A193D3D01}" type="pres">
      <dgm:prSet presAssocID="{8BCABD34-021B-4C0A-8547-A38D219D0C8C}" presName="centerShape" presStyleLbl="node0" presStyleIdx="0" presStyleCnt="1" custScaleX="137249" custScaleY="109352"/>
      <dgm:spPr/>
    </dgm:pt>
    <dgm:pt modelId="{280D07B9-FF02-4B9B-939A-1706EEA47B05}" type="pres">
      <dgm:prSet presAssocID="{9545F7A9-0BC0-4B5F-B1C7-BE41381CC6AA}" presName="node" presStyleLbl="node1" presStyleIdx="0" presStyleCnt="4" custScaleX="244833" custScaleY="130677" custRadScaleRad="85698" custRadScaleInc="6359">
        <dgm:presLayoutVars>
          <dgm:bulletEnabled val="1"/>
        </dgm:presLayoutVars>
      </dgm:prSet>
      <dgm:spPr/>
    </dgm:pt>
    <dgm:pt modelId="{627E120E-5647-4739-8C44-F33C4DC2F82F}" type="pres">
      <dgm:prSet presAssocID="{9545F7A9-0BC0-4B5F-B1C7-BE41381CC6AA}" presName="dummy" presStyleCnt="0"/>
      <dgm:spPr/>
    </dgm:pt>
    <dgm:pt modelId="{A1F86C50-5BEF-43C2-B85B-14D2F69B8CB4}" type="pres">
      <dgm:prSet presAssocID="{BF393FD1-2CEF-4022-A4A3-01E232154724}" presName="sibTrans" presStyleLbl="sibTrans2D1" presStyleIdx="0" presStyleCnt="4"/>
      <dgm:spPr/>
    </dgm:pt>
    <dgm:pt modelId="{020551FE-4427-4765-8446-15FB1FC25097}" type="pres">
      <dgm:prSet presAssocID="{110DCB7E-BFE3-4845-9176-58A95EC0A110}" presName="node" presStyleLbl="node1" presStyleIdx="1" presStyleCnt="4" custScaleX="216082" custScaleY="138165" custRadScaleRad="119684">
        <dgm:presLayoutVars>
          <dgm:bulletEnabled val="1"/>
        </dgm:presLayoutVars>
      </dgm:prSet>
      <dgm:spPr/>
    </dgm:pt>
    <dgm:pt modelId="{29163031-9080-4C60-A612-30156DC471DE}" type="pres">
      <dgm:prSet presAssocID="{110DCB7E-BFE3-4845-9176-58A95EC0A110}" presName="dummy" presStyleCnt="0"/>
      <dgm:spPr/>
    </dgm:pt>
    <dgm:pt modelId="{E50C544A-F3D5-4B31-9775-6436DF65F04E}" type="pres">
      <dgm:prSet presAssocID="{0D104110-9A6F-4CE3-A527-1D7B44395089}" presName="sibTrans" presStyleLbl="sibTrans2D1" presStyleIdx="1" presStyleCnt="4"/>
      <dgm:spPr/>
    </dgm:pt>
    <dgm:pt modelId="{2C74F02D-4720-4B75-87FF-9508684F1C1E}" type="pres">
      <dgm:prSet presAssocID="{52443DC2-AAC8-457A-8E15-C68850D9EC24}" presName="node" presStyleLbl="node1" presStyleIdx="2" presStyleCnt="4" custScaleX="254880" custScaleY="129981" custRadScaleRad="90583" custRadScaleInc="-7647">
        <dgm:presLayoutVars>
          <dgm:bulletEnabled val="1"/>
        </dgm:presLayoutVars>
      </dgm:prSet>
      <dgm:spPr/>
    </dgm:pt>
    <dgm:pt modelId="{EA766EA5-ADF7-43B4-9AA9-CA71F008F994}" type="pres">
      <dgm:prSet presAssocID="{52443DC2-AAC8-457A-8E15-C68850D9EC24}" presName="dummy" presStyleCnt="0"/>
      <dgm:spPr/>
    </dgm:pt>
    <dgm:pt modelId="{17448032-EF27-4747-AB2C-856349E38F50}" type="pres">
      <dgm:prSet presAssocID="{B0C7F05C-CAF4-45D9-ACD6-3025EE4FFC8A}" presName="sibTrans" presStyleLbl="sibTrans2D1" presStyleIdx="2" presStyleCnt="4"/>
      <dgm:spPr/>
    </dgm:pt>
    <dgm:pt modelId="{CA53E9AC-118A-4A3A-8CF3-07EB0C50DCA2}" type="pres">
      <dgm:prSet presAssocID="{300AC987-0AEA-4370-8C59-C863ACE549DC}" presName="node" presStyleLbl="node1" presStyleIdx="3" presStyleCnt="4" custScaleX="205738" custScaleY="131788" custRadScaleRad="112462" custRadScaleInc="4399">
        <dgm:presLayoutVars>
          <dgm:bulletEnabled val="1"/>
        </dgm:presLayoutVars>
      </dgm:prSet>
      <dgm:spPr/>
    </dgm:pt>
    <dgm:pt modelId="{6727D38C-A8EB-4CD5-AF03-23259E2E0E4F}" type="pres">
      <dgm:prSet presAssocID="{300AC987-0AEA-4370-8C59-C863ACE549DC}" presName="dummy" presStyleCnt="0"/>
      <dgm:spPr/>
    </dgm:pt>
    <dgm:pt modelId="{EF9E6FCE-68FC-4A5F-BE43-BD597FC14BC2}" type="pres">
      <dgm:prSet presAssocID="{315DA746-F44F-46FD-AFF3-0D8B1DC699CA}" presName="sibTrans" presStyleLbl="sibTrans2D1" presStyleIdx="3" presStyleCnt="4"/>
      <dgm:spPr/>
    </dgm:pt>
  </dgm:ptLst>
  <dgm:cxnLst>
    <dgm:cxn modelId="{9C8CC400-654A-4DA8-A994-DFDB0D74CE75}" type="presOf" srcId="{BF393FD1-2CEF-4022-A4A3-01E232154724}" destId="{A1F86C50-5BEF-43C2-B85B-14D2F69B8CB4}" srcOrd="0" destOrd="0" presId="urn:microsoft.com/office/officeart/2005/8/layout/radial6"/>
    <dgm:cxn modelId="{B762AB0D-CE06-4B82-9266-33D100164E0B}" type="presOf" srcId="{A29BBD73-6FC0-4EDC-AF14-390B7B4F35B8}" destId="{3897A466-C065-4795-8BCE-94C628988316}" srcOrd="0" destOrd="0" presId="urn:microsoft.com/office/officeart/2005/8/layout/radial6"/>
    <dgm:cxn modelId="{9C19011E-6636-4854-8DF4-EFFAE6EC8B83}" type="presOf" srcId="{0D104110-9A6F-4CE3-A527-1D7B44395089}" destId="{E50C544A-F3D5-4B31-9775-6436DF65F04E}" srcOrd="0" destOrd="0" presId="urn:microsoft.com/office/officeart/2005/8/layout/radial6"/>
    <dgm:cxn modelId="{45876528-AACE-4E39-AE98-47AC30850E68}" type="presOf" srcId="{8BCABD34-021B-4C0A-8547-A38D219D0C8C}" destId="{52B5A29A-D089-46C4-8CD1-550A193D3D01}" srcOrd="0" destOrd="0" presId="urn:microsoft.com/office/officeart/2005/8/layout/radial6"/>
    <dgm:cxn modelId="{E4F94D2B-723C-4DD9-AEA1-89821B592C97}" type="presOf" srcId="{52443DC2-AAC8-457A-8E15-C68850D9EC24}" destId="{2C74F02D-4720-4B75-87FF-9508684F1C1E}" srcOrd="0" destOrd="0" presId="urn:microsoft.com/office/officeart/2005/8/layout/radial6"/>
    <dgm:cxn modelId="{C7847734-51C7-412E-BB39-D9B4E60A7717}" type="presOf" srcId="{300AC987-0AEA-4370-8C59-C863ACE549DC}" destId="{CA53E9AC-118A-4A3A-8CF3-07EB0C50DCA2}" srcOrd="0" destOrd="0" presId="urn:microsoft.com/office/officeart/2005/8/layout/radial6"/>
    <dgm:cxn modelId="{2BA93B68-F4DA-4E66-B73B-42CF381914A7}" type="presOf" srcId="{B0C7F05C-CAF4-45D9-ACD6-3025EE4FFC8A}" destId="{17448032-EF27-4747-AB2C-856349E38F50}" srcOrd="0" destOrd="0" presId="urn:microsoft.com/office/officeart/2005/8/layout/radial6"/>
    <dgm:cxn modelId="{AB5BFE85-2E38-4DB6-AD24-CE6AFA0BC56F}" type="presOf" srcId="{110DCB7E-BFE3-4845-9176-58A95EC0A110}" destId="{020551FE-4427-4765-8446-15FB1FC25097}" srcOrd="0" destOrd="0" presId="urn:microsoft.com/office/officeart/2005/8/layout/radial6"/>
    <dgm:cxn modelId="{304A5E90-817E-4B4D-9270-C3FA51EC99B6}" srcId="{A29BBD73-6FC0-4EDC-AF14-390B7B4F35B8}" destId="{8BCABD34-021B-4C0A-8547-A38D219D0C8C}" srcOrd="0" destOrd="0" parTransId="{F33A4DBC-9800-4A9E-971F-2E348735D32E}" sibTransId="{32561582-832E-4039-A9D2-CABD17E049E5}"/>
    <dgm:cxn modelId="{714BAAA3-8739-464D-872D-ACCD9929062D}" srcId="{8BCABD34-021B-4C0A-8547-A38D219D0C8C}" destId="{300AC987-0AEA-4370-8C59-C863ACE549DC}" srcOrd="3" destOrd="0" parTransId="{F6AD4F65-8A39-40AC-83D8-F16B2D5D1CD4}" sibTransId="{315DA746-F44F-46FD-AFF3-0D8B1DC699CA}"/>
    <dgm:cxn modelId="{1CA5BBA9-920B-44EF-9C7E-80869428B18D}" srcId="{8BCABD34-021B-4C0A-8547-A38D219D0C8C}" destId="{9545F7A9-0BC0-4B5F-B1C7-BE41381CC6AA}" srcOrd="0" destOrd="0" parTransId="{6B8D382C-3385-4E97-9AB4-DFDD463333DA}" sibTransId="{BF393FD1-2CEF-4022-A4A3-01E232154724}"/>
    <dgm:cxn modelId="{1E6EDDB0-88B8-4959-AA48-9D42CA1A30B8}" type="presOf" srcId="{315DA746-F44F-46FD-AFF3-0D8B1DC699CA}" destId="{EF9E6FCE-68FC-4A5F-BE43-BD597FC14BC2}" srcOrd="0" destOrd="0" presId="urn:microsoft.com/office/officeart/2005/8/layout/radial6"/>
    <dgm:cxn modelId="{479A0DC3-E215-4D2E-BF72-61A5B88D56E2}" srcId="{8BCABD34-021B-4C0A-8547-A38D219D0C8C}" destId="{110DCB7E-BFE3-4845-9176-58A95EC0A110}" srcOrd="1" destOrd="0" parTransId="{EC26BD3D-D806-4A15-BE5B-7AB67477D4A5}" sibTransId="{0D104110-9A6F-4CE3-A527-1D7B44395089}"/>
    <dgm:cxn modelId="{4D947CE3-0A8D-4A61-A07C-6A30B984C663}" type="presOf" srcId="{9545F7A9-0BC0-4B5F-B1C7-BE41381CC6AA}" destId="{280D07B9-FF02-4B9B-939A-1706EEA47B05}" srcOrd="0" destOrd="0" presId="urn:microsoft.com/office/officeart/2005/8/layout/radial6"/>
    <dgm:cxn modelId="{7116E7EC-D634-44EE-9E0E-5D615C67CD3A}" srcId="{8BCABD34-021B-4C0A-8547-A38D219D0C8C}" destId="{52443DC2-AAC8-457A-8E15-C68850D9EC24}" srcOrd="2" destOrd="0" parTransId="{35A47838-81E0-40FF-88C5-3972661A00AE}" sibTransId="{B0C7F05C-CAF4-45D9-ACD6-3025EE4FFC8A}"/>
    <dgm:cxn modelId="{C2349518-C229-48AA-9457-ECE339879DFF}" type="presParOf" srcId="{3897A466-C065-4795-8BCE-94C628988316}" destId="{52B5A29A-D089-46C4-8CD1-550A193D3D01}" srcOrd="0" destOrd="0" presId="urn:microsoft.com/office/officeart/2005/8/layout/radial6"/>
    <dgm:cxn modelId="{7020AE97-6861-4BEA-A9EB-748BF5F631FE}" type="presParOf" srcId="{3897A466-C065-4795-8BCE-94C628988316}" destId="{280D07B9-FF02-4B9B-939A-1706EEA47B05}" srcOrd="1" destOrd="0" presId="urn:microsoft.com/office/officeart/2005/8/layout/radial6"/>
    <dgm:cxn modelId="{5BF31C6A-79F5-4BFC-ABD8-FF76708F2A9B}" type="presParOf" srcId="{3897A466-C065-4795-8BCE-94C628988316}" destId="{627E120E-5647-4739-8C44-F33C4DC2F82F}" srcOrd="2" destOrd="0" presId="urn:microsoft.com/office/officeart/2005/8/layout/radial6"/>
    <dgm:cxn modelId="{1157668B-CCAC-4A52-B277-B8676239D2BA}" type="presParOf" srcId="{3897A466-C065-4795-8BCE-94C628988316}" destId="{A1F86C50-5BEF-43C2-B85B-14D2F69B8CB4}" srcOrd="3" destOrd="0" presId="urn:microsoft.com/office/officeart/2005/8/layout/radial6"/>
    <dgm:cxn modelId="{2E9960AA-6EF4-4C5F-9022-DC92F07FDBB6}" type="presParOf" srcId="{3897A466-C065-4795-8BCE-94C628988316}" destId="{020551FE-4427-4765-8446-15FB1FC25097}" srcOrd="4" destOrd="0" presId="urn:microsoft.com/office/officeart/2005/8/layout/radial6"/>
    <dgm:cxn modelId="{34D9F113-E042-4B48-9C99-4AA144A8D4C2}" type="presParOf" srcId="{3897A466-C065-4795-8BCE-94C628988316}" destId="{29163031-9080-4C60-A612-30156DC471DE}" srcOrd="5" destOrd="0" presId="urn:microsoft.com/office/officeart/2005/8/layout/radial6"/>
    <dgm:cxn modelId="{85B7D13C-BC68-4A41-B3A4-18C3BA9F84F6}" type="presParOf" srcId="{3897A466-C065-4795-8BCE-94C628988316}" destId="{E50C544A-F3D5-4B31-9775-6436DF65F04E}" srcOrd="6" destOrd="0" presId="urn:microsoft.com/office/officeart/2005/8/layout/radial6"/>
    <dgm:cxn modelId="{27C2FCAC-7EBD-4165-990A-FACBAB855DEA}" type="presParOf" srcId="{3897A466-C065-4795-8BCE-94C628988316}" destId="{2C74F02D-4720-4B75-87FF-9508684F1C1E}" srcOrd="7" destOrd="0" presId="urn:microsoft.com/office/officeart/2005/8/layout/radial6"/>
    <dgm:cxn modelId="{658486AD-231F-453B-938C-1348FFCA1527}" type="presParOf" srcId="{3897A466-C065-4795-8BCE-94C628988316}" destId="{EA766EA5-ADF7-43B4-9AA9-CA71F008F994}" srcOrd="8" destOrd="0" presId="urn:microsoft.com/office/officeart/2005/8/layout/radial6"/>
    <dgm:cxn modelId="{91719C29-8499-4A0D-800A-1021A5D1E9B3}" type="presParOf" srcId="{3897A466-C065-4795-8BCE-94C628988316}" destId="{17448032-EF27-4747-AB2C-856349E38F50}" srcOrd="9" destOrd="0" presId="urn:microsoft.com/office/officeart/2005/8/layout/radial6"/>
    <dgm:cxn modelId="{3369099E-FD3E-48FC-A608-A27F983E5372}" type="presParOf" srcId="{3897A466-C065-4795-8BCE-94C628988316}" destId="{CA53E9AC-118A-4A3A-8CF3-07EB0C50DCA2}" srcOrd="10" destOrd="0" presId="urn:microsoft.com/office/officeart/2005/8/layout/radial6"/>
    <dgm:cxn modelId="{A8AECE9C-027E-46F2-A5FC-3A6AA4B01805}" type="presParOf" srcId="{3897A466-C065-4795-8BCE-94C628988316}" destId="{6727D38C-A8EB-4CD5-AF03-23259E2E0E4F}" srcOrd="11" destOrd="0" presId="urn:microsoft.com/office/officeart/2005/8/layout/radial6"/>
    <dgm:cxn modelId="{B28BA241-CFAF-4819-909A-80A124569ACB}" type="presParOf" srcId="{3897A466-C065-4795-8BCE-94C628988316}" destId="{EF9E6FCE-68FC-4A5F-BE43-BD597FC14BC2}"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BBB070-7FD2-4CA6-A275-3A1224573F82}" type="doc">
      <dgm:prSet loTypeId="urn:microsoft.com/office/officeart/2005/8/layout/orgChart1" loCatId="hierarchy" qsTypeId="urn:microsoft.com/office/officeart/2005/8/quickstyle/simple4" qsCatId="simple" csTypeId="urn:microsoft.com/office/officeart/2005/8/colors/colorful5" csCatId="colorful" phldr="1"/>
      <dgm:spPr/>
      <dgm:t>
        <a:bodyPr/>
        <a:lstStyle/>
        <a:p>
          <a:endParaRPr lang="en-US"/>
        </a:p>
      </dgm:t>
    </dgm:pt>
    <dgm:pt modelId="{248C9740-2B50-48C3-8C52-7CC79F6A0119}">
      <dgm:prSet phldrT="[Text]" custT="1"/>
      <dgm:spPr>
        <a:solidFill>
          <a:srgbClr val="FFC000"/>
        </a:solidFill>
      </dgm:spPr>
      <dgm:t>
        <a:bodyPr/>
        <a:lstStyle/>
        <a:p>
          <a:r>
            <a:rPr lang="en-US" sz="3200" b="1" err="1">
              <a:solidFill>
                <a:srgbClr val="FF0000"/>
              </a:solidFill>
              <a:latin typeface="+mn-lt"/>
            </a:rPr>
            <a:t>Phần</a:t>
          </a:r>
          <a:r>
            <a:rPr lang="en-US" sz="3200" b="1">
              <a:solidFill>
                <a:srgbClr val="FF0000"/>
              </a:solidFill>
              <a:latin typeface="+mn-lt"/>
            </a:rPr>
            <a:t> </a:t>
          </a:r>
          <a:r>
            <a:rPr lang="en-US" sz="3200" b="1" err="1">
              <a:solidFill>
                <a:srgbClr val="FF0000"/>
              </a:solidFill>
              <a:latin typeface="+mn-lt"/>
            </a:rPr>
            <a:t>hoạt</a:t>
          </a:r>
          <a:r>
            <a:rPr lang="en-US" sz="3200" b="1">
              <a:solidFill>
                <a:srgbClr val="FF0000"/>
              </a:solidFill>
              <a:latin typeface="+mn-lt"/>
            </a:rPr>
            <a:t> </a:t>
          </a:r>
          <a:r>
            <a:rPr lang="en-US" sz="3200" b="1" err="1">
              <a:solidFill>
                <a:srgbClr val="FF0000"/>
              </a:solidFill>
              <a:latin typeface="+mn-lt"/>
            </a:rPr>
            <a:t>động</a:t>
          </a:r>
          <a:endParaRPr lang="en-US" sz="3200" b="1">
            <a:solidFill>
              <a:srgbClr val="FF0000"/>
            </a:solidFill>
            <a:latin typeface="+mn-lt"/>
          </a:endParaRPr>
        </a:p>
      </dgm:t>
    </dgm:pt>
    <dgm:pt modelId="{4C9A66FE-7424-43C9-A2DE-33C59988403F}" type="parTrans" cxnId="{E8F28C87-146E-473D-81AD-0F1A4757D0DF}">
      <dgm:prSet/>
      <dgm:spPr/>
      <dgm:t>
        <a:bodyPr/>
        <a:lstStyle/>
        <a:p>
          <a:endParaRPr lang="en-US" sz="1200">
            <a:latin typeface="+mj-lt"/>
          </a:endParaRPr>
        </a:p>
      </dgm:t>
    </dgm:pt>
    <dgm:pt modelId="{5CBF96F7-E195-4155-8213-549E1D44A04F}" type="sibTrans" cxnId="{E8F28C87-146E-473D-81AD-0F1A4757D0DF}">
      <dgm:prSet/>
      <dgm:spPr/>
      <dgm:t>
        <a:bodyPr/>
        <a:lstStyle/>
        <a:p>
          <a:endParaRPr lang="en-US" sz="1200">
            <a:latin typeface="+mj-lt"/>
          </a:endParaRPr>
        </a:p>
      </dgm:t>
    </dgm:pt>
    <dgm:pt modelId="{9C49309E-7B61-47EE-B5D7-B44F7A4C4939}">
      <dgm:prSet phldrT="[Text]" custT="1"/>
      <dgm:spPr>
        <a:solidFill>
          <a:srgbClr val="92D050"/>
        </a:solidFill>
      </dgm:spPr>
      <dgm:t>
        <a:bodyPr/>
        <a:lstStyle/>
        <a:p>
          <a:r>
            <a:rPr lang="en-US" sz="1600" b="1" err="1">
              <a:latin typeface="+mj-lt"/>
            </a:rPr>
            <a:t>Đọc</a:t>
          </a:r>
          <a:r>
            <a:rPr lang="en-US" sz="1600" b="1">
              <a:latin typeface="+mj-lt"/>
            </a:rPr>
            <a:t> &amp; </a:t>
          </a:r>
          <a:r>
            <a:rPr lang="en-US" sz="1600" b="1" err="1">
              <a:latin typeface="+mj-lt"/>
            </a:rPr>
            <a:t>Thực</a:t>
          </a:r>
          <a:r>
            <a:rPr lang="en-US" sz="1600" b="1">
              <a:latin typeface="+mj-lt"/>
            </a:rPr>
            <a:t> </a:t>
          </a:r>
          <a:r>
            <a:rPr lang="en-US" sz="1600" b="1" err="1">
              <a:latin typeface="+mj-lt"/>
            </a:rPr>
            <a:t>hành</a:t>
          </a:r>
          <a:r>
            <a:rPr lang="en-US" sz="1600" b="1">
              <a:latin typeface="+mj-lt"/>
            </a:rPr>
            <a:t> </a:t>
          </a:r>
          <a:r>
            <a:rPr lang="en-US" sz="1600" b="1" err="1">
              <a:latin typeface="+mj-lt"/>
            </a:rPr>
            <a:t>tiếng</a:t>
          </a:r>
          <a:r>
            <a:rPr lang="en-US" sz="1600" b="1">
              <a:latin typeface="+mj-lt"/>
            </a:rPr>
            <a:t> </a:t>
          </a:r>
          <a:r>
            <a:rPr lang="en-US" sz="1600" b="1" err="1">
              <a:latin typeface="+mj-lt"/>
            </a:rPr>
            <a:t>Việt</a:t>
          </a:r>
          <a:endParaRPr lang="en-US" sz="1600" b="1">
            <a:latin typeface="+mj-lt"/>
          </a:endParaRPr>
        </a:p>
      </dgm:t>
    </dgm:pt>
    <dgm:pt modelId="{815E74E5-C86C-41F7-847C-BCF9B2D74586}" type="parTrans" cxnId="{7768021D-1655-475B-A750-A8C158931C29}">
      <dgm:prSet/>
      <dgm:spPr/>
      <dgm:t>
        <a:bodyPr/>
        <a:lstStyle/>
        <a:p>
          <a:endParaRPr lang="en-US" sz="1200">
            <a:latin typeface="+mj-lt"/>
          </a:endParaRPr>
        </a:p>
      </dgm:t>
    </dgm:pt>
    <dgm:pt modelId="{1654209D-ED8C-4E2C-BBF7-EE8699AA788B}" type="sibTrans" cxnId="{7768021D-1655-475B-A750-A8C158931C29}">
      <dgm:prSet/>
      <dgm:spPr/>
      <dgm:t>
        <a:bodyPr/>
        <a:lstStyle/>
        <a:p>
          <a:endParaRPr lang="en-US" sz="1200">
            <a:latin typeface="+mj-lt"/>
          </a:endParaRPr>
        </a:p>
      </dgm:t>
    </dgm:pt>
    <dgm:pt modelId="{29FA9B4D-58AA-462C-9235-859DA0A1AD62}">
      <dgm:prSet phldrT="[Text]" custT="1"/>
      <dgm:spPr>
        <a:solidFill>
          <a:srgbClr val="92D050"/>
        </a:solidFill>
      </dgm:spPr>
      <dgm:t>
        <a:bodyPr/>
        <a:lstStyle/>
        <a:p>
          <a:r>
            <a:rPr lang="en-US" sz="1600" b="1">
              <a:latin typeface="+mj-lt"/>
            </a:rPr>
            <a:t>Viết</a:t>
          </a:r>
          <a:endParaRPr lang="en-US" sz="1200" b="1">
            <a:latin typeface="+mj-lt"/>
          </a:endParaRPr>
        </a:p>
      </dgm:t>
    </dgm:pt>
    <dgm:pt modelId="{0C8F31B5-48AC-40A5-8213-92E22CF4FE4F}" type="parTrans" cxnId="{BC308882-DCC8-4852-9741-F9B48F6E2EE3}">
      <dgm:prSet/>
      <dgm:spPr/>
      <dgm:t>
        <a:bodyPr/>
        <a:lstStyle/>
        <a:p>
          <a:endParaRPr lang="en-US" sz="1200">
            <a:latin typeface="+mj-lt"/>
          </a:endParaRPr>
        </a:p>
      </dgm:t>
    </dgm:pt>
    <dgm:pt modelId="{6C79E785-8899-430B-9088-CCDDC877DCB8}" type="sibTrans" cxnId="{BC308882-DCC8-4852-9741-F9B48F6E2EE3}">
      <dgm:prSet/>
      <dgm:spPr/>
      <dgm:t>
        <a:bodyPr/>
        <a:lstStyle/>
        <a:p>
          <a:endParaRPr lang="en-US" sz="1200">
            <a:latin typeface="+mj-lt"/>
          </a:endParaRPr>
        </a:p>
      </dgm:t>
    </dgm:pt>
    <dgm:pt modelId="{C531CA4E-B862-4266-95C3-51796B5A60DC}">
      <dgm:prSet phldrT="[Text]" custT="1"/>
      <dgm:spPr>
        <a:solidFill>
          <a:srgbClr val="92D050"/>
        </a:solidFill>
      </dgm:spPr>
      <dgm:t>
        <a:bodyPr/>
        <a:lstStyle/>
        <a:p>
          <a:r>
            <a:rPr lang="en-US" sz="1600" b="1">
              <a:latin typeface="+mj-lt"/>
            </a:rPr>
            <a:t>Nói và nghe</a:t>
          </a:r>
        </a:p>
      </dgm:t>
    </dgm:pt>
    <dgm:pt modelId="{A38B7443-1A31-4300-9A0D-99FC61768260}" type="parTrans" cxnId="{A495D560-D6F2-4897-AB28-BC7768B72239}">
      <dgm:prSet/>
      <dgm:spPr/>
      <dgm:t>
        <a:bodyPr/>
        <a:lstStyle/>
        <a:p>
          <a:endParaRPr lang="en-US" sz="1200">
            <a:latin typeface="+mj-lt"/>
          </a:endParaRPr>
        </a:p>
      </dgm:t>
    </dgm:pt>
    <dgm:pt modelId="{A5A45FDF-44F3-4E31-90DC-B4268729578B}" type="sibTrans" cxnId="{A495D560-D6F2-4897-AB28-BC7768B72239}">
      <dgm:prSet/>
      <dgm:spPr/>
      <dgm:t>
        <a:bodyPr/>
        <a:lstStyle/>
        <a:p>
          <a:endParaRPr lang="en-US" sz="1200">
            <a:latin typeface="+mj-lt"/>
          </a:endParaRPr>
        </a:p>
      </dgm:t>
    </dgm:pt>
    <dgm:pt modelId="{99D98193-673D-4B14-8363-BC80861DEA69}">
      <dgm:prSet phldrT="[Text]" custT="1"/>
      <dgm:spPr>
        <a:solidFill>
          <a:schemeClr val="bg2">
            <a:lumMod val="90000"/>
          </a:schemeClr>
        </a:solidFill>
      </dgm:spPr>
      <dgm:t>
        <a:bodyPr/>
        <a:lstStyle/>
        <a:p>
          <a:r>
            <a:rPr lang="en-US" sz="1400" err="1">
              <a:solidFill>
                <a:srgbClr val="002060"/>
              </a:solidFill>
              <a:latin typeface="+mj-lt"/>
            </a:rPr>
            <a:t>Kết</a:t>
          </a:r>
          <a:r>
            <a:rPr lang="en-US" sz="1400">
              <a:solidFill>
                <a:srgbClr val="002060"/>
              </a:solidFill>
              <a:latin typeface="+mj-lt"/>
            </a:rPr>
            <a:t> </a:t>
          </a:r>
          <a:r>
            <a:rPr lang="en-US" sz="1400" err="1">
              <a:solidFill>
                <a:srgbClr val="002060"/>
              </a:solidFill>
              <a:latin typeface="+mj-lt"/>
            </a:rPr>
            <a:t>nối</a:t>
          </a:r>
          <a:r>
            <a:rPr lang="en-US" sz="1400">
              <a:solidFill>
                <a:srgbClr val="002060"/>
              </a:solidFill>
              <a:latin typeface="+mj-lt"/>
            </a:rPr>
            <a:t> đọc – viết </a:t>
          </a:r>
        </a:p>
      </dgm:t>
    </dgm:pt>
    <dgm:pt modelId="{9392BC86-F52F-4FFC-9220-762AB58998A3}" type="parTrans" cxnId="{88008D08-6750-4810-AEA4-A2674D4F1BFE}">
      <dgm:prSet/>
      <dgm:spPr/>
      <dgm:t>
        <a:bodyPr/>
        <a:lstStyle/>
        <a:p>
          <a:endParaRPr lang="en-US" sz="1200">
            <a:latin typeface="+mj-lt"/>
          </a:endParaRPr>
        </a:p>
      </dgm:t>
    </dgm:pt>
    <dgm:pt modelId="{167797A0-610E-4F09-A160-2A1BF71CCD47}" type="sibTrans" cxnId="{88008D08-6750-4810-AEA4-A2674D4F1BFE}">
      <dgm:prSet/>
      <dgm:spPr/>
      <dgm:t>
        <a:bodyPr/>
        <a:lstStyle/>
        <a:p>
          <a:endParaRPr lang="en-US" sz="1200">
            <a:latin typeface="+mj-lt"/>
          </a:endParaRPr>
        </a:p>
      </dgm:t>
    </dgm:pt>
    <dgm:pt modelId="{ACC288D6-F62A-47C3-99DA-7EF3AE3525A4}">
      <dgm:prSet phldrT="[Text]" custT="1"/>
      <dgm:spPr>
        <a:solidFill>
          <a:schemeClr val="bg2">
            <a:lumMod val="90000"/>
          </a:schemeClr>
        </a:solidFill>
      </dgm:spPr>
      <dgm:t>
        <a:bodyPr/>
        <a:lstStyle/>
        <a:p>
          <a:r>
            <a:rPr lang="en-US" sz="1400">
              <a:solidFill>
                <a:srgbClr val="002060"/>
              </a:solidFill>
              <a:latin typeface="+mj-lt"/>
            </a:rPr>
            <a:t> </a:t>
          </a:r>
          <a:r>
            <a:rPr lang="en-US" sz="1400" err="1">
              <a:solidFill>
                <a:srgbClr val="002060"/>
              </a:solidFill>
              <a:latin typeface="+mj-lt"/>
            </a:rPr>
            <a:t>Các</a:t>
          </a:r>
          <a:r>
            <a:rPr lang="en-US" sz="1400">
              <a:solidFill>
                <a:srgbClr val="002060"/>
              </a:solidFill>
              <a:latin typeface="+mj-lt"/>
            </a:rPr>
            <a:t> VB đọc </a:t>
          </a:r>
          <a:r>
            <a:rPr lang="en-US" sz="1400" err="1">
              <a:solidFill>
                <a:srgbClr val="002060"/>
              </a:solidFill>
              <a:latin typeface="+mj-lt"/>
            </a:rPr>
            <a:t>thuộc</a:t>
          </a:r>
          <a:r>
            <a:rPr lang="en-US" sz="1400">
              <a:solidFill>
                <a:srgbClr val="002060"/>
              </a:solidFill>
              <a:latin typeface="+mj-lt"/>
            </a:rPr>
            <a:t> </a:t>
          </a:r>
          <a:r>
            <a:rPr lang="en-US" sz="1400" err="1">
              <a:solidFill>
                <a:srgbClr val="002060"/>
              </a:solidFill>
              <a:latin typeface="+mj-lt"/>
            </a:rPr>
            <a:t>loại</a:t>
          </a:r>
          <a:r>
            <a:rPr lang="en-US" sz="1400">
              <a:solidFill>
                <a:srgbClr val="002060"/>
              </a:solidFill>
              <a:latin typeface="+mj-lt"/>
            </a:rPr>
            <a:t>, </a:t>
          </a:r>
          <a:r>
            <a:rPr lang="en-US" sz="1400" err="1">
              <a:solidFill>
                <a:srgbClr val="002060"/>
              </a:solidFill>
              <a:latin typeface="+mj-lt"/>
            </a:rPr>
            <a:t>thể</a:t>
          </a:r>
          <a:r>
            <a:rPr lang="en-US" sz="1400">
              <a:solidFill>
                <a:srgbClr val="002060"/>
              </a:solidFill>
              <a:latin typeface="+mj-lt"/>
            </a:rPr>
            <a:t> </a:t>
          </a:r>
          <a:r>
            <a:rPr lang="en-US" sz="1400" err="1">
              <a:solidFill>
                <a:srgbClr val="002060"/>
              </a:solidFill>
              <a:latin typeface="+mj-lt"/>
            </a:rPr>
            <a:t>loại</a:t>
          </a:r>
          <a:r>
            <a:rPr lang="en-US" sz="1400">
              <a:solidFill>
                <a:srgbClr val="002060"/>
              </a:solidFill>
              <a:latin typeface="+mj-lt"/>
            </a:rPr>
            <a:t> </a:t>
          </a:r>
          <a:r>
            <a:rPr lang="en-US" sz="1400" err="1">
              <a:solidFill>
                <a:srgbClr val="002060"/>
              </a:solidFill>
              <a:latin typeface="+mj-lt"/>
            </a:rPr>
            <a:t>chính</a:t>
          </a:r>
          <a:r>
            <a:rPr lang="en-US" sz="1400">
              <a:solidFill>
                <a:srgbClr val="002060"/>
              </a:solidFill>
              <a:latin typeface="+mj-lt"/>
            </a:rPr>
            <a:t> </a:t>
          </a:r>
          <a:r>
            <a:rPr lang="en-US" sz="1400" err="1">
              <a:solidFill>
                <a:srgbClr val="002060"/>
              </a:solidFill>
              <a:latin typeface="+mj-lt"/>
            </a:rPr>
            <a:t>của</a:t>
          </a:r>
          <a:r>
            <a:rPr lang="en-US" sz="1400">
              <a:solidFill>
                <a:srgbClr val="002060"/>
              </a:solidFill>
              <a:latin typeface="+mj-lt"/>
            </a:rPr>
            <a:t> </a:t>
          </a:r>
          <a:r>
            <a:rPr lang="en-US" sz="1400" err="1">
              <a:solidFill>
                <a:srgbClr val="002060"/>
              </a:solidFill>
              <a:latin typeface="+mj-lt"/>
            </a:rPr>
            <a:t>bài</a:t>
          </a:r>
          <a:r>
            <a:rPr lang="en-US" sz="1400">
              <a:solidFill>
                <a:srgbClr val="002060"/>
              </a:solidFill>
              <a:latin typeface="+mj-lt"/>
            </a:rPr>
            <a:t> </a:t>
          </a:r>
          <a:r>
            <a:rPr lang="en-US" sz="1400" err="1">
              <a:solidFill>
                <a:srgbClr val="002060"/>
              </a:solidFill>
              <a:latin typeface="+mj-lt"/>
            </a:rPr>
            <a:t>học</a:t>
          </a:r>
          <a:endParaRPr lang="en-US" sz="1400">
            <a:solidFill>
              <a:srgbClr val="002060"/>
            </a:solidFill>
            <a:latin typeface="+mj-lt"/>
          </a:endParaRPr>
        </a:p>
      </dgm:t>
    </dgm:pt>
    <dgm:pt modelId="{3D495069-B96E-4A93-B22D-9D2765B8FBF7}" type="parTrans" cxnId="{2566FD09-DD8C-45CB-93F5-0FEE06E239B9}">
      <dgm:prSet/>
      <dgm:spPr/>
      <dgm:t>
        <a:bodyPr/>
        <a:lstStyle/>
        <a:p>
          <a:endParaRPr lang="en-US" sz="1200">
            <a:latin typeface="+mj-lt"/>
          </a:endParaRPr>
        </a:p>
      </dgm:t>
    </dgm:pt>
    <dgm:pt modelId="{3DF6B008-9722-4825-B6F4-33AEF13DBAC0}" type="sibTrans" cxnId="{2566FD09-DD8C-45CB-93F5-0FEE06E239B9}">
      <dgm:prSet/>
      <dgm:spPr/>
      <dgm:t>
        <a:bodyPr/>
        <a:lstStyle/>
        <a:p>
          <a:endParaRPr lang="en-US" sz="1200">
            <a:latin typeface="+mj-lt"/>
          </a:endParaRPr>
        </a:p>
      </dgm:t>
    </dgm:pt>
    <dgm:pt modelId="{0C3A4849-ECC8-4CF3-ABDD-BA8518310323}">
      <dgm:prSet phldrT="[Text]" custT="1"/>
      <dgm:spPr>
        <a:solidFill>
          <a:schemeClr val="bg2">
            <a:lumMod val="90000"/>
          </a:schemeClr>
        </a:solidFill>
      </dgm:spPr>
      <dgm:t>
        <a:bodyPr/>
        <a:lstStyle/>
        <a:p>
          <a:r>
            <a:rPr lang="en-US" sz="1400" i="0" err="1">
              <a:solidFill>
                <a:srgbClr val="002060"/>
              </a:solidFill>
              <a:latin typeface="+mj-lt"/>
            </a:rPr>
            <a:t>Phân</a:t>
          </a:r>
          <a:r>
            <a:rPr lang="en-US" sz="1400" i="0">
              <a:solidFill>
                <a:srgbClr val="002060"/>
              </a:solidFill>
              <a:latin typeface="+mj-lt"/>
            </a:rPr>
            <a:t> </a:t>
          </a:r>
          <a:r>
            <a:rPr lang="en-US" sz="1400" i="0" err="1">
              <a:solidFill>
                <a:srgbClr val="002060"/>
              </a:solidFill>
              <a:latin typeface="+mj-lt"/>
            </a:rPr>
            <a:t>tích</a:t>
          </a:r>
          <a:r>
            <a:rPr lang="en-US" sz="1400" i="0">
              <a:solidFill>
                <a:srgbClr val="002060"/>
              </a:solidFill>
              <a:latin typeface="+mj-lt"/>
            </a:rPr>
            <a:t> </a:t>
          </a:r>
          <a:r>
            <a:rPr lang="en-US" sz="1400" i="0" err="1">
              <a:solidFill>
                <a:srgbClr val="002060"/>
              </a:solidFill>
              <a:latin typeface="+mj-lt"/>
            </a:rPr>
            <a:t>bài</a:t>
          </a:r>
          <a:r>
            <a:rPr lang="en-US" sz="1400" i="0">
              <a:solidFill>
                <a:srgbClr val="002060"/>
              </a:solidFill>
              <a:latin typeface="+mj-lt"/>
            </a:rPr>
            <a:t> </a:t>
          </a:r>
          <a:r>
            <a:rPr lang="en-US" sz="1400" i="0" err="1">
              <a:solidFill>
                <a:srgbClr val="002060"/>
              </a:solidFill>
              <a:latin typeface="+mj-lt"/>
            </a:rPr>
            <a:t>viết</a:t>
          </a:r>
          <a:r>
            <a:rPr lang="en-US" sz="1400" i="0">
              <a:solidFill>
                <a:srgbClr val="002060"/>
              </a:solidFill>
              <a:latin typeface="+mj-lt"/>
            </a:rPr>
            <a:t> </a:t>
          </a:r>
          <a:r>
            <a:rPr lang="en-US" sz="1400" i="0" err="1">
              <a:solidFill>
                <a:srgbClr val="002060"/>
              </a:solidFill>
              <a:latin typeface="+mj-lt"/>
            </a:rPr>
            <a:t>tham</a:t>
          </a:r>
          <a:r>
            <a:rPr lang="en-US" sz="1400" i="0">
              <a:solidFill>
                <a:srgbClr val="002060"/>
              </a:solidFill>
              <a:latin typeface="+mj-lt"/>
            </a:rPr>
            <a:t> </a:t>
          </a:r>
          <a:r>
            <a:rPr lang="en-US" sz="1400" i="0" err="1">
              <a:solidFill>
                <a:srgbClr val="002060"/>
              </a:solidFill>
              <a:latin typeface="+mj-lt"/>
            </a:rPr>
            <a:t>khảo</a:t>
          </a:r>
          <a:r>
            <a:rPr lang="en-US" sz="1400" i="0">
              <a:solidFill>
                <a:srgbClr val="002060"/>
              </a:solidFill>
              <a:latin typeface="+mj-lt"/>
            </a:rPr>
            <a:t> </a:t>
          </a:r>
        </a:p>
      </dgm:t>
    </dgm:pt>
    <dgm:pt modelId="{7F4A3ABA-D3C9-4321-AA75-A9DDBCABBF8A}" type="parTrans" cxnId="{F2C86363-C017-41B2-8480-299F09774611}">
      <dgm:prSet/>
      <dgm:spPr/>
      <dgm:t>
        <a:bodyPr/>
        <a:lstStyle/>
        <a:p>
          <a:endParaRPr lang="en-US" sz="1200">
            <a:latin typeface="+mj-lt"/>
          </a:endParaRPr>
        </a:p>
      </dgm:t>
    </dgm:pt>
    <dgm:pt modelId="{F8EAAAF0-CC55-411C-8F96-BE963636EBC7}" type="sibTrans" cxnId="{F2C86363-C017-41B2-8480-299F09774611}">
      <dgm:prSet/>
      <dgm:spPr/>
      <dgm:t>
        <a:bodyPr/>
        <a:lstStyle/>
        <a:p>
          <a:endParaRPr lang="en-US" sz="1200">
            <a:latin typeface="+mj-lt"/>
          </a:endParaRPr>
        </a:p>
      </dgm:t>
    </dgm:pt>
    <dgm:pt modelId="{7F6BDC4D-2B0B-4ABB-9734-AB3079687BF9}">
      <dgm:prSet phldrT="[Text]" custT="1"/>
      <dgm:spPr>
        <a:solidFill>
          <a:schemeClr val="bg2">
            <a:lumMod val="90000"/>
          </a:schemeClr>
        </a:solidFill>
      </dgm:spPr>
      <dgm:t>
        <a:bodyPr/>
        <a:lstStyle/>
        <a:p>
          <a:r>
            <a:rPr lang="en-US" sz="1400" i="0" err="1">
              <a:solidFill>
                <a:srgbClr val="002060"/>
              </a:solidFill>
              <a:latin typeface="+mj-lt"/>
            </a:rPr>
            <a:t>Yêu</a:t>
          </a:r>
          <a:r>
            <a:rPr lang="en-US" sz="1400" i="0">
              <a:solidFill>
                <a:srgbClr val="002060"/>
              </a:solidFill>
              <a:latin typeface="+mj-lt"/>
            </a:rPr>
            <a:t> </a:t>
          </a:r>
          <a:r>
            <a:rPr lang="en-US" sz="1400" i="0" err="1">
              <a:solidFill>
                <a:srgbClr val="002060"/>
              </a:solidFill>
              <a:latin typeface="+mj-lt"/>
            </a:rPr>
            <a:t>cầu</a:t>
          </a:r>
          <a:r>
            <a:rPr lang="en-US" sz="1400" i="0">
              <a:solidFill>
                <a:srgbClr val="002060"/>
              </a:solidFill>
              <a:latin typeface="+mj-lt"/>
            </a:rPr>
            <a:t> </a:t>
          </a:r>
          <a:r>
            <a:rPr lang="en-US" sz="1400" i="0" err="1">
              <a:solidFill>
                <a:srgbClr val="002060"/>
              </a:solidFill>
              <a:latin typeface="+mj-lt"/>
            </a:rPr>
            <a:t>của</a:t>
          </a:r>
          <a:r>
            <a:rPr lang="en-US" sz="1400" i="0">
              <a:solidFill>
                <a:srgbClr val="002060"/>
              </a:solidFill>
              <a:latin typeface="+mj-lt"/>
            </a:rPr>
            <a:t> </a:t>
          </a:r>
          <a:r>
            <a:rPr lang="en-US" sz="1400" err="1">
              <a:solidFill>
                <a:srgbClr val="002060"/>
              </a:solidFill>
              <a:latin typeface="+mj-lt"/>
            </a:rPr>
            <a:t>kiểu</a:t>
          </a:r>
          <a:r>
            <a:rPr lang="en-US" sz="1400">
              <a:solidFill>
                <a:srgbClr val="002060"/>
              </a:solidFill>
              <a:latin typeface="+mj-lt"/>
            </a:rPr>
            <a:t> </a:t>
          </a:r>
          <a:r>
            <a:rPr lang="en-US" sz="1400" err="1">
              <a:solidFill>
                <a:srgbClr val="002060"/>
              </a:solidFill>
              <a:latin typeface="+mj-lt"/>
            </a:rPr>
            <a:t>bài</a:t>
          </a:r>
          <a:endParaRPr lang="en-US" sz="1400">
            <a:solidFill>
              <a:srgbClr val="002060"/>
            </a:solidFill>
            <a:latin typeface="+mj-lt"/>
          </a:endParaRPr>
        </a:p>
      </dgm:t>
    </dgm:pt>
    <dgm:pt modelId="{02BE40AA-9DBE-470A-AF22-DA7E95B5E78F}" type="parTrans" cxnId="{C1888454-762C-49DA-9297-8804614EB7D3}">
      <dgm:prSet/>
      <dgm:spPr/>
      <dgm:t>
        <a:bodyPr/>
        <a:lstStyle/>
        <a:p>
          <a:endParaRPr lang="en-US" sz="1200">
            <a:latin typeface="+mj-lt"/>
          </a:endParaRPr>
        </a:p>
      </dgm:t>
    </dgm:pt>
    <dgm:pt modelId="{F5D34AD6-2CC5-45ED-9B4A-EF9E893E6C7F}" type="sibTrans" cxnId="{C1888454-762C-49DA-9297-8804614EB7D3}">
      <dgm:prSet/>
      <dgm:spPr/>
      <dgm:t>
        <a:bodyPr/>
        <a:lstStyle/>
        <a:p>
          <a:endParaRPr lang="en-US" sz="1200">
            <a:latin typeface="+mj-lt"/>
          </a:endParaRPr>
        </a:p>
      </dgm:t>
    </dgm:pt>
    <dgm:pt modelId="{2B9E9265-3FDF-496A-84DA-EA58AD2B0237}">
      <dgm:prSet phldrT="[Text]" custT="1"/>
      <dgm:spPr>
        <a:solidFill>
          <a:schemeClr val="bg2">
            <a:lumMod val="90000"/>
          </a:schemeClr>
        </a:solidFill>
      </dgm:spPr>
      <dgm:t>
        <a:bodyPr/>
        <a:lstStyle/>
        <a:p>
          <a:r>
            <a:rPr lang="en-US" sz="1400" i="0" err="1">
              <a:solidFill>
                <a:srgbClr val="002060"/>
              </a:solidFill>
              <a:latin typeface="+mj-lt"/>
            </a:rPr>
            <a:t>Thực</a:t>
          </a:r>
          <a:r>
            <a:rPr lang="en-US" sz="1400" i="0">
              <a:solidFill>
                <a:srgbClr val="002060"/>
              </a:solidFill>
              <a:latin typeface="+mj-lt"/>
            </a:rPr>
            <a:t> </a:t>
          </a:r>
          <a:r>
            <a:rPr lang="en-US" sz="1400" i="0" err="1">
              <a:solidFill>
                <a:srgbClr val="002060"/>
              </a:solidFill>
              <a:latin typeface="+mj-lt"/>
            </a:rPr>
            <a:t>hành</a:t>
          </a:r>
          <a:r>
            <a:rPr lang="en-US" sz="1400" i="0">
              <a:solidFill>
                <a:srgbClr val="002060"/>
              </a:solidFill>
              <a:latin typeface="+mj-lt"/>
            </a:rPr>
            <a:t> </a:t>
          </a:r>
          <a:r>
            <a:rPr lang="en-US" sz="1400" i="0" err="1">
              <a:solidFill>
                <a:srgbClr val="002060"/>
              </a:solidFill>
              <a:latin typeface="+mj-lt"/>
            </a:rPr>
            <a:t>viết</a:t>
          </a:r>
          <a:r>
            <a:rPr lang="en-US" sz="1400" i="0">
              <a:solidFill>
                <a:srgbClr val="002060"/>
              </a:solidFill>
              <a:latin typeface="+mj-lt"/>
            </a:rPr>
            <a:t> </a:t>
          </a:r>
          <a:r>
            <a:rPr lang="en-US" sz="1400" i="0" err="1">
              <a:solidFill>
                <a:srgbClr val="002060"/>
              </a:solidFill>
              <a:latin typeface="+mj-lt"/>
            </a:rPr>
            <a:t>theo</a:t>
          </a:r>
          <a:r>
            <a:rPr lang="en-US" sz="1400" i="0">
              <a:solidFill>
                <a:srgbClr val="002060"/>
              </a:solidFill>
              <a:latin typeface="+mj-lt"/>
            </a:rPr>
            <a:t> </a:t>
          </a:r>
          <a:r>
            <a:rPr lang="en-US" sz="1400" i="0" err="1">
              <a:solidFill>
                <a:srgbClr val="002060"/>
              </a:solidFill>
              <a:latin typeface="+mj-lt"/>
            </a:rPr>
            <a:t>các</a:t>
          </a:r>
          <a:r>
            <a:rPr lang="en-US" sz="1400" i="0">
              <a:solidFill>
                <a:srgbClr val="002060"/>
              </a:solidFill>
              <a:latin typeface="+mj-lt"/>
            </a:rPr>
            <a:t> </a:t>
          </a:r>
          <a:r>
            <a:rPr lang="en-US" sz="1400" i="0" err="1">
              <a:solidFill>
                <a:srgbClr val="002060"/>
              </a:solidFill>
              <a:latin typeface="+mj-lt"/>
            </a:rPr>
            <a:t>bước</a:t>
          </a:r>
          <a:endParaRPr lang="en-US" sz="1400" i="0">
            <a:solidFill>
              <a:srgbClr val="002060"/>
            </a:solidFill>
            <a:latin typeface="+mj-lt"/>
          </a:endParaRPr>
        </a:p>
      </dgm:t>
    </dgm:pt>
    <dgm:pt modelId="{37DFD67C-A7AD-4BC1-8CC2-92B82180DC30}" type="parTrans" cxnId="{DA6FA074-B54B-432F-B1D6-BCD271E9BF7E}">
      <dgm:prSet/>
      <dgm:spPr/>
      <dgm:t>
        <a:bodyPr/>
        <a:lstStyle/>
        <a:p>
          <a:endParaRPr lang="en-US" sz="1200">
            <a:latin typeface="+mj-lt"/>
          </a:endParaRPr>
        </a:p>
      </dgm:t>
    </dgm:pt>
    <dgm:pt modelId="{694B8BF3-0127-4E64-8AE0-1CDDF5FA6650}" type="sibTrans" cxnId="{DA6FA074-B54B-432F-B1D6-BCD271E9BF7E}">
      <dgm:prSet/>
      <dgm:spPr/>
      <dgm:t>
        <a:bodyPr/>
        <a:lstStyle/>
        <a:p>
          <a:endParaRPr lang="en-US" sz="1200">
            <a:latin typeface="+mj-lt"/>
          </a:endParaRPr>
        </a:p>
      </dgm:t>
    </dgm:pt>
    <dgm:pt modelId="{EA8873F5-8A6E-489C-A30A-54421CEB0D90}">
      <dgm:prSet phldrT="[Text]" custT="1"/>
      <dgm:spPr>
        <a:solidFill>
          <a:schemeClr val="bg2">
            <a:lumMod val="90000"/>
          </a:schemeClr>
        </a:solidFill>
      </dgm:spPr>
      <dgm:t>
        <a:bodyPr/>
        <a:lstStyle/>
        <a:p>
          <a:r>
            <a:rPr lang="en-US" sz="1400" err="1">
              <a:solidFill>
                <a:srgbClr val="002060"/>
              </a:solidFill>
              <a:latin typeface="+mj-lt"/>
            </a:rPr>
            <a:t>Thực</a:t>
          </a:r>
          <a:r>
            <a:rPr lang="en-US" sz="1400">
              <a:solidFill>
                <a:srgbClr val="002060"/>
              </a:solidFill>
              <a:latin typeface="+mj-lt"/>
            </a:rPr>
            <a:t> </a:t>
          </a:r>
          <a:r>
            <a:rPr lang="en-US" sz="1400" err="1">
              <a:solidFill>
                <a:srgbClr val="002060"/>
              </a:solidFill>
              <a:latin typeface="+mj-lt"/>
            </a:rPr>
            <a:t>hành</a:t>
          </a:r>
          <a:r>
            <a:rPr lang="en-US" sz="1400">
              <a:solidFill>
                <a:srgbClr val="002060"/>
              </a:solidFill>
              <a:latin typeface="+mj-lt"/>
            </a:rPr>
            <a:t> </a:t>
          </a:r>
          <a:r>
            <a:rPr lang="en-US" sz="1400" err="1">
              <a:solidFill>
                <a:srgbClr val="002060"/>
              </a:solidFill>
              <a:latin typeface="+mj-lt"/>
            </a:rPr>
            <a:t>nói</a:t>
          </a:r>
          <a:r>
            <a:rPr lang="en-US" sz="1400">
              <a:solidFill>
                <a:srgbClr val="002060"/>
              </a:solidFill>
              <a:latin typeface="+mj-lt"/>
            </a:rPr>
            <a:t> </a:t>
          </a:r>
          <a:r>
            <a:rPr lang="en-US" sz="1400" err="1">
              <a:solidFill>
                <a:srgbClr val="002060"/>
              </a:solidFill>
              <a:latin typeface="+mj-lt"/>
            </a:rPr>
            <a:t>và</a:t>
          </a:r>
          <a:r>
            <a:rPr lang="en-US" sz="1400">
              <a:solidFill>
                <a:srgbClr val="002060"/>
              </a:solidFill>
              <a:latin typeface="+mj-lt"/>
            </a:rPr>
            <a:t> </a:t>
          </a:r>
          <a:r>
            <a:rPr lang="en-US" sz="1400" err="1">
              <a:solidFill>
                <a:srgbClr val="002060"/>
              </a:solidFill>
              <a:latin typeface="+mj-lt"/>
            </a:rPr>
            <a:t>nghe</a:t>
          </a:r>
          <a:r>
            <a:rPr lang="en-US" sz="1400">
              <a:solidFill>
                <a:srgbClr val="002060"/>
              </a:solidFill>
              <a:latin typeface="+mj-lt"/>
            </a:rPr>
            <a:t> </a:t>
          </a:r>
        </a:p>
        <a:p>
          <a:r>
            <a:rPr lang="en-US" sz="1400" err="1">
              <a:solidFill>
                <a:srgbClr val="002060"/>
              </a:solidFill>
              <a:latin typeface="+mj-lt"/>
            </a:rPr>
            <a:t>theo</a:t>
          </a:r>
          <a:r>
            <a:rPr lang="en-US" sz="1400">
              <a:solidFill>
                <a:srgbClr val="002060"/>
              </a:solidFill>
              <a:latin typeface="+mj-lt"/>
            </a:rPr>
            <a:t> </a:t>
          </a:r>
          <a:r>
            <a:rPr lang="en-US" sz="1400" err="1">
              <a:solidFill>
                <a:srgbClr val="002060"/>
              </a:solidFill>
              <a:latin typeface="+mj-lt"/>
            </a:rPr>
            <a:t>các</a:t>
          </a:r>
          <a:r>
            <a:rPr lang="en-US" sz="1400">
              <a:solidFill>
                <a:srgbClr val="002060"/>
              </a:solidFill>
              <a:latin typeface="+mj-lt"/>
            </a:rPr>
            <a:t> </a:t>
          </a:r>
          <a:r>
            <a:rPr lang="en-US" sz="1400" err="1">
              <a:solidFill>
                <a:srgbClr val="002060"/>
              </a:solidFill>
              <a:latin typeface="+mj-lt"/>
            </a:rPr>
            <a:t>bước</a:t>
          </a:r>
          <a:endParaRPr lang="en-US" sz="1400">
            <a:solidFill>
              <a:srgbClr val="002060"/>
            </a:solidFill>
            <a:latin typeface="+mj-lt"/>
          </a:endParaRPr>
        </a:p>
      </dgm:t>
    </dgm:pt>
    <dgm:pt modelId="{96D936CB-EE0C-451B-8EF2-A190693338BE}" type="parTrans" cxnId="{8BA77BF1-1732-44C2-853C-A65381F20D6B}">
      <dgm:prSet/>
      <dgm:spPr/>
      <dgm:t>
        <a:bodyPr/>
        <a:lstStyle/>
        <a:p>
          <a:endParaRPr lang="en-US" sz="1200">
            <a:latin typeface="+mj-lt"/>
          </a:endParaRPr>
        </a:p>
      </dgm:t>
    </dgm:pt>
    <dgm:pt modelId="{AC5A15BD-E4B8-4EB0-92FE-BBEBED182CEB}" type="sibTrans" cxnId="{8BA77BF1-1732-44C2-853C-A65381F20D6B}">
      <dgm:prSet/>
      <dgm:spPr/>
      <dgm:t>
        <a:bodyPr/>
        <a:lstStyle/>
        <a:p>
          <a:endParaRPr lang="en-US" sz="1200">
            <a:latin typeface="+mj-lt"/>
          </a:endParaRPr>
        </a:p>
      </dgm:t>
    </dgm:pt>
    <dgm:pt modelId="{8EA2EC4E-AE0F-4417-95F3-AAD0B891C9AD}">
      <dgm:prSet phldrT="[Text]" custT="1"/>
      <dgm:spPr>
        <a:solidFill>
          <a:srgbClr val="E19C1F"/>
        </a:solidFill>
      </dgm:spPr>
      <dgm:t>
        <a:bodyPr/>
        <a:lstStyle/>
        <a:p>
          <a:r>
            <a:rPr lang="en-US" sz="1400">
              <a:solidFill>
                <a:srgbClr val="002060"/>
              </a:solidFill>
              <a:latin typeface="+mj-lt"/>
            </a:rPr>
            <a:t>Chuẩn bị nói</a:t>
          </a:r>
        </a:p>
      </dgm:t>
    </dgm:pt>
    <dgm:pt modelId="{2EDDB7CD-6A91-4CD3-971F-0E8BCAA02B45}" type="parTrans" cxnId="{5D87682C-C4E5-48E7-86FD-D3DA7BA41C18}">
      <dgm:prSet/>
      <dgm:spPr/>
      <dgm:t>
        <a:bodyPr/>
        <a:lstStyle/>
        <a:p>
          <a:endParaRPr lang="en-US" sz="1200">
            <a:latin typeface="+mj-lt"/>
          </a:endParaRPr>
        </a:p>
      </dgm:t>
    </dgm:pt>
    <dgm:pt modelId="{892DF7B9-BF8C-41BF-AE88-40B082880D2A}" type="sibTrans" cxnId="{5D87682C-C4E5-48E7-86FD-D3DA7BA41C18}">
      <dgm:prSet/>
      <dgm:spPr/>
      <dgm:t>
        <a:bodyPr/>
        <a:lstStyle/>
        <a:p>
          <a:endParaRPr lang="en-US" sz="1200">
            <a:latin typeface="+mj-lt"/>
          </a:endParaRPr>
        </a:p>
      </dgm:t>
    </dgm:pt>
    <dgm:pt modelId="{31D6A55D-9440-429F-8FC6-2C37ABBD2DE6}">
      <dgm:prSet phldrT="[Text]" custT="1"/>
      <dgm:spPr>
        <a:solidFill>
          <a:srgbClr val="E19C1F"/>
        </a:solidFill>
      </dgm:spPr>
      <dgm:t>
        <a:bodyPr/>
        <a:lstStyle/>
        <a:p>
          <a:r>
            <a:rPr lang="en-US" sz="1400">
              <a:solidFill>
                <a:srgbClr val="002060"/>
              </a:solidFill>
              <a:latin typeface="+mj-lt"/>
            </a:rPr>
            <a:t>Thực hành </a:t>
          </a:r>
          <a:r>
            <a:rPr lang="en-US" sz="1400" err="1">
              <a:solidFill>
                <a:srgbClr val="002060"/>
              </a:solidFill>
              <a:latin typeface="+mj-lt"/>
            </a:rPr>
            <a:t>nói</a:t>
          </a:r>
          <a:endParaRPr lang="en-US" sz="1400">
            <a:solidFill>
              <a:srgbClr val="002060"/>
            </a:solidFill>
            <a:latin typeface="+mj-lt"/>
          </a:endParaRPr>
        </a:p>
      </dgm:t>
    </dgm:pt>
    <dgm:pt modelId="{C1949772-60DC-4947-BF0A-C9ED924B779F}" type="parTrans" cxnId="{D4E26DCA-6AA3-4F99-811D-63D87C3F3488}">
      <dgm:prSet/>
      <dgm:spPr/>
      <dgm:t>
        <a:bodyPr/>
        <a:lstStyle/>
        <a:p>
          <a:endParaRPr lang="en-US" sz="1200">
            <a:latin typeface="+mj-lt"/>
          </a:endParaRPr>
        </a:p>
      </dgm:t>
    </dgm:pt>
    <dgm:pt modelId="{BEE985E5-3DB4-4F95-AE30-DB4506624E53}" type="sibTrans" cxnId="{D4E26DCA-6AA3-4F99-811D-63D87C3F3488}">
      <dgm:prSet/>
      <dgm:spPr/>
      <dgm:t>
        <a:bodyPr/>
        <a:lstStyle/>
        <a:p>
          <a:endParaRPr lang="en-US" sz="1200">
            <a:latin typeface="+mj-lt"/>
          </a:endParaRPr>
        </a:p>
      </dgm:t>
    </dgm:pt>
    <dgm:pt modelId="{EE5D270B-27B1-405C-9E85-3E458BA51403}">
      <dgm:prSet phldrT="[Text]" custT="1"/>
      <dgm:spPr>
        <a:solidFill>
          <a:srgbClr val="E19C1F"/>
        </a:solidFill>
      </dgm:spPr>
      <dgm:t>
        <a:bodyPr/>
        <a:lstStyle/>
        <a:p>
          <a:r>
            <a:rPr lang="en-US" sz="1400">
              <a:solidFill>
                <a:srgbClr val="002060"/>
              </a:solidFill>
              <a:latin typeface="+mj-lt"/>
            </a:rPr>
            <a:t>Trao đổi, đánh giá</a:t>
          </a:r>
        </a:p>
      </dgm:t>
    </dgm:pt>
    <dgm:pt modelId="{888B1CB9-7C98-416F-8437-6D45CC6CE9E8}" type="parTrans" cxnId="{D751256D-B613-471F-9753-10880F245813}">
      <dgm:prSet/>
      <dgm:spPr/>
      <dgm:t>
        <a:bodyPr/>
        <a:lstStyle/>
        <a:p>
          <a:endParaRPr lang="en-US" sz="1200">
            <a:latin typeface="+mj-lt"/>
          </a:endParaRPr>
        </a:p>
      </dgm:t>
    </dgm:pt>
    <dgm:pt modelId="{14060654-38CA-43C2-B41D-B2F3F732B349}" type="sibTrans" cxnId="{D751256D-B613-471F-9753-10880F245813}">
      <dgm:prSet/>
      <dgm:spPr/>
      <dgm:t>
        <a:bodyPr/>
        <a:lstStyle/>
        <a:p>
          <a:endParaRPr lang="en-US" sz="1200">
            <a:latin typeface="+mj-lt"/>
          </a:endParaRPr>
        </a:p>
      </dgm:t>
    </dgm:pt>
    <dgm:pt modelId="{FB5C1AAA-C853-4EEA-8A94-4919B5F172EF}">
      <dgm:prSet custT="1"/>
      <dgm:spPr>
        <a:solidFill>
          <a:schemeClr val="bg2">
            <a:lumMod val="90000"/>
          </a:schemeClr>
        </a:solidFill>
      </dgm:spPr>
      <dgm:t>
        <a:bodyPr/>
        <a:lstStyle/>
        <a:p>
          <a:r>
            <a:rPr lang="en-US" sz="1400" err="1">
              <a:solidFill>
                <a:srgbClr val="002060"/>
              </a:solidFill>
            </a:rPr>
            <a:t>Thực</a:t>
          </a:r>
          <a:r>
            <a:rPr lang="en-US" sz="1400">
              <a:solidFill>
                <a:srgbClr val="002060"/>
              </a:solidFill>
            </a:rPr>
            <a:t> </a:t>
          </a:r>
          <a:r>
            <a:rPr lang="en-US" sz="1400" err="1">
              <a:solidFill>
                <a:srgbClr val="002060"/>
              </a:solidFill>
            </a:rPr>
            <a:t>hành</a:t>
          </a:r>
          <a:r>
            <a:rPr lang="en-US" sz="1400">
              <a:solidFill>
                <a:srgbClr val="002060"/>
              </a:solidFill>
            </a:rPr>
            <a:t> </a:t>
          </a:r>
          <a:r>
            <a:rPr lang="en-US" sz="1400" err="1">
              <a:solidFill>
                <a:srgbClr val="002060"/>
              </a:solidFill>
            </a:rPr>
            <a:t>tiếng</a:t>
          </a:r>
          <a:r>
            <a:rPr lang="en-US" sz="1400">
              <a:solidFill>
                <a:srgbClr val="002060"/>
              </a:solidFill>
            </a:rPr>
            <a:t> </a:t>
          </a:r>
          <a:r>
            <a:rPr lang="en-US" sz="1400" err="1">
              <a:solidFill>
                <a:srgbClr val="002060"/>
              </a:solidFill>
            </a:rPr>
            <a:t>Việt</a:t>
          </a:r>
          <a:r>
            <a:rPr lang="en-US" sz="1400">
              <a:solidFill>
                <a:srgbClr val="002060"/>
              </a:solidFill>
            </a:rPr>
            <a:t> </a:t>
          </a:r>
        </a:p>
        <a:p>
          <a:r>
            <a:rPr lang="en-US" sz="1400">
              <a:solidFill>
                <a:srgbClr val="002060"/>
              </a:solidFill>
            </a:rPr>
            <a:t>(</a:t>
          </a:r>
          <a:r>
            <a:rPr lang="en-US" sz="1400" err="1">
              <a:solidFill>
                <a:srgbClr val="002060"/>
              </a:solidFill>
            </a:rPr>
            <a:t>Ngữ</a:t>
          </a:r>
          <a:r>
            <a:rPr lang="en-US" sz="1400">
              <a:solidFill>
                <a:srgbClr val="002060"/>
              </a:solidFill>
            </a:rPr>
            <a:t> </a:t>
          </a:r>
          <a:r>
            <a:rPr lang="en-US" sz="1400" err="1">
              <a:solidFill>
                <a:srgbClr val="002060"/>
              </a:solidFill>
            </a:rPr>
            <a:t>liệu</a:t>
          </a:r>
          <a:r>
            <a:rPr lang="en-US" sz="1400">
              <a:solidFill>
                <a:srgbClr val="002060"/>
              </a:solidFill>
            </a:rPr>
            <a:t> </a:t>
          </a:r>
          <a:r>
            <a:rPr lang="en-US" sz="1400" err="1">
              <a:solidFill>
                <a:srgbClr val="002060"/>
              </a:solidFill>
            </a:rPr>
            <a:t>chủ</a:t>
          </a:r>
          <a:r>
            <a:rPr lang="en-US" sz="1400">
              <a:solidFill>
                <a:srgbClr val="002060"/>
              </a:solidFill>
            </a:rPr>
            <a:t> </a:t>
          </a:r>
          <a:r>
            <a:rPr lang="en-US" sz="1400" err="1">
              <a:solidFill>
                <a:srgbClr val="002060"/>
              </a:solidFill>
            </a:rPr>
            <a:t>yếu</a:t>
          </a:r>
          <a:r>
            <a:rPr lang="en-US" sz="1400">
              <a:solidFill>
                <a:srgbClr val="002060"/>
              </a:solidFill>
            </a:rPr>
            <a:t> lấy từ các VB đọc hiểu trong bài học)</a:t>
          </a:r>
        </a:p>
      </dgm:t>
    </dgm:pt>
    <dgm:pt modelId="{ABDE4430-0815-4E32-BB03-700DD95526A3}" type="parTrans" cxnId="{4BC72FCC-6010-4FE7-B27C-EB92917A7D39}">
      <dgm:prSet/>
      <dgm:spPr/>
      <dgm:t>
        <a:bodyPr/>
        <a:lstStyle/>
        <a:p>
          <a:endParaRPr lang="en-US">
            <a:latin typeface="+mj-lt"/>
          </a:endParaRPr>
        </a:p>
      </dgm:t>
    </dgm:pt>
    <dgm:pt modelId="{9E06252C-85CD-4335-84D0-839B75BBF612}" type="sibTrans" cxnId="{4BC72FCC-6010-4FE7-B27C-EB92917A7D39}">
      <dgm:prSet/>
      <dgm:spPr/>
      <dgm:t>
        <a:bodyPr/>
        <a:lstStyle/>
        <a:p>
          <a:endParaRPr lang="en-US"/>
        </a:p>
      </dgm:t>
    </dgm:pt>
    <dgm:pt modelId="{97F15765-6333-4F79-A5C8-580834327543}" type="pres">
      <dgm:prSet presAssocID="{1BBBB070-7FD2-4CA6-A275-3A1224573F82}" presName="hierChild1" presStyleCnt="0">
        <dgm:presLayoutVars>
          <dgm:orgChart val="1"/>
          <dgm:chPref val="1"/>
          <dgm:dir/>
          <dgm:animOne val="branch"/>
          <dgm:animLvl val="lvl"/>
          <dgm:resizeHandles/>
        </dgm:presLayoutVars>
      </dgm:prSet>
      <dgm:spPr/>
    </dgm:pt>
    <dgm:pt modelId="{198740F8-8884-47B3-AFDD-4131D4BDF9ED}" type="pres">
      <dgm:prSet presAssocID="{248C9740-2B50-48C3-8C52-7CC79F6A0119}" presName="hierRoot1" presStyleCnt="0">
        <dgm:presLayoutVars>
          <dgm:hierBranch val="init"/>
        </dgm:presLayoutVars>
      </dgm:prSet>
      <dgm:spPr/>
    </dgm:pt>
    <dgm:pt modelId="{DFA2D439-CEED-459B-9110-8D62FD2A524C}" type="pres">
      <dgm:prSet presAssocID="{248C9740-2B50-48C3-8C52-7CC79F6A0119}" presName="rootComposite1" presStyleCnt="0"/>
      <dgm:spPr/>
    </dgm:pt>
    <dgm:pt modelId="{F5351334-89FB-4936-9D31-400344707E42}" type="pres">
      <dgm:prSet presAssocID="{248C9740-2B50-48C3-8C52-7CC79F6A0119}" presName="rootText1" presStyleLbl="node0" presStyleIdx="0" presStyleCnt="1" custScaleX="264134" custLinFactNeighborX="697">
        <dgm:presLayoutVars>
          <dgm:chPref val="3"/>
        </dgm:presLayoutVars>
      </dgm:prSet>
      <dgm:spPr/>
    </dgm:pt>
    <dgm:pt modelId="{E64F6944-E58A-43CA-91D3-550C89D423C0}" type="pres">
      <dgm:prSet presAssocID="{248C9740-2B50-48C3-8C52-7CC79F6A0119}" presName="rootConnector1" presStyleLbl="node1" presStyleIdx="0" presStyleCnt="0"/>
      <dgm:spPr/>
    </dgm:pt>
    <dgm:pt modelId="{B3799831-A2B9-4B3D-B39D-DB0DE56EF4AB}" type="pres">
      <dgm:prSet presAssocID="{248C9740-2B50-48C3-8C52-7CC79F6A0119}" presName="hierChild2" presStyleCnt="0"/>
      <dgm:spPr/>
    </dgm:pt>
    <dgm:pt modelId="{F771172B-96D3-44B7-8D67-F24CE8B8B6B9}" type="pres">
      <dgm:prSet presAssocID="{815E74E5-C86C-41F7-847C-BCF9B2D74586}" presName="Name37" presStyleLbl="parChTrans1D2" presStyleIdx="0" presStyleCnt="3"/>
      <dgm:spPr/>
    </dgm:pt>
    <dgm:pt modelId="{690EA5AF-307C-4F19-AC08-F394128453E9}" type="pres">
      <dgm:prSet presAssocID="{9C49309E-7B61-47EE-B5D7-B44F7A4C4939}" presName="hierRoot2" presStyleCnt="0">
        <dgm:presLayoutVars>
          <dgm:hierBranch val="init"/>
        </dgm:presLayoutVars>
      </dgm:prSet>
      <dgm:spPr/>
    </dgm:pt>
    <dgm:pt modelId="{3EAFA0AA-ACBF-4EA2-A3C8-8B9B174B9EA8}" type="pres">
      <dgm:prSet presAssocID="{9C49309E-7B61-47EE-B5D7-B44F7A4C4939}" presName="rootComposite" presStyleCnt="0"/>
      <dgm:spPr/>
    </dgm:pt>
    <dgm:pt modelId="{B2F7A6F4-D7EB-46AD-AE05-527E87987209}" type="pres">
      <dgm:prSet presAssocID="{9C49309E-7B61-47EE-B5D7-B44F7A4C4939}" presName="rootText" presStyleLbl="node2" presStyleIdx="0" presStyleCnt="3" custScaleX="197892">
        <dgm:presLayoutVars>
          <dgm:chPref val="3"/>
        </dgm:presLayoutVars>
      </dgm:prSet>
      <dgm:spPr/>
    </dgm:pt>
    <dgm:pt modelId="{749F233C-E270-4B51-9F37-F0A6735FE7DA}" type="pres">
      <dgm:prSet presAssocID="{9C49309E-7B61-47EE-B5D7-B44F7A4C4939}" presName="rootConnector" presStyleLbl="node2" presStyleIdx="0" presStyleCnt="3"/>
      <dgm:spPr/>
    </dgm:pt>
    <dgm:pt modelId="{D5B5C754-4F04-410A-83A3-8A73DF8E54EA}" type="pres">
      <dgm:prSet presAssocID="{9C49309E-7B61-47EE-B5D7-B44F7A4C4939}" presName="hierChild4" presStyleCnt="0"/>
      <dgm:spPr/>
    </dgm:pt>
    <dgm:pt modelId="{8F2F00E4-C039-470B-9A81-808B4CD9A0FE}" type="pres">
      <dgm:prSet presAssocID="{3D495069-B96E-4A93-B22D-9D2765B8FBF7}" presName="Name37" presStyleLbl="parChTrans1D3" presStyleIdx="0" presStyleCnt="7"/>
      <dgm:spPr/>
    </dgm:pt>
    <dgm:pt modelId="{09F853EE-2564-407C-B56D-1C8DEE9A3B68}" type="pres">
      <dgm:prSet presAssocID="{ACC288D6-F62A-47C3-99DA-7EF3AE3525A4}" presName="hierRoot2" presStyleCnt="0">
        <dgm:presLayoutVars>
          <dgm:hierBranch val="init"/>
        </dgm:presLayoutVars>
      </dgm:prSet>
      <dgm:spPr/>
    </dgm:pt>
    <dgm:pt modelId="{6D66CECA-569C-45AE-AA3B-90BBC4315462}" type="pres">
      <dgm:prSet presAssocID="{ACC288D6-F62A-47C3-99DA-7EF3AE3525A4}" presName="rootComposite" presStyleCnt="0"/>
      <dgm:spPr/>
    </dgm:pt>
    <dgm:pt modelId="{6E3FA7A3-76AA-4B55-B3B9-C8C20DDB3A42}" type="pres">
      <dgm:prSet presAssocID="{ACC288D6-F62A-47C3-99DA-7EF3AE3525A4}" presName="rootText" presStyleLbl="node3" presStyleIdx="0" presStyleCnt="7" custScaleX="163328">
        <dgm:presLayoutVars>
          <dgm:chPref val="3"/>
        </dgm:presLayoutVars>
      </dgm:prSet>
      <dgm:spPr/>
    </dgm:pt>
    <dgm:pt modelId="{14D2FA80-3189-4CFF-9EC1-4277F9B5CB9D}" type="pres">
      <dgm:prSet presAssocID="{ACC288D6-F62A-47C3-99DA-7EF3AE3525A4}" presName="rootConnector" presStyleLbl="node3" presStyleIdx="0" presStyleCnt="7"/>
      <dgm:spPr/>
    </dgm:pt>
    <dgm:pt modelId="{44AB3CBB-026A-431D-86FB-7574E8EDFA12}" type="pres">
      <dgm:prSet presAssocID="{ACC288D6-F62A-47C3-99DA-7EF3AE3525A4}" presName="hierChild4" presStyleCnt="0"/>
      <dgm:spPr/>
    </dgm:pt>
    <dgm:pt modelId="{55098177-16F0-48FF-8DAF-E32F8BBA3D10}" type="pres">
      <dgm:prSet presAssocID="{ACC288D6-F62A-47C3-99DA-7EF3AE3525A4}" presName="hierChild5" presStyleCnt="0"/>
      <dgm:spPr/>
    </dgm:pt>
    <dgm:pt modelId="{98F9A190-51AA-4FA3-B9F5-9246F213A0E8}" type="pres">
      <dgm:prSet presAssocID="{9392BC86-F52F-4FFC-9220-762AB58998A3}" presName="Name37" presStyleLbl="parChTrans1D3" presStyleIdx="1" presStyleCnt="7"/>
      <dgm:spPr/>
    </dgm:pt>
    <dgm:pt modelId="{3AF9D4F1-7536-404B-A70D-CA5EB6BB8823}" type="pres">
      <dgm:prSet presAssocID="{99D98193-673D-4B14-8363-BC80861DEA69}" presName="hierRoot2" presStyleCnt="0">
        <dgm:presLayoutVars>
          <dgm:hierBranch val="init"/>
        </dgm:presLayoutVars>
      </dgm:prSet>
      <dgm:spPr/>
    </dgm:pt>
    <dgm:pt modelId="{D7A8E2B5-97DE-485C-814D-4CC311AD5D28}" type="pres">
      <dgm:prSet presAssocID="{99D98193-673D-4B14-8363-BC80861DEA69}" presName="rootComposite" presStyleCnt="0"/>
      <dgm:spPr/>
    </dgm:pt>
    <dgm:pt modelId="{5FEE22CF-75A2-4A0F-A565-FEDBD30AC721}" type="pres">
      <dgm:prSet presAssocID="{99D98193-673D-4B14-8363-BC80861DEA69}" presName="rootText" presStyleLbl="node3" presStyleIdx="1" presStyleCnt="7" custScaleX="159419" custScaleY="135453">
        <dgm:presLayoutVars>
          <dgm:chPref val="3"/>
        </dgm:presLayoutVars>
      </dgm:prSet>
      <dgm:spPr/>
    </dgm:pt>
    <dgm:pt modelId="{38D53C86-6793-4DB6-92AA-8561C945301A}" type="pres">
      <dgm:prSet presAssocID="{99D98193-673D-4B14-8363-BC80861DEA69}" presName="rootConnector" presStyleLbl="node3" presStyleIdx="1" presStyleCnt="7"/>
      <dgm:spPr/>
    </dgm:pt>
    <dgm:pt modelId="{B0126206-4F92-45B8-B96C-6729E62CF251}" type="pres">
      <dgm:prSet presAssocID="{99D98193-673D-4B14-8363-BC80861DEA69}" presName="hierChild4" presStyleCnt="0"/>
      <dgm:spPr/>
    </dgm:pt>
    <dgm:pt modelId="{EF7540A3-4CFF-4755-8B02-EF6DDDA4F91C}" type="pres">
      <dgm:prSet presAssocID="{99D98193-673D-4B14-8363-BC80861DEA69}" presName="hierChild5" presStyleCnt="0"/>
      <dgm:spPr/>
    </dgm:pt>
    <dgm:pt modelId="{C12D6A7C-DAE1-4736-99C1-D87F6E8AE249}" type="pres">
      <dgm:prSet presAssocID="{ABDE4430-0815-4E32-BB03-700DD95526A3}" presName="Name37" presStyleLbl="parChTrans1D3" presStyleIdx="2" presStyleCnt="7"/>
      <dgm:spPr/>
    </dgm:pt>
    <dgm:pt modelId="{14C2C98F-24FC-4EB8-AB22-00A61FDFA74A}" type="pres">
      <dgm:prSet presAssocID="{FB5C1AAA-C853-4EEA-8A94-4919B5F172EF}" presName="hierRoot2" presStyleCnt="0">
        <dgm:presLayoutVars>
          <dgm:hierBranch val="init"/>
        </dgm:presLayoutVars>
      </dgm:prSet>
      <dgm:spPr/>
    </dgm:pt>
    <dgm:pt modelId="{FF3483BC-6624-4554-8B29-43755913EAB0}" type="pres">
      <dgm:prSet presAssocID="{FB5C1AAA-C853-4EEA-8A94-4919B5F172EF}" presName="rootComposite" presStyleCnt="0"/>
      <dgm:spPr/>
    </dgm:pt>
    <dgm:pt modelId="{49619AF3-5CA1-42DD-BB19-A267853A2723}" type="pres">
      <dgm:prSet presAssocID="{FB5C1AAA-C853-4EEA-8A94-4919B5F172EF}" presName="rootText" presStyleLbl="node3" presStyleIdx="2" presStyleCnt="7" custScaleX="157724" custScaleY="129322" custLinFactNeighborX="-3581" custLinFactNeighborY="1193">
        <dgm:presLayoutVars>
          <dgm:chPref val="3"/>
        </dgm:presLayoutVars>
      </dgm:prSet>
      <dgm:spPr/>
    </dgm:pt>
    <dgm:pt modelId="{BFA8879D-EDD3-4C2F-9452-C21CCD518C7A}" type="pres">
      <dgm:prSet presAssocID="{FB5C1AAA-C853-4EEA-8A94-4919B5F172EF}" presName="rootConnector" presStyleLbl="node3" presStyleIdx="2" presStyleCnt="7"/>
      <dgm:spPr/>
    </dgm:pt>
    <dgm:pt modelId="{C41672F3-B5B3-46FC-8B3F-30F6E1ABD339}" type="pres">
      <dgm:prSet presAssocID="{FB5C1AAA-C853-4EEA-8A94-4919B5F172EF}" presName="hierChild4" presStyleCnt="0"/>
      <dgm:spPr/>
    </dgm:pt>
    <dgm:pt modelId="{F4D51D40-EFDF-44C1-A2F6-4FA0A3E15B6A}" type="pres">
      <dgm:prSet presAssocID="{FB5C1AAA-C853-4EEA-8A94-4919B5F172EF}" presName="hierChild5" presStyleCnt="0"/>
      <dgm:spPr/>
    </dgm:pt>
    <dgm:pt modelId="{44E90F7A-D1F4-49D8-A159-50871233EDA3}" type="pres">
      <dgm:prSet presAssocID="{9C49309E-7B61-47EE-B5D7-B44F7A4C4939}" presName="hierChild5" presStyleCnt="0"/>
      <dgm:spPr/>
    </dgm:pt>
    <dgm:pt modelId="{41ACB6AC-30AF-4791-9454-C4C220A5732B}" type="pres">
      <dgm:prSet presAssocID="{0C8F31B5-48AC-40A5-8213-92E22CF4FE4F}" presName="Name37" presStyleLbl="parChTrans1D2" presStyleIdx="1" presStyleCnt="3"/>
      <dgm:spPr/>
    </dgm:pt>
    <dgm:pt modelId="{7AF8F064-03D3-4F6B-9D1B-D07E15AD9AF6}" type="pres">
      <dgm:prSet presAssocID="{29FA9B4D-58AA-462C-9235-859DA0A1AD62}" presName="hierRoot2" presStyleCnt="0">
        <dgm:presLayoutVars>
          <dgm:hierBranch val="init"/>
        </dgm:presLayoutVars>
      </dgm:prSet>
      <dgm:spPr/>
    </dgm:pt>
    <dgm:pt modelId="{D00FACDF-65C5-4C0B-82C4-091544D27D8A}" type="pres">
      <dgm:prSet presAssocID="{29FA9B4D-58AA-462C-9235-859DA0A1AD62}" presName="rootComposite" presStyleCnt="0"/>
      <dgm:spPr/>
    </dgm:pt>
    <dgm:pt modelId="{8E2058A8-64E3-46FF-A4C3-C86126C28043}" type="pres">
      <dgm:prSet presAssocID="{29FA9B4D-58AA-462C-9235-859DA0A1AD62}" presName="rootText" presStyleLbl="node2" presStyleIdx="1" presStyleCnt="3" custScaleX="197892">
        <dgm:presLayoutVars>
          <dgm:chPref val="3"/>
        </dgm:presLayoutVars>
      </dgm:prSet>
      <dgm:spPr/>
    </dgm:pt>
    <dgm:pt modelId="{370B9AE7-348A-4D50-AB10-A983E544169F}" type="pres">
      <dgm:prSet presAssocID="{29FA9B4D-58AA-462C-9235-859DA0A1AD62}" presName="rootConnector" presStyleLbl="node2" presStyleIdx="1" presStyleCnt="3"/>
      <dgm:spPr/>
    </dgm:pt>
    <dgm:pt modelId="{912A9A99-8AAA-4D10-9CE4-00538503CC9D}" type="pres">
      <dgm:prSet presAssocID="{29FA9B4D-58AA-462C-9235-859DA0A1AD62}" presName="hierChild4" presStyleCnt="0"/>
      <dgm:spPr/>
    </dgm:pt>
    <dgm:pt modelId="{06EB1652-A692-4D61-815A-DF6E204DA5F6}" type="pres">
      <dgm:prSet presAssocID="{02BE40AA-9DBE-470A-AF22-DA7E95B5E78F}" presName="Name37" presStyleLbl="parChTrans1D3" presStyleIdx="3" presStyleCnt="7"/>
      <dgm:spPr/>
    </dgm:pt>
    <dgm:pt modelId="{20D88E7B-E77F-4DA7-BCD8-8490B595A0D7}" type="pres">
      <dgm:prSet presAssocID="{7F6BDC4D-2B0B-4ABB-9734-AB3079687BF9}" presName="hierRoot2" presStyleCnt="0">
        <dgm:presLayoutVars>
          <dgm:hierBranch val="init"/>
        </dgm:presLayoutVars>
      </dgm:prSet>
      <dgm:spPr/>
    </dgm:pt>
    <dgm:pt modelId="{00128CAE-B197-45EF-ADBD-0039E63D22F7}" type="pres">
      <dgm:prSet presAssocID="{7F6BDC4D-2B0B-4ABB-9734-AB3079687BF9}" presName="rootComposite" presStyleCnt="0"/>
      <dgm:spPr/>
    </dgm:pt>
    <dgm:pt modelId="{36D12C46-7FD6-4905-885B-F1080CCE955F}" type="pres">
      <dgm:prSet presAssocID="{7F6BDC4D-2B0B-4ABB-9734-AB3079687BF9}" presName="rootText" presStyleLbl="node3" presStyleIdx="3" presStyleCnt="7" custScaleX="197892">
        <dgm:presLayoutVars>
          <dgm:chPref val="3"/>
        </dgm:presLayoutVars>
      </dgm:prSet>
      <dgm:spPr/>
    </dgm:pt>
    <dgm:pt modelId="{307F60A8-91DD-40F0-9DCE-F4280845C1CF}" type="pres">
      <dgm:prSet presAssocID="{7F6BDC4D-2B0B-4ABB-9734-AB3079687BF9}" presName="rootConnector" presStyleLbl="node3" presStyleIdx="3" presStyleCnt="7"/>
      <dgm:spPr/>
    </dgm:pt>
    <dgm:pt modelId="{7E472FF4-8CD8-4BD5-A162-21464654E350}" type="pres">
      <dgm:prSet presAssocID="{7F6BDC4D-2B0B-4ABB-9734-AB3079687BF9}" presName="hierChild4" presStyleCnt="0"/>
      <dgm:spPr/>
    </dgm:pt>
    <dgm:pt modelId="{739939CB-48B9-495B-B7F4-F5D4C8FDF0B7}" type="pres">
      <dgm:prSet presAssocID="{7F6BDC4D-2B0B-4ABB-9734-AB3079687BF9}" presName="hierChild5" presStyleCnt="0"/>
      <dgm:spPr/>
    </dgm:pt>
    <dgm:pt modelId="{DB058330-54AF-4947-8322-BF0371F2117B}" type="pres">
      <dgm:prSet presAssocID="{7F4A3ABA-D3C9-4321-AA75-A9DDBCABBF8A}" presName="Name37" presStyleLbl="parChTrans1D3" presStyleIdx="4" presStyleCnt="7"/>
      <dgm:spPr/>
    </dgm:pt>
    <dgm:pt modelId="{31F28CA8-DED2-435E-B00C-D6625239A7D5}" type="pres">
      <dgm:prSet presAssocID="{0C3A4849-ECC8-4CF3-ABDD-BA8518310323}" presName="hierRoot2" presStyleCnt="0">
        <dgm:presLayoutVars>
          <dgm:hierBranch val="init"/>
        </dgm:presLayoutVars>
      </dgm:prSet>
      <dgm:spPr/>
    </dgm:pt>
    <dgm:pt modelId="{529C1B79-4C1C-40BA-AB60-E60F4C644069}" type="pres">
      <dgm:prSet presAssocID="{0C3A4849-ECC8-4CF3-ABDD-BA8518310323}" presName="rootComposite" presStyleCnt="0"/>
      <dgm:spPr/>
    </dgm:pt>
    <dgm:pt modelId="{B9BEE360-5D11-41BF-A26F-DB8B0409A148}" type="pres">
      <dgm:prSet presAssocID="{0C3A4849-ECC8-4CF3-ABDD-BA8518310323}" presName="rootText" presStyleLbl="node3" presStyleIdx="4" presStyleCnt="7" custScaleX="197892">
        <dgm:presLayoutVars>
          <dgm:chPref val="3"/>
        </dgm:presLayoutVars>
      </dgm:prSet>
      <dgm:spPr/>
    </dgm:pt>
    <dgm:pt modelId="{AF9D070C-4650-4A1A-805B-F812F99B46A6}" type="pres">
      <dgm:prSet presAssocID="{0C3A4849-ECC8-4CF3-ABDD-BA8518310323}" presName="rootConnector" presStyleLbl="node3" presStyleIdx="4" presStyleCnt="7"/>
      <dgm:spPr/>
    </dgm:pt>
    <dgm:pt modelId="{DB259C34-5A4A-4E0C-B60A-8C8D90FE645F}" type="pres">
      <dgm:prSet presAssocID="{0C3A4849-ECC8-4CF3-ABDD-BA8518310323}" presName="hierChild4" presStyleCnt="0"/>
      <dgm:spPr/>
    </dgm:pt>
    <dgm:pt modelId="{E14CF923-4FBC-4DD5-BB77-12A64E701691}" type="pres">
      <dgm:prSet presAssocID="{0C3A4849-ECC8-4CF3-ABDD-BA8518310323}" presName="hierChild5" presStyleCnt="0"/>
      <dgm:spPr/>
    </dgm:pt>
    <dgm:pt modelId="{B531DB8F-B636-4D20-B5A7-E7C0F65767B0}" type="pres">
      <dgm:prSet presAssocID="{37DFD67C-A7AD-4BC1-8CC2-92B82180DC30}" presName="Name37" presStyleLbl="parChTrans1D3" presStyleIdx="5" presStyleCnt="7"/>
      <dgm:spPr/>
    </dgm:pt>
    <dgm:pt modelId="{8E5B5FA3-253C-4C52-BD93-F6F2F72EE6AE}" type="pres">
      <dgm:prSet presAssocID="{2B9E9265-3FDF-496A-84DA-EA58AD2B0237}" presName="hierRoot2" presStyleCnt="0">
        <dgm:presLayoutVars>
          <dgm:hierBranch val="init"/>
        </dgm:presLayoutVars>
      </dgm:prSet>
      <dgm:spPr/>
    </dgm:pt>
    <dgm:pt modelId="{9DACC89A-70D6-4B79-A2C0-CB3C7F8B0864}" type="pres">
      <dgm:prSet presAssocID="{2B9E9265-3FDF-496A-84DA-EA58AD2B0237}" presName="rootComposite" presStyleCnt="0"/>
      <dgm:spPr/>
    </dgm:pt>
    <dgm:pt modelId="{77605F43-438D-499D-B8B4-1EFC20E2E1D5}" type="pres">
      <dgm:prSet presAssocID="{2B9E9265-3FDF-496A-84DA-EA58AD2B0237}" presName="rootText" presStyleLbl="node3" presStyleIdx="5" presStyleCnt="7" custScaleX="197892">
        <dgm:presLayoutVars>
          <dgm:chPref val="3"/>
        </dgm:presLayoutVars>
      </dgm:prSet>
      <dgm:spPr/>
    </dgm:pt>
    <dgm:pt modelId="{2FD849DC-EB8B-4A6A-8BC6-EE09FF7E2AA8}" type="pres">
      <dgm:prSet presAssocID="{2B9E9265-3FDF-496A-84DA-EA58AD2B0237}" presName="rootConnector" presStyleLbl="node3" presStyleIdx="5" presStyleCnt="7"/>
      <dgm:spPr/>
    </dgm:pt>
    <dgm:pt modelId="{E961473C-1767-47B2-8FC3-3E7E058B20C4}" type="pres">
      <dgm:prSet presAssocID="{2B9E9265-3FDF-496A-84DA-EA58AD2B0237}" presName="hierChild4" presStyleCnt="0"/>
      <dgm:spPr/>
    </dgm:pt>
    <dgm:pt modelId="{B81F0C05-8F47-4E4A-8A51-F9D0C3B3438D}" type="pres">
      <dgm:prSet presAssocID="{2B9E9265-3FDF-496A-84DA-EA58AD2B0237}" presName="hierChild5" presStyleCnt="0"/>
      <dgm:spPr/>
    </dgm:pt>
    <dgm:pt modelId="{2DCD4A68-A75D-4FD4-B354-A68F40E68E19}" type="pres">
      <dgm:prSet presAssocID="{29FA9B4D-58AA-462C-9235-859DA0A1AD62}" presName="hierChild5" presStyleCnt="0"/>
      <dgm:spPr/>
    </dgm:pt>
    <dgm:pt modelId="{E9E05777-FDE0-40A0-8AC3-D34C2FE42ACC}" type="pres">
      <dgm:prSet presAssocID="{A38B7443-1A31-4300-9A0D-99FC61768260}" presName="Name37" presStyleLbl="parChTrans1D2" presStyleIdx="2" presStyleCnt="3"/>
      <dgm:spPr/>
    </dgm:pt>
    <dgm:pt modelId="{0EAAEAF6-B8F5-4B8A-9796-4B0C54F73F38}" type="pres">
      <dgm:prSet presAssocID="{C531CA4E-B862-4266-95C3-51796B5A60DC}" presName="hierRoot2" presStyleCnt="0">
        <dgm:presLayoutVars>
          <dgm:hierBranch val="init"/>
        </dgm:presLayoutVars>
      </dgm:prSet>
      <dgm:spPr/>
    </dgm:pt>
    <dgm:pt modelId="{008DF568-0985-4400-8A14-2F9ED7DE9CB0}" type="pres">
      <dgm:prSet presAssocID="{C531CA4E-B862-4266-95C3-51796B5A60DC}" presName="rootComposite" presStyleCnt="0"/>
      <dgm:spPr/>
    </dgm:pt>
    <dgm:pt modelId="{93FFC2A6-B279-48AA-B31B-4A6E7B78287F}" type="pres">
      <dgm:prSet presAssocID="{C531CA4E-B862-4266-95C3-51796B5A60DC}" presName="rootText" presStyleLbl="node2" presStyleIdx="2" presStyleCnt="3" custScaleX="197892">
        <dgm:presLayoutVars>
          <dgm:chPref val="3"/>
        </dgm:presLayoutVars>
      </dgm:prSet>
      <dgm:spPr/>
    </dgm:pt>
    <dgm:pt modelId="{415A60DF-D102-4167-9C83-5E356171CF9C}" type="pres">
      <dgm:prSet presAssocID="{C531CA4E-B862-4266-95C3-51796B5A60DC}" presName="rootConnector" presStyleLbl="node2" presStyleIdx="2" presStyleCnt="3"/>
      <dgm:spPr/>
    </dgm:pt>
    <dgm:pt modelId="{76DCA888-F54A-4591-9FDE-904F353C9BF3}" type="pres">
      <dgm:prSet presAssocID="{C531CA4E-B862-4266-95C3-51796B5A60DC}" presName="hierChild4" presStyleCnt="0"/>
      <dgm:spPr/>
    </dgm:pt>
    <dgm:pt modelId="{A79BBA27-F901-4BA4-88A4-DA127E191C16}" type="pres">
      <dgm:prSet presAssocID="{96D936CB-EE0C-451B-8EF2-A190693338BE}" presName="Name37" presStyleLbl="parChTrans1D3" presStyleIdx="6" presStyleCnt="7"/>
      <dgm:spPr/>
    </dgm:pt>
    <dgm:pt modelId="{ECE90AA9-5241-41B6-99D4-7C707F8BECB0}" type="pres">
      <dgm:prSet presAssocID="{EA8873F5-8A6E-489C-A30A-54421CEB0D90}" presName="hierRoot2" presStyleCnt="0">
        <dgm:presLayoutVars>
          <dgm:hierBranch val="init"/>
        </dgm:presLayoutVars>
      </dgm:prSet>
      <dgm:spPr/>
    </dgm:pt>
    <dgm:pt modelId="{05B7F0BD-E39B-492F-B01C-AE79ABE801F3}" type="pres">
      <dgm:prSet presAssocID="{EA8873F5-8A6E-489C-A30A-54421CEB0D90}" presName="rootComposite" presStyleCnt="0"/>
      <dgm:spPr/>
    </dgm:pt>
    <dgm:pt modelId="{27635F50-5F8A-4BD6-90B2-D7E66EBD2977}" type="pres">
      <dgm:prSet presAssocID="{EA8873F5-8A6E-489C-A30A-54421CEB0D90}" presName="rootText" presStyleLbl="node3" presStyleIdx="6" presStyleCnt="7" custScaleX="197892">
        <dgm:presLayoutVars>
          <dgm:chPref val="3"/>
        </dgm:presLayoutVars>
      </dgm:prSet>
      <dgm:spPr/>
    </dgm:pt>
    <dgm:pt modelId="{1EC6A53E-54BA-4BC1-8211-AF2ADEB6AA45}" type="pres">
      <dgm:prSet presAssocID="{EA8873F5-8A6E-489C-A30A-54421CEB0D90}" presName="rootConnector" presStyleLbl="node3" presStyleIdx="6" presStyleCnt="7"/>
      <dgm:spPr/>
    </dgm:pt>
    <dgm:pt modelId="{299F2FFB-3A24-4BFC-9790-8BCED8CEDAEF}" type="pres">
      <dgm:prSet presAssocID="{EA8873F5-8A6E-489C-A30A-54421CEB0D90}" presName="hierChild4" presStyleCnt="0"/>
      <dgm:spPr/>
    </dgm:pt>
    <dgm:pt modelId="{4912AED7-40E2-4BF0-AD96-B00AC637E921}" type="pres">
      <dgm:prSet presAssocID="{2EDDB7CD-6A91-4CD3-971F-0E8BCAA02B45}" presName="Name37" presStyleLbl="parChTrans1D4" presStyleIdx="0" presStyleCnt="3"/>
      <dgm:spPr/>
    </dgm:pt>
    <dgm:pt modelId="{1B99A964-1438-4741-B2EA-3E793BE9E9CA}" type="pres">
      <dgm:prSet presAssocID="{8EA2EC4E-AE0F-4417-95F3-AAD0B891C9AD}" presName="hierRoot2" presStyleCnt="0">
        <dgm:presLayoutVars>
          <dgm:hierBranch val="init"/>
        </dgm:presLayoutVars>
      </dgm:prSet>
      <dgm:spPr/>
    </dgm:pt>
    <dgm:pt modelId="{D45B6AB8-05D9-4561-8C2D-74451AC56D40}" type="pres">
      <dgm:prSet presAssocID="{8EA2EC4E-AE0F-4417-95F3-AAD0B891C9AD}" presName="rootComposite" presStyleCnt="0"/>
      <dgm:spPr/>
    </dgm:pt>
    <dgm:pt modelId="{1037414C-CA8E-4B31-9B3D-ABBC5ADAE5AA}" type="pres">
      <dgm:prSet presAssocID="{8EA2EC4E-AE0F-4417-95F3-AAD0B891C9AD}" presName="rootText" presStyleLbl="node4" presStyleIdx="0" presStyleCnt="3" custScaleX="197892">
        <dgm:presLayoutVars>
          <dgm:chPref val="3"/>
        </dgm:presLayoutVars>
      </dgm:prSet>
      <dgm:spPr/>
    </dgm:pt>
    <dgm:pt modelId="{C793BE9A-D6EE-4C78-950E-AA6343C6B4F0}" type="pres">
      <dgm:prSet presAssocID="{8EA2EC4E-AE0F-4417-95F3-AAD0B891C9AD}" presName="rootConnector" presStyleLbl="node4" presStyleIdx="0" presStyleCnt="3"/>
      <dgm:spPr/>
    </dgm:pt>
    <dgm:pt modelId="{0E3E383D-F6BB-4D93-A2DB-FBF57986547B}" type="pres">
      <dgm:prSet presAssocID="{8EA2EC4E-AE0F-4417-95F3-AAD0B891C9AD}" presName="hierChild4" presStyleCnt="0"/>
      <dgm:spPr/>
    </dgm:pt>
    <dgm:pt modelId="{6960C586-7B28-47A0-9948-85F7E9D86112}" type="pres">
      <dgm:prSet presAssocID="{8EA2EC4E-AE0F-4417-95F3-AAD0B891C9AD}" presName="hierChild5" presStyleCnt="0"/>
      <dgm:spPr/>
    </dgm:pt>
    <dgm:pt modelId="{7378091A-3F57-433B-B167-24D78883EB5C}" type="pres">
      <dgm:prSet presAssocID="{C1949772-60DC-4947-BF0A-C9ED924B779F}" presName="Name37" presStyleLbl="parChTrans1D4" presStyleIdx="1" presStyleCnt="3"/>
      <dgm:spPr/>
    </dgm:pt>
    <dgm:pt modelId="{BD7A0F38-5123-4978-A837-E0A1F0DA7C14}" type="pres">
      <dgm:prSet presAssocID="{31D6A55D-9440-429F-8FC6-2C37ABBD2DE6}" presName="hierRoot2" presStyleCnt="0">
        <dgm:presLayoutVars>
          <dgm:hierBranch val="init"/>
        </dgm:presLayoutVars>
      </dgm:prSet>
      <dgm:spPr/>
    </dgm:pt>
    <dgm:pt modelId="{708EE827-57B0-403A-AE24-C075B111B9EB}" type="pres">
      <dgm:prSet presAssocID="{31D6A55D-9440-429F-8FC6-2C37ABBD2DE6}" presName="rootComposite" presStyleCnt="0"/>
      <dgm:spPr/>
    </dgm:pt>
    <dgm:pt modelId="{E4900031-1F71-47CE-A6C7-3E039A473653}" type="pres">
      <dgm:prSet presAssocID="{31D6A55D-9440-429F-8FC6-2C37ABBD2DE6}" presName="rootText" presStyleLbl="node4" presStyleIdx="1" presStyleCnt="3" custScaleX="197892">
        <dgm:presLayoutVars>
          <dgm:chPref val="3"/>
        </dgm:presLayoutVars>
      </dgm:prSet>
      <dgm:spPr/>
    </dgm:pt>
    <dgm:pt modelId="{482BC241-8687-4EEC-A6B1-47A150F457CA}" type="pres">
      <dgm:prSet presAssocID="{31D6A55D-9440-429F-8FC6-2C37ABBD2DE6}" presName="rootConnector" presStyleLbl="node4" presStyleIdx="1" presStyleCnt="3"/>
      <dgm:spPr/>
    </dgm:pt>
    <dgm:pt modelId="{E0867A8B-7B10-4367-889D-3011644EF247}" type="pres">
      <dgm:prSet presAssocID="{31D6A55D-9440-429F-8FC6-2C37ABBD2DE6}" presName="hierChild4" presStyleCnt="0"/>
      <dgm:spPr/>
    </dgm:pt>
    <dgm:pt modelId="{C2B88EB5-4825-47D6-BD86-C3EF32631BB7}" type="pres">
      <dgm:prSet presAssocID="{31D6A55D-9440-429F-8FC6-2C37ABBD2DE6}" presName="hierChild5" presStyleCnt="0"/>
      <dgm:spPr/>
    </dgm:pt>
    <dgm:pt modelId="{025BA3CC-D1FD-4CC5-9BD3-FB2E9784946A}" type="pres">
      <dgm:prSet presAssocID="{888B1CB9-7C98-416F-8437-6D45CC6CE9E8}" presName="Name37" presStyleLbl="parChTrans1D4" presStyleIdx="2" presStyleCnt="3"/>
      <dgm:spPr/>
    </dgm:pt>
    <dgm:pt modelId="{DE63E091-B528-4B8A-A9E8-6FE2AEA759AD}" type="pres">
      <dgm:prSet presAssocID="{EE5D270B-27B1-405C-9E85-3E458BA51403}" presName="hierRoot2" presStyleCnt="0">
        <dgm:presLayoutVars>
          <dgm:hierBranch val="init"/>
        </dgm:presLayoutVars>
      </dgm:prSet>
      <dgm:spPr/>
    </dgm:pt>
    <dgm:pt modelId="{2E15733B-B200-4CA7-B6A8-4A1994FA8E1D}" type="pres">
      <dgm:prSet presAssocID="{EE5D270B-27B1-405C-9E85-3E458BA51403}" presName="rootComposite" presStyleCnt="0"/>
      <dgm:spPr/>
    </dgm:pt>
    <dgm:pt modelId="{971A6B28-EA56-41C4-9531-5E3F626767C2}" type="pres">
      <dgm:prSet presAssocID="{EE5D270B-27B1-405C-9E85-3E458BA51403}" presName="rootText" presStyleLbl="node4" presStyleIdx="2" presStyleCnt="3" custScaleX="197892">
        <dgm:presLayoutVars>
          <dgm:chPref val="3"/>
        </dgm:presLayoutVars>
      </dgm:prSet>
      <dgm:spPr/>
    </dgm:pt>
    <dgm:pt modelId="{6739980F-448C-4E49-8BD3-1B01A84E1FCC}" type="pres">
      <dgm:prSet presAssocID="{EE5D270B-27B1-405C-9E85-3E458BA51403}" presName="rootConnector" presStyleLbl="node4" presStyleIdx="2" presStyleCnt="3"/>
      <dgm:spPr/>
    </dgm:pt>
    <dgm:pt modelId="{39945EC7-5A97-4595-A186-DF0E7E3B8432}" type="pres">
      <dgm:prSet presAssocID="{EE5D270B-27B1-405C-9E85-3E458BA51403}" presName="hierChild4" presStyleCnt="0"/>
      <dgm:spPr/>
    </dgm:pt>
    <dgm:pt modelId="{34C9CC0C-5E09-4A1A-8CBB-8A69EB514AB5}" type="pres">
      <dgm:prSet presAssocID="{EE5D270B-27B1-405C-9E85-3E458BA51403}" presName="hierChild5" presStyleCnt="0"/>
      <dgm:spPr/>
    </dgm:pt>
    <dgm:pt modelId="{B7F3CB18-7124-4CEE-8C8E-FD054839C53C}" type="pres">
      <dgm:prSet presAssocID="{EA8873F5-8A6E-489C-A30A-54421CEB0D90}" presName="hierChild5" presStyleCnt="0"/>
      <dgm:spPr/>
    </dgm:pt>
    <dgm:pt modelId="{114B4711-E520-40E0-BDE2-B4D4991C5BBF}" type="pres">
      <dgm:prSet presAssocID="{C531CA4E-B862-4266-95C3-51796B5A60DC}" presName="hierChild5" presStyleCnt="0"/>
      <dgm:spPr/>
    </dgm:pt>
    <dgm:pt modelId="{0DC51525-6BDB-4CC7-A3C2-E419EE019099}" type="pres">
      <dgm:prSet presAssocID="{248C9740-2B50-48C3-8C52-7CC79F6A0119}" presName="hierChild3" presStyleCnt="0"/>
      <dgm:spPr/>
    </dgm:pt>
  </dgm:ptLst>
  <dgm:cxnLst>
    <dgm:cxn modelId="{7161A702-8DA6-465F-A618-C7435662CA96}" type="presOf" srcId="{9392BC86-F52F-4FFC-9220-762AB58998A3}" destId="{98F9A190-51AA-4FA3-B9F5-9246F213A0E8}" srcOrd="0" destOrd="0" presId="urn:microsoft.com/office/officeart/2005/8/layout/orgChart1"/>
    <dgm:cxn modelId="{2C7A0C03-8536-45B3-BB89-51906C4DCE8E}" type="presOf" srcId="{8EA2EC4E-AE0F-4417-95F3-AAD0B891C9AD}" destId="{1037414C-CA8E-4B31-9B3D-ABBC5ADAE5AA}" srcOrd="0" destOrd="0" presId="urn:microsoft.com/office/officeart/2005/8/layout/orgChart1"/>
    <dgm:cxn modelId="{A2215803-6EC9-4208-8010-96AD7F8EB6A1}" type="presOf" srcId="{31D6A55D-9440-429F-8FC6-2C37ABBD2DE6}" destId="{E4900031-1F71-47CE-A6C7-3E039A473653}" srcOrd="0" destOrd="0" presId="urn:microsoft.com/office/officeart/2005/8/layout/orgChart1"/>
    <dgm:cxn modelId="{7BCCC603-2570-4B2D-A2FF-F53A9B529012}" type="presOf" srcId="{0C3A4849-ECC8-4CF3-ABDD-BA8518310323}" destId="{B9BEE360-5D11-41BF-A26F-DB8B0409A148}" srcOrd="0" destOrd="0" presId="urn:microsoft.com/office/officeart/2005/8/layout/orgChart1"/>
    <dgm:cxn modelId="{88008D08-6750-4810-AEA4-A2674D4F1BFE}" srcId="{9C49309E-7B61-47EE-B5D7-B44F7A4C4939}" destId="{99D98193-673D-4B14-8363-BC80861DEA69}" srcOrd="1" destOrd="0" parTransId="{9392BC86-F52F-4FFC-9220-762AB58998A3}" sibTransId="{167797A0-610E-4F09-A160-2A1BF71CCD47}"/>
    <dgm:cxn modelId="{2566FD09-DD8C-45CB-93F5-0FEE06E239B9}" srcId="{9C49309E-7B61-47EE-B5D7-B44F7A4C4939}" destId="{ACC288D6-F62A-47C3-99DA-7EF3AE3525A4}" srcOrd="0" destOrd="0" parTransId="{3D495069-B96E-4A93-B22D-9D2765B8FBF7}" sibTransId="{3DF6B008-9722-4825-B6F4-33AEF13DBAC0}"/>
    <dgm:cxn modelId="{CA56BD0A-5E13-40B4-AC6D-9A61ABCF397D}" type="presOf" srcId="{815E74E5-C86C-41F7-847C-BCF9B2D74586}" destId="{F771172B-96D3-44B7-8D67-F24CE8B8B6B9}" srcOrd="0" destOrd="0" presId="urn:microsoft.com/office/officeart/2005/8/layout/orgChart1"/>
    <dgm:cxn modelId="{73CDAB0C-9C23-4FFE-A499-95A2A3415606}" type="presOf" srcId="{31D6A55D-9440-429F-8FC6-2C37ABBD2DE6}" destId="{482BC241-8687-4EEC-A6B1-47A150F457CA}" srcOrd="1" destOrd="0" presId="urn:microsoft.com/office/officeart/2005/8/layout/orgChart1"/>
    <dgm:cxn modelId="{58A7620D-E475-43C4-A83A-E94A14BD672E}" type="presOf" srcId="{248C9740-2B50-48C3-8C52-7CC79F6A0119}" destId="{F5351334-89FB-4936-9D31-400344707E42}" srcOrd="0" destOrd="0" presId="urn:microsoft.com/office/officeart/2005/8/layout/orgChart1"/>
    <dgm:cxn modelId="{7FADEC10-EBFF-47B5-ABFF-5C8832FC74F4}" type="presOf" srcId="{8EA2EC4E-AE0F-4417-95F3-AAD0B891C9AD}" destId="{C793BE9A-D6EE-4C78-950E-AA6343C6B4F0}" srcOrd="1" destOrd="0" presId="urn:microsoft.com/office/officeart/2005/8/layout/orgChart1"/>
    <dgm:cxn modelId="{7768021D-1655-475B-A750-A8C158931C29}" srcId="{248C9740-2B50-48C3-8C52-7CC79F6A0119}" destId="{9C49309E-7B61-47EE-B5D7-B44F7A4C4939}" srcOrd="0" destOrd="0" parTransId="{815E74E5-C86C-41F7-847C-BCF9B2D74586}" sibTransId="{1654209D-ED8C-4E2C-BBF7-EE8699AA788B}"/>
    <dgm:cxn modelId="{DD522D2A-4016-411F-9E61-92284049C788}" type="presOf" srcId="{02BE40AA-9DBE-470A-AF22-DA7E95B5E78F}" destId="{06EB1652-A692-4D61-815A-DF6E204DA5F6}" srcOrd="0" destOrd="0" presId="urn:microsoft.com/office/officeart/2005/8/layout/orgChart1"/>
    <dgm:cxn modelId="{45E2D32B-2D05-4568-9A40-1B5AD0366609}" type="presOf" srcId="{C1949772-60DC-4947-BF0A-C9ED924B779F}" destId="{7378091A-3F57-433B-B167-24D78883EB5C}" srcOrd="0" destOrd="0" presId="urn:microsoft.com/office/officeart/2005/8/layout/orgChart1"/>
    <dgm:cxn modelId="{5D87682C-C4E5-48E7-86FD-D3DA7BA41C18}" srcId="{EA8873F5-8A6E-489C-A30A-54421CEB0D90}" destId="{8EA2EC4E-AE0F-4417-95F3-AAD0B891C9AD}" srcOrd="0" destOrd="0" parTransId="{2EDDB7CD-6A91-4CD3-971F-0E8BCAA02B45}" sibTransId="{892DF7B9-BF8C-41BF-AE88-40B082880D2A}"/>
    <dgm:cxn modelId="{F6756333-6207-46B0-8EB2-75A4FBDA4D8C}" type="presOf" srcId="{96D936CB-EE0C-451B-8EF2-A190693338BE}" destId="{A79BBA27-F901-4BA4-88A4-DA127E191C16}" srcOrd="0" destOrd="0" presId="urn:microsoft.com/office/officeart/2005/8/layout/orgChart1"/>
    <dgm:cxn modelId="{AA2A2D3A-0BF8-49F8-876D-DE51ECF56A5B}" type="presOf" srcId="{1BBBB070-7FD2-4CA6-A275-3A1224573F82}" destId="{97F15765-6333-4F79-A5C8-580834327543}" srcOrd="0" destOrd="0" presId="urn:microsoft.com/office/officeart/2005/8/layout/orgChart1"/>
    <dgm:cxn modelId="{CA50DD40-FE06-4AF9-979D-2BEEEAA74575}" type="presOf" srcId="{7F6BDC4D-2B0B-4ABB-9734-AB3079687BF9}" destId="{36D12C46-7FD6-4905-885B-F1080CCE955F}" srcOrd="0" destOrd="0" presId="urn:microsoft.com/office/officeart/2005/8/layout/orgChart1"/>
    <dgm:cxn modelId="{3D38D35D-B080-49CF-8C68-F3CB9E3F615F}" type="presOf" srcId="{2B9E9265-3FDF-496A-84DA-EA58AD2B0237}" destId="{2FD849DC-EB8B-4A6A-8BC6-EE09FF7E2AA8}" srcOrd="1" destOrd="0" presId="urn:microsoft.com/office/officeart/2005/8/layout/orgChart1"/>
    <dgm:cxn modelId="{D35BA260-3DA6-48E4-A803-AC4BD933C1E5}" type="presOf" srcId="{ACC288D6-F62A-47C3-99DA-7EF3AE3525A4}" destId="{14D2FA80-3189-4CFF-9EC1-4277F9B5CB9D}" srcOrd="1" destOrd="0" presId="urn:microsoft.com/office/officeart/2005/8/layout/orgChart1"/>
    <dgm:cxn modelId="{A495D560-D6F2-4897-AB28-BC7768B72239}" srcId="{248C9740-2B50-48C3-8C52-7CC79F6A0119}" destId="{C531CA4E-B862-4266-95C3-51796B5A60DC}" srcOrd="2" destOrd="0" parTransId="{A38B7443-1A31-4300-9A0D-99FC61768260}" sibTransId="{A5A45FDF-44F3-4E31-90DC-B4268729578B}"/>
    <dgm:cxn modelId="{BAA6D542-D704-4920-881E-28AF62AA4D73}" type="presOf" srcId="{C531CA4E-B862-4266-95C3-51796B5A60DC}" destId="{415A60DF-D102-4167-9C83-5E356171CF9C}" srcOrd="1" destOrd="0" presId="urn:microsoft.com/office/officeart/2005/8/layout/orgChart1"/>
    <dgm:cxn modelId="{F2C86363-C017-41B2-8480-299F09774611}" srcId="{29FA9B4D-58AA-462C-9235-859DA0A1AD62}" destId="{0C3A4849-ECC8-4CF3-ABDD-BA8518310323}" srcOrd="1" destOrd="0" parTransId="{7F4A3ABA-D3C9-4321-AA75-A9DDBCABBF8A}" sibTransId="{F8EAAAF0-CC55-411C-8F96-BE963636EBC7}"/>
    <dgm:cxn modelId="{12668E43-95C3-483F-84AC-E71C3E4D631F}" type="presOf" srcId="{99D98193-673D-4B14-8363-BC80861DEA69}" destId="{5FEE22CF-75A2-4A0F-A565-FEDBD30AC721}" srcOrd="0" destOrd="0" presId="urn:microsoft.com/office/officeart/2005/8/layout/orgChart1"/>
    <dgm:cxn modelId="{0520FA63-474E-4C79-B110-B3D079A0F472}" type="presOf" srcId="{C531CA4E-B862-4266-95C3-51796B5A60DC}" destId="{93FFC2A6-B279-48AA-B31B-4A6E7B78287F}" srcOrd="0" destOrd="0" presId="urn:microsoft.com/office/officeart/2005/8/layout/orgChart1"/>
    <dgm:cxn modelId="{3F80EF64-DE03-454F-843A-94FC4A9D5428}" type="presOf" srcId="{3D495069-B96E-4A93-B22D-9D2765B8FBF7}" destId="{8F2F00E4-C039-470B-9A81-808B4CD9A0FE}" srcOrd="0" destOrd="0" presId="urn:microsoft.com/office/officeart/2005/8/layout/orgChart1"/>
    <dgm:cxn modelId="{D6002D67-2D2C-48B6-B1DF-74EB8AC0DDBB}" type="presOf" srcId="{99D98193-673D-4B14-8363-BC80861DEA69}" destId="{38D53C86-6793-4DB6-92AA-8561C945301A}" srcOrd="1" destOrd="0" presId="urn:microsoft.com/office/officeart/2005/8/layout/orgChart1"/>
    <dgm:cxn modelId="{C42F5F48-C8D4-4E85-94E3-7BB500057322}" type="presOf" srcId="{37DFD67C-A7AD-4BC1-8CC2-92B82180DC30}" destId="{B531DB8F-B636-4D20-B5A7-E7C0F65767B0}" srcOrd="0" destOrd="0" presId="urn:microsoft.com/office/officeart/2005/8/layout/orgChart1"/>
    <dgm:cxn modelId="{3C988E49-987B-46A7-BDB8-647E9C6C3ADA}" type="presOf" srcId="{ABDE4430-0815-4E32-BB03-700DD95526A3}" destId="{C12D6A7C-DAE1-4736-99C1-D87F6E8AE249}" srcOrd="0" destOrd="0" presId="urn:microsoft.com/office/officeart/2005/8/layout/orgChart1"/>
    <dgm:cxn modelId="{420BEC4A-3648-4346-87FE-328041A799F0}" type="presOf" srcId="{EE5D270B-27B1-405C-9E85-3E458BA51403}" destId="{6739980F-448C-4E49-8BD3-1B01A84E1FCC}" srcOrd="1" destOrd="0" presId="urn:microsoft.com/office/officeart/2005/8/layout/orgChart1"/>
    <dgm:cxn modelId="{D751256D-B613-471F-9753-10880F245813}" srcId="{EA8873F5-8A6E-489C-A30A-54421CEB0D90}" destId="{EE5D270B-27B1-405C-9E85-3E458BA51403}" srcOrd="2" destOrd="0" parTransId="{888B1CB9-7C98-416F-8437-6D45CC6CE9E8}" sibTransId="{14060654-38CA-43C2-B41D-B2F3F732B349}"/>
    <dgm:cxn modelId="{C1888454-762C-49DA-9297-8804614EB7D3}" srcId="{29FA9B4D-58AA-462C-9235-859DA0A1AD62}" destId="{7F6BDC4D-2B0B-4ABB-9734-AB3079687BF9}" srcOrd="0" destOrd="0" parTransId="{02BE40AA-9DBE-470A-AF22-DA7E95B5E78F}" sibTransId="{F5D34AD6-2CC5-45ED-9B4A-EF9E893E6C7F}"/>
    <dgm:cxn modelId="{DA6FA074-B54B-432F-B1D6-BCD271E9BF7E}" srcId="{29FA9B4D-58AA-462C-9235-859DA0A1AD62}" destId="{2B9E9265-3FDF-496A-84DA-EA58AD2B0237}" srcOrd="2" destOrd="0" parTransId="{37DFD67C-A7AD-4BC1-8CC2-92B82180DC30}" sibTransId="{694B8BF3-0127-4E64-8AE0-1CDDF5FA6650}"/>
    <dgm:cxn modelId="{61897177-A6D7-4710-A0A8-064FB64EA01D}" type="presOf" srcId="{888B1CB9-7C98-416F-8437-6D45CC6CE9E8}" destId="{025BA3CC-D1FD-4CC5-9BD3-FB2E9784946A}" srcOrd="0" destOrd="0" presId="urn:microsoft.com/office/officeart/2005/8/layout/orgChart1"/>
    <dgm:cxn modelId="{CCF9FF7F-1919-47FF-AF6E-24E193BD2894}" type="presOf" srcId="{9C49309E-7B61-47EE-B5D7-B44F7A4C4939}" destId="{B2F7A6F4-D7EB-46AD-AE05-527E87987209}" srcOrd="0" destOrd="0" presId="urn:microsoft.com/office/officeart/2005/8/layout/orgChart1"/>
    <dgm:cxn modelId="{2BC85180-73E3-4B04-A9EB-4D0A9E5D1969}" type="presOf" srcId="{0C8F31B5-48AC-40A5-8213-92E22CF4FE4F}" destId="{41ACB6AC-30AF-4791-9454-C4C220A5732B}" srcOrd="0" destOrd="0" presId="urn:microsoft.com/office/officeart/2005/8/layout/orgChart1"/>
    <dgm:cxn modelId="{BC308882-DCC8-4852-9741-F9B48F6E2EE3}" srcId="{248C9740-2B50-48C3-8C52-7CC79F6A0119}" destId="{29FA9B4D-58AA-462C-9235-859DA0A1AD62}" srcOrd="1" destOrd="0" parTransId="{0C8F31B5-48AC-40A5-8213-92E22CF4FE4F}" sibTransId="{6C79E785-8899-430B-9088-CCDDC877DCB8}"/>
    <dgm:cxn modelId="{3FAE0F83-B894-4DAE-88B0-47D100D153E6}" type="presOf" srcId="{2B9E9265-3FDF-496A-84DA-EA58AD2B0237}" destId="{77605F43-438D-499D-B8B4-1EFC20E2E1D5}" srcOrd="0" destOrd="0" presId="urn:microsoft.com/office/officeart/2005/8/layout/orgChart1"/>
    <dgm:cxn modelId="{E8F28C87-146E-473D-81AD-0F1A4757D0DF}" srcId="{1BBBB070-7FD2-4CA6-A275-3A1224573F82}" destId="{248C9740-2B50-48C3-8C52-7CC79F6A0119}" srcOrd="0" destOrd="0" parTransId="{4C9A66FE-7424-43C9-A2DE-33C59988403F}" sibTransId="{5CBF96F7-E195-4155-8213-549E1D44A04F}"/>
    <dgm:cxn modelId="{0E0CFF94-D625-4C12-B2FA-625627329360}" type="presOf" srcId="{EA8873F5-8A6E-489C-A30A-54421CEB0D90}" destId="{1EC6A53E-54BA-4BC1-8211-AF2ADEB6AA45}" srcOrd="1" destOrd="0" presId="urn:microsoft.com/office/officeart/2005/8/layout/orgChart1"/>
    <dgm:cxn modelId="{3AFD1D9F-1F26-4053-AFB8-8087F2CCB0B5}" type="presOf" srcId="{7F6BDC4D-2B0B-4ABB-9734-AB3079687BF9}" destId="{307F60A8-91DD-40F0-9DCE-F4280845C1CF}" srcOrd="1" destOrd="0" presId="urn:microsoft.com/office/officeart/2005/8/layout/orgChart1"/>
    <dgm:cxn modelId="{BBA174A0-1002-404A-9197-1BD3F4FDB35E}" type="presOf" srcId="{ACC288D6-F62A-47C3-99DA-7EF3AE3525A4}" destId="{6E3FA7A3-76AA-4B55-B3B9-C8C20DDB3A42}" srcOrd="0" destOrd="0" presId="urn:microsoft.com/office/officeart/2005/8/layout/orgChart1"/>
    <dgm:cxn modelId="{1D96AEA4-E06C-4E47-BF26-4E8547B92297}" type="presOf" srcId="{FB5C1AAA-C853-4EEA-8A94-4919B5F172EF}" destId="{49619AF3-5CA1-42DD-BB19-A267853A2723}" srcOrd="0" destOrd="0" presId="urn:microsoft.com/office/officeart/2005/8/layout/orgChart1"/>
    <dgm:cxn modelId="{B3286BA7-38E9-4373-A566-8D36CFF6C284}" type="presOf" srcId="{A38B7443-1A31-4300-9A0D-99FC61768260}" destId="{E9E05777-FDE0-40A0-8AC3-D34C2FE42ACC}" srcOrd="0" destOrd="0" presId="urn:microsoft.com/office/officeart/2005/8/layout/orgChart1"/>
    <dgm:cxn modelId="{ED36DEBC-3EFB-4966-A56C-43CDA4AF2264}" type="presOf" srcId="{9C49309E-7B61-47EE-B5D7-B44F7A4C4939}" destId="{749F233C-E270-4B51-9F37-F0A6735FE7DA}" srcOrd="1" destOrd="0" presId="urn:microsoft.com/office/officeart/2005/8/layout/orgChart1"/>
    <dgm:cxn modelId="{2BAC86BE-CBCB-4E32-80DA-11884F4333C9}" type="presOf" srcId="{EE5D270B-27B1-405C-9E85-3E458BA51403}" destId="{971A6B28-EA56-41C4-9531-5E3F626767C2}" srcOrd="0" destOrd="0" presId="urn:microsoft.com/office/officeart/2005/8/layout/orgChart1"/>
    <dgm:cxn modelId="{3C509DC0-E97E-4F06-AC3C-37437C4F8644}" type="presOf" srcId="{2EDDB7CD-6A91-4CD3-971F-0E8BCAA02B45}" destId="{4912AED7-40E2-4BF0-AD96-B00AC637E921}" srcOrd="0" destOrd="0" presId="urn:microsoft.com/office/officeart/2005/8/layout/orgChart1"/>
    <dgm:cxn modelId="{D4E26DCA-6AA3-4F99-811D-63D87C3F3488}" srcId="{EA8873F5-8A6E-489C-A30A-54421CEB0D90}" destId="{31D6A55D-9440-429F-8FC6-2C37ABBD2DE6}" srcOrd="1" destOrd="0" parTransId="{C1949772-60DC-4947-BF0A-C9ED924B779F}" sibTransId="{BEE985E5-3DB4-4F95-AE30-DB4506624E53}"/>
    <dgm:cxn modelId="{9BE9BBCA-0A95-40E4-8FE0-98E80566136E}" type="presOf" srcId="{0C3A4849-ECC8-4CF3-ABDD-BA8518310323}" destId="{AF9D070C-4650-4A1A-805B-F812F99B46A6}" srcOrd="1" destOrd="0" presId="urn:microsoft.com/office/officeart/2005/8/layout/orgChart1"/>
    <dgm:cxn modelId="{5085A0CB-0CDE-4125-AEBE-4E7E74612BB6}" type="presOf" srcId="{29FA9B4D-58AA-462C-9235-859DA0A1AD62}" destId="{8E2058A8-64E3-46FF-A4C3-C86126C28043}" srcOrd="0" destOrd="0" presId="urn:microsoft.com/office/officeart/2005/8/layout/orgChart1"/>
    <dgm:cxn modelId="{4BC72FCC-6010-4FE7-B27C-EB92917A7D39}" srcId="{9C49309E-7B61-47EE-B5D7-B44F7A4C4939}" destId="{FB5C1AAA-C853-4EEA-8A94-4919B5F172EF}" srcOrd="2" destOrd="0" parTransId="{ABDE4430-0815-4E32-BB03-700DD95526A3}" sibTransId="{9E06252C-85CD-4335-84D0-839B75BBF612}"/>
    <dgm:cxn modelId="{B58DFCD4-8602-41DF-8498-A4635DAD6EE7}" type="presOf" srcId="{EA8873F5-8A6E-489C-A30A-54421CEB0D90}" destId="{27635F50-5F8A-4BD6-90B2-D7E66EBD2977}" srcOrd="0" destOrd="0" presId="urn:microsoft.com/office/officeart/2005/8/layout/orgChart1"/>
    <dgm:cxn modelId="{A3916DDA-A856-483F-A3E8-43E6B84430DF}" type="presOf" srcId="{248C9740-2B50-48C3-8C52-7CC79F6A0119}" destId="{E64F6944-E58A-43CA-91D3-550C89D423C0}" srcOrd="1" destOrd="0" presId="urn:microsoft.com/office/officeart/2005/8/layout/orgChart1"/>
    <dgm:cxn modelId="{ADAAC6DD-017A-4BE2-8625-A26633B43904}" type="presOf" srcId="{29FA9B4D-58AA-462C-9235-859DA0A1AD62}" destId="{370B9AE7-348A-4D50-AB10-A983E544169F}" srcOrd="1" destOrd="0" presId="urn:microsoft.com/office/officeart/2005/8/layout/orgChart1"/>
    <dgm:cxn modelId="{8BA77BF1-1732-44C2-853C-A65381F20D6B}" srcId="{C531CA4E-B862-4266-95C3-51796B5A60DC}" destId="{EA8873F5-8A6E-489C-A30A-54421CEB0D90}" srcOrd="0" destOrd="0" parTransId="{96D936CB-EE0C-451B-8EF2-A190693338BE}" sibTransId="{AC5A15BD-E4B8-4EB0-92FE-BBEBED182CEB}"/>
    <dgm:cxn modelId="{91EF53FD-DD6D-4CD9-81DB-7424181815B2}" type="presOf" srcId="{FB5C1AAA-C853-4EEA-8A94-4919B5F172EF}" destId="{BFA8879D-EDD3-4C2F-9452-C21CCD518C7A}" srcOrd="1" destOrd="0" presId="urn:microsoft.com/office/officeart/2005/8/layout/orgChart1"/>
    <dgm:cxn modelId="{0D3A68FE-0570-4AFE-8697-7D8E05B6CF61}" type="presOf" srcId="{7F4A3ABA-D3C9-4321-AA75-A9DDBCABBF8A}" destId="{DB058330-54AF-4947-8322-BF0371F2117B}" srcOrd="0" destOrd="0" presId="urn:microsoft.com/office/officeart/2005/8/layout/orgChart1"/>
    <dgm:cxn modelId="{9A6FDCB2-FE7E-478F-8C63-8AEA4BAE625C}" type="presParOf" srcId="{97F15765-6333-4F79-A5C8-580834327543}" destId="{198740F8-8884-47B3-AFDD-4131D4BDF9ED}" srcOrd="0" destOrd="0" presId="urn:microsoft.com/office/officeart/2005/8/layout/orgChart1"/>
    <dgm:cxn modelId="{28E49746-1192-4D07-B7A9-1EC82BCFD898}" type="presParOf" srcId="{198740F8-8884-47B3-AFDD-4131D4BDF9ED}" destId="{DFA2D439-CEED-459B-9110-8D62FD2A524C}" srcOrd="0" destOrd="0" presId="urn:microsoft.com/office/officeart/2005/8/layout/orgChart1"/>
    <dgm:cxn modelId="{21112610-422A-4E5A-A168-1B23D1BD0DD8}" type="presParOf" srcId="{DFA2D439-CEED-459B-9110-8D62FD2A524C}" destId="{F5351334-89FB-4936-9D31-400344707E42}" srcOrd="0" destOrd="0" presId="urn:microsoft.com/office/officeart/2005/8/layout/orgChart1"/>
    <dgm:cxn modelId="{96CCD08A-9A0D-4318-ADA0-59F058FCC7C6}" type="presParOf" srcId="{DFA2D439-CEED-459B-9110-8D62FD2A524C}" destId="{E64F6944-E58A-43CA-91D3-550C89D423C0}" srcOrd="1" destOrd="0" presId="urn:microsoft.com/office/officeart/2005/8/layout/orgChart1"/>
    <dgm:cxn modelId="{C5B7DAD0-323F-482F-81CB-81387DFF12F2}" type="presParOf" srcId="{198740F8-8884-47B3-AFDD-4131D4BDF9ED}" destId="{B3799831-A2B9-4B3D-B39D-DB0DE56EF4AB}" srcOrd="1" destOrd="0" presId="urn:microsoft.com/office/officeart/2005/8/layout/orgChart1"/>
    <dgm:cxn modelId="{3C3313AA-EA4B-488B-BD4E-C2A617587A4C}" type="presParOf" srcId="{B3799831-A2B9-4B3D-B39D-DB0DE56EF4AB}" destId="{F771172B-96D3-44B7-8D67-F24CE8B8B6B9}" srcOrd="0" destOrd="0" presId="urn:microsoft.com/office/officeart/2005/8/layout/orgChart1"/>
    <dgm:cxn modelId="{E61BA7D1-4876-42C4-8B13-C7CC4551F562}" type="presParOf" srcId="{B3799831-A2B9-4B3D-B39D-DB0DE56EF4AB}" destId="{690EA5AF-307C-4F19-AC08-F394128453E9}" srcOrd="1" destOrd="0" presId="urn:microsoft.com/office/officeart/2005/8/layout/orgChart1"/>
    <dgm:cxn modelId="{18532E26-EB14-4BC3-8E78-8EFCFBB52E8B}" type="presParOf" srcId="{690EA5AF-307C-4F19-AC08-F394128453E9}" destId="{3EAFA0AA-ACBF-4EA2-A3C8-8B9B174B9EA8}" srcOrd="0" destOrd="0" presId="urn:microsoft.com/office/officeart/2005/8/layout/orgChart1"/>
    <dgm:cxn modelId="{853A383B-EF07-4D06-8745-664B46EAB528}" type="presParOf" srcId="{3EAFA0AA-ACBF-4EA2-A3C8-8B9B174B9EA8}" destId="{B2F7A6F4-D7EB-46AD-AE05-527E87987209}" srcOrd="0" destOrd="0" presId="urn:microsoft.com/office/officeart/2005/8/layout/orgChart1"/>
    <dgm:cxn modelId="{2AB65CA1-611D-422F-9012-6B6BB47D4BC6}" type="presParOf" srcId="{3EAFA0AA-ACBF-4EA2-A3C8-8B9B174B9EA8}" destId="{749F233C-E270-4B51-9F37-F0A6735FE7DA}" srcOrd="1" destOrd="0" presId="urn:microsoft.com/office/officeart/2005/8/layout/orgChart1"/>
    <dgm:cxn modelId="{0197E31F-6D94-4EBE-B507-CD7ABF97614C}" type="presParOf" srcId="{690EA5AF-307C-4F19-AC08-F394128453E9}" destId="{D5B5C754-4F04-410A-83A3-8A73DF8E54EA}" srcOrd="1" destOrd="0" presId="urn:microsoft.com/office/officeart/2005/8/layout/orgChart1"/>
    <dgm:cxn modelId="{1FC606EC-E4D7-48E9-91AF-92D785EFCE37}" type="presParOf" srcId="{D5B5C754-4F04-410A-83A3-8A73DF8E54EA}" destId="{8F2F00E4-C039-470B-9A81-808B4CD9A0FE}" srcOrd="0" destOrd="0" presId="urn:microsoft.com/office/officeart/2005/8/layout/orgChart1"/>
    <dgm:cxn modelId="{7F5B714F-FE8B-420C-984A-A949CC639785}" type="presParOf" srcId="{D5B5C754-4F04-410A-83A3-8A73DF8E54EA}" destId="{09F853EE-2564-407C-B56D-1C8DEE9A3B68}" srcOrd="1" destOrd="0" presId="urn:microsoft.com/office/officeart/2005/8/layout/orgChart1"/>
    <dgm:cxn modelId="{71F3F114-4460-4AE8-BC05-977920F5BF93}" type="presParOf" srcId="{09F853EE-2564-407C-B56D-1C8DEE9A3B68}" destId="{6D66CECA-569C-45AE-AA3B-90BBC4315462}" srcOrd="0" destOrd="0" presId="urn:microsoft.com/office/officeart/2005/8/layout/orgChart1"/>
    <dgm:cxn modelId="{751F6EA6-504F-42FB-B89F-434B7DE2CB15}" type="presParOf" srcId="{6D66CECA-569C-45AE-AA3B-90BBC4315462}" destId="{6E3FA7A3-76AA-4B55-B3B9-C8C20DDB3A42}" srcOrd="0" destOrd="0" presId="urn:microsoft.com/office/officeart/2005/8/layout/orgChart1"/>
    <dgm:cxn modelId="{F8DB7287-6510-4E55-A3CA-34080BFD623C}" type="presParOf" srcId="{6D66CECA-569C-45AE-AA3B-90BBC4315462}" destId="{14D2FA80-3189-4CFF-9EC1-4277F9B5CB9D}" srcOrd="1" destOrd="0" presId="urn:microsoft.com/office/officeart/2005/8/layout/orgChart1"/>
    <dgm:cxn modelId="{D5D24515-90C5-4095-B250-8D2D09886050}" type="presParOf" srcId="{09F853EE-2564-407C-B56D-1C8DEE9A3B68}" destId="{44AB3CBB-026A-431D-86FB-7574E8EDFA12}" srcOrd="1" destOrd="0" presId="urn:microsoft.com/office/officeart/2005/8/layout/orgChart1"/>
    <dgm:cxn modelId="{1D276821-B1B1-4AD4-9EE4-64318EF990AA}" type="presParOf" srcId="{09F853EE-2564-407C-B56D-1C8DEE9A3B68}" destId="{55098177-16F0-48FF-8DAF-E32F8BBA3D10}" srcOrd="2" destOrd="0" presId="urn:microsoft.com/office/officeart/2005/8/layout/orgChart1"/>
    <dgm:cxn modelId="{389ED206-B369-4E40-BCAF-1CB26011EB43}" type="presParOf" srcId="{D5B5C754-4F04-410A-83A3-8A73DF8E54EA}" destId="{98F9A190-51AA-4FA3-B9F5-9246F213A0E8}" srcOrd="2" destOrd="0" presId="urn:microsoft.com/office/officeart/2005/8/layout/orgChart1"/>
    <dgm:cxn modelId="{5BD799AF-922C-417B-9973-D0F4859964C6}" type="presParOf" srcId="{D5B5C754-4F04-410A-83A3-8A73DF8E54EA}" destId="{3AF9D4F1-7536-404B-A70D-CA5EB6BB8823}" srcOrd="3" destOrd="0" presId="urn:microsoft.com/office/officeart/2005/8/layout/orgChart1"/>
    <dgm:cxn modelId="{01FA138A-EF98-46F5-AF08-A304BBEC705F}" type="presParOf" srcId="{3AF9D4F1-7536-404B-A70D-CA5EB6BB8823}" destId="{D7A8E2B5-97DE-485C-814D-4CC311AD5D28}" srcOrd="0" destOrd="0" presId="urn:microsoft.com/office/officeart/2005/8/layout/orgChart1"/>
    <dgm:cxn modelId="{70EA7025-26A4-4207-B358-39763A34473A}" type="presParOf" srcId="{D7A8E2B5-97DE-485C-814D-4CC311AD5D28}" destId="{5FEE22CF-75A2-4A0F-A565-FEDBD30AC721}" srcOrd="0" destOrd="0" presId="urn:microsoft.com/office/officeart/2005/8/layout/orgChart1"/>
    <dgm:cxn modelId="{98E1829B-B9EC-4C4C-8EEF-8A9EC116D5E4}" type="presParOf" srcId="{D7A8E2B5-97DE-485C-814D-4CC311AD5D28}" destId="{38D53C86-6793-4DB6-92AA-8561C945301A}" srcOrd="1" destOrd="0" presId="urn:microsoft.com/office/officeart/2005/8/layout/orgChart1"/>
    <dgm:cxn modelId="{B7E0FCE0-EB73-4BB1-AA6F-A963C4E0CE9C}" type="presParOf" srcId="{3AF9D4F1-7536-404B-A70D-CA5EB6BB8823}" destId="{B0126206-4F92-45B8-B96C-6729E62CF251}" srcOrd="1" destOrd="0" presId="urn:microsoft.com/office/officeart/2005/8/layout/orgChart1"/>
    <dgm:cxn modelId="{4F9A0A01-201A-4475-9270-AFEA91A8D962}" type="presParOf" srcId="{3AF9D4F1-7536-404B-A70D-CA5EB6BB8823}" destId="{EF7540A3-4CFF-4755-8B02-EF6DDDA4F91C}" srcOrd="2" destOrd="0" presId="urn:microsoft.com/office/officeart/2005/8/layout/orgChart1"/>
    <dgm:cxn modelId="{04F45AD6-8337-4091-8D3D-8FF6402BF531}" type="presParOf" srcId="{D5B5C754-4F04-410A-83A3-8A73DF8E54EA}" destId="{C12D6A7C-DAE1-4736-99C1-D87F6E8AE249}" srcOrd="4" destOrd="0" presId="urn:microsoft.com/office/officeart/2005/8/layout/orgChart1"/>
    <dgm:cxn modelId="{7ECF7DEB-C666-4B68-9C96-B0BDF97D57F9}" type="presParOf" srcId="{D5B5C754-4F04-410A-83A3-8A73DF8E54EA}" destId="{14C2C98F-24FC-4EB8-AB22-00A61FDFA74A}" srcOrd="5" destOrd="0" presId="urn:microsoft.com/office/officeart/2005/8/layout/orgChart1"/>
    <dgm:cxn modelId="{3DBA52E6-AF98-4D7E-B9D5-B8FE8DB741B0}" type="presParOf" srcId="{14C2C98F-24FC-4EB8-AB22-00A61FDFA74A}" destId="{FF3483BC-6624-4554-8B29-43755913EAB0}" srcOrd="0" destOrd="0" presId="urn:microsoft.com/office/officeart/2005/8/layout/orgChart1"/>
    <dgm:cxn modelId="{E33382D0-04A3-4722-BF6E-D38AF3E140CD}" type="presParOf" srcId="{FF3483BC-6624-4554-8B29-43755913EAB0}" destId="{49619AF3-5CA1-42DD-BB19-A267853A2723}" srcOrd="0" destOrd="0" presId="urn:microsoft.com/office/officeart/2005/8/layout/orgChart1"/>
    <dgm:cxn modelId="{37949BC5-F27F-4967-A2CF-1E26A302125C}" type="presParOf" srcId="{FF3483BC-6624-4554-8B29-43755913EAB0}" destId="{BFA8879D-EDD3-4C2F-9452-C21CCD518C7A}" srcOrd="1" destOrd="0" presId="urn:microsoft.com/office/officeart/2005/8/layout/orgChart1"/>
    <dgm:cxn modelId="{6CF49167-7685-4FCB-AD13-97A960CE2E25}" type="presParOf" srcId="{14C2C98F-24FC-4EB8-AB22-00A61FDFA74A}" destId="{C41672F3-B5B3-46FC-8B3F-30F6E1ABD339}" srcOrd="1" destOrd="0" presId="urn:microsoft.com/office/officeart/2005/8/layout/orgChart1"/>
    <dgm:cxn modelId="{2E3A1750-9307-4386-835A-D88CF85E9AEE}" type="presParOf" srcId="{14C2C98F-24FC-4EB8-AB22-00A61FDFA74A}" destId="{F4D51D40-EFDF-44C1-A2F6-4FA0A3E15B6A}" srcOrd="2" destOrd="0" presId="urn:microsoft.com/office/officeart/2005/8/layout/orgChart1"/>
    <dgm:cxn modelId="{3C4B08B3-8246-40CF-BC6C-E2AD4AAA31E7}" type="presParOf" srcId="{690EA5AF-307C-4F19-AC08-F394128453E9}" destId="{44E90F7A-D1F4-49D8-A159-50871233EDA3}" srcOrd="2" destOrd="0" presId="urn:microsoft.com/office/officeart/2005/8/layout/orgChart1"/>
    <dgm:cxn modelId="{8A2AFD25-8A07-4292-9781-4022BB12FAEC}" type="presParOf" srcId="{B3799831-A2B9-4B3D-B39D-DB0DE56EF4AB}" destId="{41ACB6AC-30AF-4791-9454-C4C220A5732B}" srcOrd="2" destOrd="0" presId="urn:microsoft.com/office/officeart/2005/8/layout/orgChart1"/>
    <dgm:cxn modelId="{6BFCE37F-543C-4025-ABAE-1C923FCC1918}" type="presParOf" srcId="{B3799831-A2B9-4B3D-B39D-DB0DE56EF4AB}" destId="{7AF8F064-03D3-4F6B-9D1B-D07E15AD9AF6}" srcOrd="3" destOrd="0" presId="urn:microsoft.com/office/officeart/2005/8/layout/orgChart1"/>
    <dgm:cxn modelId="{2F4DA2C3-7CAD-4F6C-92B1-008BE778DEF0}" type="presParOf" srcId="{7AF8F064-03D3-4F6B-9D1B-D07E15AD9AF6}" destId="{D00FACDF-65C5-4C0B-82C4-091544D27D8A}" srcOrd="0" destOrd="0" presId="urn:microsoft.com/office/officeart/2005/8/layout/orgChart1"/>
    <dgm:cxn modelId="{1F9E7517-779B-42D5-A1AC-1F4462E422D0}" type="presParOf" srcId="{D00FACDF-65C5-4C0B-82C4-091544D27D8A}" destId="{8E2058A8-64E3-46FF-A4C3-C86126C28043}" srcOrd="0" destOrd="0" presId="urn:microsoft.com/office/officeart/2005/8/layout/orgChart1"/>
    <dgm:cxn modelId="{CD2C1A36-604A-4F3B-B5EF-115B6A688B6D}" type="presParOf" srcId="{D00FACDF-65C5-4C0B-82C4-091544D27D8A}" destId="{370B9AE7-348A-4D50-AB10-A983E544169F}" srcOrd="1" destOrd="0" presId="urn:microsoft.com/office/officeart/2005/8/layout/orgChart1"/>
    <dgm:cxn modelId="{673564F5-D9E8-4B15-8436-F39BF1752780}" type="presParOf" srcId="{7AF8F064-03D3-4F6B-9D1B-D07E15AD9AF6}" destId="{912A9A99-8AAA-4D10-9CE4-00538503CC9D}" srcOrd="1" destOrd="0" presId="urn:microsoft.com/office/officeart/2005/8/layout/orgChart1"/>
    <dgm:cxn modelId="{A75E1BBB-2C37-4099-87F5-88354E2FE914}" type="presParOf" srcId="{912A9A99-8AAA-4D10-9CE4-00538503CC9D}" destId="{06EB1652-A692-4D61-815A-DF6E204DA5F6}" srcOrd="0" destOrd="0" presId="urn:microsoft.com/office/officeart/2005/8/layout/orgChart1"/>
    <dgm:cxn modelId="{8E517B5C-0FBD-4E1F-B186-B451B4336163}" type="presParOf" srcId="{912A9A99-8AAA-4D10-9CE4-00538503CC9D}" destId="{20D88E7B-E77F-4DA7-BCD8-8490B595A0D7}" srcOrd="1" destOrd="0" presId="urn:microsoft.com/office/officeart/2005/8/layout/orgChart1"/>
    <dgm:cxn modelId="{A0F79CA0-DAA2-4F3F-9B3F-F15F5D118BD3}" type="presParOf" srcId="{20D88E7B-E77F-4DA7-BCD8-8490B595A0D7}" destId="{00128CAE-B197-45EF-ADBD-0039E63D22F7}" srcOrd="0" destOrd="0" presId="urn:microsoft.com/office/officeart/2005/8/layout/orgChart1"/>
    <dgm:cxn modelId="{4976E307-A315-4071-B9C9-9C4523692E76}" type="presParOf" srcId="{00128CAE-B197-45EF-ADBD-0039E63D22F7}" destId="{36D12C46-7FD6-4905-885B-F1080CCE955F}" srcOrd="0" destOrd="0" presId="urn:microsoft.com/office/officeart/2005/8/layout/orgChart1"/>
    <dgm:cxn modelId="{70E1708F-2C15-4D74-9198-7029AFEA8103}" type="presParOf" srcId="{00128CAE-B197-45EF-ADBD-0039E63D22F7}" destId="{307F60A8-91DD-40F0-9DCE-F4280845C1CF}" srcOrd="1" destOrd="0" presId="urn:microsoft.com/office/officeart/2005/8/layout/orgChart1"/>
    <dgm:cxn modelId="{EE5B15B1-346D-42CB-87C7-A19424D018BE}" type="presParOf" srcId="{20D88E7B-E77F-4DA7-BCD8-8490B595A0D7}" destId="{7E472FF4-8CD8-4BD5-A162-21464654E350}" srcOrd="1" destOrd="0" presId="urn:microsoft.com/office/officeart/2005/8/layout/orgChart1"/>
    <dgm:cxn modelId="{E637E72D-7926-4C79-ABBE-511A3411AD76}" type="presParOf" srcId="{20D88E7B-E77F-4DA7-BCD8-8490B595A0D7}" destId="{739939CB-48B9-495B-B7F4-F5D4C8FDF0B7}" srcOrd="2" destOrd="0" presId="urn:microsoft.com/office/officeart/2005/8/layout/orgChart1"/>
    <dgm:cxn modelId="{A1CC7593-C4CA-44CA-A4D7-AB96F4E9C74C}" type="presParOf" srcId="{912A9A99-8AAA-4D10-9CE4-00538503CC9D}" destId="{DB058330-54AF-4947-8322-BF0371F2117B}" srcOrd="2" destOrd="0" presId="urn:microsoft.com/office/officeart/2005/8/layout/orgChart1"/>
    <dgm:cxn modelId="{705769F0-2306-4D2C-9494-B44028C40EB4}" type="presParOf" srcId="{912A9A99-8AAA-4D10-9CE4-00538503CC9D}" destId="{31F28CA8-DED2-435E-B00C-D6625239A7D5}" srcOrd="3" destOrd="0" presId="urn:microsoft.com/office/officeart/2005/8/layout/orgChart1"/>
    <dgm:cxn modelId="{6CA646BE-A222-4C96-8780-028C6DD06CA6}" type="presParOf" srcId="{31F28CA8-DED2-435E-B00C-D6625239A7D5}" destId="{529C1B79-4C1C-40BA-AB60-E60F4C644069}" srcOrd="0" destOrd="0" presId="urn:microsoft.com/office/officeart/2005/8/layout/orgChart1"/>
    <dgm:cxn modelId="{DF38F74F-6214-42D1-A7FE-51E28D5F83AE}" type="presParOf" srcId="{529C1B79-4C1C-40BA-AB60-E60F4C644069}" destId="{B9BEE360-5D11-41BF-A26F-DB8B0409A148}" srcOrd="0" destOrd="0" presId="urn:microsoft.com/office/officeart/2005/8/layout/orgChart1"/>
    <dgm:cxn modelId="{06F298F6-65E7-44F0-9EF4-A3897486CB73}" type="presParOf" srcId="{529C1B79-4C1C-40BA-AB60-E60F4C644069}" destId="{AF9D070C-4650-4A1A-805B-F812F99B46A6}" srcOrd="1" destOrd="0" presId="urn:microsoft.com/office/officeart/2005/8/layout/orgChart1"/>
    <dgm:cxn modelId="{19C68D64-02A4-4B7D-A2DD-801E2EB63DCE}" type="presParOf" srcId="{31F28CA8-DED2-435E-B00C-D6625239A7D5}" destId="{DB259C34-5A4A-4E0C-B60A-8C8D90FE645F}" srcOrd="1" destOrd="0" presId="urn:microsoft.com/office/officeart/2005/8/layout/orgChart1"/>
    <dgm:cxn modelId="{B17485AA-06D6-4BDB-A9BE-51ACDB3BC8E0}" type="presParOf" srcId="{31F28CA8-DED2-435E-B00C-D6625239A7D5}" destId="{E14CF923-4FBC-4DD5-BB77-12A64E701691}" srcOrd="2" destOrd="0" presId="urn:microsoft.com/office/officeart/2005/8/layout/orgChart1"/>
    <dgm:cxn modelId="{AFB73792-4E8C-49D3-BEFD-022CF71367C2}" type="presParOf" srcId="{912A9A99-8AAA-4D10-9CE4-00538503CC9D}" destId="{B531DB8F-B636-4D20-B5A7-E7C0F65767B0}" srcOrd="4" destOrd="0" presId="urn:microsoft.com/office/officeart/2005/8/layout/orgChart1"/>
    <dgm:cxn modelId="{7C676651-1567-40D6-B38A-0567884875C2}" type="presParOf" srcId="{912A9A99-8AAA-4D10-9CE4-00538503CC9D}" destId="{8E5B5FA3-253C-4C52-BD93-F6F2F72EE6AE}" srcOrd="5" destOrd="0" presId="urn:microsoft.com/office/officeart/2005/8/layout/orgChart1"/>
    <dgm:cxn modelId="{D7D1228D-2C89-4C2C-BCBD-BB7A46D000B9}" type="presParOf" srcId="{8E5B5FA3-253C-4C52-BD93-F6F2F72EE6AE}" destId="{9DACC89A-70D6-4B79-A2C0-CB3C7F8B0864}" srcOrd="0" destOrd="0" presId="urn:microsoft.com/office/officeart/2005/8/layout/orgChart1"/>
    <dgm:cxn modelId="{B9C050C8-C4FB-49B5-83A9-536CA5E3728A}" type="presParOf" srcId="{9DACC89A-70D6-4B79-A2C0-CB3C7F8B0864}" destId="{77605F43-438D-499D-B8B4-1EFC20E2E1D5}" srcOrd="0" destOrd="0" presId="urn:microsoft.com/office/officeart/2005/8/layout/orgChart1"/>
    <dgm:cxn modelId="{E488D791-B508-475D-887C-9FE789595B44}" type="presParOf" srcId="{9DACC89A-70D6-4B79-A2C0-CB3C7F8B0864}" destId="{2FD849DC-EB8B-4A6A-8BC6-EE09FF7E2AA8}" srcOrd="1" destOrd="0" presId="urn:microsoft.com/office/officeart/2005/8/layout/orgChart1"/>
    <dgm:cxn modelId="{B3E71784-E3BE-4773-B0C9-8125D2FD6D14}" type="presParOf" srcId="{8E5B5FA3-253C-4C52-BD93-F6F2F72EE6AE}" destId="{E961473C-1767-47B2-8FC3-3E7E058B20C4}" srcOrd="1" destOrd="0" presId="urn:microsoft.com/office/officeart/2005/8/layout/orgChart1"/>
    <dgm:cxn modelId="{071E2564-48A3-4CA9-87B7-4CD1D2F8B538}" type="presParOf" srcId="{8E5B5FA3-253C-4C52-BD93-F6F2F72EE6AE}" destId="{B81F0C05-8F47-4E4A-8A51-F9D0C3B3438D}" srcOrd="2" destOrd="0" presId="urn:microsoft.com/office/officeart/2005/8/layout/orgChart1"/>
    <dgm:cxn modelId="{3AE0ECFA-B109-496D-BE45-2466C46D406D}" type="presParOf" srcId="{7AF8F064-03D3-4F6B-9D1B-D07E15AD9AF6}" destId="{2DCD4A68-A75D-4FD4-B354-A68F40E68E19}" srcOrd="2" destOrd="0" presId="urn:microsoft.com/office/officeart/2005/8/layout/orgChart1"/>
    <dgm:cxn modelId="{C506D94C-E997-4FA0-AD2A-74D8CA607410}" type="presParOf" srcId="{B3799831-A2B9-4B3D-B39D-DB0DE56EF4AB}" destId="{E9E05777-FDE0-40A0-8AC3-D34C2FE42ACC}" srcOrd="4" destOrd="0" presId="urn:microsoft.com/office/officeart/2005/8/layout/orgChart1"/>
    <dgm:cxn modelId="{75306A79-E45E-415D-96AA-C65D426D6405}" type="presParOf" srcId="{B3799831-A2B9-4B3D-B39D-DB0DE56EF4AB}" destId="{0EAAEAF6-B8F5-4B8A-9796-4B0C54F73F38}" srcOrd="5" destOrd="0" presId="urn:microsoft.com/office/officeart/2005/8/layout/orgChart1"/>
    <dgm:cxn modelId="{7622B586-BCF5-4BCC-B180-E8D55356C459}" type="presParOf" srcId="{0EAAEAF6-B8F5-4B8A-9796-4B0C54F73F38}" destId="{008DF568-0985-4400-8A14-2F9ED7DE9CB0}" srcOrd="0" destOrd="0" presId="urn:microsoft.com/office/officeart/2005/8/layout/orgChart1"/>
    <dgm:cxn modelId="{9655B553-997F-4169-AA60-1E37D862CD97}" type="presParOf" srcId="{008DF568-0985-4400-8A14-2F9ED7DE9CB0}" destId="{93FFC2A6-B279-48AA-B31B-4A6E7B78287F}" srcOrd="0" destOrd="0" presId="urn:microsoft.com/office/officeart/2005/8/layout/orgChart1"/>
    <dgm:cxn modelId="{70567D03-9C4D-431F-893E-AFC35414F720}" type="presParOf" srcId="{008DF568-0985-4400-8A14-2F9ED7DE9CB0}" destId="{415A60DF-D102-4167-9C83-5E356171CF9C}" srcOrd="1" destOrd="0" presId="urn:microsoft.com/office/officeart/2005/8/layout/orgChart1"/>
    <dgm:cxn modelId="{B55C6BAE-9E8D-49A1-81ED-7074580A2D52}" type="presParOf" srcId="{0EAAEAF6-B8F5-4B8A-9796-4B0C54F73F38}" destId="{76DCA888-F54A-4591-9FDE-904F353C9BF3}" srcOrd="1" destOrd="0" presId="urn:microsoft.com/office/officeart/2005/8/layout/orgChart1"/>
    <dgm:cxn modelId="{19B215D9-579B-432D-9987-89B70F96B082}" type="presParOf" srcId="{76DCA888-F54A-4591-9FDE-904F353C9BF3}" destId="{A79BBA27-F901-4BA4-88A4-DA127E191C16}" srcOrd="0" destOrd="0" presId="urn:microsoft.com/office/officeart/2005/8/layout/orgChart1"/>
    <dgm:cxn modelId="{7668D0E9-DF9A-4FC6-934C-45C2E19B0FAF}" type="presParOf" srcId="{76DCA888-F54A-4591-9FDE-904F353C9BF3}" destId="{ECE90AA9-5241-41B6-99D4-7C707F8BECB0}" srcOrd="1" destOrd="0" presId="urn:microsoft.com/office/officeart/2005/8/layout/orgChart1"/>
    <dgm:cxn modelId="{6D94F7BD-305E-4EA3-8164-0FD90910F1CE}" type="presParOf" srcId="{ECE90AA9-5241-41B6-99D4-7C707F8BECB0}" destId="{05B7F0BD-E39B-492F-B01C-AE79ABE801F3}" srcOrd="0" destOrd="0" presId="urn:microsoft.com/office/officeart/2005/8/layout/orgChart1"/>
    <dgm:cxn modelId="{2A3DEE0B-35BF-4681-AAEE-9AF0C0EED7B1}" type="presParOf" srcId="{05B7F0BD-E39B-492F-B01C-AE79ABE801F3}" destId="{27635F50-5F8A-4BD6-90B2-D7E66EBD2977}" srcOrd="0" destOrd="0" presId="urn:microsoft.com/office/officeart/2005/8/layout/orgChart1"/>
    <dgm:cxn modelId="{9BECB9A4-329D-4DEA-9199-B1EFABABB34B}" type="presParOf" srcId="{05B7F0BD-E39B-492F-B01C-AE79ABE801F3}" destId="{1EC6A53E-54BA-4BC1-8211-AF2ADEB6AA45}" srcOrd="1" destOrd="0" presId="urn:microsoft.com/office/officeart/2005/8/layout/orgChart1"/>
    <dgm:cxn modelId="{E2173EE8-142C-4B69-AE6D-95241D4C7BBA}" type="presParOf" srcId="{ECE90AA9-5241-41B6-99D4-7C707F8BECB0}" destId="{299F2FFB-3A24-4BFC-9790-8BCED8CEDAEF}" srcOrd="1" destOrd="0" presId="urn:microsoft.com/office/officeart/2005/8/layout/orgChart1"/>
    <dgm:cxn modelId="{899CC41D-7C5C-4C4B-93DA-88207E997FA7}" type="presParOf" srcId="{299F2FFB-3A24-4BFC-9790-8BCED8CEDAEF}" destId="{4912AED7-40E2-4BF0-AD96-B00AC637E921}" srcOrd="0" destOrd="0" presId="urn:microsoft.com/office/officeart/2005/8/layout/orgChart1"/>
    <dgm:cxn modelId="{C6B7F03A-6A29-43B5-B7A3-4C5EA3AFB724}" type="presParOf" srcId="{299F2FFB-3A24-4BFC-9790-8BCED8CEDAEF}" destId="{1B99A964-1438-4741-B2EA-3E793BE9E9CA}" srcOrd="1" destOrd="0" presId="urn:microsoft.com/office/officeart/2005/8/layout/orgChart1"/>
    <dgm:cxn modelId="{E2CB1FC1-7A56-4344-BEF5-5FBEDE4F8716}" type="presParOf" srcId="{1B99A964-1438-4741-B2EA-3E793BE9E9CA}" destId="{D45B6AB8-05D9-4561-8C2D-74451AC56D40}" srcOrd="0" destOrd="0" presId="urn:microsoft.com/office/officeart/2005/8/layout/orgChart1"/>
    <dgm:cxn modelId="{638F4B62-174C-4234-B05B-A4209324CFEF}" type="presParOf" srcId="{D45B6AB8-05D9-4561-8C2D-74451AC56D40}" destId="{1037414C-CA8E-4B31-9B3D-ABBC5ADAE5AA}" srcOrd="0" destOrd="0" presId="urn:microsoft.com/office/officeart/2005/8/layout/orgChart1"/>
    <dgm:cxn modelId="{0062C84A-29DA-4151-B158-EFAD0E2ED133}" type="presParOf" srcId="{D45B6AB8-05D9-4561-8C2D-74451AC56D40}" destId="{C793BE9A-D6EE-4C78-950E-AA6343C6B4F0}" srcOrd="1" destOrd="0" presId="urn:microsoft.com/office/officeart/2005/8/layout/orgChart1"/>
    <dgm:cxn modelId="{E5BD1C81-F54A-4869-93FF-2D41AB7DFE07}" type="presParOf" srcId="{1B99A964-1438-4741-B2EA-3E793BE9E9CA}" destId="{0E3E383D-F6BB-4D93-A2DB-FBF57986547B}" srcOrd="1" destOrd="0" presId="urn:microsoft.com/office/officeart/2005/8/layout/orgChart1"/>
    <dgm:cxn modelId="{513396F3-36D0-4D11-8864-ADA5F2DDFC2D}" type="presParOf" srcId="{1B99A964-1438-4741-B2EA-3E793BE9E9CA}" destId="{6960C586-7B28-47A0-9948-85F7E9D86112}" srcOrd="2" destOrd="0" presId="urn:microsoft.com/office/officeart/2005/8/layout/orgChart1"/>
    <dgm:cxn modelId="{AAAAA288-0C32-49CD-8C57-FF64803840D5}" type="presParOf" srcId="{299F2FFB-3A24-4BFC-9790-8BCED8CEDAEF}" destId="{7378091A-3F57-433B-B167-24D78883EB5C}" srcOrd="2" destOrd="0" presId="urn:microsoft.com/office/officeart/2005/8/layout/orgChart1"/>
    <dgm:cxn modelId="{E0D5B94B-CE56-4050-ABCA-460F7231B4CA}" type="presParOf" srcId="{299F2FFB-3A24-4BFC-9790-8BCED8CEDAEF}" destId="{BD7A0F38-5123-4978-A837-E0A1F0DA7C14}" srcOrd="3" destOrd="0" presId="urn:microsoft.com/office/officeart/2005/8/layout/orgChart1"/>
    <dgm:cxn modelId="{6F2C7503-62CC-4D2D-972C-3BEA3919AB7F}" type="presParOf" srcId="{BD7A0F38-5123-4978-A837-E0A1F0DA7C14}" destId="{708EE827-57B0-403A-AE24-C075B111B9EB}" srcOrd="0" destOrd="0" presId="urn:microsoft.com/office/officeart/2005/8/layout/orgChart1"/>
    <dgm:cxn modelId="{DBD5FDDB-5E92-43B8-9D8B-4D0E887345A2}" type="presParOf" srcId="{708EE827-57B0-403A-AE24-C075B111B9EB}" destId="{E4900031-1F71-47CE-A6C7-3E039A473653}" srcOrd="0" destOrd="0" presId="urn:microsoft.com/office/officeart/2005/8/layout/orgChart1"/>
    <dgm:cxn modelId="{2359929E-8E0B-4A43-B905-C6DFEDC3760E}" type="presParOf" srcId="{708EE827-57B0-403A-AE24-C075B111B9EB}" destId="{482BC241-8687-4EEC-A6B1-47A150F457CA}" srcOrd="1" destOrd="0" presId="urn:microsoft.com/office/officeart/2005/8/layout/orgChart1"/>
    <dgm:cxn modelId="{95E752C9-1466-4831-8EE9-AF09794C0268}" type="presParOf" srcId="{BD7A0F38-5123-4978-A837-E0A1F0DA7C14}" destId="{E0867A8B-7B10-4367-889D-3011644EF247}" srcOrd="1" destOrd="0" presId="urn:microsoft.com/office/officeart/2005/8/layout/orgChart1"/>
    <dgm:cxn modelId="{2D7AEB30-7454-461D-9B20-1AA609920B1F}" type="presParOf" srcId="{BD7A0F38-5123-4978-A837-E0A1F0DA7C14}" destId="{C2B88EB5-4825-47D6-BD86-C3EF32631BB7}" srcOrd="2" destOrd="0" presId="urn:microsoft.com/office/officeart/2005/8/layout/orgChart1"/>
    <dgm:cxn modelId="{E6D238B0-FDB9-43A5-9FDB-9474202BAB67}" type="presParOf" srcId="{299F2FFB-3A24-4BFC-9790-8BCED8CEDAEF}" destId="{025BA3CC-D1FD-4CC5-9BD3-FB2E9784946A}" srcOrd="4" destOrd="0" presId="urn:microsoft.com/office/officeart/2005/8/layout/orgChart1"/>
    <dgm:cxn modelId="{52F50E6B-4B29-4CF1-B3F0-3CA48D7FA62C}" type="presParOf" srcId="{299F2FFB-3A24-4BFC-9790-8BCED8CEDAEF}" destId="{DE63E091-B528-4B8A-A9E8-6FE2AEA759AD}" srcOrd="5" destOrd="0" presId="urn:microsoft.com/office/officeart/2005/8/layout/orgChart1"/>
    <dgm:cxn modelId="{30FBDDFF-5C95-4A08-9655-DA8969643D11}" type="presParOf" srcId="{DE63E091-B528-4B8A-A9E8-6FE2AEA759AD}" destId="{2E15733B-B200-4CA7-B6A8-4A1994FA8E1D}" srcOrd="0" destOrd="0" presId="urn:microsoft.com/office/officeart/2005/8/layout/orgChart1"/>
    <dgm:cxn modelId="{C79F0618-66C8-4A40-93AC-9ED65C0A03B2}" type="presParOf" srcId="{2E15733B-B200-4CA7-B6A8-4A1994FA8E1D}" destId="{971A6B28-EA56-41C4-9531-5E3F626767C2}" srcOrd="0" destOrd="0" presId="urn:microsoft.com/office/officeart/2005/8/layout/orgChart1"/>
    <dgm:cxn modelId="{885FA820-2650-44F8-857B-9BF3938FC421}" type="presParOf" srcId="{2E15733B-B200-4CA7-B6A8-4A1994FA8E1D}" destId="{6739980F-448C-4E49-8BD3-1B01A84E1FCC}" srcOrd="1" destOrd="0" presId="urn:microsoft.com/office/officeart/2005/8/layout/orgChart1"/>
    <dgm:cxn modelId="{BF8ED39A-15EA-4DD5-962E-805296721486}" type="presParOf" srcId="{DE63E091-B528-4B8A-A9E8-6FE2AEA759AD}" destId="{39945EC7-5A97-4595-A186-DF0E7E3B8432}" srcOrd="1" destOrd="0" presId="urn:microsoft.com/office/officeart/2005/8/layout/orgChart1"/>
    <dgm:cxn modelId="{66539218-31F9-4997-A6B4-86DD3D58CF6B}" type="presParOf" srcId="{DE63E091-B528-4B8A-A9E8-6FE2AEA759AD}" destId="{34C9CC0C-5E09-4A1A-8CBB-8A69EB514AB5}" srcOrd="2" destOrd="0" presId="urn:microsoft.com/office/officeart/2005/8/layout/orgChart1"/>
    <dgm:cxn modelId="{F218AD3F-C844-4EDA-B3FE-5E3F4263F923}" type="presParOf" srcId="{ECE90AA9-5241-41B6-99D4-7C707F8BECB0}" destId="{B7F3CB18-7124-4CEE-8C8E-FD054839C53C}" srcOrd="2" destOrd="0" presId="urn:microsoft.com/office/officeart/2005/8/layout/orgChart1"/>
    <dgm:cxn modelId="{407B1AC7-A781-4AE5-9CE8-680EEFF6E80B}" type="presParOf" srcId="{0EAAEAF6-B8F5-4B8A-9796-4B0C54F73F38}" destId="{114B4711-E520-40E0-BDE2-B4D4991C5BBF}" srcOrd="2" destOrd="0" presId="urn:microsoft.com/office/officeart/2005/8/layout/orgChart1"/>
    <dgm:cxn modelId="{3CE73980-5C00-481E-9BCA-CC36C62D9C97}" type="presParOf" srcId="{198740F8-8884-47B3-AFDD-4131D4BDF9ED}" destId="{0DC51525-6BDB-4CC7-A3C2-E419EE01909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069AA8-EE67-48B1-9A28-35B249D07732}" type="doc">
      <dgm:prSet loTypeId="urn:microsoft.com/office/officeart/2005/8/layout/vList2" loCatId="list" qsTypeId="urn:microsoft.com/office/officeart/2005/8/quickstyle/simple3" qsCatId="simple" csTypeId="urn:microsoft.com/office/officeart/2005/8/colors/accent5_2" csCatId="accent5" phldr="1"/>
      <dgm:spPr/>
      <dgm:t>
        <a:bodyPr/>
        <a:lstStyle/>
        <a:p>
          <a:endParaRPr lang="en-US"/>
        </a:p>
      </dgm:t>
    </dgm:pt>
    <dgm:pt modelId="{F1CE06AF-5CD2-440B-80A8-834DD224FF97}">
      <dgm:prSet/>
      <dgm:spPr/>
      <dgm:t>
        <a:bodyPr/>
        <a:lstStyle/>
        <a:p>
          <a:pPr algn="just"/>
          <a:r>
            <a:rPr lang="en-US" err="1">
              <a:solidFill>
                <a:srgbClr val="002060"/>
              </a:solidFill>
            </a:rPr>
            <a:t>Từ</a:t>
          </a:r>
          <a:r>
            <a:rPr lang="en-US">
              <a:solidFill>
                <a:srgbClr val="002060"/>
              </a:solidFill>
            </a:rPr>
            <a:t> </a:t>
          </a:r>
          <a:r>
            <a:rPr lang="en-US" err="1">
              <a:solidFill>
                <a:srgbClr val="002060"/>
              </a:solidFill>
            </a:rPr>
            <a:t>lớp</a:t>
          </a:r>
          <a:r>
            <a:rPr lang="en-US">
              <a:solidFill>
                <a:srgbClr val="002060"/>
              </a:solidFill>
            </a:rPr>
            <a:t> 10 </a:t>
          </a:r>
          <a:r>
            <a:rPr lang="en-US" err="1">
              <a:solidFill>
                <a:srgbClr val="002060"/>
              </a:solidFill>
            </a:rPr>
            <a:t>năm</a:t>
          </a:r>
          <a:r>
            <a:rPr lang="en-US">
              <a:solidFill>
                <a:srgbClr val="002060"/>
              </a:solidFill>
            </a:rPr>
            <a:t> </a:t>
          </a:r>
          <a:r>
            <a:rPr lang="en-US" err="1">
              <a:solidFill>
                <a:srgbClr val="002060"/>
              </a:solidFill>
            </a:rPr>
            <a:t>trước</a:t>
          </a:r>
          <a:r>
            <a:rPr lang="en-US">
              <a:solidFill>
                <a:srgbClr val="002060"/>
              </a:solidFill>
            </a:rPr>
            <a:t> </a:t>
          </a:r>
          <a:r>
            <a:rPr lang="en-US" err="1">
              <a:solidFill>
                <a:srgbClr val="002060"/>
              </a:solidFill>
            </a:rPr>
            <a:t>và</a:t>
          </a:r>
          <a:r>
            <a:rPr lang="en-US">
              <a:solidFill>
                <a:srgbClr val="002060"/>
              </a:solidFill>
            </a:rPr>
            <a:t> năm nay </a:t>
          </a:r>
          <a:r>
            <a:rPr lang="en-US" err="1">
              <a:solidFill>
                <a:srgbClr val="002060"/>
              </a:solidFill>
            </a:rPr>
            <a:t>là</a:t>
          </a:r>
          <a:r>
            <a:rPr lang="en-US">
              <a:solidFill>
                <a:srgbClr val="002060"/>
              </a:solidFill>
            </a:rPr>
            <a:t> </a:t>
          </a:r>
          <a:r>
            <a:rPr lang="en-US" err="1">
              <a:solidFill>
                <a:srgbClr val="002060"/>
              </a:solidFill>
            </a:rPr>
            <a:t>lớp</a:t>
          </a:r>
          <a:r>
            <a:rPr lang="en-US">
              <a:solidFill>
                <a:srgbClr val="002060"/>
              </a:solidFill>
            </a:rPr>
            <a:t> 11, HS bước vào một giai đoạn học tập mới – giai đoạn định hướng nghề nghiệp. Ngoài các môn học bắt buộc và bắt buộc lựa chọn, HS được tự chọn chuyên đề của 3 môn học.</a:t>
          </a:r>
          <a:r>
            <a:rPr lang="en-US"/>
            <a:t> </a:t>
          </a:r>
        </a:p>
      </dgm:t>
    </dgm:pt>
    <dgm:pt modelId="{2B87E3E1-87DC-4A81-8E1B-AE76E4226925}" type="parTrans" cxnId="{F2B991C6-3AA2-4D84-A000-2F4E5CF88721}">
      <dgm:prSet/>
      <dgm:spPr/>
      <dgm:t>
        <a:bodyPr/>
        <a:lstStyle/>
        <a:p>
          <a:endParaRPr lang="en-US"/>
        </a:p>
      </dgm:t>
    </dgm:pt>
    <dgm:pt modelId="{122F41DE-0D37-4AF3-89E6-B7FF326A5DB4}" type="sibTrans" cxnId="{F2B991C6-3AA2-4D84-A000-2F4E5CF88721}">
      <dgm:prSet/>
      <dgm:spPr/>
      <dgm:t>
        <a:bodyPr/>
        <a:lstStyle/>
        <a:p>
          <a:endParaRPr lang="en-US"/>
        </a:p>
      </dgm:t>
    </dgm:pt>
    <dgm:pt modelId="{52AE4B5F-3E9C-4751-A650-0593EB97597F}">
      <dgm:prSet/>
      <dgm:spPr/>
      <dgm:t>
        <a:bodyPr/>
        <a:lstStyle/>
        <a:p>
          <a:pPr algn="just"/>
          <a:r>
            <a:rPr lang="en-US" i="1" err="1">
              <a:solidFill>
                <a:srgbClr val="002060"/>
              </a:solidFill>
            </a:rPr>
            <a:t>Chuyên</a:t>
          </a:r>
          <a:r>
            <a:rPr lang="en-US" i="1">
              <a:solidFill>
                <a:srgbClr val="002060"/>
              </a:solidFill>
            </a:rPr>
            <a:t> </a:t>
          </a:r>
          <a:r>
            <a:rPr lang="en-US" i="1" err="1">
              <a:solidFill>
                <a:srgbClr val="002060"/>
              </a:solidFill>
            </a:rPr>
            <a:t>đề</a:t>
          </a:r>
          <a:r>
            <a:rPr lang="en-US" i="1">
              <a:solidFill>
                <a:srgbClr val="002060"/>
              </a:solidFill>
            </a:rPr>
            <a:t> </a:t>
          </a:r>
          <a:r>
            <a:rPr lang="en-US" i="1" err="1">
              <a:solidFill>
                <a:srgbClr val="002060"/>
              </a:solidFill>
            </a:rPr>
            <a:t>học</a:t>
          </a:r>
          <a:r>
            <a:rPr lang="en-US" i="1">
              <a:solidFill>
                <a:srgbClr val="002060"/>
              </a:solidFill>
            </a:rPr>
            <a:t> </a:t>
          </a:r>
          <a:r>
            <a:rPr lang="en-US" i="1" err="1">
              <a:solidFill>
                <a:srgbClr val="002060"/>
              </a:solidFill>
            </a:rPr>
            <a:t>tập</a:t>
          </a:r>
          <a:r>
            <a:rPr lang="en-US" i="1">
              <a:solidFill>
                <a:srgbClr val="002060"/>
              </a:solidFill>
            </a:rPr>
            <a:t> </a:t>
          </a:r>
          <a:r>
            <a:rPr lang="en-US" i="1" err="1">
              <a:solidFill>
                <a:srgbClr val="002060"/>
              </a:solidFill>
            </a:rPr>
            <a:t>Ngữ</a:t>
          </a:r>
          <a:r>
            <a:rPr lang="en-US" i="1">
              <a:solidFill>
                <a:srgbClr val="002060"/>
              </a:solidFill>
            </a:rPr>
            <a:t> </a:t>
          </a:r>
          <a:r>
            <a:rPr lang="en-US" i="1" err="1">
              <a:solidFill>
                <a:srgbClr val="002060"/>
              </a:solidFill>
            </a:rPr>
            <a:t>văn</a:t>
          </a:r>
          <a:r>
            <a:rPr lang="en-US" i="1">
              <a:solidFill>
                <a:srgbClr val="002060"/>
              </a:solidFill>
            </a:rPr>
            <a:t> 11 </a:t>
          </a:r>
          <a:r>
            <a:rPr lang="en-US" err="1">
              <a:solidFill>
                <a:srgbClr val="002060"/>
              </a:solidFill>
            </a:rPr>
            <a:t>được</a:t>
          </a:r>
          <a:r>
            <a:rPr lang="en-US">
              <a:solidFill>
                <a:srgbClr val="002060"/>
              </a:solidFill>
            </a:rPr>
            <a:t> </a:t>
          </a:r>
          <a:r>
            <a:rPr lang="en-US" err="1">
              <a:solidFill>
                <a:srgbClr val="002060"/>
              </a:solidFill>
            </a:rPr>
            <a:t>biên</a:t>
          </a:r>
          <a:r>
            <a:rPr lang="en-US">
              <a:solidFill>
                <a:srgbClr val="002060"/>
              </a:solidFill>
            </a:rPr>
            <a:t> </a:t>
          </a:r>
          <a:r>
            <a:rPr lang="en-US" err="1">
              <a:solidFill>
                <a:srgbClr val="002060"/>
              </a:solidFill>
            </a:rPr>
            <a:t>soạn</a:t>
          </a:r>
          <a:r>
            <a:rPr lang="en-US">
              <a:solidFill>
                <a:srgbClr val="002060"/>
              </a:solidFill>
            </a:rPr>
            <a:t> </a:t>
          </a:r>
          <a:r>
            <a:rPr lang="en-US" err="1">
              <a:solidFill>
                <a:srgbClr val="002060"/>
              </a:solidFill>
            </a:rPr>
            <a:t>theo</a:t>
          </a:r>
          <a:r>
            <a:rPr lang="en-US">
              <a:solidFill>
                <a:srgbClr val="002060"/>
              </a:solidFill>
            </a:rPr>
            <a:t> </a:t>
          </a:r>
          <a:r>
            <a:rPr lang="en-US" err="1">
              <a:solidFill>
                <a:srgbClr val="002060"/>
              </a:solidFill>
            </a:rPr>
            <a:t>quan</a:t>
          </a:r>
          <a:r>
            <a:rPr lang="en-US">
              <a:solidFill>
                <a:srgbClr val="002060"/>
              </a:solidFill>
            </a:rPr>
            <a:t> </a:t>
          </a:r>
          <a:r>
            <a:rPr lang="en-US" err="1">
              <a:solidFill>
                <a:srgbClr val="002060"/>
              </a:solidFill>
            </a:rPr>
            <a:t>điểm</a:t>
          </a:r>
          <a:r>
            <a:rPr lang="en-US">
              <a:solidFill>
                <a:srgbClr val="002060"/>
              </a:solidFill>
            </a:rPr>
            <a:t> </a:t>
          </a:r>
          <a:r>
            <a:rPr lang="en-US" err="1">
              <a:solidFill>
                <a:srgbClr val="002060"/>
              </a:solidFill>
            </a:rPr>
            <a:t>chung</a:t>
          </a:r>
          <a:r>
            <a:rPr lang="en-US">
              <a:solidFill>
                <a:srgbClr val="002060"/>
              </a:solidFill>
            </a:rPr>
            <a:t> </a:t>
          </a:r>
          <a:r>
            <a:rPr lang="en-US" err="1">
              <a:solidFill>
                <a:srgbClr val="002060"/>
              </a:solidFill>
            </a:rPr>
            <a:t>được</a:t>
          </a:r>
          <a:r>
            <a:rPr lang="en-US">
              <a:solidFill>
                <a:srgbClr val="002060"/>
              </a:solidFill>
            </a:rPr>
            <a:t> </a:t>
          </a:r>
          <a:r>
            <a:rPr lang="en-US" err="1">
              <a:solidFill>
                <a:srgbClr val="002060"/>
              </a:solidFill>
            </a:rPr>
            <a:t>áp</a:t>
          </a:r>
          <a:r>
            <a:rPr lang="en-US">
              <a:solidFill>
                <a:srgbClr val="002060"/>
              </a:solidFill>
            </a:rPr>
            <a:t> </a:t>
          </a:r>
          <a:r>
            <a:rPr lang="en-US" err="1">
              <a:solidFill>
                <a:srgbClr val="002060"/>
              </a:solidFill>
            </a:rPr>
            <a:t>dụng</a:t>
          </a:r>
          <a:r>
            <a:rPr lang="en-US">
              <a:solidFill>
                <a:srgbClr val="002060"/>
              </a:solidFill>
            </a:rPr>
            <a:t> </a:t>
          </a:r>
          <a:r>
            <a:rPr lang="en-US" err="1">
              <a:solidFill>
                <a:srgbClr val="002060"/>
              </a:solidFill>
            </a:rPr>
            <a:t>với</a:t>
          </a:r>
          <a:r>
            <a:rPr lang="en-US">
              <a:solidFill>
                <a:srgbClr val="002060"/>
              </a:solidFill>
            </a:rPr>
            <a:t> </a:t>
          </a:r>
          <a:r>
            <a:rPr lang="en-US" err="1">
              <a:solidFill>
                <a:srgbClr val="002060"/>
              </a:solidFill>
            </a:rPr>
            <a:t>cả</a:t>
          </a:r>
          <a:r>
            <a:rPr lang="en-US">
              <a:solidFill>
                <a:srgbClr val="002060"/>
              </a:solidFill>
            </a:rPr>
            <a:t> </a:t>
          </a:r>
          <a:r>
            <a:rPr lang="en-US" err="1">
              <a:solidFill>
                <a:srgbClr val="002060"/>
              </a:solidFill>
            </a:rPr>
            <a:t>bộ</a:t>
          </a:r>
          <a:r>
            <a:rPr lang="en-US">
              <a:solidFill>
                <a:srgbClr val="002060"/>
              </a:solidFill>
            </a:rPr>
            <a:t> </a:t>
          </a:r>
          <a:r>
            <a:rPr lang="en-US" err="1">
              <a:solidFill>
                <a:srgbClr val="002060"/>
              </a:solidFill>
            </a:rPr>
            <a:t>sách</a:t>
          </a:r>
          <a:r>
            <a:rPr lang="en-US">
              <a:solidFill>
                <a:srgbClr val="002060"/>
              </a:solidFill>
            </a:rPr>
            <a:t>. </a:t>
          </a:r>
          <a:r>
            <a:rPr lang="en-US" err="1">
              <a:solidFill>
                <a:srgbClr val="002060"/>
              </a:solidFill>
            </a:rPr>
            <a:t>Nhưng</a:t>
          </a:r>
          <a:r>
            <a:rPr lang="en-US">
              <a:solidFill>
                <a:srgbClr val="002060"/>
              </a:solidFill>
            </a:rPr>
            <a:t> do </a:t>
          </a:r>
          <a:r>
            <a:rPr lang="en-US" err="1">
              <a:solidFill>
                <a:srgbClr val="002060"/>
              </a:solidFill>
            </a:rPr>
            <a:t>tính</a:t>
          </a:r>
          <a:r>
            <a:rPr lang="en-US">
              <a:solidFill>
                <a:srgbClr val="002060"/>
              </a:solidFill>
            </a:rPr>
            <a:t> </a:t>
          </a:r>
          <a:r>
            <a:rPr lang="en-US" err="1">
              <a:solidFill>
                <a:srgbClr val="002060"/>
              </a:solidFill>
            </a:rPr>
            <a:t>đặc</a:t>
          </a:r>
          <a:r>
            <a:rPr lang="en-US">
              <a:solidFill>
                <a:srgbClr val="002060"/>
              </a:solidFill>
            </a:rPr>
            <a:t> </a:t>
          </a:r>
          <a:r>
            <a:rPr lang="en-US" err="1">
              <a:solidFill>
                <a:srgbClr val="002060"/>
              </a:solidFill>
            </a:rPr>
            <a:t>thù</a:t>
          </a:r>
          <a:r>
            <a:rPr lang="en-US">
              <a:solidFill>
                <a:srgbClr val="002060"/>
              </a:solidFill>
            </a:rPr>
            <a:t> </a:t>
          </a:r>
          <a:r>
            <a:rPr lang="en-US" err="1">
              <a:solidFill>
                <a:srgbClr val="002060"/>
              </a:solidFill>
            </a:rPr>
            <a:t>của</a:t>
          </a:r>
          <a:r>
            <a:rPr lang="en-US">
              <a:solidFill>
                <a:srgbClr val="002060"/>
              </a:solidFill>
            </a:rPr>
            <a:t> </a:t>
          </a:r>
          <a:r>
            <a:rPr lang="en-US" err="1">
              <a:solidFill>
                <a:srgbClr val="002060"/>
              </a:solidFill>
            </a:rPr>
            <a:t>nội</a:t>
          </a:r>
          <a:r>
            <a:rPr lang="en-US">
              <a:solidFill>
                <a:srgbClr val="002060"/>
              </a:solidFill>
            </a:rPr>
            <a:t> dung </a:t>
          </a:r>
          <a:r>
            <a:rPr lang="en-US" err="1">
              <a:solidFill>
                <a:srgbClr val="002060"/>
              </a:solidFill>
            </a:rPr>
            <a:t>học</a:t>
          </a:r>
          <a:r>
            <a:rPr lang="en-US">
              <a:solidFill>
                <a:srgbClr val="002060"/>
              </a:solidFill>
            </a:rPr>
            <a:t> </a:t>
          </a:r>
          <a:r>
            <a:rPr lang="en-US" err="1">
              <a:solidFill>
                <a:srgbClr val="002060"/>
              </a:solidFill>
            </a:rPr>
            <a:t>tập</a:t>
          </a:r>
          <a:r>
            <a:rPr lang="en-US">
              <a:solidFill>
                <a:srgbClr val="002060"/>
              </a:solidFill>
            </a:rPr>
            <a:t>, </a:t>
          </a:r>
          <a:r>
            <a:rPr lang="en-US" err="1">
              <a:solidFill>
                <a:srgbClr val="002060"/>
              </a:solidFill>
            </a:rPr>
            <a:t>việc</a:t>
          </a:r>
          <a:r>
            <a:rPr lang="en-US">
              <a:solidFill>
                <a:srgbClr val="002060"/>
              </a:solidFill>
            </a:rPr>
            <a:t> </a:t>
          </a:r>
          <a:r>
            <a:rPr lang="en-US" err="1">
              <a:solidFill>
                <a:srgbClr val="002060"/>
              </a:solidFill>
            </a:rPr>
            <a:t>biên</a:t>
          </a:r>
          <a:r>
            <a:rPr lang="en-US">
              <a:solidFill>
                <a:srgbClr val="002060"/>
              </a:solidFill>
            </a:rPr>
            <a:t> </a:t>
          </a:r>
          <a:r>
            <a:rPr lang="en-US" err="1">
              <a:solidFill>
                <a:srgbClr val="002060"/>
              </a:solidFill>
            </a:rPr>
            <a:t>soạn</a:t>
          </a:r>
          <a:r>
            <a:rPr lang="en-US">
              <a:solidFill>
                <a:srgbClr val="002060"/>
              </a:solidFill>
            </a:rPr>
            <a:t> </a:t>
          </a:r>
          <a:r>
            <a:rPr lang="en-US" err="1">
              <a:solidFill>
                <a:srgbClr val="002060"/>
              </a:solidFill>
            </a:rPr>
            <a:t>sách</a:t>
          </a:r>
          <a:r>
            <a:rPr lang="en-US">
              <a:solidFill>
                <a:srgbClr val="002060"/>
              </a:solidFill>
            </a:rPr>
            <a:t> </a:t>
          </a:r>
          <a:r>
            <a:rPr lang="en-US" err="1">
              <a:solidFill>
                <a:srgbClr val="002060"/>
              </a:solidFill>
            </a:rPr>
            <a:t>chuyên</a:t>
          </a:r>
          <a:r>
            <a:rPr lang="en-US">
              <a:solidFill>
                <a:srgbClr val="002060"/>
              </a:solidFill>
            </a:rPr>
            <a:t> </a:t>
          </a:r>
          <a:r>
            <a:rPr lang="en-US" err="1">
              <a:solidFill>
                <a:srgbClr val="002060"/>
              </a:solidFill>
            </a:rPr>
            <a:t>đề</a:t>
          </a:r>
          <a:r>
            <a:rPr lang="en-US">
              <a:solidFill>
                <a:srgbClr val="002060"/>
              </a:solidFill>
            </a:rPr>
            <a:t> </a:t>
          </a:r>
          <a:r>
            <a:rPr lang="en-US" err="1">
              <a:solidFill>
                <a:srgbClr val="002060"/>
              </a:solidFill>
            </a:rPr>
            <a:t>còn</a:t>
          </a:r>
          <a:r>
            <a:rPr lang="en-US">
              <a:solidFill>
                <a:srgbClr val="002060"/>
              </a:solidFill>
            </a:rPr>
            <a:t> </a:t>
          </a:r>
          <a:r>
            <a:rPr lang="en-US" err="1">
              <a:solidFill>
                <a:srgbClr val="002060"/>
              </a:solidFill>
            </a:rPr>
            <a:t>cần</a:t>
          </a:r>
          <a:r>
            <a:rPr lang="en-US">
              <a:solidFill>
                <a:srgbClr val="002060"/>
              </a:solidFill>
            </a:rPr>
            <a:t> </a:t>
          </a:r>
          <a:r>
            <a:rPr lang="en-US" err="1">
              <a:solidFill>
                <a:srgbClr val="002060"/>
              </a:solidFill>
            </a:rPr>
            <a:t>phải</a:t>
          </a:r>
          <a:r>
            <a:rPr lang="en-US">
              <a:solidFill>
                <a:srgbClr val="002060"/>
              </a:solidFill>
            </a:rPr>
            <a:t> </a:t>
          </a:r>
          <a:r>
            <a:rPr lang="en-US" err="1">
              <a:solidFill>
                <a:srgbClr val="002060"/>
              </a:solidFill>
            </a:rPr>
            <a:t>đáp</a:t>
          </a:r>
          <a:r>
            <a:rPr lang="en-US">
              <a:solidFill>
                <a:srgbClr val="002060"/>
              </a:solidFill>
            </a:rPr>
            <a:t> </a:t>
          </a:r>
          <a:r>
            <a:rPr lang="en-US" err="1">
              <a:solidFill>
                <a:srgbClr val="002060"/>
              </a:solidFill>
            </a:rPr>
            <a:t>ứng</a:t>
          </a:r>
          <a:r>
            <a:rPr lang="en-US">
              <a:solidFill>
                <a:srgbClr val="002060"/>
              </a:solidFill>
            </a:rPr>
            <a:t> </a:t>
          </a:r>
          <a:r>
            <a:rPr lang="en-US" err="1">
              <a:solidFill>
                <a:srgbClr val="002060"/>
              </a:solidFill>
            </a:rPr>
            <a:t>được</a:t>
          </a:r>
          <a:r>
            <a:rPr lang="en-US">
              <a:solidFill>
                <a:srgbClr val="002060"/>
              </a:solidFill>
            </a:rPr>
            <a:t> </a:t>
          </a:r>
          <a:r>
            <a:rPr lang="en-US" err="1">
              <a:solidFill>
                <a:srgbClr val="002060"/>
              </a:solidFill>
            </a:rPr>
            <a:t>một</a:t>
          </a:r>
          <a:r>
            <a:rPr lang="en-US">
              <a:solidFill>
                <a:srgbClr val="002060"/>
              </a:solidFill>
            </a:rPr>
            <a:t> </a:t>
          </a:r>
          <a:r>
            <a:rPr lang="en-US" err="1">
              <a:solidFill>
                <a:srgbClr val="002060"/>
              </a:solidFill>
            </a:rPr>
            <a:t>số</a:t>
          </a:r>
          <a:r>
            <a:rPr lang="en-US">
              <a:solidFill>
                <a:srgbClr val="002060"/>
              </a:solidFill>
            </a:rPr>
            <a:t> </a:t>
          </a:r>
          <a:r>
            <a:rPr lang="en-US" err="1">
              <a:solidFill>
                <a:srgbClr val="002060"/>
              </a:solidFill>
            </a:rPr>
            <a:t>yêu</a:t>
          </a:r>
          <a:r>
            <a:rPr lang="en-US">
              <a:solidFill>
                <a:srgbClr val="002060"/>
              </a:solidFill>
            </a:rPr>
            <a:t> </a:t>
          </a:r>
          <a:r>
            <a:rPr lang="en-US" err="1">
              <a:solidFill>
                <a:srgbClr val="002060"/>
              </a:solidFill>
            </a:rPr>
            <a:t>cầu</a:t>
          </a:r>
          <a:r>
            <a:rPr lang="en-US">
              <a:solidFill>
                <a:srgbClr val="002060"/>
              </a:solidFill>
            </a:rPr>
            <a:t> </a:t>
          </a:r>
          <a:r>
            <a:rPr lang="en-US" err="1">
              <a:solidFill>
                <a:srgbClr val="002060"/>
              </a:solidFill>
            </a:rPr>
            <a:t>riêng</a:t>
          </a:r>
          <a:r>
            <a:rPr lang="en-US">
              <a:solidFill>
                <a:srgbClr val="002060"/>
              </a:solidFill>
            </a:rPr>
            <a:t>. </a:t>
          </a:r>
        </a:p>
      </dgm:t>
    </dgm:pt>
    <dgm:pt modelId="{95565282-B270-4B8C-AFED-AEF08CFC6E1C}" type="parTrans" cxnId="{3FC052E2-AF45-4EFE-B11A-042CBE5CB496}">
      <dgm:prSet/>
      <dgm:spPr/>
      <dgm:t>
        <a:bodyPr/>
        <a:lstStyle/>
        <a:p>
          <a:endParaRPr lang="en-US"/>
        </a:p>
      </dgm:t>
    </dgm:pt>
    <dgm:pt modelId="{6A39AC8A-3CB2-400C-9624-36988CBDF615}" type="sibTrans" cxnId="{3FC052E2-AF45-4EFE-B11A-042CBE5CB496}">
      <dgm:prSet/>
      <dgm:spPr/>
      <dgm:t>
        <a:bodyPr/>
        <a:lstStyle/>
        <a:p>
          <a:endParaRPr lang="en-US"/>
        </a:p>
      </dgm:t>
    </dgm:pt>
    <dgm:pt modelId="{1A3AADF9-CFF7-43A4-8E85-2FA2D0AE5868}">
      <dgm:prSet/>
      <dgm:spPr/>
      <dgm:t>
        <a:bodyPr/>
        <a:lstStyle/>
        <a:p>
          <a:pPr algn="just"/>
          <a:r>
            <a:rPr lang="en-US" err="1">
              <a:solidFill>
                <a:srgbClr val="002060"/>
              </a:solidFill>
            </a:rPr>
            <a:t>Nội</a:t>
          </a:r>
          <a:r>
            <a:rPr lang="en-US">
              <a:solidFill>
                <a:srgbClr val="002060"/>
              </a:solidFill>
            </a:rPr>
            <a:t> dung </a:t>
          </a:r>
          <a:r>
            <a:rPr lang="en-US" err="1">
              <a:solidFill>
                <a:srgbClr val="002060"/>
              </a:solidFill>
            </a:rPr>
            <a:t>sách</a:t>
          </a:r>
          <a:r>
            <a:rPr lang="en-US">
              <a:solidFill>
                <a:srgbClr val="002060"/>
              </a:solidFill>
            </a:rPr>
            <a:t> </a:t>
          </a:r>
          <a:r>
            <a:rPr lang="en-US" err="1">
              <a:solidFill>
                <a:srgbClr val="002060"/>
              </a:solidFill>
            </a:rPr>
            <a:t>chuyên</a:t>
          </a:r>
          <a:r>
            <a:rPr lang="en-US">
              <a:solidFill>
                <a:srgbClr val="002060"/>
              </a:solidFill>
            </a:rPr>
            <a:t> </a:t>
          </a:r>
          <a:r>
            <a:rPr lang="en-US" err="1">
              <a:solidFill>
                <a:srgbClr val="002060"/>
              </a:solidFill>
            </a:rPr>
            <a:t>đề</a:t>
          </a:r>
          <a:r>
            <a:rPr lang="en-US">
              <a:solidFill>
                <a:srgbClr val="002060"/>
              </a:solidFill>
            </a:rPr>
            <a:t> </a:t>
          </a:r>
          <a:r>
            <a:rPr lang="en-US" err="1">
              <a:solidFill>
                <a:srgbClr val="002060"/>
              </a:solidFill>
            </a:rPr>
            <a:t>mang</a:t>
          </a:r>
          <a:r>
            <a:rPr lang="en-US">
              <a:solidFill>
                <a:srgbClr val="002060"/>
              </a:solidFill>
            </a:rPr>
            <a:t> </a:t>
          </a:r>
          <a:r>
            <a:rPr lang="en-US" err="1">
              <a:solidFill>
                <a:srgbClr val="002060"/>
              </a:solidFill>
            </a:rPr>
            <a:t>tính</a:t>
          </a:r>
          <a:r>
            <a:rPr lang="en-US">
              <a:solidFill>
                <a:srgbClr val="002060"/>
              </a:solidFill>
            </a:rPr>
            <a:t> </a:t>
          </a:r>
          <a:r>
            <a:rPr lang="en-US" err="1">
              <a:solidFill>
                <a:srgbClr val="002060"/>
              </a:solidFill>
            </a:rPr>
            <a:t>nâng</a:t>
          </a:r>
          <a:r>
            <a:rPr lang="en-US">
              <a:solidFill>
                <a:srgbClr val="002060"/>
              </a:solidFill>
            </a:rPr>
            <a:t> </a:t>
          </a:r>
          <a:r>
            <a:rPr lang="en-US" err="1">
              <a:solidFill>
                <a:srgbClr val="002060"/>
              </a:solidFill>
            </a:rPr>
            <a:t>cao</a:t>
          </a:r>
          <a:r>
            <a:rPr lang="en-US">
              <a:solidFill>
                <a:srgbClr val="002060"/>
              </a:solidFill>
            </a:rPr>
            <a:t> so </a:t>
          </a:r>
          <a:r>
            <a:rPr lang="en-US" err="1">
              <a:solidFill>
                <a:srgbClr val="002060"/>
              </a:solidFill>
            </a:rPr>
            <a:t>với</a:t>
          </a:r>
          <a:r>
            <a:rPr lang="en-US">
              <a:solidFill>
                <a:srgbClr val="002060"/>
              </a:solidFill>
            </a:rPr>
            <a:t> </a:t>
          </a:r>
          <a:r>
            <a:rPr lang="en-US" err="1">
              <a:solidFill>
                <a:srgbClr val="002060"/>
              </a:solidFill>
            </a:rPr>
            <a:t>nội</a:t>
          </a:r>
          <a:r>
            <a:rPr lang="en-US">
              <a:solidFill>
                <a:srgbClr val="002060"/>
              </a:solidFill>
            </a:rPr>
            <a:t> dung SGK </a:t>
          </a:r>
          <a:r>
            <a:rPr lang="en-US" err="1">
              <a:solidFill>
                <a:srgbClr val="002060"/>
              </a:solidFill>
            </a:rPr>
            <a:t>Ngữ</a:t>
          </a:r>
          <a:r>
            <a:rPr lang="en-US">
              <a:solidFill>
                <a:srgbClr val="002060"/>
              </a:solidFill>
            </a:rPr>
            <a:t> </a:t>
          </a:r>
          <a:r>
            <a:rPr lang="en-US" err="1">
              <a:solidFill>
                <a:srgbClr val="002060"/>
              </a:solidFill>
            </a:rPr>
            <a:t>văn</a:t>
          </a:r>
          <a:r>
            <a:rPr lang="en-US">
              <a:solidFill>
                <a:srgbClr val="002060"/>
              </a:solidFill>
            </a:rPr>
            <a:t> ở </a:t>
          </a:r>
          <a:r>
            <a:rPr lang="en-US" err="1">
              <a:solidFill>
                <a:srgbClr val="002060"/>
              </a:solidFill>
            </a:rPr>
            <a:t>lớp</a:t>
          </a:r>
          <a:r>
            <a:rPr lang="en-US">
              <a:solidFill>
                <a:srgbClr val="002060"/>
              </a:solidFill>
            </a:rPr>
            <a:t> </a:t>
          </a:r>
          <a:r>
            <a:rPr lang="en-US" err="1">
              <a:solidFill>
                <a:srgbClr val="002060"/>
              </a:solidFill>
            </a:rPr>
            <a:t>tương</a:t>
          </a:r>
          <a:r>
            <a:rPr lang="en-US">
              <a:solidFill>
                <a:srgbClr val="002060"/>
              </a:solidFill>
            </a:rPr>
            <a:t> </a:t>
          </a:r>
          <a:r>
            <a:rPr lang="en-US" err="1">
              <a:solidFill>
                <a:srgbClr val="002060"/>
              </a:solidFill>
            </a:rPr>
            <a:t>ứng</a:t>
          </a:r>
          <a:r>
            <a:rPr lang="en-US">
              <a:solidFill>
                <a:srgbClr val="002060"/>
              </a:solidFill>
            </a:rPr>
            <a:t>, </a:t>
          </a:r>
          <a:r>
            <a:rPr lang="en-US" err="1">
              <a:solidFill>
                <a:srgbClr val="002060"/>
              </a:solidFill>
            </a:rPr>
            <a:t>phù</a:t>
          </a:r>
          <a:r>
            <a:rPr lang="en-US">
              <a:solidFill>
                <a:srgbClr val="002060"/>
              </a:solidFill>
            </a:rPr>
            <a:t> </a:t>
          </a:r>
          <a:r>
            <a:rPr lang="en-US" err="1">
              <a:solidFill>
                <a:srgbClr val="002060"/>
              </a:solidFill>
            </a:rPr>
            <a:t>hợp</a:t>
          </a:r>
          <a:r>
            <a:rPr lang="en-US">
              <a:solidFill>
                <a:srgbClr val="002060"/>
              </a:solidFill>
            </a:rPr>
            <a:t> </a:t>
          </a:r>
          <a:r>
            <a:rPr lang="en-US" err="1">
              <a:solidFill>
                <a:srgbClr val="002060"/>
              </a:solidFill>
            </a:rPr>
            <a:t>với</a:t>
          </a:r>
          <a:r>
            <a:rPr lang="en-US">
              <a:solidFill>
                <a:srgbClr val="002060"/>
              </a:solidFill>
            </a:rPr>
            <a:t> </a:t>
          </a:r>
          <a:r>
            <a:rPr lang="en-US" err="1">
              <a:solidFill>
                <a:srgbClr val="002060"/>
              </a:solidFill>
            </a:rPr>
            <a:t>mục</a:t>
          </a:r>
          <a:r>
            <a:rPr lang="en-US">
              <a:solidFill>
                <a:srgbClr val="002060"/>
              </a:solidFill>
            </a:rPr>
            <a:t> </a:t>
          </a:r>
          <a:r>
            <a:rPr lang="en-US" err="1">
              <a:solidFill>
                <a:srgbClr val="002060"/>
              </a:solidFill>
            </a:rPr>
            <a:t>tiêu</a:t>
          </a:r>
          <a:r>
            <a:rPr lang="en-US">
              <a:solidFill>
                <a:srgbClr val="002060"/>
              </a:solidFill>
            </a:rPr>
            <a:t> </a:t>
          </a:r>
          <a:r>
            <a:rPr lang="en-US" err="1">
              <a:solidFill>
                <a:srgbClr val="002060"/>
              </a:solidFill>
            </a:rPr>
            <a:t>dạy</a:t>
          </a:r>
          <a:r>
            <a:rPr lang="en-US">
              <a:solidFill>
                <a:srgbClr val="002060"/>
              </a:solidFill>
            </a:rPr>
            <a:t> </a:t>
          </a:r>
          <a:r>
            <a:rPr lang="en-US" err="1">
              <a:solidFill>
                <a:srgbClr val="002060"/>
              </a:solidFill>
            </a:rPr>
            <a:t>học</a:t>
          </a:r>
          <a:r>
            <a:rPr lang="en-US">
              <a:solidFill>
                <a:srgbClr val="002060"/>
              </a:solidFill>
            </a:rPr>
            <a:t> </a:t>
          </a:r>
          <a:r>
            <a:rPr lang="en-US" err="1">
              <a:solidFill>
                <a:srgbClr val="002060"/>
              </a:solidFill>
            </a:rPr>
            <a:t>phân</a:t>
          </a:r>
          <a:r>
            <a:rPr lang="en-US">
              <a:solidFill>
                <a:srgbClr val="002060"/>
              </a:solidFill>
            </a:rPr>
            <a:t> </a:t>
          </a:r>
          <a:r>
            <a:rPr lang="en-US" err="1">
              <a:solidFill>
                <a:srgbClr val="002060"/>
              </a:solidFill>
            </a:rPr>
            <a:t>hoá</a:t>
          </a:r>
          <a:r>
            <a:rPr lang="en-US">
              <a:solidFill>
                <a:srgbClr val="002060"/>
              </a:solidFill>
            </a:rPr>
            <a:t> </a:t>
          </a:r>
          <a:r>
            <a:rPr lang="en-US" err="1">
              <a:solidFill>
                <a:srgbClr val="002060"/>
              </a:solidFill>
            </a:rPr>
            <a:t>của</a:t>
          </a:r>
          <a:r>
            <a:rPr lang="en-US">
              <a:solidFill>
                <a:srgbClr val="002060"/>
              </a:solidFill>
            </a:rPr>
            <a:t> </a:t>
          </a:r>
          <a:r>
            <a:rPr lang="en-US" err="1">
              <a:solidFill>
                <a:srgbClr val="002060"/>
              </a:solidFill>
            </a:rPr>
            <a:t>giai</a:t>
          </a:r>
          <a:r>
            <a:rPr lang="en-US">
              <a:solidFill>
                <a:srgbClr val="002060"/>
              </a:solidFill>
            </a:rPr>
            <a:t> </a:t>
          </a:r>
          <a:r>
            <a:rPr lang="en-US" err="1">
              <a:solidFill>
                <a:srgbClr val="002060"/>
              </a:solidFill>
            </a:rPr>
            <a:t>đoạn</a:t>
          </a:r>
          <a:r>
            <a:rPr lang="en-US">
              <a:solidFill>
                <a:srgbClr val="002060"/>
              </a:solidFill>
            </a:rPr>
            <a:t> </a:t>
          </a:r>
          <a:r>
            <a:rPr lang="en-US" err="1">
              <a:solidFill>
                <a:srgbClr val="002060"/>
              </a:solidFill>
            </a:rPr>
            <a:t>giáo</a:t>
          </a:r>
          <a:r>
            <a:rPr lang="en-US">
              <a:solidFill>
                <a:srgbClr val="002060"/>
              </a:solidFill>
            </a:rPr>
            <a:t> </a:t>
          </a:r>
          <a:r>
            <a:rPr lang="en-US" err="1">
              <a:solidFill>
                <a:srgbClr val="002060"/>
              </a:solidFill>
            </a:rPr>
            <a:t>dục</a:t>
          </a:r>
          <a:r>
            <a:rPr lang="en-US">
              <a:solidFill>
                <a:srgbClr val="002060"/>
              </a:solidFill>
            </a:rPr>
            <a:t> </a:t>
          </a:r>
          <a:r>
            <a:rPr lang="en-US" err="1">
              <a:solidFill>
                <a:srgbClr val="002060"/>
              </a:solidFill>
            </a:rPr>
            <a:t>theo</a:t>
          </a:r>
          <a:r>
            <a:rPr lang="en-US">
              <a:solidFill>
                <a:srgbClr val="002060"/>
              </a:solidFill>
            </a:rPr>
            <a:t> </a:t>
          </a:r>
          <a:r>
            <a:rPr lang="en-US" err="1">
              <a:solidFill>
                <a:srgbClr val="002060"/>
              </a:solidFill>
            </a:rPr>
            <a:t>định</a:t>
          </a:r>
          <a:r>
            <a:rPr lang="en-US">
              <a:solidFill>
                <a:srgbClr val="002060"/>
              </a:solidFill>
            </a:rPr>
            <a:t> </a:t>
          </a:r>
          <a:r>
            <a:rPr lang="en-US" err="1">
              <a:solidFill>
                <a:srgbClr val="002060"/>
              </a:solidFill>
            </a:rPr>
            <a:t>hướng</a:t>
          </a:r>
          <a:r>
            <a:rPr lang="en-US">
              <a:solidFill>
                <a:srgbClr val="002060"/>
              </a:solidFill>
            </a:rPr>
            <a:t> </a:t>
          </a:r>
          <a:r>
            <a:rPr lang="en-US" err="1">
              <a:solidFill>
                <a:srgbClr val="002060"/>
              </a:solidFill>
            </a:rPr>
            <a:t>nghề</a:t>
          </a:r>
          <a:r>
            <a:rPr lang="en-US">
              <a:solidFill>
                <a:srgbClr val="002060"/>
              </a:solidFill>
            </a:rPr>
            <a:t> </a:t>
          </a:r>
          <a:r>
            <a:rPr lang="en-US" err="1">
              <a:solidFill>
                <a:srgbClr val="002060"/>
              </a:solidFill>
            </a:rPr>
            <a:t>nghiệp</a:t>
          </a:r>
          <a:r>
            <a:rPr lang="en-US">
              <a:solidFill>
                <a:srgbClr val="002060"/>
              </a:solidFill>
            </a:rPr>
            <a:t>, </a:t>
          </a:r>
          <a:r>
            <a:rPr lang="en-US" err="1">
              <a:solidFill>
                <a:srgbClr val="002060"/>
              </a:solidFill>
            </a:rPr>
            <a:t>nhưng</a:t>
          </a:r>
          <a:r>
            <a:rPr lang="en-US">
              <a:solidFill>
                <a:srgbClr val="002060"/>
              </a:solidFill>
            </a:rPr>
            <a:t> </a:t>
          </a:r>
          <a:r>
            <a:rPr lang="en-US" err="1">
              <a:solidFill>
                <a:srgbClr val="002060"/>
              </a:solidFill>
            </a:rPr>
            <a:t>vẫn</a:t>
          </a:r>
          <a:r>
            <a:rPr lang="en-US">
              <a:solidFill>
                <a:srgbClr val="002060"/>
              </a:solidFill>
            </a:rPr>
            <a:t> </a:t>
          </a:r>
          <a:r>
            <a:rPr lang="en-US" err="1">
              <a:solidFill>
                <a:srgbClr val="002060"/>
              </a:solidFill>
            </a:rPr>
            <a:t>đảm</a:t>
          </a:r>
          <a:r>
            <a:rPr lang="en-US">
              <a:solidFill>
                <a:srgbClr val="002060"/>
              </a:solidFill>
            </a:rPr>
            <a:t> </a:t>
          </a:r>
          <a:r>
            <a:rPr lang="en-US" err="1">
              <a:solidFill>
                <a:srgbClr val="002060"/>
              </a:solidFill>
            </a:rPr>
            <a:t>bảo</a:t>
          </a:r>
          <a:r>
            <a:rPr lang="en-US">
              <a:solidFill>
                <a:srgbClr val="002060"/>
              </a:solidFill>
            </a:rPr>
            <a:t> </a:t>
          </a:r>
          <a:r>
            <a:rPr lang="en-US" err="1">
              <a:solidFill>
                <a:srgbClr val="002060"/>
              </a:solidFill>
            </a:rPr>
            <a:t>sự</a:t>
          </a:r>
          <a:r>
            <a:rPr lang="en-US">
              <a:solidFill>
                <a:srgbClr val="002060"/>
              </a:solidFill>
            </a:rPr>
            <a:t> </a:t>
          </a:r>
          <a:r>
            <a:rPr lang="en-US" err="1">
              <a:solidFill>
                <a:srgbClr val="002060"/>
              </a:solidFill>
            </a:rPr>
            <a:t>hấp</a:t>
          </a:r>
          <a:r>
            <a:rPr lang="en-US">
              <a:solidFill>
                <a:srgbClr val="002060"/>
              </a:solidFill>
            </a:rPr>
            <a:t> </a:t>
          </a:r>
          <a:r>
            <a:rPr lang="en-US" err="1">
              <a:solidFill>
                <a:srgbClr val="002060"/>
              </a:solidFill>
            </a:rPr>
            <a:t>dẫn</a:t>
          </a:r>
          <a:r>
            <a:rPr lang="en-US">
              <a:solidFill>
                <a:srgbClr val="002060"/>
              </a:solidFill>
            </a:rPr>
            <a:t> </a:t>
          </a:r>
          <a:r>
            <a:rPr lang="en-US" err="1">
              <a:solidFill>
                <a:srgbClr val="002060"/>
              </a:solidFill>
            </a:rPr>
            <a:t>và</a:t>
          </a:r>
          <a:r>
            <a:rPr lang="en-US">
              <a:solidFill>
                <a:srgbClr val="002060"/>
              </a:solidFill>
            </a:rPr>
            <a:t> </a:t>
          </a:r>
          <a:r>
            <a:rPr lang="en-US" err="1">
              <a:solidFill>
                <a:srgbClr val="002060"/>
              </a:solidFill>
            </a:rPr>
            <a:t>tính</a:t>
          </a:r>
          <a:r>
            <a:rPr lang="en-US">
              <a:solidFill>
                <a:srgbClr val="002060"/>
              </a:solidFill>
            </a:rPr>
            <a:t> </a:t>
          </a:r>
          <a:r>
            <a:rPr lang="en-US" err="1">
              <a:solidFill>
                <a:srgbClr val="002060"/>
              </a:solidFill>
            </a:rPr>
            <a:t>khả</a:t>
          </a:r>
          <a:r>
            <a:rPr lang="en-US">
              <a:solidFill>
                <a:srgbClr val="002060"/>
              </a:solidFill>
            </a:rPr>
            <a:t> </a:t>
          </a:r>
          <a:r>
            <a:rPr lang="en-US" err="1">
              <a:solidFill>
                <a:srgbClr val="002060"/>
              </a:solidFill>
            </a:rPr>
            <a:t>thi</a:t>
          </a:r>
          <a:r>
            <a:rPr lang="en-US">
              <a:solidFill>
                <a:srgbClr val="002060"/>
              </a:solidFill>
            </a:rPr>
            <a:t>.</a:t>
          </a:r>
        </a:p>
      </dgm:t>
    </dgm:pt>
    <dgm:pt modelId="{938E56C9-C2F3-4D45-90C8-CC3B23F15978}" type="parTrans" cxnId="{5E83E3CB-64E5-4E90-9DD6-82E7F5F1C207}">
      <dgm:prSet/>
      <dgm:spPr/>
      <dgm:t>
        <a:bodyPr/>
        <a:lstStyle/>
        <a:p>
          <a:endParaRPr lang="en-US"/>
        </a:p>
      </dgm:t>
    </dgm:pt>
    <dgm:pt modelId="{2798906C-AE90-4146-A985-6F7F756C44D5}" type="sibTrans" cxnId="{5E83E3CB-64E5-4E90-9DD6-82E7F5F1C207}">
      <dgm:prSet/>
      <dgm:spPr/>
      <dgm:t>
        <a:bodyPr/>
        <a:lstStyle/>
        <a:p>
          <a:endParaRPr lang="en-US"/>
        </a:p>
      </dgm:t>
    </dgm:pt>
    <dgm:pt modelId="{BE719072-37E5-47FB-9ABA-0E45C4488DB5}" type="pres">
      <dgm:prSet presAssocID="{BF069AA8-EE67-48B1-9A28-35B249D07732}" presName="linear" presStyleCnt="0">
        <dgm:presLayoutVars>
          <dgm:animLvl val="lvl"/>
          <dgm:resizeHandles val="exact"/>
        </dgm:presLayoutVars>
      </dgm:prSet>
      <dgm:spPr/>
    </dgm:pt>
    <dgm:pt modelId="{737217C3-3A07-48CA-AE1A-7AF72139B49F}" type="pres">
      <dgm:prSet presAssocID="{F1CE06AF-5CD2-440B-80A8-834DD224FF97}" presName="parentText" presStyleLbl="node1" presStyleIdx="0" presStyleCnt="3" custLinFactY="-28724" custLinFactNeighborX="663" custLinFactNeighborY="-100000">
        <dgm:presLayoutVars>
          <dgm:chMax val="0"/>
          <dgm:bulletEnabled val="1"/>
        </dgm:presLayoutVars>
      </dgm:prSet>
      <dgm:spPr/>
    </dgm:pt>
    <dgm:pt modelId="{8EAEAAD8-AB84-4BED-B988-DBA2E2CDC2D2}" type="pres">
      <dgm:prSet presAssocID="{122F41DE-0D37-4AF3-89E6-B7FF326A5DB4}" presName="spacer" presStyleCnt="0"/>
      <dgm:spPr/>
    </dgm:pt>
    <dgm:pt modelId="{14670DBC-C100-400E-80DE-5BE99D0BF370}" type="pres">
      <dgm:prSet presAssocID="{52AE4B5F-3E9C-4751-A650-0593EB97597F}" presName="parentText" presStyleLbl="node1" presStyleIdx="1" presStyleCnt="3" custLinFactNeighborX="-391" custLinFactNeighborY="-64401">
        <dgm:presLayoutVars>
          <dgm:chMax val="0"/>
          <dgm:bulletEnabled val="1"/>
        </dgm:presLayoutVars>
      </dgm:prSet>
      <dgm:spPr/>
    </dgm:pt>
    <dgm:pt modelId="{4358EAD1-AA26-45AD-AAAC-6857DBD52437}" type="pres">
      <dgm:prSet presAssocID="{6A39AC8A-3CB2-400C-9624-36988CBDF615}" presName="spacer" presStyleCnt="0"/>
      <dgm:spPr/>
    </dgm:pt>
    <dgm:pt modelId="{1290B72F-B4E3-4672-B53E-82435A04CAD5}" type="pres">
      <dgm:prSet presAssocID="{1A3AADF9-CFF7-43A4-8E85-2FA2D0AE5868}" presName="parentText" presStyleLbl="node1" presStyleIdx="2" presStyleCnt="3">
        <dgm:presLayoutVars>
          <dgm:chMax val="0"/>
          <dgm:bulletEnabled val="1"/>
        </dgm:presLayoutVars>
      </dgm:prSet>
      <dgm:spPr/>
    </dgm:pt>
  </dgm:ptLst>
  <dgm:cxnLst>
    <dgm:cxn modelId="{0292B533-62EE-4AA8-A358-6A766FB8A2D3}" type="presOf" srcId="{F1CE06AF-5CD2-440B-80A8-834DD224FF97}" destId="{737217C3-3A07-48CA-AE1A-7AF72139B49F}" srcOrd="0" destOrd="0" presId="urn:microsoft.com/office/officeart/2005/8/layout/vList2"/>
    <dgm:cxn modelId="{5B363040-25AB-43B4-B5FE-7FC9ABC10B09}" type="presOf" srcId="{BF069AA8-EE67-48B1-9A28-35B249D07732}" destId="{BE719072-37E5-47FB-9ABA-0E45C4488DB5}" srcOrd="0" destOrd="0" presId="urn:microsoft.com/office/officeart/2005/8/layout/vList2"/>
    <dgm:cxn modelId="{DD41E84F-714E-4B4B-A8A2-47E8429F4C97}" type="presOf" srcId="{52AE4B5F-3E9C-4751-A650-0593EB97597F}" destId="{14670DBC-C100-400E-80DE-5BE99D0BF370}" srcOrd="0" destOrd="0" presId="urn:microsoft.com/office/officeart/2005/8/layout/vList2"/>
    <dgm:cxn modelId="{8ECAC6BC-8A52-41BE-9618-4DD3B05259B6}" type="presOf" srcId="{1A3AADF9-CFF7-43A4-8E85-2FA2D0AE5868}" destId="{1290B72F-B4E3-4672-B53E-82435A04CAD5}" srcOrd="0" destOrd="0" presId="urn:microsoft.com/office/officeart/2005/8/layout/vList2"/>
    <dgm:cxn modelId="{F2B991C6-3AA2-4D84-A000-2F4E5CF88721}" srcId="{BF069AA8-EE67-48B1-9A28-35B249D07732}" destId="{F1CE06AF-5CD2-440B-80A8-834DD224FF97}" srcOrd="0" destOrd="0" parTransId="{2B87E3E1-87DC-4A81-8E1B-AE76E4226925}" sibTransId="{122F41DE-0D37-4AF3-89E6-B7FF326A5DB4}"/>
    <dgm:cxn modelId="{5E83E3CB-64E5-4E90-9DD6-82E7F5F1C207}" srcId="{BF069AA8-EE67-48B1-9A28-35B249D07732}" destId="{1A3AADF9-CFF7-43A4-8E85-2FA2D0AE5868}" srcOrd="2" destOrd="0" parTransId="{938E56C9-C2F3-4D45-90C8-CC3B23F15978}" sibTransId="{2798906C-AE90-4146-A985-6F7F756C44D5}"/>
    <dgm:cxn modelId="{3FC052E2-AF45-4EFE-B11A-042CBE5CB496}" srcId="{BF069AA8-EE67-48B1-9A28-35B249D07732}" destId="{52AE4B5F-3E9C-4751-A650-0593EB97597F}" srcOrd="1" destOrd="0" parTransId="{95565282-B270-4B8C-AFED-AEF08CFC6E1C}" sibTransId="{6A39AC8A-3CB2-400C-9624-36988CBDF615}"/>
    <dgm:cxn modelId="{C8FC24CC-5402-472A-9DF8-20E8D3367827}" type="presParOf" srcId="{BE719072-37E5-47FB-9ABA-0E45C4488DB5}" destId="{737217C3-3A07-48CA-AE1A-7AF72139B49F}" srcOrd="0" destOrd="0" presId="urn:microsoft.com/office/officeart/2005/8/layout/vList2"/>
    <dgm:cxn modelId="{1399482B-9209-4990-B55F-608D88CB3004}" type="presParOf" srcId="{BE719072-37E5-47FB-9ABA-0E45C4488DB5}" destId="{8EAEAAD8-AB84-4BED-B988-DBA2E2CDC2D2}" srcOrd="1" destOrd="0" presId="urn:microsoft.com/office/officeart/2005/8/layout/vList2"/>
    <dgm:cxn modelId="{B1386840-1D66-4EE0-9849-75DE28CB0952}" type="presParOf" srcId="{BE719072-37E5-47FB-9ABA-0E45C4488DB5}" destId="{14670DBC-C100-400E-80DE-5BE99D0BF370}" srcOrd="2" destOrd="0" presId="urn:microsoft.com/office/officeart/2005/8/layout/vList2"/>
    <dgm:cxn modelId="{77C6276E-D188-4D64-B7F6-ED2CB71CEA22}" type="presParOf" srcId="{BE719072-37E5-47FB-9ABA-0E45C4488DB5}" destId="{4358EAD1-AA26-45AD-AAAC-6857DBD52437}" srcOrd="3" destOrd="0" presId="urn:microsoft.com/office/officeart/2005/8/layout/vList2"/>
    <dgm:cxn modelId="{D93E7865-189C-4A32-9A8E-C7B06DBE08B4}" type="presParOf" srcId="{BE719072-37E5-47FB-9ABA-0E45C4488DB5}" destId="{1290B72F-B4E3-4672-B53E-82435A04CAD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65B4B6-3780-4ECD-B50A-5AB2CA41A8A1}"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DDF15882-E12E-4008-9660-E7CA35F43761}">
      <dgm:prSet phldrT="[Text]"/>
      <dgm:spPr/>
      <dgm:t>
        <a:bodyPr/>
        <a:lstStyle/>
        <a:p>
          <a:r>
            <a:rPr lang="en-US" b="1" i="1" dirty="0" err="1">
              <a:solidFill>
                <a:schemeClr val="bg1"/>
              </a:solidFill>
            </a:rPr>
            <a:t>Chí</a:t>
          </a:r>
          <a:r>
            <a:rPr lang="en-US" b="1" i="1" dirty="0">
              <a:solidFill>
                <a:schemeClr val="bg1"/>
              </a:solidFill>
            </a:rPr>
            <a:t> </a:t>
          </a:r>
          <a:r>
            <a:rPr lang="en-US" b="1" i="1" dirty="0" err="1">
              <a:solidFill>
                <a:schemeClr val="bg1"/>
              </a:solidFill>
            </a:rPr>
            <a:t>Phèo</a:t>
          </a:r>
          <a:r>
            <a:rPr lang="en-US" b="1" i="1" dirty="0">
              <a:solidFill>
                <a:schemeClr val="bg1"/>
              </a:solidFill>
            </a:rPr>
            <a:t> </a:t>
          </a:r>
        </a:p>
        <a:p>
          <a:r>
            <a:rPr lang="en-US" b="1" dirty="0">
              <a:solidFill>
                <a:schemeClr val="bg1"/>
              </a:solidFill>
            </a:rPr>
            <a:t>(CT GDPT </a:t>
          </a:r>
          <a:r>
            <a:rPr lang="en-US" b="1" dirty="0" err="1">
              <a:solidFill>
                <a:schemeClr val="bg1"/>
              </a:solidFill>
            </a:rPr>
            <a:t>năm</a:t>
          </a:r>
          <a:r>
            <a:rPr lang="en-US" b="1" dirty="0">
              <a:solidFill>
                <a:schemeClr val="bg1"/>
              </a:solidFill>
            </a:rPr>
            <a:t> 2006)</a:t>
          </a:r>
        </a:p>
      </dgm:t>
    </dgm:pt>
    <dgm:pt modelId="{91AF4EEA-7F14-45FB-9134-2F3D93DBB876}" type="parTrans" cxnId="{32CE8C9C-C54F-4E64-A2B3-DAC1E2148E94}">
      <dgm:prSet/>
      <dgm:spPr/>
      <dgm:t>
        <a:bodyPr/>
        <a:lstStyle/>
        <a:p>
          <a:endParaRPr lang="en-US"/>
        </a:p>
      </dgm:t>
    </dgm:pt>
    <dgm:pt modelId="{11719842-C59B-4F1C-959F-90357172DAAA}" type="sibTrans" cxnId="{32CE8C9C-C54F-4E64-A2B3-DAC1E2148E94}">
      <dgm:prSet/>
      <dgm:spPr/>
      <dgm:t>
        <a:bodyPr/>
        <a:lstStyle/>
        <a:p>
          <a:endParaRPr lang="en-US"/>
        </a:p>
      </dgm:t>
    </dgm:pt>
    <dgm:pt modelId="{9EC3BDCF-17B6-4CE8-8BB7-470B4A180C36}">
      <dgm:prSet phldrT="[Text]" custT="1"/>
      <dgm:spPr/>
      <dgm:t>
        <a:bodyPr/>
        <a:lstStyle/>
        <a:p>
          <a:pPr algn="just"/>
          <a:r>
            <a:rPr lang="en-US" sz="2400">
              <a:solidFill>
                <a:srgbClr val="002060"/>
              </a:solidFill>
              <a:latin typeface="Arial" panose="020B0604020202020204" pitchFamily="34" charset="0"/>
              <a:cs typeface="Arial" panose="020B0604020202020204" pitchFamily="34" charset="0"/>
            </a:rPr>
            <a:t>−</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mục</a:t>
          </a:r>
          <a:r>
            <a:rPr lang="en-US" sz="2400">
              <a:solidFill>
                <a:srgbClr val="002060"/>
              </a:solidFill>
            </a:rPr>
            <a:t> </a:t>
          </a:r>
          <a:r>
            <a:rPr lang="en-US" sz="2400" err="1">
              <a:solidFill>
                <a:srgbClr val="002060"/>
              </a:solidFill>
            </a:rPr>
            <a:t>đích</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hoạt</a:t>
          </a:r>
          <a:r>
            <a:rPr lang="en-US" sz="2400">
              <a:solidFill>
                <a:srgbClr val="002060"/>
              </a:solidFill>
            </a:rPr>
            <a:t> </a:t>
          </a:r>
          <a:r>
            <a:rPr lang="en-US" sz="2400" err="1">
              <a:solidFill>
                <a:srgbClr val="002060"/>
              </a:solidFill>
            </a:rPr>
            <a:t>động</a:t>
          </a:r>
          <a:r>
            <a:rPr lang="en-US" sz="2400">
              <a:solidFill>
                <a:srgbClr val="002060"/>
              </a:solidFill>
            </a:rPr>
            <a:t> </a:t>
          </a:r>
          <a:r>
            <a:rPr lang="en-US" sz="2400" err="1">
              <a:solidFill>
                <a:srgbClr val="002060"/>
              </a:solidFill>
            </a:rPr>
            <a:t>đọc</a:t>
          </a:r>
          <a:r>
            <a:rPr lang="en-US" sz="2400">
              <a:solidFill>
                <a:srgbClr val="002060"/>
              </a:solidFill>
            </a:rPr>
            <a:t> </a:t>
          </a:r>
          <a:r>
            <a:rPr lang="en-US" sz="2400" err="1">
              <a:solidFill>
                <a:srgbClr val="002060"/>
              </a:solidFill>
            </a:rPr>
            <a:t>hiểu</a:t>
          </a:r>
          <a:r>
            <a:rPr lang="en-US" sz="2400">
              <a:solidFill>
                <a:srgbClr val="002060"/>
              </a:solidFill>
            </a:rPr>
            <a:t> VB</a:t>
          </a:r>
        </a:p>
      </dgm:t>
    </dgm:pt>
    <dgm:pt modelId="{8A58F9C2-7A40-4A17-AE75-69E128F7103F}" type="parTrans" cxnId="{5AEA1840-A476-47DF-BE43-A8D3CFB05F36}">
      <dgm:prSet/>
      <dgm:spPr/>
      <dgm:t>
        <a:bodyPr/>
        <a:lstStyle/>
        <a:p>
          <a:endParaRPr lang="en-US"/>
        </a:p>
      </dgm:t>
    </dgm:pt>
    <dgm:pt modelId="{7C85EC4E-6813-4E53-8325-D87033B793E7}" type="sibTrans" cxnId="{5AEA1840-A476-47DF-BE43-A8D3CFB05F36}">
      <dgm:prSet/>
      <dgm:spPr/>
      <dgm:t>
        <a:bodyPr/>
        <a:lstStyle/>
        <a:p>
          <a:endParaRPr lang="en-US"/>
        </a:p>
      </dgm:t>
    </dgm:pt>
    <dgm:pt modelId="{B7E21C25-8F01-44A8-ABF1-DF3039B419CC}">
      <dgm:prSet phldrT="[Text]" custT="1"/>
      <dgm:spPr/>
      <dgm:t>
        <a:bodyPr/>
        <a:lstStyle/>
        <a:p>
          <a:pPr algn="just"/>
          <a:r>
            <a:rPr lang="en-US" sz="2400" b="0">
              <a:solidFill>
                <a:srgbClr val="002060"/>
              </a:solidFill>
              <a:latin typeface="Arial" panose="020B0604020202020204" pitchFamily="34" charset="0"/>
              <a:cs typeface="Arial" panose="020B0604020202020204" pitchFamily="34" charset="0"/>
            </a:rPr>
            <a:t>−</a:t>
          </a:r>
          <a:r>
            <a:rPr lang="en-US" sz="2400" b="0">
              <a:solidFill>
                <a:srgbClr val="002060"/>
              </a:solidFill>
            </a:rPr>
            <a:t> </a:t>
          </a:r>
          <a:r>
            <a:rPr lang="en-US" sz="2400" b="0" err="1">
              <a:solidFill>
                <a:srgbClr val="002060"/>
              </a:solidFill>
            </a:rPr>
            <a:t>Là</a:t>
          </a:r>
          <a:r>
            <a:rPr lang="en-US" sz="2400" b="0">
              <a:solidFill>
                <a:srgbClr val="002060"/>
              </a:solidFill>
            </a:rPr>
            <a:t> </a:t>
          </a:r>
          <a:r>
            <a:rPr lang="en-US" sz="2400" b="0" err="1">
              <a:solidFill>
                <a:srgbClr val="002060"/>
              </a:solidFill>
            </a:rPr>
            <a:t>tác</a:t>
          </a:r>
          <a:r>
            <a:rPr lang="en-US" sz="2400" b="0">
              <a:solidFill>
                <a:srgbClr val="002060"/>
              </a:solidFill>
            </a:rPr>
            <a:t> </a:t>
          </a:r>
          <a:r>
            <a:rPr lang="en-US" sz="2400" b="0" err="1">
              <a:solidFill>
                <a:srgbClr val="002060"/>
              </a:solidFill>
            </a:rPr>
            <a:t>phẩm</a:t>
          </a:r>
          <a:r>
            <a:rPr lang="en-US" sz="2400" b="0">
              <a:solidFill>
                <a:srgbClr val="002060"/>
              </a:solidFill>
            </a:rPr>
            <a:t> </a:t>
          </a:r>
          <a:r>
            <a:rPr lang="en-US" sz="2400" b="0" err="1">
              <a:solidFill>
                <a:srgbClr val="002060"/>
              </a:solidFill>
            </a:rPr>
            <a:t>độc</a:t>
          </a:r>
          <a:r>
            <a:rPr lang="en-US" sz="2400" b="0">
              <a:solidFill>
                <a:srgbClr val="002060"/>
              </a:solidFill>
            </a:rPr>
            <a:t> </a:t>
          </a:r>
          <a:r>
            <a:rPr lang="en-US" sz="2400" b="0" err="1">
              <a:solidFill>
                <a:srgbClr val="002060"/>
              </a:solidFill>
            </a:rPr>
            <a:t>lập</a:t>
          </a:r>
          <a:r>
            <a:rPr lang="en-US" sz="2400" b="0">
              <a:solidFill>
                <a:srgbClr val="002060"/>
              </a:solidFill>
            </a:rPr>
            <a:t> </a:t>
          </a:r>
          <a:r>
            <a:rPr lang="en-US" sz="2400" b="0" err="1">
              <a:solidFill>
                <a:srgbClr val="002060"/>
              </a:solidFill>
            </a:rPr>
            <a:t>để</a:t>
          </a:r>
          <a:r>
            <a:rPr lang="en-US" sz="2400" b="0">
              <a:solidFill>
                <a:srgbClr val="002060"/>
              </a:solidFill>
            </a:rPr>
            <a:t> </a:t>
          </a:r>
          <a:r>
            <a:rPr lang="en-US" sz="2400" b="0" err="1">
              <a:solidFill>
                <a:srgbClr val="002060"/>
              </a:solidFill>
            </a:rPr>
            <a:t>tiếp</a:t>
          </a:r>
          <a:r>
            <a:rPr lang="en-US" sz="2400" b="0">
              <a:solidFill>
                <a:srgbClr val="002060"/>
              </a:solidFill>
            </a:rPr>
            <a:t> </a:t>
          </a:r>
          <a:r>
            <a:rPr lang="en-US" sz="2400" b="0" err="1">
              <a:solidFill>
                <a:srgbClr val="002060"/>
              </a:solidFill>
            </a:rPr>
            <a:t>nhận</a:t>
          </a:r>
          <a:r>
            <a:rPr lang="en-US" sz="2400" b="0">
              <a:solidFill>
                <a:srgbClr val="002060"/>
              </a:solidFill>
            </a:rPr>
            <a:t> </a:t>
          </a:r>
          <a:r>
            <a:rPr lang="en-US" sz="2400" b="0" err="1">
              <a:solidFill>
                <a:srgbClr val="002060"/>
              </a:solidFill>
            </a:rPr>
            <a:t>các</a:t>
          </a:r>
          <a:r>
            <a:rPr lang="en-US" sz="2400" b="0">
              <a:solidFill>
                <a:srgbClr val="002060"/>
              </a:solidFill>
            </a:rPr>
            <a:t> </a:t>
          </a:r>
          <a:r>
            <a:rPr lang="en-US" sz="2400" b="0" err="1">
              <a:solidFill>
                <a:srgbClr val="002060"/>
              </a:solidFill>
            </a:rPr>
            <a:t>giá</a:t>
          </a:r>
          <a:r>
            <a:rPr lang="en-US" sz="2400" b="0">
              <a:solidFill>
                <a:srgbClr val="002060"/>
              </a:solidFill>
            </a:rPr>
            <a:t> </a:t>
          </a:r>
          <a:r>
            <a:rPr lang="en-US" sz="2400" b="0" err="1">
              <a:solidFill>
                <a:srgbClr val="002060"/>
              </a:solidFill>
            </a:rPr>
            <a:t>trị</a:t>
          </a:r>
          <a:r>
            <a:rPr lang="en-US" sz="2400" b="0">
              <a:solidFill>
                <a:srgbClr val="002060"/>
              </a:solidFill>
            </a:rPr>
            <a:t> </a:t>
          </a:r>
          <a:r>
            <a:rPr lang="en-US" sz="2400" b="0" err="1">
              <a:solidFill>
                <a:srgbClr val="002060"/>
              </a:solidFill>
            </a:rPr>
            <a:t>của</a:t>
          </a:r>
          <a:r>
            <a:rPr lang="en-US" sz="2400" b="0">
              <a:solidFill>
                <a:srgbClr val="002060"/>
              </a:solidFill>
            </a:rPr>
            <a:t> VB</a:t>
          </a:r>
        </a:p>
      </dgm:t>
    </dgm:pt>
    <dgm:pt modelId="{E1E13F2B-CEC3-462E-A04E-BD40D000CAA8}" type="parTrans" cxnId="{F8CC2A09-A3F8-475D-8EC9-B09699CC3CF0}">
      <dgm:prSet/>
      <dgm:spPr/>
      <dgm:t>
        <a:bodyPr/>
        <a:lstStyle/>
        <a:p>
          <a:endParaRPr lang="en-US"/>
        </a:p>
      </dgm:t>
    </dgm:pt>
    <dgm:pt modelId="{1CD12A81-A531-4909-9C96-03F0C1424600}" type="sibTrans" cxnId="{F8CC2A09-A3F8-475D-8EC9-B09699CC3CF0}">
      <dgm:prSet/>
      <dgm:spPr/>
      <dgm:t>
        <a:bodyPr/>
        <a:lstStyle/>
        <a:p>
          <a:endParaRPr lang="en-US"/>
        </a:p>
      </dgm:t>
    </dgm:pt>
    <dgm:pt modelId="{36E382C4-AB9D-46EE-82FD-8CC281D1B4D3}">
      <dgm:prSet phldrT="[Text]"/>
      <dgm:spPr/>
      <dgm:t>
        <a:bodyPr/>
        <a:lstStyle/>
        <a:p>
          <a:r>
            <a:rPr lang="en-US" b="1" i="1" dirty="0" err="1">
              <a:solidFill>
                <a:schemeClr val="bg1"/>
              </a:solidFill>
            </a:rPr>
            <a:t>Chí</a:t>
          </a:r>
          <a:r>
            <a:rPr lang="en-US" b="1" i="1" dirty="0">
              <a:solidFill>
                <a:schemeClr val="bg1"/>
              </a:solidFill>
            </a:rPr>
            <a:t> </a:t>
          </a:r>
          <a:r>
            <a:rPr lang="en-US" b="1" i="1" dirty="0" err="1">
              <a:solidFill>
                <a:schemeClr val="bg1"/>
              </a:solidFill>
            </a:rPr>
            <a:t>Phèo</a:t>
          </a:r>
          <a:endParaRPr lang="en-US" b="1" i="1" dirty="0">
            <a:solidFill>
              <a:schemeClr val="bg1"/>
            </a:solidFill>
          </a:endParaRPr>
        </a:p>
        <a:p>
          <a:r>
            <a:rPr lang="en-US" b="1" dirty="0">
              <a:solidFill>
                <a:schemeClr val="bg1"/>
              </a:solidFill>
            </a:rPr>
            <a:t>(CT GDPT </a:t>
          </a:r>
          <a:r>
            <a:rPr lang="en-US" b="1" dirty="0" err="1">
              <a:solidFill>
                <a:schemeClr val="bg1"/>
              </a:solidFill>
            </a:rPr>
            <a:t>năm</a:t>
          </a:r>
          <a:r>
            <a:rPr lang="en-US" b="1" dirty="0">
              <a:solidFill>
                <a:schemeClr val="bg1"/>
              </a:solidFill>
            </a:rPr>
            <a:t> 2018)</a:t>
          </a:r>
        </a:p>
      </dgm:t>
    </dgm:pt>
    <dgm:pt modelId="{B9474E5B-75C7-421D-A291-967D09641B13}" type="parTrans" cxnId="{0657057C-F34D-4D90-AC07-437ED7C755D2}">
      <dgm:prSet/>
      <dgm:spPr/>
      <dgm:t>
        <a:bodyPr/>
        <a:lstStyle/>
        <a:p>
          <a:endParaRPr lang="en-US"/>
        </a:p>
      </dgm:t>
    </dgm:pt>
    <dgm:pt modelId="{19FB4B06-F50C-4853-BCD3-D8D8118D9EC0}" type="sibTrans" cxnId="{0657057C-F34D-4D90-AC07-437ED7C755D2}">
      <dgm:prSet/>
      <dgm:spPr/>
      <dgm:t>
        <a:bodyPr/>
        <a:lstStyle/>
        <a:p>
          <a:endParaRPr lang="en-US"/>
        </a:p>
      </dgm:t>
    </dgm:pt>
    <dgm:pt modelId="{2CE6C0F7-46FB-468E-9B84-CD7B77E7B53C}">
      <dgm:prSet phldrT="[Text]" custT="1"/>
      <dgm:spPr/>
      <dgm:t>
        <a:bodyPr/>
        <a:lstStyle/>
        <a:p>
          <a:pPr algn="just"/>
          <a:r>
            <a:rPr lang="en-US" sz="2400">
              <a:solidFill>
                <a:srgbClr val="002060"/>
              </a:solidFill>
              <a:latin typeface="Arial" panose="020B0604020202020204" pitchFamily="34" charset="0"/>
              <a:cs typeface="Arial" panose="020B0604020202020204" pitchFamily="34" charset="0"/>
            </a:rPr>
            <a:t>−</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phương</a:t>
          </a:r>
          <a:r>
            <a:rPr lang="en-US" sz="2400">
              <a:solidFill>
                <a:srgbClr val="002060"/>
              </a:solidFill>
            </a:rPr>
            <a:t> </a:t>
          </a:r>
          <a:r>
            <a:rPr lang="en-US" sz="2400" err="1">
              <a:solidFill>
                <a:srgbClr val="002060"/>
              </a:solidFill>
            </a:rPr>
            <a:t>tiện</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tổ</a:t>
          </a:r>
          <a:r>
            <a:rPr lang="en-US" sz="2400">
              <a:solidFill>
                <a:srgbClr val="002060"/>
              </a:solidFill>
            </a:rPr>
            <a:t> </a:t>
          </a:r>
          <a:r>
            <a:rPr lang="en-US" sz="2400" err="1">
              <a:solidFill>
                <a:srgbClr val="002060"/>
              </a:solidFill>
            </a:rPr>
            <a:t>chức</a:t>
          </a:r>
          <a:r>
            <a:rPr lang="en-US" sz="2400">
              <a:solidFill>
                <a:srgbClr val="002060"/>
              </a:solidFill>
            </a:rPr>
            <a:t> </a:t>
          </a:r>
          <a:r>
            <a:rPr lang="en-US" sz="2400" err="1">
              <a:solidFill>
                <a:srgbClr val="002060"/>
              </a:solidFill>
            </a:rPr>
            <a:t>hoạt</a:t>
          </a:r>
          <a:r>
            <a:rPr lang="en-US" sz="2400">
              <a:solidFill>
                <a:srgbClr val="002060"/>
              </a:solidFill>
            </a:rPr>
            <a:t> </a:t>
          </a:r>
          <a:r>
            <a:rPr lang="en-US" sz="2400" err="1">
              <a:solidFill>
                <a:srgbClr val="002060"/>
              </a:solidFill>
            </a:rPr>
            <a:t>động</a:t>
          </a:r>
          <a:r>
            <a:rPr lang="en-US" sz="2400">
              <a:solidFill>
                <a:srgbClr val="002060"/>
              </a:solidFill>
            </a:rPr>
            <a:t> </a:t>
          </a:r>
          <a:r>
            <a:rPr lang="en-US" sz="2400" err="1">
              <a:solidFill>
                <a:srgbClr val="002060"/>
              </a:solidFill>
            </a:rPr>
            <a:t>đọc</a:t>
          </a:r>
          <a:r>
            <a:rPr lang="en-US" sz="2400">
              <a:solidFill>
                <a:srgbClr val="002060"/>
              </a:solidFill>
            </a:rPr>
            <a:t> </a:t>
          </a:r>
          <a:r>
            <a:rPr lang="en-US" sz="2400" err="1">
              <a:solidFill>
                <a:srgbClr val="002060"/>
              </a:solidFill>
            </a:rPr>
            <a:t>hiểu</a:t>
          </a:r>
          <a:r>
            <a:rPr lang="en-US" sz="2400">
              <a:solidFill>
                <a:srgbClr val="002060"/>
              </a:solidFill>
            </a:rPr>
            <a:t> loại, thể loại VB</a:t>
          </a:r>
        </a:p>
      </dgm:t>
    </dgm:pt>
    <dgm:pt modelId="{DD16FC7A-465F-4ECC-8DE8-6E62847ADD85}" type="parTrans" cxnId="{99D90FEC-5F05-4403-A27F-088120BCBDA8}">
      <dgm:prSet/>
      <dgm:spPr/>
      <dgm:t>
        <a:bodyPr/>
        <a:lstStyle/>
        <a:p>
          <a:endParaRPr lang="en-US"/>
        </a:p>
      </dgm:t>
    </dgm:pt>
    <dgm:pt modelId="{051A1294-A15C-45B1-B2FA-08E1E19C4C18}" type="sibTrans" cxnId="{99D90FEC-5F05-4403-A27F-088120BCBDA8}">
      <dgm:prSet/>
      <dgm:spPr/>
      <dgm:t>
        <a:bodyPr/>
        <a:lstStyle/>
        <a:p>
          <a:endParaRPr lang="en-US"/>
        </a:p>
      </dgm:t>
    </dgm:pt>
    <dgm:pt modelId="{B0E1232B-0A17-4659-B059-17312B934795}">
      <dgm:prSet phldrT="[Text]" custT="1"/>
      <dgm:spPr/>
      <dgm:t>
        <a:bodyPr/>
        <a:lstStyle/>
        <a:p>
          <a:pPr algn="just"/>
          <a:r>
            <a:rPr lang="en-US" sz="2400">
              <a:solidFill>
                <a:srgbClr val="002060"/>
              </a:solidFill>
              <a:latin typeface="Arial" panose="020B0604020202020204" pitchFamily="34" charset="0"/>
              <a:cs typeface="Arial" panose="020B0604020202020204" pitchFamily="34" charset="0"/>
            </a:rPr>
            <a:t>−</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chủ</a:t>
          </a:r>
          <a:r>
            <a:rPr lang="en-US" sz="2400">
              <a:solidFill>
                <a:srgbClr val="002060"/>
              </a:solidFill>
            </a:rPr>
            <a:t> đề của bài học </a:t>
          </a:r>
          <a:r>
            <a:rPr lang="en-US" sz="2400" err="1">
              <a:solidFill>
                <a:srgbClr val="002060"/>
              </a:solidFill>
            </a:rPr>
            <a:t>để</a:t>
          </a:r>
          <a:r>
            <a:rPr lang="en-US" sz="2400">
              <a:solidFill>
                <a:srgbClr val="002060"/>
              </a:solidFill>
            </a:rPr>
            <a:t> </a:t>
          </a:r>
          <a:r>
            <a:rPr lang="en-US" sz="2400" err="1">
              <a:solidFill>
                <a:srgbClr val="002060"/>
              </a:solidFill>
            </a:rPr>
            <a:t>phát</a:t>
          </a:r>
          <a:r>
            <a:rPr lang="en-US" sz="2400">
              <a:solidFill>
                <a:srgbClr val="002060"/>
              </a:solidFill>
            </a:rPr>
            <a:t> </a:t>
          </a:r>
          <a:r>
            <a:rPr lang="en-US" sz="2400" err="1">
              <a:solidFill>
                <a:srgbClr val="002060"/>
              </a:solidFill>
            </a:rPr>
            <a:t>triển</a:t>
          </a:r>
          <a:r>
            <a:rPr lang="en-US" sz="2400">
              <a:solidFill>
                <a:srgbClr val="002060"/>
              </a:solidFill>
            </a:rPr>
            <a:t> </a:t>
          </a:r>
          <a:r>
            <a:rPr lang="en-US" sz="2400" err="1">
              <a:solidFill>
                <a:srgbClr val="002060"/>
              </a:solidFill>
            </a:rPr>
            <a:t>năng</a:t>
          </a:r>
          <a:r>
            <a:rPr lang="en-US" sz="2400">
              <a:solidFill>
                <a:srgbClr val="002060"/>
              </a:solidFill>
            </a:rPr>
            <a:t> </a:t>
          </a:r>
          <a:r>
            <a:rPr lang="en-US" sz="2400" err="1">
              <a:solidFill>
                <a:srgbClr val="002060"/>
              </a:solidFill>
            </a:rPr>
            <a:t>lực</a:t>
          </a:r>
          <a:r>
            <a:rPr lang="en-US" sz="2400">
              <a:solidFill>
                <a:srgbClr val="002060"/>
              </a:solidFill>
            </a:rPr>
            <a:t> </a:t>
          </a:r>
          <a:r>
            <a:rPr lang="en-US" sz="2400" err="1">
              <a:solidFill>
                <a:srgbClr val="002060"/>
              </a:solidFill>
            </a:rPr>
            <a:t>đọc</a:t>
          </a:r>
          <a:r>
            <a:rPr lang="en-US" sz="2400">
              <a:solidFill>
                <a:srgbClr val="002060"/>
              </a:solidFill>
            </a:rPr>
            <a:t> </a:t>
          </a:r>
          <a:r>
            <a:rPr lang="en-US" sz="2400" err="1">
              <a:solidFill>
                <a:srgbClr val="002060"/>
              </a:solidFill>
            </a:rPr>
            <a:t>hiểu</a:t>
          </a:r>
          <a:endParaRPr lang="en-US" sz="2400">
            <a:solidFill>
              <a:srgbClr val="002060"/>
            </a:solidFill>
          </a:endParaRPr>
        </a:p>
      </dgm:t>
    </dgm:pt>
    <dgm:pt modelId="{0B0A9F36-8591-4138-8BC5-E3051D69FE26}" type="parTrans" cxnId="{9C5FE9E1-DB40-438C-A062-1CFF341F0DD8}">
      <dgm:prSet/>
      <dgm:spPr/>
      <dgm:t>
        <a:bodyPr/>
        <a:lstStyle/>
        <a:p>
          <a:endParaRPr lang="en-US"/>
        </a:p>
      </dgm:t>
    </dgm:pt>
    <dgm:pt modelId="{F13244C4-6200-4CFA-907C-26B9E2F7B0C1}" type="sibTrans" cxnId="{9C5FE9E1-DB40-438C-A062-1CFF341F0DD8}">
      <dgm:prSet/>
      <dgm:spPr/>
      <dgm:t>
        <a:bodyPr/>
        <a:lstStyle/>
        <a:p>
          <a:endParaRPr lang="en-US"/>
        </a:p>
      </dgm:t>
    </dgm:pt>
    <dgm:pt modelId="{759CCAE3-E33B-4D04-B0A2-02D0C0B45662}">
      <dgm:prSet phldrT="[Text]" custT="1"/>
      <dgm:spPr/>
      <dgm:t>
        <a:bodyPr/>
        <a:lstStyle/>
        <a:p>
          <a:pPr algn="just"/>
          <a:r>
            <a:rPr lang="en-US" sz="2400">
              <a:solidFill>
                <a:srgbClr val="002060"/>
              </a:solidFill>
              <a:latin typeface="Arial" panose="020B0604020202020204" pitchFamily="34" charset="0"/>
              <a:cs typeface="Arial" panose="020B0604020202020204" pitchFamily="34" charset="0"/>
            </a:rPr>
            <a:t>−</a:t>
          </a:r>
          <a:r>
            <a:rPr lang="en-US" sz="2400">
              <a:solidFill>
                <a:srgbClr val="002060"/>
              </a:solidFill>
            </a:rPr>
            <a:t> VB </a:t>
          </a:r>
          <a:r>
            <a:rPr lang="en-US" sz="2400" err="1">
              <a:solidFill>
                <a:srgbClr val="002060"/>
              </a:solidFill>
            </a:rPr>
            <a:t>đồng</a:t>
          </a:r>
          <a:r>
            <a:rPr lang="en-US" sz="2400">
              <a:solidFill>
                <a:srgbClr val="002060"/>
              </a:solidFill>
            </a:rPr>
            <a:t> </a:t>
          </a:r>
          <a:r>
            <a:rPr lang="en-US" sz="2400" err="1">
              <a:solidFill>
                <a:srgbClr val="002060"/>
              </a:solidFill>
            </a:rPr>
            <a:t>thời</a:t>
          </a:r>
          <a:r>
            <a:rPr lang="en-US" sz="2400">
              <a:solidFill>
                <a:srgbClr val="002060"/>
              </a:solidFill>
            </a:rPr>
            <a:t> </a:t>
          </a:r>
          <a:r>
            <a:rPr lang="en-US" sz="2400" err="1">
              <a:solidFill>
                <a:srgbClr val="002060"/>
              </a:solidFill>
            </a:rPr>
            <a:t>cũng</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liệu</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đánh</a:t>
          </a:r>
          <a:r>
            <a:rPr lang="en-US" sz="2400">
              <a:solidFill>
                <a:srgbClr val="002060"/>
              </a:solidFill>
            </a:rPr>
            <a:t> </a:t>
          </a:r>
          <a:r>
            <a:rPr lang="en-US" sz="2400" err="1">
              <a:solidFill>
                <a:srgbClr val="002060"/>
              </a:solidFill>
            </a:rPr>
            <a:t>giá</a:t>
          </a:r>
          <a:endParaRPr lang="en-US" sz="2400">
            <a:solidFill>
              <a:srgbClr val="002060"/>
            </a:solidFill>
          </a:endParaRPr>
        </a:p>
      </dgm:t>
    </dgm:pt>
    <dgm:pt modelId="{2ABA387F-DCB6-435F-BF78-0D2C83D97762}" type="parTrans" cxnId="{4A1F783D-4FFC-4A56-BA8A-950B7EB5A87F}">
      <dgm:prSet/>
      <dgm:spPr/>
      <dgm:t>
        <a:bodyPr/>
        <a:lstStyle/>
        <a:p>
          <a:endParaRPr lang="en-US"/>
        </a:p>
      </dgm:t>
    </dgm:pt>
    <dgm:pt modelId="{84D402C8-D8B8-455F-A8A4-9EEF6DBA05DC}" type="sibTrans" cxnId="{4A1F783D-4FFC-4A56-BA8A-950B7EB5A87F}">
      <dgm:prSet/>
      <dgm:spPr/>
      <dgm:t>
        <a:bodyPr/>
        <a:lstStyle/>
        <a:p>
          <a:endParaRPr lang="en-US"/>
        </a:p>
      </dgm:t>
    </dgm:pt>
    <dgm:pt modelId="{728460F8-1EEB-4BF0-8FE3-151A367C8E66}">
      <dgm:prSet phldrT="[Text]" custT="1"/>
      <dgm:spPr/>
      <dgm:t>
        <a:bodyPr/>
        <a:lstStyle/>
        <a:p>
          <a:pPr algn="just"/>
          <a:r>
            <a:rPr lang="en-US" sz="2400">
              <a:solidFill>
                <a:srgbClr val="002060"/>
              </a:solidFill>
              <a:latin typeface="Arial" panose="020B0604020202020204" pitchFamily="34" charset="0"/>
              <a:cs typeface="Arial" panose="020B0604020202020204" pitchFamily="34" charset="0"/>
            </a:rPr>
            <a:t>−</a:t>
          </a:r>
          <a:r>
            <a:rPr lang="en-US" sz="2400"/>
            <a:t> </a:t>
          </a:r>
          <a:r>
            <a:rPr lang="en-US" sz="2400" err="1">
              <a:solidFill>
                <a:srgbClr val="002060"/>
              </a:solidFill>
            </a:rPr>
            <a:t>Vận</a:t>
          </a:r>
          <a:r>
            <a:rPr lang="en-US" sz="2400">
              <a:solidFill>
                <a:srgbClr val="002060"/>
              </a:solidFill>
            </a:rPr>
            <a:t> </a:t>
          </a:r>
          <a:r>
            <a:rPr lang="en-US" sz="2400" err="1">
              <a:solidFill>
                <a:srgbClr val="002060"/>
              </a:solidFill>
            </a:rPr>
            <a:t>dụng</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đọc</a:t>
          </a:r>
          <a:r>
            <a:rPr lang="en-US" sz="2400">
              <a:solidFill>
                <a:srgbClr val="002060"/>
              </a:solidFill>
            </a:rPr>
            <a:t> </a:t>
          </a:r>
          <a:r>
            <a:rPr lang="en-US" sz="2400" err="1">
              <a:solidFill>
                <a:srgbClr val="002060"/>
              </a:solidFill>
            </a:rPr>
            <a:t>hiểu</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liệu</a:t>
          </a:r>
          <a:r>
            <a:rPr lang="en-US" sz="2400">
              <a:solidFill>
                <a:srgbClr val="002060"/>
              </a:solidFill>
            </a:rPr>
            <a:t> </a:t>
          </a:r>
          <a:r>
            <a:rPr lang="en-US" sz="2400" err="1">
              <a:solidFill>
                <a:srgbClr val="002060"/>
              </a:solidFill>
            </a:rPr>
            <a:t>mới</a:t>
          </a:r>
          <a:endParaRPr lang="en-US" sz="2400">
            <a:solidFill>
              <a:srgbClr val="002060"/>
            </a:solidFill>
          </a:endParaRPr>
        </a:p>
      </dgm:t>
    </dgm:pt>
    <dgm:pt modelId="{258D9AC3-35A8-44FF-BCA5-8739452E6469}" type="parTrans" cxnId="{45425E9B-FAA6-42EE-B0E4-EF742877A197}">
      <dgm:prSet/>
      <dgm:spPr/>
      <dgm:t>
        <a:bodyPr/>
        <a:lstStyle/>
        <a:p>
          <a:endParaRPr lang="en-US"/>
        </a:p>
      </dgm:t>
    </dgm:pt>
    <dgm:pt modelId="{938D3F41-98C7-4E97-93B1-D4CADB7AE353}" type="sibTrans" cxnId="{45425E9B-FAA6-42EE-B0E4-EF742877A197}">
      <dgm:prSet/>
      <dgm:spPr/>
      <dgm:t>
        <a:bodyPr/>
        <a:lstStyle/>
        <a:p>
          <a:endParaRPr lang="en-US"/>
        </a:p>
      </dgm:t>
    </dgm:pt>
    <dgm:pt modelId="{B40AA52F-1105-49F3-B60B-5F7CEAEDE2D7}" type="pres">
      <dgm:prSet presAssocID="{EA65B4B6-3780-4ECD-B50A-5AB2CA41A8A1}" presName="list" presStyleCnt="0">
        <dgm:presLayoutVars>
          <dgm:dir/>
          <dgm:animLvl val="lvl"/>
        </dgm:presLayoutVars>
      </dgm:prSet>
      <dgm:spPr/>
    </dgm:pt>
    <dgm:pt modelId="{FBDB8B63-02BF-417A-A73C-DCCAAFD0007C}" type="pres">
      <dgm:prSet presAssocID="{DDF15882-E12E-4008-9660-E7CA35F43761}" presName="posSpace" presStyleCnt="0"/>
      <dgm:spPr/>
    </dgm:pt>
    <dgm:pt modelId="{5F51017F-6308-4771-94D9-18F4B1555863}" type="pres">
      <dgm:prSet presAssocID="{DDF15882-E12E-4008-9660-E7CA35F43761}" presName="vertFlow" presStyleCnt="0"/>
      <dgm:spPr/>
    </dgm:pt>
    <dgm:pt modelId="{00C1B1CD-21C4-4F50-9DA6-B59684EA74AA}" type="pres">
      <dgm:prSet presAssocID="{DDF15882-E12E-4008-9660-E7CA35F43761}" presName="topSpace" presStyleCnt="0"/>
      <dgm:spPr/>
    </dgm:pt>
    <dgm:pt modelId="{6667C788-873F-4DE5-9DC7-AC9C5FBC294F}" type="pres">
      <dgm:prSet presAssocID="{DDF15882-E12E-4008-9660-E7CA35F43761}" presName="firstComp" presStyleCnt="0"/>
      <dgm:spPr/>
    </dgm:pt>
    <dgm:pt modelId="{7C571A96-C1D9-46F6-9F0D-24BA32FF75E3}" type="pres">
      <dgm:prSet presAssocID="{DDF15882-E12E-4008-9660-E7CA35F43761}" presName="firstChild" presStyleLbl="bgAccFollowNode1" presStyleIdx="0" presStyleCnt="6" custScaleX="143076"/>
      <dgm:spPr/>
    </dgm:pt>
    <dgm:pt modelId="{1898F443-4929-449A-97A5-CFF35F84E9D8}" type="pres">
      <dgm:prSet presAssocID="{DDF15882-E12E-4008-9660-E7CA35F43761}" presName="firstChildTx" presStyleLbl="bgAccFollowNode1" presStyleIdx="0" presStyleCnt="6">
        <dgm:presLayoutVars>
          <dgm:bulletEnabled val="1"/>
        </dgm:presLayoutVars>
      </dgm:prSet>
      <dgm:spPr/>
    </dgm:pt>
    <dgm:pt modelId="{B9A9155C-8BC1-49EB-AF3D-113D749CC3F3}" type="pres">
      <dgm:prSet presAssocID="{B7E21C25-8F01-44A8-ABF1-DF3039B419CC}" presName="comp" presStyleCnt="0"/>
      <dgm:spPr/>
    </dgm:pt>
    <dgm:pt modelId="{1FE3A7E1-E7DA-47F6-8DD0-557AB7409BE4}" type="pres">
      <dgm:prSet presAssocID="{B7E21C25-8F01-44A8-ABF1-DF3039B419CC}" presName="child" presStyleLbl="bgAccFollowNode1" presStyleIdx="1" presStyleCnt="6" custScaleX="142356"/>
      <dgm:spPr/>
    </dgm:pt>
    <dgm:pt modelId="{330864B7-900A-4B73-9827-62A43F639715}" type="pres">
      <dgm:prSet presAssocID="{B7E21C25-8F01-44A8-ABF1-DF3039B419CC}" presName="childTx" presStyleLbl="bgAccFollowNode1" presStyleIdx="1" presStyleCnt="6">
        <dgm:presLayoutVars>
          <dgm:bulletEnabled val="1"/>
        </dgm:presLayoutVars>
      </dgm:prSet>
      <dgm:spPr/>
    </dgm:pt>
    <dgm:pt modelId="{6C36B3DF-908B-495B-A195-E52A4AE187E9}" type="pres">
      <dgm:prSet presAssocID="{759CCAE3-E33B-4D04-B0A2-02D0C0B45662}" presName="comp" presStyleCnt="0"/>
      <dgm:spPr/>
    </dgm:pt>
    <dgm:pt modelId="{991AC92D-F34E-4F1C-B5D3-9FDF3CEE6667}" type="pres">
      <dgm:prSet presAssocID="{759CCAE3-E33B-4D04-B0A2-02D0C0B45662}" presName="child" presStyleLbl="bgAccFollowNode1" presStyleIdx="2" presStyleCnt="6" custScaleX="142307"/>
      <dgm:spPr/>
    </dgm:pt>
    <dgm:pt modelId="{3BF01AF4-1BE6-4E20-A9D8-35509BEDBCCB}" type="pres">
      <dgm:prSet presAssocID="{759CCAE3-E33B-4D04-B0A2-02D0C0B45662}" presName="childTx" presStyleLbl="bgAccFollowNode1" presStyleIdx="2" presStyleCnt="6">
        <dgm:presLayoutVars>
          <dgm:bulletEnabled val="1"/>
        </dgm:presLayoutVars>
      </dgm:prSet>
      <dgm:spPr/>
    </dgm:pt>
    <dgm:pt modelId="{7B81743E-9F78-4F30-A34F-6610AAC58905}" type="pres">
      <dgm:prSet presAssocID="{DDF15882-E12E-4008-9660-E7CA35F43761}" presName="negSpace" presStyleCnt="0"/>
      <dgm:spPr/>
    </dgm:pt>
    <dgm:pt modelId="{16E8DBD4-9949-4CE3-B1EE-3899FD5963A4}" type="pres">
      <dgm:prSet presAssocID="{DDF15882-E12E-4008-9660-E7CA35F43761}" presName="circle" presStyleLbl="node1" presStyleIdx="0" presStyleCnt="2" custScaleX="110970" custScaleY="110970" custLinFactNeighborX="-94157" custLinFactNeighborY="-208"/>
      <dgm:spPr/>
    </dgm:pt>
    <dgm:pt modelId="{BB4316E9-A7CE-43EE-99A4-5D713E363E92}" type="pres">
      <dgm:prSet presAssocID="{11719842-C59B-4F1C-959F-90357172DAAA}" presName="transSpace" presStyleCnt="0"/>
      <dgm:spPr/>
    </dgm:pt>
    <dgm:pt modelId="{FC6A7B2A-5A68-4F10-BCED-92426647239A}" type="pres">
      <dgm:prSet presAssocID="{36E382C4-AB9D-46EE-82FD-8CC281D1B4D3}" presName="posSpace" presStyleCnt="0"/>
      <dgm:spPr/>
    </dgm:pt>
    <dgm:pt modelId="{E2026A36-F511-44CA-8539-093E0D79F92A}" type="pres">
      <dgm:prSet presAssocID="{36E382C4-AB9D-46EE-82FD-8CC281D1B4D3}" presName="vertFlow" presStyleCnt="0"/>
      <dgm:spPr/>
    </dgm:pt>
    <dgm:pt modelId="{BF320FAA-1BDD-403F-88FC-99EAA3379102}" type="pres">
      <dgm:prSet presAssocID="{36E382C4-AB9D-46EE-82FD-8CC281D1B4D3}" presName="topSpace" presStyleCnt="0"/>
      <dgm:spPr/>
    </dgm:pt>
    <dgm:pt modelId="{B0E427A5-B633-4037-BD66-4786B97924E1}" type="pres">
      <dgm:prSet presAssocID="{36E382C4-AB9D-46EE-82FD-8CC281D1B4D3}" presName="firstComp" presStyleCnt="0"/>
      <dgm:spPr/>
    </dgm:pt>
    <dgm:pt modelId="{3B370BA0-5129-4CC0-927B-2A3793B2D564}" type="pres">
      <dgm:prSet presAssocID="{36E382C4-AB9D-46EE-82FD-8CC281D1B4D3}" presName="firstChild" presStyleLbl="bgAccFollowNode1" presStyleIdx="3" presStyleCnt="6" custScaleX="137145" custLinFactNeighborX="-6300" custLinFactNeighborY="-4065"/>
      <dgm:spPr/>
    </dgm:pt>
    <dgm:pt modelId="{AC5FF5A6-07A1-4F43-B02F-A6DDA574B0B0}" type="pres">
      <dgm:prSet presAssocID="{36E382C4-AB9D-46EE-82FD-8CC281D1B4D3}" presName="firstChildTx" presStyleLbl="bgAccFollowNode1" presStyleIdx="3" presStyleCnt="6">
        <dgm:presLayoutVars>
          <dgm:bulletEnabled val="1"/>
        </dgm:presLayoutVars>
      </dgm:prSet>
      <dgm:spPr/>
    </dgm:pt>
    <dgm:pt modelId="{A7EDF32D-EF63-470D-A7D7-59F81E1D3CE1}" type="pres">
      <dgm:prSet presAssocID="{B0E1232B-0A17-4659-B059-17312B934795}" presName="comp" presStyleCnt="0"/>
      <dgm:spPr/>
    </dgm:pt>
    <dgm:pt modelId="{58F27CCC-109B-4695-AE97-63A8F315DD3D}" type="pres">
      <dgm:prSet presAssocID="{B0E1232B-0A17-4659-B059-17312B934795}" presName="child" presStyleLbl="bgAccFollowNode1" presStyleIdx="4" presStyleCnt="6" custScaleX="138088" custLinFactNeighborX="-6300" custLinFactNeighborY="1654"/>
      <dgm:spPr/>
    </dgm:pt>
    <dgm:pt modelId="{6D61C553-BFB7-4553-94A1-16EAE17EB2AF}" type="pres">
      <dgm:prSet presAssocID="{B0E1232B-0A17-4659-B059-17312B934795}" presName="childTx" presStyleLbl="bgAccFollowNode1" presStyleIdx="4" presStyleCnt="6">
        <dgm:presLayoutVars>
          <dgm:bulletEnabled val="1"/>
        </dgm:presLayoutVars>
      </dgm:prSet>
      <dgm:spPr/>
    </dgm:pt>
    <dgm:pt modelId="{374A4E91-1F37-49A9-9188-4F0EE7D31127}" type="pres">
      <dgm:prSet presAssocID="{728460F8-1EEB-4BF0-8FE3-151A367C8E66}" presName="comp" presStyleCnt="0"/>
      <dgm:spPr/>
    </dgm:pt>
    <dgm:pt modelId="{9590E21D-8273-44EA-A307-2591894F9A0E}" type="pres">
      <dgm:prSet presAssocID="{728460F8-1EEB-4BF0-8FE3-151A367C8E66}" presName="child" presStyleLbl="bgAccFollowNode1" presStyleIdx="5" presStyleCnt="6" custScaleX="137145" custLinFactNeighborX="-6300" custLinFactNeighborY="-6521"/>
      <dgm:spPr/>
    </dgm:pt>
    <dgm:pt modelId="{D10F45DA-1280-4672-A47C-93FF8662714A}" type="pres">
      <dgm:prSet presAssocID="{728460F8-1EEB-4BF0-8FE3-151A367C8E66}" presName="childTx" presStyleLbl="bgAccFollowNode1" presStyleIdx="5" presStyleCnt="6">
        <dgm:presLayoutVars>
          <dgm:bulletEnabled val="1"/>
        </dgm:presLayoutVars>
      </dgm:prSet>
      <dgm:spPr/>
    </dgm:pt>
    <dgm:pt modelId="{328B9C9C-322D-48FB-A6A3-FF70320D45CE}" type="pres">
      <dgm:prSet presAssocID="{36E382C4-AB9D-46EE-82FD-8CC281D1B4D3}" presName="negSpace" presStyleCnt="0"/>
      <dgm:spPr/>
    </dgm:pt>
    <dgm:pt modelId="{0F1A7452-D456-4686-AFDF-D6838861194A}" type="pres">
      <dgm:prSet presAssocID="{36E382C4-AB9D-46EE-82FD-8CC281D1B4D3}" presName="circle" presStyleLbl="node1" presStyleIdx="1" presStyleCnt="2" custScaleX="116689" custScaleY="116689" custLinFactNeighborX="-60636" custLinFactNeighborY="-208"/>
      <dgm:spPr/>
    </dgm:pt>
  </dgm:ptLst>
  <dgm:cxnLst>
    <dgm:cxn modelId="{F8CC2A09-A3F8-475D-8EC9-B09699CC3CF0}" srcId="{DDF15882-E12E-4008-9660-E7CA35F43761}" destId="{B7E21C25-8F01-44A8-ABF1-DF3039B419CC}" srcOrd="1" destOrd="0" parTransId="{E1E13F2B-CEC3-462E-A04E-BD40D000CAA8}" sibTransId="{1CD12A81-A531-4909-9C96-03F0C1424600}"/>
    <dgm:cxn modelId="{DAFB0F29-EB2A-4A75-B26E-BF96C7DCB697}" type="presOf" srcId="{2CE6C0F7-46FB-468E-9B84-CD7B77E7B53C}" destId="{AC5FF5A6-07A1-4F43-B02F-A6DDA574B0B0}" srcOrd="1" destOrd="0" presId="urn:microsoft.com/office/officeart/2005/8/layout/hList9"/>
    <dgm:cxn modelId="{92E9D137-9534-49EA-82F1-B1B463209F8A}" type="presOf" srcId="{B7E21C25-8F01-44A8-ABF1-DF3039B419CC}" destId="{330864B7-900A-4B73-9827-62A43F639715}" srcOrd="1" destOrd="0" presId="urn:microsoft.com/office/officeart/2005/8/layout/hList9"/>
    <dgm:cxn modelId="{4A1F783D-4FFC-4A56-BA8A-950B7EB5A87F}" srcId="{DDF15882-E12E-4008-9660-E7CA35F43761}" destId="{759CCAE3-E33B-4D04-B0A2-02D0C0B45662}" srcOrd="2" destOrd="0" parTransId="{2ABA387F-DCB6-435F-BF78-0D2C83D97762}" sibTransId="{84D402C8-D8B8-455F-A8A4-9EEF6DBA05DC}"/>
    <dgm:cxn modelId="{5AEA1840-A476-47DF-BE43-A8D3CFB05F36}" srcId="{DDF15882-E12E-4008-9660-E7CA35F43761}" destId="{9EC3BDCF-17B6-4CE8-8BB7-470B4A180C36}" srcOrd="0" destOrd="0" parTransId="{8A58F9C2-7A40-4A17-AE75-69E128F7103F}" sibTransId="{7C85EC4E-6813-4E53-8325-D87033B793E7}"/>
    <dgm:cxn modelId="{85B5A05C-90F7-431D-A1EA-F321516FD11B}" type="presOf" srcId="{B0E1232B-0A17-4659-B059-17312B934795}" destId="{6D61C553-BFB7-4553-94A1-16EAE17EB2AF}" srcOrd="1" destOrd="0" presId="urn:microsoft.com/office/officeart/2005/8/layout/hList9"/>
    <dgm:cxn modelId="{B6D5CE61-4958-40A2-90EB-A30460CD8BCC}" type="presOf" srcId="{36E382C4-AB9D-46EE-82FD-8CC281D1B4D3}" destId="{0F1A7452-D456-4686-AFDF-D6838861194A}" srcOrd="0" destOrd="0" presId="urn:microsoft.com/office/officeart/2005/8/layout/hList9"/>
    <dgm:cxn modelId="{833EB666-5FA7-4073-84A2-96354C6A33D5}" type="presOf" srcId="{B0E1232B-0A17-4659-B059-17312B934795}" destId="{58F27CCC-109B-4695-AE97-63A8F315DD3D}" srcOrd="0" destOrd="0" presId="urn:microsoft.com/office/officeart/2005/8/layout/hList9"/>
    <dgm:cxn modelId="{B078DE4F-272E-4997-94E9-02D510AD817B}" type="presOf" srcId="{759CCAE3-E33B-4D04-B0A2-02D0C0B45662}" destId="{991AC92D-F34E-4F1C-B5D3-9FDF3CEE6667}" srcOrd="0" destOrd="0" presId="urn:microsoft.com/office/officeart/2005/8/layout/hList9"/>
    <dgm:cxn modelId="{0657057C-F34D-4D90-AC07-437ED7C755D2}" srcId="{EA65B4B6-3780-4ECD-B50A-5AB2CA41A8A1}" destId="{36E382C4-AB9D-46EE-82FD-8CC281D1B4D3}" srcOrd="1" destOrd="0" parTransId="{B9474E5B-75C7-421D-A291-967D09641B13}" sibTransId="{19FB4B06-F50C-4853-BCD3-D8D8118D9EC0}"/>
    <dgm:cxn modelId="{F532B58A-653F-4D64-A705-CB4ED408B6FD}" type="presOf" srcId="{2CE6C0F7-46FB-468E-9B84-CD7B77E7B53C}" destId="{3B370BA0-5129-4CC0-927B-2A3793B2D564}" srcOrd="0" destOrd="0" presId="urn:microsoft.com/office/officeart/2005/8/layout/hList9"/>
    <dgm:cxn modelId="{D2F39C9A-D997-4C5C-A461-CE828B4C688C}" type="presOf" srcId="{728460F8-1EEB-4BF0-8FE3-151A367C8E66}" destId="{D10F45DA-1280-4672-A47C-93FF8662714A}" srcOrd="1" destOrd="0" presId="urn:microsoft.com/office/officeart/2005/8/layout/hList9"/>
    <dgm:cxn modelId="{45425E9B-FAA6-42EE-B0E4-EF742877A197}" srcId="{36E382C4-AB9D-46EE-82FD-8CC281D1B4D3}" destId="{728460F8-1EEB-4BF0-8FE3-151A367C8E66}" srcOrd="2" destOrd="0" parTransId="{258D9AC3-35A8-44FF-BCA5-8739452E6469}" sibTransId="{938D3F41-98C7-4E97-93B1-D4CADB7AE353}"/>
    <dgm:cxn modelId="{32CE8C9C-C54F-4E64-A2B3-DAC1E2148E94}" srcId="{EA65B4B6-3780-4ECD-B50A-5AB2CA41A8A1}" destId="{DDF15882-E12E-4008-9660-E7CA35F43761}" srcOrd="0" destOrd="0" parTransId="{91AF4EEA-7F14-45FB-9134-2F3D93DBB876}" sibTransId="{11719842-C59B-4F1C-959F-90357172DAAA}"/>
    <dgm:cxn modelId="{620A77B7-C58A-4818-8673-BB9A8FFD55D1}" type="presOf" srcId="{9EC3BDCF-17B6-4CE8-8BB7-470B4A180C36}" destId="{1898F443-4929-449A-97A5-CFF35F84E9D8}" srcOrd="1" destOrd="0" presId="urn:microsoft.com/office/officeart/2005/8/layout/hList9"/>
    <dgm:cxn modelId="{620630B8-6729-4586-A377-AE8B8FC801CA}" type="presOf" srcId="{EA65B4B6-3780-4ECD-B50A-5AB2CA41A8A1}" destId="{B40AA52F-1105-49F3-B60B-5F7CEAEDE2D7}" srcOrd="0" destOrd="0" presId="urn:microsoft.com/office/officeart/2005/8/layout/hList9"/>
    <dgm:cxn modelId="{40C59FBC-8734-4AD3-8E34-D4A402B4D254}" type="presOf" srcId="{728460F8-1EEB-4BF0-8FE3-151A367C8E66}" destId="{9590E21D-8273-44EA-A307-2591894F9A0E}" srcOrd="0" destOrd="0" presId="urn:microsoft.com/office/officeart/2005/8/layout/hList9"/>
    <dgm:cxn modelId="{9C5FE9E1-DB40-438C-A062-1CFF341F0DD8}" srcId="{36E382C4-AB9D-46EE-82FD-8CC281D1B4D3}" destId="{B0E1232B-0A17-4659-B059-17312B934795}" srcOrd="1" destOrd="0" parTransId="{0B0A9F36-8591-4138-8BC5-E3051D69FE26}" sibTransId="{F13244C4-6200-4CFA-907C-26B9E2F7B0C1}"/>
    <dgm:cxn modelId="{D409F0E6-94A1-4ADF-A7D9-AC1A5944D18C}" type="presOf" srcId="{DDF15882-E12E-4008-9660-E7CA35F43761}" destId="{16E8DBD4-9949-4CE3-B1EE-3899FD5963A4}" srcOrd="0" destOrd="0" presId="urn:microsoft.com/office/officeart/2005/8/layout/hList9"/>
    <dgm:cxn modelId="{99D90FEC-5F05-4403-A27F-088120BCBDA8}" srcId="{36E382C4-AB9D-46EE-82FD-8CC281D1B4D3}" destId="{2CE6C0F7-46FB-468E-9B84-CD7B77E7B53C}" srcOrd="0" destOrd="0" parTransId="{DD16FC7A-465F-4ECC-8DE8-6E62847ADD85}" sibTransId="{051A1294-A15C-45B1-B2FA-08E1E19C4C18}"/>
    <dgm:cxn modelId="{8F19B3F3-2717-49D8-AD2A-A5302AD31E88}" type="presOf" srcId="{B7E21C25-8F01-44A8-ABF1-DF3039B419CC}" destId="{1FE3A7E1-E7DA-47F6-8DD0-557AB7409BE4}" srcOrd="0" destOrd="0" presId="urn:microsoft.com/office/officeart/2005/8/layout/hList9"/>
    <dgm:cxn modelId="{548B0AF8-77D8-456A-B5BB-F3764BF33E05}" type="presOf" srcId="{9EC3BDCF-17B6-4CE8-8BB7-470B4A180C36}" destId="{7C571A96-C1D9-46F6-9F0D-24BA32FF75E3}" srcOrd="0" destOrd="0" presId="urn:microsoft.com/office/officeart/2005/8/layout/hList9"/>
    <dgm:cxn modelId="{F29343FD-800C-4810-9EEC-A45D1D08E5D8}" type="presOf" srcId="{759CCAE3-E33B-4D04-B0A2-02D0C0B45662}" destId="{3BF01AF4-1BE6-4E20-A9D8-35509BEDBCCB}" srcOrd="1" destOrd="0" presId="urn:microsoft.com/office/officeart/2005/8/layout/hList9"/>
    <dgm:cxn modelId="{868B8E29-AAF6-4EB8-B042-FC4DA45A6250}" type="presParOf" srcId="{B40AA52F-1105-49F3-B60B-5F7CEAEDE2D7}" destId="{FBDB8B63-02BF-417A-A73C-DCCAAFD0007C}" srcOrd="0" destOrd="0" presId="urn:microsoft.com/office/officeart/2005/8/layout/hList9"/>
    <dgm:cxn modelId="{23DEE822-C8B5-4187-88F6-51FF99440929}" type="presParOf" srcId="{B40AA52F-1105-49F3-B60B-5F7CEAEDE2D7}" destId="{5F51017F-6308-4771-94D9-18F4B1555863}" srcOrd="1" destOrd="0" presId="urn:microsoft.com/office/officeart/2005/8/layout/hList9"/>
    <dgm:cxn modelId="{66331811-385F-4B2A-A231-3321E48B7262}" type="presParOf" srcId="{5F51017F-6308-4771-94D9-18F4B1555863}" destId="{00C1B1CD-21C4-4F50-9DA6-B59684EA74AA}" srcOrd="0" destOrd="0" presId="urn:microsoft.com/office/officeart/2005/8/layout/hList9"/>
    <dgm:cxn modelId="{A2F0B7FC-13E7-44BC-AF19-ABB6C132E080}" type="presParOf" srcId="{5F51017F-6308-4771-94D9-18F4B1555863}" destId="{6667C788-873F-4DE5-9DC7-AC9C5FBC294F}" srcOrd="1" destOrd="0" presId="urn:microsoft.com/office/officeart/2005/8/layout/hList9"/>
    <dgm:cxn modelId="{3ECAE91A-ED59-45ED-8BC8-186DDD0B6DE1}" type="presParOf" srcId="{6667C788-873F-4DE5-9DC7-AC9C5FBC294F}" destId="{7C571A96-C1D9-46F6-9F0D-24BA32FF75E3}" srcOrd="0" destOrd="0" presId="urn:microsoft.com/office/officeart/2005/8/layout/hList9"/>
    <dgm:cxn modelId="{94D07DC9-88EA-4F4E-B178-F0C71257A598}" type="presParOf" srcId="{6667C788-873F-4DE5-9DC7-AC9C5FBC294F}" destId="{1898F443-4929-449A-97A5-CFF35F84E9D8}" srcOrd="1" destOrd="0" presId="urn:microsoft.com/office/officeart/2005/8/layout/hList9"/>
    <dgm:cxn modelId="{0111B588-6F9F-45D6-959F-FA9E7E1F22D5}" type="presParOf" srcId="{5F51017F-6308-4771-94D9-18F4B1555863}" destId="{B9A9155C-8BC1-49EB-AF3D-113D749CC3F3}" srcOrd="2" destOrd="0" presId="urn:microsoft.com/office/officeart/2005/8/layout/hList9"/>
    <dgm:cxn modelId="{6FCD4058-7000-4749-B949-63583123FC75}" type="presParOf" srcId="{B9A9155C-8BC1-49EB-AF3D-113D749CC3F3}" destId="{1FE3A7E1-E7DA-47F6-8DD0-557AB7409BE4}" srcOrd="0" destOrd="0" presId="urn:microsoft.com/office/officeart/2005/8/layout/hList9"/>
    <dgm:cxn modelId="{DF7D37AF-48C4-4E4E-B0F7-A7B2BDF730B0}" type="presParOf" srcId="{B9A9155C-8BC1-49EB-AF3D-113D749CC3F3}" destId="{330864B7-900A-4B73-9827-62A43F639715}" srcOrd="1" destOrd="0" presId="urn:microsoft.com/office/officeart/2005/8/layout/hList9"/>
    <dgm:cxn modelId="{EAA5C8DA-6F88-48F7-A253-7D3A6A829CDD}" type="presParOf" srcId="{5F51017F-6308-4771-94D9-18F4B1555863}" destId="{6C36B3DF-908B-495B-A195-E52A4AE187E9}" srcOrd="3" destOrd="0" presId="urn:microsoft.com/office/officeart/2005/8/layout/hList9"/>
    <dgm:cxn modelId="{DEACF0D0-6123-4DCE-A2A5-2C6D9B5EF1BA}" type="presParOf" srcId="{6C36B3DF-908B-495B-A195-E52A4AE187E9}" destId="{991AC92D-F34E-4F1C-B5D3-9FDF3CEE6667}" srcOrd="0" destOrd="0" presId="urn:microsoft.com/office/officeart/2005/8/layout/hList9"/>
    <dgm:cxn modelId="{96813411-C141-4AAE-B617-2BF8891D183A}" type="presParOf" srcId="{6C36B3DF-908B-495B-A195-E52A4AE187E9}" destId="{3BF01AF4-1BE6-4E20-A9D8-35509BEDBCCB}" srcOrd="1" destOrd="0" presId="urn:microsoft.com/office/officeart/2005/8/layout/hList9"/>
    <dgm:cxn modelId="{CDB28F24-046E-4598-BD9D-959AE4B50937}" type="presParOf" srcId="{B40AA52F-1105-49F3-B60B-5F7CEAEDE2D7}" destId="{7B81743E-9F78-4F30-A34F-6610AAC58905}" srcOrd="2" destOrd="0" presId="urn:microsoft.com/office/officeart/2005/8/layout/hList9"/>
    <dgm:cxn modelId="{03DCB956-93B8-4A27-8A83-65B1DF4E88D2}" type="presParOf" srcId="{B40AA52F-1105-49F3-B60B-5F7CEAEDE2D7}" destId="{16E8DBD4-9949-4CE3-B1EE-3899FD5963A4}" srcOrd="3" destOrd="0" presId="urn:microsoft.com/office/officeart/2005/8/layout/hList9"/>
    <dgm:cxn modelId="{DE049488-CFB3-4926-A6DB-7FCFB5C76BFD}" type="presParOf" srcId="{B40AA52F-1105-49F3-B60B-5F7CEAEDE2D7}" destId="{BB4316E9-A7CE-43EE-99A4-5D713E363E92}" srcOrd="4" destOrd="0" presId="urn:microsoft.com/office/officeart/2005/8/layout/hList9"/>
    <dgm:cxn modelId="{48B398B7-A441-4EEC-B6E0-7781EECDD046}" type="presParOf" srcId="{B40AA52F-1105-49F3-B60B-5F7CEAEDE2D7}" destId="{FC6A7B2A-5A68-4F10-BCED-92426647239A}" srcOrd="5" destOrd="0" presId="urn:microsoft.com/office/officeart/2005/8/layout/hList9"/>
    <dgm:cxn modelId="{5F848E57-2FCA-4299-BC41-D15E73096611}" type="presParOf" srcId="{B40AA52F-1105-49F3-B60B-5F7CEAEDE2D7}" destId="{E2026A36-F511-44CA-8539-093E0D79F92A}" srcOrd="6" destOrd="0" presId="urn:microsoft.com/office/officeart/2005/8/layout/hList9"/>
    <dgm:cxn modelId="{0059C6F3-5E40-4B82-9F82-1DD59D4593AB}" type="presParOf" srcId="{E2026A36-F511-44CA-8539-093E0D79F92A}" destId="{BF320FAA-1BDD-403F-88FC-99EAA3379102}" srcOrd="0" destOrd="0" presId="urn:microsoft.com/office/officeart/2005/8/layout/hList9"/>
    <dgm:cxn modelId="{3B4202FC-7F90-4CA5-A5D9-1E6F61EA984C}" type="presParOf" srcId="{E2026A36-F511-44CA-8539-093E0D79F92A}" destId="{B0E427A5-B633-4037-BD66-4786B97924E1}" srcOrd="1" destOrd="0" presId="urn:microsoft.com/office/officeart/2005/8/layout/hList9"/>
    <dgm:cxn modelId="{487A2248-E41F-4466-A765-1973F8B4503C}" type="presParOf" srcId="{B0E427A5-B633-4037-BD66-4786B97924E1}" destId="{3B370BA0-5129-4CC0-927B-2A3793B2D564}" srcOrd="0" destOrd="0" presId="urn:microsoft.com/office/officeart/2005/8/layout/hList9"/>
    <dgm:cxn modelId="{C963E76A-6F64-43B0-853A-6918EBF6586B}" type="presParOf" srcId="{B0E427A5-B633-4037-BD66-4786B97924E1}" destId="{AC5FF5A6-07A1-4F43-B02F-A6DDA574B0B0}" srcOrd="1" destOrd="0" presId="urn:microsoft.com/office/officeart/2005/8/layout/hList9"/>
    <dgm:cxn modelId="{F18E4B72-0504-415F-BD22-D6A8AA0AE01A}" type="presParOf" srcId="{E2026A36-F511-44CA-8539-093E0D79F92A}" destId="{A7EDF32D-EF63-470D-A7D7-59F81E1D3CE1}" srcOrd="2" destOrd="0" presId="urn:microsoft.com/office/officeart/2005/8/layout/hList9"/>
    <dgm:cxn modelId="{5BE24AAB-33E3-41CD-82F7-506958FB4FBC}" type="presParOf" srcId="{A7EDF32D-EF63-470D-A7D7-59F81E1D3CE1}" destId="{58F27CCC-109B-4695-AE97-63A8F315DD3D}" srcOrd="0" destOrd="0" presId="urn:microsoft.com/office/officeart/2005/8/layout/hList9"/>
    <dgm:cxn modelId="{29AE8D1D-7A30-48E4-95F9-091F1FCD3D05}" type="presParOf" srcId="{A7EDF32D-EF63-470D-A7D7-59F81E1D3CE1}" destId="{6D61C553-BFB7-4553-94A1-16EAE17EB2AF}" srcOrd="1" destOrd="0" presId="urn:microsoft.com/office/officeart/2005/8/layout/hList9"/>
    <dgm:cxn modelId="{47A53A6D-F6CB-4E88-A7D5-F9C7F4548853}" type="presParOf" srcId="{E2026A36-F511-44CA-8539-093E0D79F92A}" destId="{374A4E91-1F37-49A9-9188-4F0EE7D31127}" srcOrd="3" destOrd="0" presId="urn:microsoft.com/office/officeart/2005/8/layout/hList9"/>
    <dgm:cxn modelId="{2D234F0B-1134-4831-836D-2624DD9C5A2A}" type="presParOf" srcId="{374A4E91-1F37-49A9-9188-4F0EE7D31127}" destId="{9590E21D-8273-44EA-A307-2591894F9A0E}" srcOrd="0" destOrd="0" presId="urn:microsoft.com/office/officeart/2005/8/layout/hList9"/>
    <dgm:cxn modelId="{F976949C-319F-4D87-95F1-79A5D0657EDB}" type="presParOf" srcId="{374A4E91-1F37-49A9-9188-4F0EE7D31127}" destId="{D10F45DA-1280-4672-A47C-93FF8662714A}" srcOrd="1" destOrd="0" presId="urn:microsoft.com/office/officeart/2005/8/layout/hList9"/>
    <dgm:cxn modelId="{C677FAAA-ACFA-4AA5-A293-F0CBF7C93485}" type="presParOf" srcId="{B40AA52F-1105-49F3-B60B-5F7CEAEDE2D7}" destId="{328B9C9C-322D-48FB-A6A3-FF70320D45CE}" srcOrd="7" destOrd="0" presId="urn:microsoft.com/office/officeart/2005/8/layout/hList9"/>
    <dgm:cxn modelId="{1F29C9B8-D5BF-45DB-8E97-197A4DE645D3}" type="presParOf" srcId="{B40AA52F-1105-49F3-B60B-5F7CEAEDE2D7}" destId="{0F1A7452-D456-4686-AFDF-D6838861194A}"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51BF59-D9B1-4EF9-BADB-940B820AF231}"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lang="en-US"/>
        </a:p>
      </dgm:t>
    </dgm:pt>
    <dgm:pt modelId="{EF68AF28-F1C1-40AF-B4D0-F390EE468DB2}">
      <dgm:prSet phldrT="[Text]" custT="1"/>
      <dgm:spPr/>
      <dgm:t>
        <a:bodyPr/>
        <a:lstStyle/>
        <a:p>
          <a:r>
            <a:rPr lang="en-US" sz="2400" err="1"/>
            <a:t>Sách</a:t>
          </a:r>
          <a:r>
            <a:rPr lang="en-US" sz="2400"/>
            <a:t> </a:t>
          </a:r>
          <a:r>
            <a:rPr lang="en-US" sz="2400" err="1"/>
            <a:t>giáo</a:t>
          </a:r>
          <a:r>
            <a:rPr lang="en-US" sz="2400"/>
            <a:t> </a:t>
          </a:r>
          <a:r>
            <a:rPr lang="en-US" sz="2400" err="1"/>
            <a:t>viên</a:t>
          </a:r>
          <a:endParaRPr lang="en-US" sz="2400"/>
        </a:p>
      </dgm:t>
    </dgm:pt>
    <dgm:pt modelId="{4CA75317-F94B-43DA-AF12-743D2C14E3B2}" type="parTrans" cxnId="{410D8570-D98B-416A-8819-8436487C6FB3}">
      <dgm:prSet/>
      <dgm:spPr/>
      <dgm:t>
        <a:bodyPr/>
        <a:lstStyle/>
        <a:p>
          <a:endParaRPr lang="en-US" sz="2400"/>
        </a:p>
      </dgm:t>
    </dgm:pt>
    <dgm:pt modelId="{D9F20067-3304-4CAB-9F06-03F3B0C8A866}" type="sibTrans" cxnId="{410D8570-D98B-416A-8819-8436487C6FB3}">
      <dgm:prSet/>
      <dgm:spPr/>
      <dgm:t>
        <a:bodyPr/>
        <a:lstStyle/>
        <a:p>
          <a:endParaRPr lang="en-US" sz="2400"/>
        </a:p>
      </dgm:t>
    </dgm:pt>
    <dgm:pt modelId="{C7568A1C-E7DC-44F6-86F6-1AA7BF1A6641}">
      <dgm:prSet phldrT="[Text]" custT="1"/>
      <dgm:spPr/>
      <dgm:t>
        <a:bodyPr/>
        <a:lstStyle/>
        <a:p>
          <a:r>
            <a:rPr lang="en-US" sz="2400"/>
            <a:t>hanhtrangso.nxbgd.vn</a:t>
          </a:r>
        </a:p>
      </dgm:t>
    </dgm:pt>
    <dgm:pt modelId="{10B6F42D-F227-4BBA-A379-489EC0358C59}" type="parTrans" cxnId="{744880CE-5074-4FF5-884A-C1ED011A0FC8}">
      <dgm:prSet/>
      <dgm:spPr/>
      <dgm:t>
        <a:bodyPr/>
        <a:lstStyle/>
        <a:p>
          <a:endParaRPr lang="en-US" sz="2400"/>
        </a:p>
      </dgm:t>
    </dgm:pt>
    <dgm:pt modelId="{21CB90EA-BAFD-4048-8BB1-33675DBD2C2E}" type="sibTrans" cxnId="{744880CE-5074-4FF5-884A-C1ED011A0FC8}">
      <dgm:prSet/>
      <dgm:spPr/>
      <dgm:t>
        <a:bodyPr/>
        <a:lstStyle/>
        <a:p>
          <a:endParaRPr lang="en-US" sz="2400"/>
        </a:p>
      </dgm:t>
    </dgm:pt>
    <dgm:pt modelId="{A2BC173A-EB0B-41A0-91C9-C8F9D8F9C8CE}">
      <dgm:prSet phldrT="[Text]" custT="1"/>
      <dgm:spPr/>
      <dgm:t>
        <a:bodyPr/>
        <a:lstStyle/>
        <a:p>
          <a:r>
            <a:rPr lang="vi-VN" sz="2400"/>
            <a:t>Sách</a:t>
          </a:r>
          <a:r>
            <a:rPr lang="en-US" sz="2400"/>
            <a:t> </a:t>
          </a:r>
          <a:r>
            <a:rPr lang="en-US" sz="2400" err="1"/>
            <a:t>bài</a:t>
          </a:r>
          <a:r>
            <a:rPr lang="en-US" sz="2400"/>
            <a:t> </a:t>
          </a:r>
          <a:r>
            <a:rPr lang="en-US" sz="2400" err="1"/>
            <a:t>tập</a:t>
          </a:r>
          <a:endParaRPr lang="en-US" sz="2400"/>
        </a:p>
      </dgm:t>
    </dgm:pt>
    <dgm:pt modelId="{5FC019F1-BDFB-4C9C-B9F2-9E28B9D2FB5F}" type="parTrans" cxnId="{70FDDC40-A7A0-4C89-BE56-B51EFF63C3DC}">
      <dgm:prSet/>
      <dgm:spPr/>
      <dgm:t>
        <a:bodyPr/>
        <a:lstStyle/>
        <a:p>
          <a:endParaRPr lang="en-US" sz="2400"/>
        </a:p>
      </dgm:t>
    </dgm:pt>
    <dgm:pt modelId="{92492A34-564D-4AAB-8DEC-19DE97A0070D}" type="sibTrans" cxnId="{70FDDC40-A7A0-4C89-BE56-B51EFF63C3DC}">
      <dgm:prSet/>
      <dgm:spPr/>
      <dgm:t>
        <a:bodyPr/>
        <a:lstStyle/>
        <a:p>
          <a:endParaRPr lang="en-US" sz="2400"/>
        </a:p>
      </dgm:t>
    </dgm:pt>
    <dgm:pt modelId="{37B4F355-7AB7-486B-A3EB-072148B94A48}">
      <dgm:prSet phldrT="[Text]" custT="1"/>
      <dgm:spPr/>
      <dgm:t>
        <a:bodyPr/>
        <a:lstStyle/>
        <a:p>
          <a:r>
            <a:rPr lang="en-US" sz="2400"/>
            <a:t>taphuan.nxbgd.vn</a:t>
          </a:r>
        </a:p>
      </dgm:t>
    </dgm:pt>
    <dgm:pt modelId="{F5934AA9-57AF-4AA6-9389-E8167DE02F3D}" type="parTrans" cxnId="{DA49073B-6A33-41A4-817F-231B877DC32F}">
      <dgm:prSet/>
      <dgm:spPr/>
      <dgm:t>
        <a:bodyPr/>
        <a:lstStyle/>
        <a:p>
          <a:endParaRPr lang="en-US" sz="2400"/>
        </a:p>
      </dgm:t>
    </dgm:pt>
    <dgm:pt modelId="{21B0B4F9-78ED-4BDD-ABB1-0010133263CA}" type="sibTrans" cxnId="{DA49073B-6A33-41A4-817F-231B877DC32F}">
      <dgm:prSet/>
      <dgm:spPr/>
      <dgm:t>
        <a:bodyPr/>
        <a:lstStyle/>
        <a:p>
          <a:endParaRPr lang="en-US" sz="2400"/>
        </a:p>
      </dgm:t>
    </dgm:pt>
    <dgm:pt modelId="{AC41FEAE-709A-4A55-970B-28DDF90B0EF9}" type="pres">
      <dgm:prSet presAssocID="{8B51BF59-D9B1-4EF9-BADB-940B820AF231}" presName="Name0" presStyleCnt="0">
        <dgm:presLayoutVars>
          <dgm:dir/>
          <dgm:resizeHandles val="exact"/>
        </dgm:presLayoutVars>
      </dgm:prSet>
      <dgm:spPr/>
    </dgm:pt>
    <dgm:pt modelId="{CD69F758-C9DE-419B-AF04-99173FF6CF33}" type="pres">
      <dgm:prSet presAssocID="{EF68AF28-F1C1-40AF-B4D0-F390EE468DB2}" presName="node" presStyleLbl="node1" presStyleIdx="0" presStyleCnt="4" custScaleX="116028">
        <dgm:presLayoutVars>
          <dgm:bulletEnabled val="1"/>
        </dgm:presLayoutVars>
      </dgm:prSet>
      <dgm:spPr/>
    </dgm:pt>
    <dgm:pt modelId="{854E26D2-78BC-4CA8-9F51-1F9CA3A2A7CF}" type="pres">
      <dgm:prSet presAssocID="{D9F20067-3304-4CAB-9F06-03F3B0C8A866}" presName="sibTrans" presStyleLbl="sibTrans2D1" presStyleIdx="0" presStyleCnt="4"/>
      <dgm:spPr/>
    </dgm:pt>
    <dgm:pt modelId="{1617E6CE-721E-4E7E-B07E-2B95EAD2D62C}" type="pres">
      <dgm:prSet presAssocID="{D9F20067-3304-4CAB-9F06-03F3B0C8A866}" presName="connectorText" presStyleLbl="sibTrans2D1" presStyleIdx="0" presStyleCnt="4"/>
      <dgm:spPr/>
    </dgm:pt>
    <dgm:pt modelId="{3CEEA96B-BB8B-4E67-A8D0-737518999515}" type="pres">
      <dgm:prSet presAssocID="{C7568A1C-E7DC-44F6-86F6-1AA7BF1A6641}" presName="node" presStyleLbl="node1" presStyleIdx="1" presStyleCnt="4" custScaleX="177309">
        <dgm:presLayoutVars>
          <dgm:bulletEnabled val="1"/>
        </dgm:presLayoutVars>
      </dgm:prSet>
      <dgm:spPr/>
    </dgm:pt>
    <dgm:pt modelId="{C5D5316F-40CD-42CE-9666-99AD4CC6AB19}" type="pres">
      <dgm:prSet presAssocID="{21CB90EA-BAFD-4048-8BB1-33675DBD2C2E}" presName="sibTrans" presStyleLbl="sibTrans2D1" presStyleIdx="1" presStyleCnt="4"/>
      <dgm:spPr/>
    </dgm:pt>
    <dgm:pt modelId="{7A86874A-E086-40F0-AE5E-3D419380AC84}" type="pres">
      <dgm:prSet presAssocID="{21CB90EA-BAFD-4048-8BB1-33675DBD2C2E}" presName="connectorText" presStyleLbl="sibTrans2D1" presStyleIdx="1" presStyleCnt="4"/>
      <dgm:spPr/>
    </dgm:pt>
    <dgm:pt modelId="{05F57A28-AF6B-49D9-B042-42F023F23882}" type="pres">
      <dgm:prSet presAssocID="{A2BC173A-EB0B-41A0-91C9-C8F9D8F9C8CE}" presName="node" presStyleLbl="node1" presStyleIdx="2" presStyleCnt="4">
        <dgm:presLayoutVars>
          <dgm:bulletEnabled val="1"/>
        </dgm:presLayoutVars>
      </dgm:prSet>
      <dgm:spPr/>
    </dgm:pt>
    <dgm:pt modelId="{CE0274B8-C287-45A6-928B-6CBDA38CB7F9}" type="pres">
      <dgm:prSet presAssocID="{92492A34-564D-4AAB-8DEC-19DE97A0070D}" presName="sibTrans" presStyleLbl="sibTrans2D1" presStyleIdx="2" presStyleCnt="4"/>
      <dgm:spPr/>
    </dgm:pt>
    <dgm:pt modelId="{662280C9-5477-4B6E-81DD-0D8B5DEDB42E}" type="pres">
      <dgm:prSet presAssocID="{92492A34-564D-4AAB-8DEC-19DE97A0070D}" presName="connectorText" presStyleLbl="sibTrans2D1" presStyleIdx="2" presStyleCnt="4"/>
      <dgm:spPr/>
    </dgm:pt>
    <dgm:pt modelId="{437C7E8B-F7A1-4BF8-8E0C-3272BA8DAB70}" type="pres">
      <dgm:prSet presAssocID="{37B4F355-7AB7-486B-A3EB-072148B94A48}" presName="node" presStyleLbl="node1" presStyleIdx="3" presStyleCnt="4" custScaleX="156478" custRadScaleRad="100594" custRadScaleInc="862">
        <dgm:presLayoutVars>
          <dgm:bulletEnabled val="1"/>
        </dgm:presLayoutVars>
      </dgm:prSet>
      <dgm:spPr/>
    </dgm:pt>
    <dgm:pt modelId="{DB12A80B-1958-4DA0-92FF-D3EA5D989456}" type="pres">
      <dgm:prSet presAssocID="{21B0B4F9-78ED-4BDD-ABB1-0010133263CA}" presName="sibTrans" presStyleLbl="sibTrans2D1" presStyleIdx="3" presStyleCnt="4"/>
      <dgm:spPr/>
    </dgm:pt>
    <dgm:pt modelId="{A5B2273D-EE5A-423E-919B-27A2CCA240CD}" type="pres">
      <dgm:prSet presAssocID="{21B0B4F9-78ED-4BDD-ABB1-0010133263CA}" presName="connectorText" presStyleLbl="sibTrans2D1" presStyleIdx="3" presStyleCnt="4"/>
      <dgm:spPr/>
    </dgm:pt>
  </dgm:ptLst>
  <dgm:cxnLst>
    <dgm:cxn modelId="{54523E0A-21A0-493D-8E8E-4603BD3424CC}" type="presOf" srcId="{EF68AF28-F1C1-40AF-B4D0-F390EE468DB2}" destId="{CD69F758-C9DE-419B-AF04-99173FF6CF33}" srcOrd="0" destOrd="0" presId="urn:microsoft.com/office/officeart/2005/8/layout/cycle7"/>
    <dgm:cxn modelId="{9CFEBB17-958A-4EB1-A460-9EFD98FBC676}" type="presOf" srcId="{21CB90EA-BAFD-4048-8BB1-33675DBD2C2E}" destId="{7A86874A-E086-40F0-AE5E-3D419380AC84}" srcOrd="1" destOrd="0" presId="urn:microsoft.com/office/officeart/2005/8/layout/cycle7"/>
    <dgm:cxn modelId="{0167FC30-8DF5-4FED-8167-1F8396C144D4}" type="presOf" srcId="{37B4F355-7AB7-486B-A3EB-072148B94A48}" destId="{437C7E8B-F7A1-4BF8-8E0C-3272BA8DAB70}" srcOrd="0" destOrd="0" presId="urn:microsoft.com/office/officeart/2005/8/layout/cycle7"/>
    <dgm:cxn modelId="{DA49073B-6A33-41A4-817F-231B877DC32F}" srcId="{8B51BF59-D9B1-4EF9-BADB-940B820AF231}" destId="{37B4F355-7AB7-486B-A3EB-072148B94A48}" srcOrd="3" destOrd="0" parTransId="{F5934AA9-57AF-4AA6-9389-E8167DE02F3D}" sibTransId="{21B0B4F9-78ED-4BDD-ABB1-0010133263CA}"/>
    <dgm:cxn modelId="{39160F3E-641B-473C-B443-74A412AB3EEF}" type="presOf" srcId="{21B0B4F9-78ED-4BDD-ABB1-0010133263CA}" destId="{A5B2273D-EE5A-423E-919B-27A2CCA240CD}" srcOrd="1" destOrd="0" presId="urn:microsoft.com/office/officeart/2005/8/layout/cycle7"/>
    <dgm:cxn modelId="{70FDDC40-A7A0-4C89-BE56-B51EFF63C3DC}" srcId="{8B51BF59-D9B1-4EF9-BADB-940B820AF231}" destId="{A2BC173A-EB0B-41A0-91C9-C8F9D8F9C8CE}" srcOrd="2" destOrd="0" parTransId="{5FC019F1-BDFB-4C9C-B9F2-9E28B9D2FB5F}" sibTransId="{92492A34-564D-4AAB-8DEC-19DE97A0070D}"/>
    <dgm:cxn modelId="{410D8570-D98B-416A-8819-8436487C6FB3}" srcId="{8B51BF59-D9B1-4EF9-BADB-940B820AF231}" destId="{EF68AF28-F1C1-40AF-B4D0-F390EE468DB2}" srcOrd="0" destOrd="0" parTransId="{4CA75317-F94B-43DA-AF12-743D2C14E3B2}" sibTransId="{D9F20067-3304-4CAB-9F06-03F3B0C8A866}"/>
    <dgm:cxn modelId="{57F62575-4FBA-4E1D-BB28-3C843DFECB2F}" type="presOf" srcId="{21B0B4F9-78ED-4BDD-ABB1-0010133263CA}" destId="{DB12A80B-1958-4DA0-92FF-D3EA5D989456}" srcOrd="0" destOrd="0" presId="urn:microsoft.com/office/officeart/2005/8/layout/cycle7"/>
    <dgm:cxn modelId="{AEF8C285-1DA8-4B40-BEB2-635E186D22E7}" type="presOf" srcId="{D9F20067-3304-4CAB-9F06-03F3B0C8A866}" destId="{854E26D2-78BC-4CA8-9F51-1F9CA3A2A7CF}" srcOrd="0" destOrd="0" presId="urn:microsoft.com/office/officeart/2005/8/layout/cycle7"/>
    <dgm:cxn modelId="{E88936A4-8345-4F30-B06F-B8ACE63FE723}" type="presOf" srcId="{8B51BF59-D9B1-4EF9-BADB-940B820AF231}" destId="{AC41FEAE-709A-4A55-970B-28DDF90B0EF9}" srcOrd="0" destOrd="0" presId="urn:microsoft.com/office/officeart/2005/8/layout/cycle7"/>
    <dgm:cxn modelId="{C9C82CA5-61D9-4EB9-AE59-BF4FD512D62C}" type="presOf" srcId="{D9F20067-3304-4CAB-9F06-03F3B0C8A866}" destId="{1617E6CE-721E-4E7E-B07E-2B95EAD2D62C}" srcOrd="1" destOrd="0" presId="urn:microsoft.com/office/officeart/2005/8/layout/cycle7"/>
    <dgm:cxn modelId="{EE0DD2B5-9860-4EA6-84C9-E816538DEA14}" type="presOf" srcId="{92492A34-564D-4AAB-8DEC-19DE97A0070D}" destId="{CE0274B8-C287-45A6-928B-6CBDA38CB7F9}" srcOrd="0" destOrd="0" presId="urn:microsoft.com/office/officeart/2005/8/layout/cycle7"/>
    <dgm:cxn modelId="{744880CE-5074-4FF5-884A-C1ED011A0FC8}" srcId="{8B51BF59-D9B1-4EF9-BADB-940B820AF231}" destId="{C7568A1C-E7DC-44F6-86F6-1AA7BF1A6641}" srcOrd="1" destOrd="0" parTransId="{10B6F42D-F227-4BBA-A379-489EC0358C59}" sibTransId="{21CB90EA-BAFD-4048-8BB1-33675DBD2C2E}"/>
    <dgm:cxn modelId="{BF9AB8D0-D615-4DE2-AC95-F1B175E29D72}" type="presOf" srcId="{21CB90EA-BAFD-4048-8BB1-33675DBD2C2E}" destId="{C5D5316F-40CD-42CE-9666-99AD4CC6AB19}" srcOrd="0" destOrd="0" presId="urn:microsoft.com/office/officeart/2005/8/layout/cycle7"/>
    <dgm:cxn modelId="{06CA8DDC-9815-4DB5-A403-E811512C5A6E}" type="presOf" srcId="{C7568A1C-E7DC-44F6-86F6-1AA7BF1A6641}" destId="{3CEEA96B-BB8B-4E67-A8D0-737518999515}" srcOrd="0" destOrd="0" presId="urn:microsoft.com/office/officeart/2005/8/layout/cycle7"/>
    <dgm:cxn modelId="{E5EB3FE8-1792-4537-9382-1961C996E408}" type="presOf" srcId="{A2BC173A-EB0B-41A0-91C9-C8F9D8F9C8CE}" destId="{05F57A28-AF6B-49D9-B042-42F023F23882}" srcOrd="0" destOrd="0" presId="urn:microsoft.com/office/officeart/2005/8/layout/cycle7"/>
    <dgm:cxn modelId="{C9F9B8FA-5C74-4CAF-B38F-813ECF26FC1C}" type="presOf" srcId="{92492A34-564D-4AAB-8DEC-19DE97A0070D}" destId="{662280C9-5477-4B6E-81DD-0D8B5DEDB42E}" srcOrd="1" destOrd="0" presId="urn:microsoft.com/office/officeart/2005/8/layout/cycle7"/>
    <dgm:cxn modelId="{6EF51AAA-4204-4F7D-B6B4-053EB62F6B3E}" type="presParOf" srcId="{AC41FEAE-709A-4A55-970B-28DDF90B0EF9}" destId="{CD69F758-C9DE-419B-AF04-99173FF6CF33}" srcOrd="0" destOrd="0" presId="urn:microsoft.com/office/officeart/2005/8/layout/cycle7"/>
    <dgm:cxn modelId="{0FEC7089-DE39-404D-AD85-AA4BDA104E0B}" type="presParOf" srcId="{AC41FEAE-709A-4A55-970B-28DDF90B0EF9}" destId="{854E26D2-78BC-4CA8-9F51-1F9CA3A2A7CF}" srcOrd="1" destOrd="0" presId="urn:microsoft.com/office/officeart/2005/8/layout/cycle7"/>
    <dgm:cxn modelId="{6781BB50-5E04-4FB0-BBF0-44D17822F2E4}" type="presParOf" srcId="{854E26D2-78BC-4CA8-9F51-1F9CA3A2A7CF}" destId="{1617E6CE-721E-4E7E-B07E-2B95EAD2D62C}" srcOrd="0" destOrd="0" presId="urn:microsoft.com/office/officeart/2005/8/layout/cycle7"/>
    <dgm:cxn modelId="{8046FE9E-E1DD-4988-A733-D4BDAF77A993}" type="presParOf" srcId="{AC41FEAE-709A-4A55-970B-28DDF90B0EF9}" destId="{3CEEA96B-BB8B-4E67-A8D0-737518999515}" srcOrd="2" destOrd="0" presId="urn:microsoft.com/office/officeart/2005/8/layout/cycle7"/>
    <dgm:cxn modelId="{21A7BF74-5244-47E9-9CD9-965F01F9BAF1}" type="presParOf" srcId="{AC41FEAE-709A-4A55-970B-28DDF90B0EF9}" destId="{C5D5316F-40CD-42CE-9666-99AD4CC6AB19}" srcOrd="3" destOrd="0" presId="urn:microsoft.com/office/officeart/2005/8/layout/cycle7"/>
    <dgm:cxn modelId="{6AFBDD56-AFC6-4C03-9644-2A5B9DA44783}" type="presParOf" srcId="{C5D5316F-40CD-42CE-9666-99AD4CC6AB19}" destId="{7A86874A-E086-40F0-AE5E-3D419380AC84}" srcOrd="0" destOrd="0" presId="urn:microsoft.com/office/officeart/2005/8/layout/cycle7"/>
    <dgm:cxn modelId="{A1046A28-8B1C-4468-B9F9-627524767393}" type="presParOf" srcId="{AC41FEAE-709A-4A55-970B-28DDF90B0EF9}" destId="{05F57A28-AF6B-49D9-B042-42F023F23882}" srcOrd="4" destOrd="0" presId="urn:microsoft.com/office/officeart/2005/8/layout/cycle7"/>
    <dgm:cxn modelId="{17352C06-7FF6-4964-941A-14C317832638}" type="presParOf" srcId="{AC41FEAE-709A-4A55-970B-28DDF90B0EF9}" destId="{CE0274B8-C287-45A6-928B-6CBDA38CB7F9}" srcOrd="5" destOrd="0" presId="urn:microsoft.com/office/officeart/2005/8/layout/cycle7"/>
    <dgm:cxn modelId="{6B4BDDF2-139E-4EB3-8628-4CAE7353F16C}" type="presParOf" srcId="{CE0274B8-C287-45A6-928B-6CBDA38CB7F9}" destId="{662280C9-5477-4B6E-81DD-0D8B5DEDB42E}" srcOrd="0" destOrd="0" presId="urn:microsoft.com/office/officeart/2005/8/layout/cycle7"/>
    <dgm:cxn modelId="{A483D278-189C-422B-8956-309D07B2F501}" type="presParOf" srcId="{AC41FEAE-709A-4A55-970B-28DDF90B0EF9}" destId="{437C7E8B-F7A1-4BF8-8E0C-3272BA8DAB70}" srcOrd="6" destOrd="0" presId="urn:microsoft.com/office/officeart/2005/8/layout/cycle7"/>
    <dgm:cxn modelId="{8A12A924-7A9C-4F48-AC8D-66EA39D75964}" type="presParOf" srcId="{AC41FEAE-709A-4A55-970B-28DDF90B0EF9}" destId="{DB12A80B-1958-4DA0-92FF-D3EA5D989456}" srcOrd="7" destOrd="0" presId="urn:microsoft.com/office/officeart/2005/8/layout/cycle7"/>
    <dgm:cxn modelId="{A108D93D-7BF8-4A73-B2CB-96C5E81E3559}" type="presParOf" srcId="{DB12A80B-1958-4DA0-92FF-D3EA5D989456}" destId="{A5B2273D-EE5A-423E-919B-27A2CCA240C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B2A69C-AE5F-4378-ABB8-8F0A76ACA8B3}" type="doc">
      <dgm:prSet loTypeId="urn:microsoft.com/office/officeart/2005/8/layout/matrix1" loCatId="matrix" qsTypeId="urn:microsoft.com/office/officeart/2005/8/quickstyle/simple1" qsCatId="simple" csTypeId="urn:microsoft.com/office/officeart/2005/8/colors/colorful3" csCatId="colorful" phldr="1"/>
      <dgm:spPr/>
      <dgm:t>
        <a:bodyPr/>
        <a:lstStyle/>
        <a:p>
          <a:endParaRPr lang="en-US"/>
        </a:p>
      </dgm:t>
    </dgm:pt>
    <dgm:pt modelId="{E4D25169-0B2D-48C8-8CFD-9A10ED6B6B1C}">
      <dgm:prSet phldrT="[Text]" custT="1"/>
      <dgm:spPr/>
      <dgm:t>
        <a:bodyPr/>
        <a:lstStyle/>
        <a:p>
          <a:r>
            <a:rPr lang="en-US" sz="2800"/>
            <a:t>CV 3175/BGDĐT-</a:t>
          </a:r>
          <a:r>
            <a:rPr lang="en-US" sz="2800" err="1"/>
            <a:t>GDTrH</a:t>
          </a:r>
          <a:r>
            <a:rPr lang="en-US" sz="2800"/>
            <a:t> (21/07/22)</a:t>
          </a:r>
        </a:p>
      </dgm:t>
    </dgm:pt>
    <dgm:pt modelId="{2A68DF6B-8696-40DC-AB7E-0BC78429523E}" type="parTrans" cxnId="{A7E0520F-6D68-462F-AEA6-20478635035E}">
      <dgm:prSet/>
      <dgm:spPr/>
      <dgm:t>
        <a:bodyPr/>
        <a:lstStyle/>
        <a:p>
          <a:endParaRPr lang="en-US"/>
        </a:p>
      </dgm:t>
    </dgm:pt>
    <dgm:pt modelId="{ED216931-30D6-4385-800E-EE05E0E7CF10}" type="sibTrans" cxnId="{A7E0520F-6D68-462F-AEA6-20478635035E}">
      <dgm:prSet/>
      <dgm:spPr/>
      <dgm:t>
        <a:bodyPr/>
        <a:lstStyle/>
        <a:p>
          <a:endParaRPr lang="en-US"/>
        </a:p>
      </dgm:t>
    </dgm:pt>
    <dgm:pt modelId="{32E5572A-21B2-45E7-9DF2-F1887CD5D49A}">
      <dgm:prSet phldrT="[Text]" custT="1"/>
      <dgm:spPr>
        <a:solidFill>
          <a:schemeClr val="accent1">
            <a:lumMod val="60000"/>
            <a:lumOff val="40000"/>
          </a:schemeClr>
        </a:solidFill>
      </dgm:spPr>
      <dgm:t>
        <a:bodyPr/>
        <a:lstStyle/>
        <a:p>
          <a:pPr algn="just"/>
          <a:r>
            <a:rPr lang="en-US" sz="2400" err="1">
              <a:solidFill>
                <a:srgbClr val="002060"/>
              </a:solidFill>
            </a:rPr>
            <a:t>Phát</a:t>
          </a:r>
          <a:r>
            <a:rPr lang="en-US" sz="2400">
              <a:solidFill>
                <a:srgbClr val="002060"/>
              </a:solidFill>
            </a:rPr>
            <a:t> </a:t>
          </a:r>
          <a:r>
            <a:rPr lang="en-US" sz="2400" err="1">
              <a:solidFill>
                <a:srgbClr val="002060"/>
              </a:solidFill>
            </a:rPr>
            <a:t>huy</a:t>
          </a:r>
          <a:r>
            <a:rPr lang="en-US" sz="2400">
              <a:solidFill>
                <a:srgbClr val="002060"/>
              </a:solidFill>
            </a:rPr>
            <a:t> </a:t>
          </a:r>
          <a:r>
            <a:rPr lang="en-US" sz="2400" err="1">
              <a:solidFill>
                <a:srgbClr val="002060"/>
              </a:solidFill>
            </a:rPr>
            <a:t>tính</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cực</a:t>
          </a:r>
          <a:r>
            <a:rPr lang="en-US" sz="2400">
              <a:solidFill>
                <a:srgbClr val="002060"/>
              </a:solidFill>
            </a:rPr>
            <a:t>, </a:t>
          </a:r>
          <a:r>
            <a:rPr lang="en-US" sz="2400" err="1">
              <a:solidFill>
                <a:srgbClr val="002060"/>
              </a:solidFill>
            </a:rPr>
            <a:t>chủ</a:t>
          </a:r>
          <a:r>
            <a:rPr lang="en-US" sz="2400">
              <a:solidFill>
                <a:srgbClr val="002060"/>
              </a:solidFill>
            </a:rPr>
            <a:t> </a:t>
          </a:r>
          <a:r>
            <a:rPr lang="en-US" sz="2400" err="1">
              <a:solidFill>
                <a:srgbClr val="002060"/>
              </a:solidFill>
            </a:rPr>
            <a:t>động</a:t>
          </a:r>
          <a:r>
            <a:rPr lang="en-US" sz="2400">
              <a:solidFill>
                <a:srgbClr val="002060"/>
              </a:solidFill>
            </a:rPr>
            <a:t>, </a:t>
          </a:r>
          <a:r>
            <a:rPr lang="en-US" sz="2400" err="1">
              <a:solidFill>
                <a:srgbClr val="002060"/>
              </a:solidFill>
            </a:rPr>
            <a:t>sáng</a:t>
          </a:r>
          <a:r>
            <a:rPr lang="en-US" sz="2400">
              <a:solidFill>
                <a:srgbClr val="002060"/>
              </a:solidFill>
            </a:rPr>
            <a:t> </a:t>
          </a:r>
          <a:r>
            <a:rPr lang="en-US" sz="2400" err="1">
              <a:solidFill>
                <a:srgbClr val="002060"/>
              </a:solidFill>
            </a:rPr>
            <a:t>tạo</a:t>
          </a:r>
          <a:r>
            <a:rPr lang="en-US" sz="2400">
              <a:solidFill>
                <a:srgbClr val="002060"/>
              </a:solidFill>
            </a:rPr>
            <a:t> </a:t>
          </a:r>
          <a:r>
            <a:rPr lang="en-US" sz="2400" err="1">
              <a:solidFill>
                <a:srgbClr val="002060"/>
              </a:solidFill>
            </a:rPr>
            <a:t>của</a:t>
          </a:r>
          <a:r>
            <a:rPr lang="en-US" sz="2400">
              <a:solidFill>
                <a:srgbClr val="002060"/>
              </a:solidFill>
            </a:rPr>
            <a:t> HS; </a:t>
          </a:r>
          <a:r>
            <a:rPr lang="en-US" sz="2400" err="1">
              <a:solidFill>
                <a:srgbClr val="002060"/>
              </a:solidFill>
            </a:rPr>
            <a:t>tăng</a:t>
          </a:r>
          <a:r>
            <a:rPr lang="en-US" sz="2400">
              <a:solidFill>
                <a:srgbClr val="002060"/>
              </a:solidFill>
            </a:rPr>
            <a:t> </a:t>
          </a:r>
          <a:r>
            <a:rPr lang="en-US" sz="2400" err="1">
              <a:solidFill>
                <a:srgbClr val="002060"/>
              </a:solidFill>
            </a:rPr>
            <a:t>cường</a:t>
          </a:r>
          <a:r>
            <a:rPr lang="en-US" sz="2400">
              <a:solidFill>
                <a:srgbClr val="002060"/>
              </a:solidFill>
            </a:rPr>
            <a:t> </a:t>
          </a:r>
          <a:r>
            <a:rPr lang="en-US" sz="2400" err="1">
              <a:solidFill>
                <a:srgbClr val="002060"/>
              </a:solidFill>
            </a:rPr>
            <a:t>thực</a:t>
          </a:r>
          <a:r>
            <a:rPr lang="en-US" sz="2400">
              <a:solidFill>
                <a:srgbClr val="002060"/>
              </a:solidFill>
            </a:rPr>
            <a:t> </a:t>
          </a:r>
          <a:r>
            <a:rPr lang="en-US" sz="2400" err="1">
              <a:solidFill>
                <a:srgbClr val="002060"/>
              </a:solidFill>
            </a:rPr>
            <a:t>hành</a:t>
          </a:r>
          <a:r>
            <a:rPr lang="en-US" sz="2400">
              <a:solidFill>
                <a:srgbClr val="002060"/>
              </a:solidFill>
            </a:rPr>
            <a:t>, </a:t>
          </a:r>
          <a:r>
            <a:rPr lang="en-US" sz="2400" err="1">
              <a:solidFill>
                <a:srgbClr val="002060"/>
              </a:solidFill>
            </a:rPr>
            <a:t>vận</a:t>
          </a:r>
          <a:r>
            <a:rPr lang="en-US" sz="2400">
              <a:solidFill>
                <a:srgbClr val="002060"/>
              </a:solidFill>
            </a:rPr>
            <a:t> </a:t>
          </a:r>
          <a:r>
            <a:rPr lang="en-US" sz="2400" err="1">
              <a:solidFill>
                <a:srgbClr val="002060"/>
              </a:solidFill>
            </a:rPr>
            <a:t>dụng</a:t>
          </a:r>
          <a:r>
            <a:rPr lang="en-US" sz="2400">
              <a:solidFill>
                <a:srgbClr val="002060"/>
              </a:solidFill>
            </a:rPr>
            <a:t>, </a:t>
          </a:r>
          <a:r>
            <a:rPr lang="en-US" sz="2400" err="1">
              <a:solidFill>
                <a:srgbClr val="002060"/>
              </a:solidFill>
            </a:rPr>
            <a:t>trình</a:t>
          </a:r>
          <a:r>
            <a:rPr lang="en-US" sz="2400">
              <a:solidFill>
                <a:srgbClr val="002060"/>
              </a:solidFill>
            </a:rPr>
            <a:t> </a:t>
          </a:r>
          <a:r>
            <a:rPr lang="en-US" sz="2400" err="1">
              <a:solidFill>
                <a:srgbClr val="002060"/>
              </a:solidFill>
            </a:rPr>
            <a:t>bày</a:t>
          </a:r>
          <a:r>
            <a:rPr lang="en-US" sz="2400">
              <a:solidFill>
                <a:srgbClr val="002060"/>
              </a:solidFill>
            </a:rPr>
            <a:t>, </a:t>
          </a:r>
          <a:r>
            <a:rPr lang="en-US" sz="2400" err="1">
              <a:solidFill>
                <a:srgbClr val="002060"/>
              </a:solidFill>
            </a:rPr>
            <a:t>thảo</a:t>
          </a:r>
          <a:r>
            <a:rPr lang="en-US" sz="2400">
              <a:solidFill>
                <a:srgbClr val="002060"/>
              </a:solidFill>
            </a:rPr>
            <a:t> </a:t>
          </a:r>
          <a:r>
            <a:rPr lang="en-US" sz="2400" err="1">
              <a:solidFill>
                <a:srgbClr val="002060"/>
              </a:solidFill>
            </a:rPr>
            <a:t>luận</a:t>
          </a:r>
          <a:endParaRPr lang="en-US" sz="2400">
            <a:solidFill>
              <a:srgbClr val="002060"/>
            </a:solidFill>
          </a:endParaRPr>
        </a:p>
      </dgm:t>
    </dgm:pt>
    <dgm:pt modelId="{83429180-71A7-48A0-B9D0-E56ABDB784D0}" type="parTrans" cxnId="{EABD8A67-ADF7-45B9-BE67-3A8F4E1C8D08}">
      <dgm:prSet/>
      <dgm:spPr/>
      <dgm:t>
        <a:bodyPr/>
        <a:lstStyle/>
        <a:p>
          <a:endParaRPr lang="en-US"/>
        </a:p>
      </dgm:t>
    </dgm:pt>
    <dgm:pt modelId="{B0E5AC87-36E2-45D8-BD5D-EBD361011738}" type="sibTrans" cxnId="{EABD8A67-ADF7-45B9-BE67-3A8F4E1C8D08}">
      <dgm:prSet/>
      <dgm:spPr/>
      <dgm:t>
        <a:bodyPr/>
        <a:lstStyle/>
        <a:p>
          <a:endParaRPr lang="en-US"/>
        </a:p>
      </dgm:t>
    </dgm:pt>
    <dgm:pt modelId="{9CA40269-A121-4388-BBE9-7514985D673A}">
      <dgm:prSet phldrT="[Text]" custT="1"/>
      <dgm:spPr>
        <a:solidFill>
          <a:schemeClr val="accent2">
            <a:lumMod val="40000"/>
            <a:lumOff val="60000"/>
          </a:schemeClr>
        </a:solidFill>
      </dgm:spPr>
      <dgm:t>
        <a:bodyPr/>
        <a:lstStyle/>
        <a:p>
          <a:pPr algn="just"/>
          <a:r>
            <a:rPr lang="en-US" sz="2400" b="0" err="1">
              <a:solidFill>
                <a:srgbClr val="002060"/>
              </a:solidFill>
            </a:rPr>
            <a:t>Tăng</a:t>
          </a:r>
          <a:r>
            <a:rPr lang="en-US" sz="2400" b="0">
              <a:solidFill>
                <a:srgbClr val="002060"/>
              </a:solidFill>
            </a:rPr>
            <a:t> </a:t>
          </a:r>
          <a:r>
            <a:rPr lang="en-US" sz="2400" b="0" err="1">
              <a:solidFill>
                <a:srgbClr val="002060"/>
              </a:solidFill>
            </a:rPr>
            <a:t>cường</a:t>
          </a:r>
          <a:r>
            <a:rPr lang="en-US" sz="2400" b="0">
              <a:solidFill>
                <a:srgbClr val="002060"/>
              </a:solidFill>
            </a:rPr>
            <a:t> </a:t>
          </a:r>
          <a:r>
            <a:rPr lang="en-US" sz="2400" b="0" err="1">
              <a:solidFill>
                <a:srgbClr val="002060"/>
              </a:solidFill>
            </a:rPr>
            <a:t>rèn</a:t>
          </a:r>
          <a:r>
            <a:rPr lang="en-US" sz="2400" b="0">
              <a:solidFill>
                <a:srgbClr val="002060"/>
              </a:solidFill>
            </a:rPr>
            <a:t> luyện cho HS phương pháp </a:t>
          </a:r>
          <a:r>
            <a:rPr lang="en-US" sz="2400" b="0" err="1">
              <a:solidFill>
                <a:srgbClr val="002060"/>
              </a:solidFill>
            </a:rPr>
            <a:t>đọc</a:t>
          </a:r>
          <a:r>
            <a:rPr lang="en-US" sz="2400" b="0">
              <a:solidFill>
                <a:srgbClr val="002060"/>
              </a:solidFill>
            </a:rPr>
            <a:t>, </a:t>
          </a:r>
          <a:r>
            <a:rPr lang="en-US" sz="2400" b="0" err="1">
              <a:solidFill>
                <a:srgbClr val="002060"/>
              </a:solidFill>
            </a:rPr>
            <a:t>viết</a:t>
          </a:r>
          <a:r>
            <a:rPr lang="en-US" sz="2400" b="0">
              <a:solidFill>
                <a:srgbClr val="002060"/>
              </a:solidFill>
            </a:rPr>
            <a:t>, </a:t>
          </a:r>
          <a:r>
            <a:rPr lang="en-US" sz="2400" b="0" err="1">
              <a:solidFill>
                <a:srgbClr val="002060"/>
              </a:solidFill>
            </a:rPr>
            <a:t>nói</a:t>
          </a:r>
          <a:r>
            <a:rPr lang="en-US" sz="2400" b="0">
              <a:solidFill>
                <a:srgbClr val="002060"/>
              </a:solidFill>
            </a:rPr>
            <a:t> </a:t>
          </a:r>
          <a:r>
            <a:rPr lang="en-US" sz="2400" b="0" err="1">
              <a:solidFill>
                <a:srgbClr val="002060"/>
              </a:solidFill>
            </a:rPr>
            <a:t>và</a:t>
          </a:r>
          <a:r>
            <a:rPr lang="en-US" sz="2400" b="0">
              <a:solidFill>
                <a:srgbClr val="002060"/>
              </a:solidFill>
            </a:rPr>
            <a:t> nghe; </a:t>
          </a:r>
          <a:r>
            <a:rPr lang="en-US" sz="2400" b="0" err="1">
              <a:solidFill>
                <a:srgbClr val="002060"/>
              </a:solidFill>
            </a:rPr>
            <a:t>thực</a:t>
          </a:r>
          <a:r>
            <a:rPr lang="en-US" sz="2400" b="0">
              <a:solidFill>
                <a:srgbClr val="002060"/>
              </a:solidFill>
            </a:rPr>
            <a:t> </a:t>
          </a:r>
          <a:r>
            <a:rPr lang="en-US" sz="2400" b="0" err="1">
              <a:solidFill>
                <a:srgbClr val="002060"/>
              </a:solidFill>
            </a:rPr>
            <a:t>hành</a:t>
          </a:r>
          <a:r>
            <a:rPr lang="en-US" sz="2400" b="0">
              <a:solidFill>
                <a:srgbClr val="002060"/>
              </a:solidFill>
            </a:rPr>
            <a:t>, </a:t>
          </a:r>
          <a:r>
            <a:rPr lang="en-US" sz="2400" b="0" err="1">
              <a:solidFill>
                <a:srgbClr val="002060"/>
              </a:solidFill>
            </a:rPr>
            <a:t>trải</a:t>
          </a:r>
          <a:r>
            <a:rPr lang="en-US" sz="2400" b="0">
              <a:solidFill>
                <a:srgbClr val="002060"/>
              </a:solidFill>
            </a:rPr>
            <a:t> </a:t>
          </a:r>
          <a:r>
            <a:rPr lang="en-US" sz="2400" b="0" err="1">
              <a:solidFill>
                <a:srgbClr val="002060"/>
              </a:solidFill>
            </a:rPr>
            <a:t>nghiệm</a:t>
          </a:r>
          <a:r>
            <a:rPr lang="en-US" sz="2400" b="0">
              <a:solidFill>
                <a:srgbClr val="002060"/>
              </a:solidFill>
            </a:rPr>
            <a:t> </a:t>
          </a:r>
          <a:r>
            <a:rPr lang="en-US" sz="2400" b="0" err="1">
              <a:solidFill>
                <a:srgbClr val="002060"/>
              </a:solidFill>
            </a:rPr>
            <a:t>thông</a:t>
          </a:r>
          <a:r>
            <a:rPr lang="en-US" sz="2400" b="0">
              <a:solidFill>
                <a:srgbClr val="002060"/>
              </a:solidFill>
            </a:rPr>
            <a:t> qua </a:t>
          </a:r>
          <a:r>
            <a:rPr lang="en-US" sz="2400" b="0" err="1">
              <a:solidFill>
                <a:srgbClr val="002060"/>
              </a:solidFill>
            </a:rPr>
            <a:t>các</a:t>
          </a:r>
          <a:r>
            <a:rPr lang="en-US" sz="2400" b="0">
              <a:solidFill>
                <a:srgbClr val="002060"/>
              </a:solidFill>
            </a:rPr>
            <a:t> hoạt động </a:t>
          </a:r>
          <a:r>
            <a:rPr lang="en-US" sz="2400" b="0" err="1">
              <a:solidFill>
                <a:srgbClr val="002060"/>
              </a:solidFill>
            </a:rPr>
            <a:t>trong</a:t>
          </a:r>
          <a:r>
            <a:rPr lang="en-US" sz="2400" b="0">
              <a:solidFill>
                <a:srgbClr val="002060"/>
              </a:solidFill>
            </a:rPr>
            <a:t> </a:t>
          </a:r>
          <a:r>
            <a:rPr lang="en-US" sz="2400" b="0" err="1">
              <a:solidFill>
                <a:srgbClr val="002060"/>
              </a:solidFill>
            </a:rPr>
            <a:t>và</a:t>
          </a:r>
          <a:r>
            <a:rPr lang="en-US" sz="2400" b="0">
              <a:solidFill>
                <a:srgbClr val="002060"/>
              </a:solidFill>
            </a:rPr>
            <a:t> </a:t>
          </a:r>
          <a:r>
            <a:rPr lang="en-US" sz="2400" b="0" err="1">
              <a:solidFill>
                <a:srgbClr val="002060"/>
              </a:solidFill>
            </a:rPr>
            <a:t>ngoài</a:t>
          </a:r>
          <a:r>
            <a:rPr lang="en-US" sz="2400" b="0">
              <a:solidFill>
                <a:srgbClr val="002060"/>
              </a:solidFill>
            </a:rPr>
            <a:t> </a:t>
          </a:r>
          <a:r>
            <a:rPr lang="en-US" sz="2400" b="0" err="1">
              <a:solidFill>
                <a:srgbClr val="002060"/>
              </a:solidFill>
            </a:rPr>
            <a:t>lớp</a:t>
          </a:r>
          <a:r>
            <a:rPr lang="en-US" sz="2400" b="0">
              <a:solidFill>
                <a:srgbClr val="002060"/>
              </a:solidFill>
            </a:rPr>
            <a:t> </a:t>
          </a:r>
          <a:r>
            <a:rPr lang="en-US" sz="2400" b="0" err="1">
              <a:solidFill>
                <a:srgbClr val="002060"/>
              </a:solidFill>
            </a:rPr>
            <a:t>học</a:t>
          </a:r>
          <a:endParaRPr lang="en-US" sz="2400" b="0">
            <a:solidFill>
              <a:srgbClr val="002060"/>
            </a:solidFill>
          </a:endParaRPr>
        </a:p>
      </dgm:t>
    </dgm:pt>
    <dgm:pt modelId="{D4ADFFFA-9C89-40B2-90D5-6FB662133F20}" type="parTrans" cxnId="{F4F5274E-DC34-47E7-A79E-143E43AE4774}">
      <dgm:prSet/>
      <dgm:spPr/>
      <dgm:t>
        <a:bodyPr/>
        <a:lstStyle/>
        <a:p>
          <a:endParaRPr lang="en-US"/>
        </a:p>
      </dgm:t>
    </dgm:pt>
    <dgm:pt modelId="{AB65DDEE-74C7-4570-B5A2-1FC39BB258E1}" type="sibTrans" cxnId="{F4F5274E-DC34-47E7-A79E-143E43AE4774}">
      <dgm:prSet/>
      <dgm:spPr/>
      <dgm:t>
        <a:bodyPr/>
        <a:lstStyle/>
        <a:p>
          <a:endParaRPr lang="en-US"/>
        </a:p>
      </dgm:t>
    </dgm:pt>
    <dgm:pt modelId="{FA04B911-786A-45C8-9C2E-F9969B8D0480}">
      <dgm:prSet phldrT="[Text]" custT="1"/>
      <dgm:spPr>
        <a:solidFill>
          <a:schemeClr val="accent1">
            <a:lumMod val="75000"/>
          </a:schemeClr>
        </a:solidFill>
      </dgm:spPr>
      <dgm:t>
        <a:bodyPr/>
        <a:lstStyle/>
        <a:p>
          <a:pPr algn="just"/>
          <a:r>
            <a:rPr lang="en-US" sz="2400" err="1">
              <a:solidFill>
                <a:schemeClr val="bg1"/>
              </a:solidFill>
            </a:rPr>
            <a:t>Đổi</a:t>
          </a:r>
          <a:r>
            <a:rPr lang="en-US" sz="2400">
              <a:solidFill>
                <a:schemeClr val="bg1"/>
              </a:solidFill>
            </a:rPr>
            <a:t> </a:t>
          </a:r>
          <a:r>
            <a:rPr lang="en-US" sz="2400" err="1">
              <a:solidFill>
                <a:schemeClr val="bg1"/>
              </a:solidFill>
            </a:rPr>
            <a:t>mới</a:t>
          </a:r>
          <a:r>
            <a:rPr lang="en-US" sz="2400">
              <a:solidFill>
                <a:schemeClr val="bg1"/>
              </a:solidFill>
            </a:rPr>
            <a:t> sinh hoạt </a:t>
          </a:r>
          <a:r>
            <a:rPr lang="en-US" sz="2400" err="1">
              <a:solidFill>
                <a:schemeClr val="bg1"/>
              </a:solidFill>
            </a:rPr>
            <a:t>chuyên</a:t>
          </a:r>
          <a:r>
            <a:rPr lang="en-US" sz="2400">
              <a:solidFill>
                <a:schemeClr val="bg1"/>
              </a:solidFill>
            </a:rPr>
            <a:t> </a:t>
          </a:r>
          <a:r>
            <a:rPr lang="en-US" sz="2400" err="1">
              <a:solidFill>
                <a:schemeClr val="bg1"/>
              </a:solidFill>
            </a:rPr>
            <a:t>môn</a:t>
          </a:r>
          <a:r>
            <a:rPr lang="en-US" sz="2400">
              <a:solidFill>
                <a:schemeClr val="bg1"/>
              </a:solidFill>
            </a:rPr>
            <a:t> </a:t>
          </a:r>
          <a:r>
            <a:rPr lang="en-US" sz="2400" err="1">
              <a:solidFill>
                <a:schemeClr val="bg1"/>
              </a:solidFill>
            </a:rPr>
            <a:t>dựa</a:t>
          </a:r>
          <a:r>
            <a:rPr lang="en-US" sz="2400">
              <a:solidFill>
                <a:schemeClr val="bg1"/>
              </a:solidFill>
            </a:rPr>
            <a:t> </a:t>
          </a:r>
          <a:r>
            <a:rPr lang="en-US" sz="2400" err="1">
              <a:solidFill>
                <a:schemeClr val="bg1"/>
              </a:solidFill>
            </a:rPr>
            <a:t>trên</a:t>
          </a:r>
          <a:r>
            <a:rPr lang="en-US" sz="2400">
              <a:solidFill>
                <a:schemeClr val="bg1"/>
              </a:solidFill>
            </a:rPr>
            <a:t> </a:t>
          </a:r>
          <a:r>
            <a:rPr lang="en-US" sz="2400" err="1">
              <a:solidFill>
                <a:schemeClr val="bg1"/>
              </a:solidFill>
            </a:rPr>
            <a:t>nghiên</a:t>
          </a:r>
          <a:r>
            <a:rPr lang="en-US" sz="2400">
              <a:solidFill>
                <a:schemeClr val="bg1"/>
              </a:solidFill>
            </a:rPr>
            <a:t> </a:t>
          </a:r>
          <a:r>
            <a:rPr lang="en-US" sz="2400" err="1">
              <a:solidFill>
                <a:schemeClr val="bg1"/>
              </a:solidFill>
            </a:rPr>
            <a:t>cứu</a:t>
          </a:r>
          <a:r>
            <a:rPr lang="en-US" sz="2400">
              <a:solidFill>
                <a:schemeClr val="bg1"/>
              </a:solidFill>
            </a:rPr>
            <a:t> </a:t>
          </a:r>
          <a:r>
            <a:rPr lang="en-US" sz="2400" err="1">
              <a:solidFill>
                <a:schemeClr val="bg1"/>
              </a:solidFill>
            </a:rPr>
            <a:t>bài</a:t>
          </a:r>
          <a:r>
            <a:rPr lang="en-US" sz="2400">
              <a:solidFill>
                <a:schemeClr val="bg1"/>
              </a:solidFill>
            </a:rPr>
            <a:t> </a:t>
          </a:r>
          <a:r>
            <a:rPr lang="en-US" sz="2400" err="1">
              <a:solidFill>
                <a:schemeClr val="bg1"/>
              </a:solidFill>
            </a:rPr>
            <a:t>học</a:t>
          </a:r>
          <a:r>
            <a:rPr lang="en-US" sz="2400">
              <a:solidFill>
                <a:schemeClr val="bg1"/>
              </a:solidFill>
            </a:rPr>
            <a:t>; </a:t>
          </a:r>
          <a:r>
            <a:rPr lang="en-US" sz="2400" err="1">
              <a:solidFill>
                <a:schemeClr val="bg1"/>
              </a:solidFill>
            </a:rPr>
            <a:t>khuyến</a:t>
          </a:r>
          <a:r>
            <a:rPr lang="en-US" sz="2400">
              <a:solidFill>
                <a:schemeClr val="bg1"/>
              </a:solidFill>
            </a:rPr>
            <a:t> </a:t>
          </a:r>
          <a:r>
            <a:rPr lang="en-US" sz="2400" err="1">
              <a:solidFill>
                <a:schemeClr val="bg1"/>
              </a:solidFill>
            </a:rPr>
            <a:t>khích</a:t>
          </a:r>
          <a:r>
            <a:rPr lang="en-US" sz="2400">
              <a:solidFill>
                <a:schemeClr val="bg1"/>
              </a:solidFill>
            </a:rPr>
            <a:t> GV </a:t>
          </a:r>
          <a:r>
            <a:rPr lang="en-US" sz="2400" err="1">
              <a:solidFill>
                <a:schemeClr val="bg1"/>
              </a:solidFill>
            </a:rPr>
            <a:t>tích</a:t>
          </a:r>
          <a:r>
            <a:rPr lang="en-US" sz="2400">
              <a:solidFill>
                <a:schemeClr val="bg1"/>
              </a:solidFill>
            </a:rPr>
            <a:t> </a:t>
          </a:r>
          <a:r>
            <a:rPr lang="en-US" sz="2400" err="1">
              <a:solidFill>
                <a:schemeClr val="bg1"/>
              </a:solidFill>
            </a:rPr>
            <a:t>cực</a:t>
          </a:r>
          <a:r>
            <a:rPr lang="en-US" sz="2400">
              <a:solidFill>
                <a:schemeClr val="bg1"/>
              </a:solidFill>
            </a:rPr>
            <a:t>, </a:t>
          </a:r>
          <a:r>
            <a:rPr lang="en-US" sz="2400" err="1">
              <a:solidFill>
                <a:schemeClr val="bg1"/>
              </a:solidFill>
            </a:rPr>
            <a:t>chủ</a:t>
          </a:r>
          <a:r>
            <a:rPr lang="en-US" sz="2400">
              <a:solidFill>
                <a:schemeClr val="bg1"/>
              </a:solidFill>
            </a:rPr>
            <a:t> </a:t>
          </a:r>
          <a:r>
            <a:rPr lang="en-US" sz="2400" err="1">
              <a:solidFill>
                <a:schemeClr val="bg1"/>
              </a:solidFill>
            </a:rPr>
            <a:t>động</a:t>
          </a:r>
          <a:r>
            <a:rPr lang="en-US" sz="2400">
              <a:solidFill>
                <a:schemeClr val="bg1"/>
              </a:solidFill>
            </a:rPr>
            <a:t>, </a:t>
          </a:r>
          <a:r>
            <a:rPr lang="en-US" sz="2400" err="1">
              <a:solidFill>
                <a:schemeClr val="bg1"/>
              </a:solidFill>
            </a:rPr>
            <a:t>sáng</a:t>
          </a:r>
          <a:r>
            <a:rPr lang="en-US" sz="2400">
              <a:solidFill>
                <a:schemeClr val="bg1"/>
              </a:solidFill>
            </a:rPr>
            <a:t> </a:t>
          </a:r>
          <a:r>
            <a:rPr lang="en-US" sz="2400" err="1">
              <a:solidFill>
                <a:schemeClr val="bg1"/>
              </a:solidFill>
            </a:rPr>
            <a:t>tạo</a:t>
          </a:r>
          <a:r>
            <a:rPr lang="en-US" sz="2400">
              <a:solidFill>
                <a:schemeClr val="bg1"/>
              </a:solidFill>
            </a:rPr>
            <a:t> </a:t>
          </a:r>
        </a:p>
      </dgm:t>
    </dgm:pt>
    <dgm:pt modelId="{2A29DD07-BEAA-4BBE-BCF6-F6F1D59E9243}" type="parTrans" cxnId="{C93AA895-8EF9-452A-8F2E-BF3170D090D4}">
      <dgm:prSet/>
      <dgm:spPr/>
      <dgm:t>
        <a:bodyPr/>
        <a:lstStyle/>
        <a:p>
          <a:endParaRPr lang="en-US"/>
        </a:p>
      </dgm:t>
    </dgm:pt>
    <dgm:pt modelId="{AD464612-CB09-4F13-AD68-015B6A5FE8FB}" type="sibTrans" cxnId="{C93AA895-8EF9-452A-8F2E-BF3170D090D4}">
      <dgm:prSet/>
      <dgm:spPr/>
      <dgm:t>
        <a:bodyPr/>
        <a:lstStyle/>
        <a:p>
          <a:endParaRPr lang="en-US"/>
        </a:p>
      </dgm:t>
    </dgm:pt>
    <dgm:pt modelId="{94E65B12-1BA0-4F26-98F9-5DF114F57BB4}">
      <dgm:prSet phldrT="[Text]" custT="1"/>
      <dgm:spPr>
        <a:solidFill>
          <a:schemeClr val="accent2">
            <a:lumMod val="60000"/>
            <a:lumOff val="40000"/>
          </a:schemeClr>
        </a:solidFill>
      </dgm:spPr>
      <dgm:t>
        <a:bodyPr/>
        <a:lstStyle/>
        <a:p>
          <a:pPr algn="just"/>
          <a:r>
            <a:rPr lang="en-US" sz="2400" err="1">
              <a:solidFill>
                <a:srgbClr val="002060"/>
              </a:solidFill>
            </a:rPr>
            <a:t>Trong</a:t>
          </a:r>
          <a:r>
            <a:rPr lang="en-US" sz="2400">
              <a:solidFill>
                <a:srgbClr val="002060"/>
              </a:solidFill>
            </a:rPr>
            <a:t> đánh giá </a:t>
          </a:r>
          <a:r>
            <a:rPr lang="en-US" sz="2400" err="1">
              <a:solidFill>
                <a:srgbClr val="002060"/>
              </a:solidFill>
            </a:rPr>
            <a:t>định</a:t>
          </a:r>
          <a:r>
            <a:rPr lang="en-US" sz="2400">
              <a:solidFill>
                <a:srgbClr val="002060"/>
              </a:solidFill>
            </a:rPr>
            <a:t> kì, </a:t>
          </a:r>
          <a:r>
            <a:rPr lang="en-US" sz="2400" err="1">
              <a:solidFill>
                <a:srgbClr val="002060"/>
              </a:solidFill>
            </a:rPr>
            <a:t>tránh</a:t>
          </a:r>
          <a:r>
            <a:rPr lang="en-US" sz="2400">
              <a:solidFill>
                <a:srgbClr val="002060"/>
              </a:solidFill>
            </a:rPr>
            <a:t> </a:t>
          </a:r>
          <a:r>
            <a:rPr lang="en-US" sz="2400" err="1">
              <a:solidFill>
                <a:srgbClr val="002060"/>
              </a:solidFill>
            </a:rPr>
            <a:t>dùng</a:t>
          </a:r>
          <a:r>
            <a:rPr lang="en-US" sz="2400">
              <a:solidFill>
                <a:srgbClr val="002060"/>
              </a:solidFill>
            </a:rPr>
            <a:t> </a:t>
          </a:r>
          <a:r>
            <a:rPr lang="en-US" sz="2400" err="1">
              <a:solidFill>
                <a:srgbClr val="002060"/>
              </a:solidFill>
            </a:rPr>
            <a:t>lại</a:t>
          </a:r>
          <a:r>
            <a:rPr lang="en-US" sz="2400">
              <a:solidFill>
                <a:srgbClr val="002060"/>
              </a:solidFill>
            </a:rPr>
            <a:t> </a:t>
          </a:r>
          <a:r>
            <a:rPr lang="en-US" sz="2400" err="1">
              <a:solidFill>
                <a:srgbClr val="002060"/>
              </a:solidFill>
            </a:rPr>
            <a:t>các</a:t>
          </a:r>
          <a:r>
            <a:rPr lang="en-US" sz="2400">
              <a:solidFill>
                <a:srgbClr val="002060"/>
              </a:solidFill>
            </a:rPr>
            <a:t> VB </a:t>
          </a:r>
          <a:r>
            <a:rPr lang="en-US" sz="2400" err="1">
              <a:solidFill>
                <a:srgbClr val="002060"/>
              </a:solidFill>
            </a:rPr>
            <a:t>đã</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trong</a:t>
          </a:r>
          <a:r>
            <a:rPr lang="en-US" sz="2400">
              <a:solidFill>
                <a:srgbClr val="002060"/>
              </a:solidFill>
            </a:rPr>
            <a:t> SGK </a:t>
          </a:r>
          <a:r>
            <a:rPr lang="en-US" sz="2400" err="1">
              <a:solidFill>
                <a:srgbClr val="002060"/>
              </a:solidFill>
            </a:rPr>
            <a:t>làm</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liệu</a:t>
          </a:r>
          <a:r>
            <a:rPr lang="en-US" sz="2400">
              <a:solidFill>
                <a:srgbClr val="002060"/>
              </a:solidFill>
            </a:rPr>
            <a:t>; </a:t>
          </a:r>
          <a:r>
            <a:rPr lang="en-US" sz="2400" err="1">
              <a:solidFill>
                <a:srgbClr val="002060"/>
              </a:solidFill>
            </a:rPr>
            <a:t>xây</a:t>
          </a:r>
          <a:r>
            <a:rPr lang="en-US" sz="2400">
              <a:solidFill>
                <a:srgbClr val="002060"/>
              </a:solidFill>
            </a:rPr>
            <a:t> </a:t>
          </a:r>
          <a:r>
            <a:rPr lang="en-US" sz="2400" err="1">
              <a:solidFill>
                <a:srgbClr val="002060"/>
              </a:solidFill>
            </a:rPr>
            <a:t>dựng</a:t>
          </a:r>
          <a:r>
            <a:rPr lang="en-US" sz="2400">
              <a:solidFill>
                <a:srgbClr val="002060"/>
              </a:solidFill>
            </a:rPr>
            <a:t> </a:t>
          </a:r>
          <a:r>
            <a:rPr lang="en-US" sz="2400" err="1">
              <a:solidFill>
                <a:srgbClr val="002060"/>
              </a:solidFill>
            </a:rPr>
            <a:t>công</a:t>
          </a:r>
          <a:r>
            <a:rPr lang="en-US" sz="2400">
              <a:solidFill>
                <a:srgbClr val="002060"/>
              </a:solidFill>
            </a:rPr>
            <a:t> </a:t>
          </a:r>
          <a:r>
            <a:rPr lang="en-US" sz="2400" err="1">
              <a:solidFill>
                <a:srgbClr val="002060"/>
              </a:solidFill>
            </a:rPr>
            <a:t>cụ</a:t>
          </a:r>
          <a:r>
            <a:rPr lang="en-US" sz="2400">
              <a:solidFill>
                <a:srgbClr val="002060"/>
              </a:solidFill>
            </a:rPr>
            <a:t> đánh giá đảm </a:t>
          </a:r>
          <a:r>
            <a:rPr lang="en-US" sz="2400" err="1">
              <a:solidFill>
                <a:srgbClr val="002060"/>
              </a:solidFill>
            </a:rPr>
            <a:t>bảo</a:t>
          </a:r>
          <a:r>
            <a:rPr lang="en-US" sz="2400">
              <a:solidFill>
                <a:srgbClr val="002060"/>
              </a:solidFill>
            </a:rPr>
            <a:t> đánh giá </a:t>
          </a:r>
          <a:r>
            <a:rPr lang="en-US" sz="2400" err="1">
              <a:solidFill>
                <a:srgbClr val="002060"/>
              </a:solidFill>
            </a:rPr>
            <a:t>chính</a:t>
          </a:r>
          <a:r>
            <a:rPr lang="en-US" sz="2400">
              <a:solidFill>
                <a:srgbClr val="002060"/>
              </a:solidFill>
            </a:rPr>
            <a:t> </a:t>
          </a:r>
          <a:r>
            <a:rPr lang="en-US" sz="2400" err="1">
              <a:solidFill>
                <a:srgbClr val="002060"/>
              </a:solidFill>
            </a:rPr>
            <a:t>xác</a:t>
          </a:r>
          <a:r>
            <a:rPr lang="en-US" sz="2400">
              <a:solidFill>
                <a:srgbClr val="002060"/>
              </a:solidFill>
            </a:rPr>
            <a:t>, </a:t>
          </a:r>
          <a:r>
            <a:rPr lang="en-US" sz="2400" err="1">
              <a:solidFill>
                <a:srgbClr val="002060"/>
              </a:solidFill>
            </a:rPr>
            <a:t>khách</a:t>
          </a:r>
          <a:r>
            <a:rPr lang="en-US" sz="2400">
              <a:solidFill>
                <a:srgbClr val="002060"/>
              </a:solidFill>
            </a:rPr>
            <a:t> </a:t>
          </a:r>
          <a:r>
            <a:rPr lang="en-US" sz="2400" err="1">
              <a:solidFill>
                <a:srgbClr val="002060"/>
              </a:solidFill>
            </a:rPr>
            <a:t>quan</a:t>
          </a:r>
          <a:endParaRPr lang="en-US" sz="2400">
            <a:solidFill>
              <a:srgbClr val="002060"/>
            </a:solidFill>
          </a:endParaRPr>
        </a:p>
      </dgm:t>
    </dgm:pt>
    <dgm:pt modelId="{6755C045-32B1-4310-AAB9-2B5AF7D14482}" type="parTrans" cxnId="{25E97DD4-C0B6-4C01-972B-43EBB9303407}">
      <dgm:prSet/>
      <dgm:spPr/>
      <dgm:t>
        <a:bodyPr/>
        <a:lstStyle/>
        <a:p>
          <a:endParaRPr lang="en-US"/>
        </a:p>
      </dgm:t>
    </dgm:pt>
    <dgm:pt modelId="{D81FBC94-BEBF-42F3-A684-515C4C2773EF}" type="sibTrans" cxnId="{25E97DD4-C0B6-4C01-972B-43EBB9303407}">
      <dgm:prSet/>
      <dgm:spPr/>
      <dgm:t>
        <a:bodyPr/>
        <a:lstStyle/>
        <a:p>
          <a:endParaRPr lang="en-US"/>
        </a:p>
      </dgm:t>
    </dgm:pt>
    <dgm:pt modelId="{EF43E115-5829-4388-A6DF-1DD06635C40F}" type="pres">
      <dgm:prSet presAssocID="{FBB2A69C-AE5F-4378-ABB8-8F0A76ACA8B3}" presName="diagram" presStyleCnt="0">
        <dgm:presLayoutVars>
          <dgm:chMax val="1"/>
          <dgm:dir/>
          <dgm:animLvl val="ctr"/>
          <dgm:resizeHandles val="exact"/>
        </dgm:presLayoutVars>
      </dgm:prSet>
      <dgm:spPr/>
    </dgm:pt>
    <dgm:pt modelId="{055161E6-C0C3-42E9-956B-60E0E4A8B5CE}" type="pres">
      <dgm:prSet presAssocID="{FBB2A69C-AE5F-4378-ABB8-8F0A76ACA8B3}" presName="matrix" presStyleCnt="0"/>
      <dgm:spPr/>
    </dgm:pt>
    <dgm:pt modelId="{3C29B9C5-F8E8-4E0E-A0A6-8199642C4BD8}" type="pres">
      <dgm:prSet presAssocID="{FBB2A69C-AE5F-4378-ABB8-8F0A76ACA8B3}" presName="tile1" presStyleLbl="node1" presStyleIdx="0" presStyleCnt="4"/>
      <dgm:spPr/>
    </dgm:pt>
    <dgm:pt modelId="{C88119DF-0DF0-438C-B1B7-424CE7A1938F}" type="pres">
      <dgm:prSet presAssocID="{FBB2A69C-AE5F-4378-ABB8-8F0A76ACA8B3}" presName="tile1text" presStyleLbl="node1" presStyleIdx="0" presStyleCnt="4">
        <dgm:presLayoutVars>
          <dgm:chMax val="0"/>
          <dgm:chPref val="0"/>
          <dgm:bulletEnabled val="1"/>
        </dgm:presLayoutVars>
      </dgm:prSet>
      <dgm:spPr/>
    </dgm:pt>
    <dgm:pt modelId="{7FA58D99-F495-447E-ABCE-71FE69610EEE}" type="pres">
      <dgm:prSet presAssocID="{FBB2A69C-AE5F-4378-ABB8-8F0A76ACA8B3}" presName="tile2" presStyleLbl="node1" presStyleIdx="1" presStyleCnt="4"/>
      <dgm:spPr/>
    </dgm:pt>
    <dgm:pt modelId="{469E6570-85E0-4563-B510-9E9F06A2E7B1}" type="pres">
      <dgm:prSet presAssocID="{FBB2A69C-AE5F-4378-ABB8-8F0A76ACA8B3}" presName="tile2text" presStyleLbl="node1" presStyleIdx="1" presStyleCnt="4">
        <dgm:presLayoutVars>
          <dgm:chMax val="0"/>
          <dgm:chPref val="0"/>
          <dgm:bulletEnabled val="1"/>
        </dgm:presLayoutVars>
      </dgm:prSet>
      <dgm:spPr/>
    </dgm:pt>
    <dgm:pt modelId="{1AB8B068-B4C4-44DB-B67F-4305D3F021C6}" type="pres">
      <dgm:prSet presAssocID="{FBB2A69C-AE5F-4378-ABB8-8F0A76ACA8B3}" presName="tile3" presStyleLbl="node1" presStyleIdx="2" presStyleCnt="4" custLinFactNeighborX="0" custLinFactNeighborY="-1908"/>
      <dgm:spPr/>
    </dgm:pt>
    <dgm:pt modelId="{6B346473-337F-424C-886F-4C8FC8F72A30}" type="pres">
      <dgm:prSet presAssocID="{FBB2A69C-AE5F-4378-ABB8-8F0A76ACA8B3}" presName="tile3text" presStyleLbl="node1" presStyleIdx="2" presStyleCnt="4">
        <dgm:presLayoutVars>
          <dgm:chMax val="0"/>
          <dgm:chPref val="0"/>
          <dgm:bulletEnabled val="1"/>
        </dgm:presLayoutVars>
      </dgm:prSet>
      <dgm:spPr/>
    </dgm:pt>
    <dgm:pt modelId="{6ACF2517-770B-4014-87B5-B16FA4C54A73}" type="pres">
      <dgm:prSet presAssocID="{FBB2A69C-AE5F-4378-ABB8-8F0A76ACA8B3}" presName="tile4" presStyleLbl="node1" presStyleIdx="3" presStyleCnt="4" custLinFactNeighborY="-438"/>
      <dgm:spPr/>
    </dgm:pt>
    <dgm:pt modelId="{2BDFC3B6-80B6-4579-BF0F-AB54CB41F966}" type="pres">
      <dgm:prSet presAssocID="{FBB2A69C-AE5F-4378-ABB8-8F0A76ACA8B3}" presName="tile4text" presStyleLbl="node1" presStyleIdx="3" presStyleCnt="4">
        <dgm:presLayoutVars>
          <dgm:chMax val="0"/>
          <dgm:chPref val="0"/>
          <dgm:bulletEnabled val="1"/>
        </dgm:presLayoutVars>
      </dgm:prSet>
      <dgm:spPr/>
    </dgm:pt>
    <dgm:pt modelId="{1DD2D027-EC5F-46D1-87EA-B24D36BA2575}" type="pres">
      <dgm:prSet presAssocID="{FBB2A69C-AE5F-4378-ABB8-8F0A76ACA8B3}" presName="centerTile" presStyleLbl="fgShp" presStyleIdx="0" presStyleCnt="1" custScaleX="139908" custScaleY="86642">
        <dgm:presLayoutVars>
          <dgm:chMax val="0"/>
          <dgm:chPref val="0"/>
        </dgm:presLayoutVars>
      </dgm:prSet>
      <dgm:spPr/>
    </dgm:pt>
  </dgm:ptLst>
  <dgm:cxnLst>
    <dgm:cxn modelId="{A7E0520F-6D68-462F-AEA6-20478635035E}" srcId="{FBB2A69C-AE5F-4378-ABB8-8F0A76ACA8B3}" destId="{E4D25169-0B2D-48C8-8CFD-9A10ED6B6B1C}" srcOrd="0" destOrd="0" parTransId="{2A68DF6B-8696-40DC-AB7E-0BC78429523E}" sibTransId="{ED216931-30D6-4385-800E-EE05E0E7CF10}"/>
    <dgm:cxn modelId="{7B4D6928-6C04-4CCC-94DC-2C6E88E64F06}" type="presOf" srcId="{9CA40269-A121-4388-BBE9-7514985D673A}" destId="{469E6570-85E0-4563-B510-9E9F06A2E7B1}" srcOrd="1" destOrd="0" presId="urn:microsoft.com/office/officeart/2005/8/layout/matrix1"/>
    <dgm:cxn modelId="{B3EAA632-A3CA-4C34-9C71-6CD8AED30664}" type="presOf" srcId="{FBB2A69C-AE5F-4378-ABB8-8F0A76ACA8B3}" destId="{EF43E115-5829-4388-A6DF-1DD06635C40F}" srcOrd="0" destOrd="0" presId="urn:microsoft.com/office/officeart/2005/8/layout/matrix1"/>
    <dgm:cxn modelId="{BF124F41-D192-4B0C-A2DC-0D44BC8DB387}" type="presOf" srcId="{32E5572A-21B2-45E7-9DF2-F1887CD5D49A}" destId="{3C29B9C5-F8E8-4E0E-A0A6-8199642C4BD8}" srcOrd="0" destOrd="0" presId="urn:microsoft.com/office/officeart/2005/8/layout/matrix1"/>
    <dgm:cxn modelId="{2AA2A865-8C12-48FB-8EFF-4176B8BE6BBD}" type="presOf" srcId="{FA04B911-786A-45C8-9C2E-F9969B8D0480}" destId="{1AB8B068-B4C4-44DB-B67F-4305D3F021C6}" srcOrd="0" destOrd="0" presId="urn:microsoft.com/office/officeart/2005/8/layout/matrix1"/>
    <dgm:cxn modelId="{EABD8A67-ADF7-45B9-BE67-3A8F4E1C8D08}" srcId="{E4D25169-0B2D-48C8-8CFD-9A10ED6B6B1C}" destId="{32E5572A-21B2-45E7-9DF2-F1887CD5D49A}" srcOrd="0" destOrd="0" parTransId="{83429180-71A7-48A0-B9D0-E56ABDB784D0}" sibTransId="{B0E5AC87-36E2-45D8-BD5D-EBD361011738}"/>
    <dgm:cxn modelId="{F4F5274E-DC34-47E7-A79E-143E43AE4774}" srcId="{E4D25169-0B2D-48C8-8CFD-9A10ED6B6B1C}" destId="{9CA40269-A121-4388-BBE9-7514985D673A}" srcOrd="1" destOrd="0" parTransId="{D4ADFFFA-9C89-40B2-90D5-6FB662133F20}" sibTransId="{AB65DDEE-74C7-4570-B5A2-1FC39BB258E1}"/>
    <dgm:cxn modelId="{6664BC88-7093-4AD0-9059-609EC24AAD43}" type="presOf" srcId="{E4D25169-0B2D-48C8-8CFD-9A10ED6B6B1C}" destId="{1DD2D027-EC5F-46D1-87EA-B24D36BA2575}" srcOrd="0" destOrd="0" presId="urn:microsoft.com/office/officeart/2005/8/layout/matrix1"/>
    <dgm:cxn modelId="{C93AA895-8EF9-452A-8F2E-BF3170D090D4}" srcId="{E4D25169-0B2D-48C8-8CFD-9A10ED6B6B1C}" destId="{FA04B911-786A-45C8-9C2E-F9969B8D0480}" srcOrd="2" destOrd="0" parTransId="{2A29DD07-BEAA-4BBE-BCF6-F6F1D59E9243}" sibTransId="{AD464612-CB09-4F13-AD68-015B6A5FE8FB}"/>
    <dgm:cxn modelId="{BA53BBA9-67B2-405C-8B23-8C199880ACFD}" type="presOf" srcId="{FA04B911-786A-45C8-9C2E-F9969B8D0480}" destId="{6B346473-337F-424C-886F-4C8FC8F72A30}" srcOrd="1" destOrd="0" presId="urn:microsoft.com/office/officeart/2005/8/layout/matrix1"/>
    <dgm:cxn modelId="{D1B433B7-79A4-4BB9-9054-DA2E0F5CA54D}" type="presOf" srcId="{94E65B12-1BA0-4F26-98F9-5DF114F57BB4}" destId="{2BDFC3B6-80B6-4579-BF0F-AB54CB41F966}" srcOrd="1" destOrd="0" presId="urn:microsoft.com/office/officeart/2005/8/layout/matrix1"/>
    <dgm:cxn modelId="{D217E8B8-A525-4F92-B417-D9AA6082F359}" type="presOf" srcId="{9CA40269-A121-4388-BBE9-7514985D673A}" destId="{7FA58D99-F495-447E-ABCE-71FE69610EEE}" srcOrd="0" destOrd="0" presId="urn:microsoft.com/office/officeart/2005/8/layout/matrix1"/>
    <dgm:cxn modelId="{AB1B38BB-8C5C-401A-9344-867E6715D479}" type="presOf" srcId="{94E65B12-1BA0-4F26-98F9-5DF114F57BB4}" destId="{6ACF2517-770B-4014-87B5-B16FA4C54A73}" srcOrd="0" destOrd="0" presId="urn:microsoft.com/office/officeart/2005/8/layout/matrix1"/>
    <dgm:cxn modelId="{DEB662C0-A183-4A93-A83F-34B3B24CE24B}" type="presOf" srcId="{32E5572A-21B2-45E7-9DF2-F1887CD5D49A}" destId="{C88119DF-0DF0-438C-B1B7-424CE7A1938F}" srcOrd="1" destOrd="0" presId="urn:microsoft.com/office/officeart/2005/8/layout/matrix1"/>
    <dgm:cxn modelId="{25E97DD4-C0B6-4C01-972B-43EBB9303407}" srcId="{E4D25169-0B2D-48C8-8CFD-9A10ED6B6B1C}" destId="{94E65B12-1BA0-4F26-98F9-5DF114F57BB4}" srcOrd="3" destOrd="0" parTransId="{6755C045-32B1-4310-AAB9-2B5AF7D14482}" sibTransId="{D81FBC94-BEBF-42F3-A684-515C4C2773EF}"/>
    <dgm:cxn modelId="{2B74307A-9F9B-4C2D-97DA-41A19689EB6F}" type="presParOf" srcId="{EF43E115-5829-4388-A6DF-1DD06635C40F}" destId="{055161E6-C0C3-42E9-956B-60E0E4A8B5CE}" srcOrd="0" destOrd="0" presId="urn:microsoft.com/office/officeart/2005/8/layout/matrix1"/>
    <dgm:cxn modelId="{24900003-501C-46DB-A919-E4BF1AD454E4}" type="presParOf" srcId="{055161E6-C0C3-42E9-956B-60E0E4A8B5CE}" destId="{3C29B9C5-F8E8-4E0E-A0A6-8199642C4BD8}" srcOrd="0" destOrd="0" presId="urn:microsoft.com/office/officeart/2005/8/layout/matrix1"/>
    <dgm:cxn modelId="{B3A8AEBB-DE7A-463B-9EC4-E4BFA74A0647}" type="presParOf" srcId="{055161E6-C0C3-42E9-956B-60E0E4A8B5CE}" destId="{C88119DF-0DF0-438C-B1B7-424CE7A1938F}" srcOrd="1" destOrd="0" presId="urn:microsoft.com/office/officeart/2005/8/layout/matrix1"/>
    <dgm:cxn modelId="{92663FDD-6546-4728-AC1F-83DF15C2A9D4}" type="presParOf" srcId="{055161E6-C0C3-42E9-956B-60E0E4A8B5CE}" destId="{7FA58D99-F495-447E-ABCE-71FE69610EEE}" srcOrd="2" destOrd="0" presId="urn:microsoft.com/office/officeart/2005/8/layout/matrix1"/>
    <dgm:cxn modelId="{C489C000-059C-4296-8C8F-BB29BA967673}" type="presParOf" srcId="{055161E6-C0C3-42E9-956B-60E0E4A8B5CE}" destId="{469E6570-85E0-4563-B510-9E9F06A2E7B1}" srcOrd="3" destOrd="0" presId="urn:microsoft.com/office/officeart/2005/8/layout/matrix1"/>
    <dgm:cxn modelId="{EE3AFC93-E3B7-452F-9103-A12C5A1BEA87}" type="presParOf" srcId="{055161E6-C0C3-42E9-956B-60E0E4A8B5CE}" destId="{1AB8B068-B4C4-44DB-B67F-4305D3F021C6}" srcOrd="4" destOrd="0" presId="urn:microsoft.com/office/officeart/2005/8/layout/matrix1"/>
    <dgm:cxn modelId="{3E729EC6-B1D7-458B-BFE8-82170B077454}" type="presParOf" srcId="{055161E6-C0C3-42E9-956B-60E0E4A8B5CE}" destId="{6B346473-337F-424C-886F-4C8FC8F72A30}" srcOrd="5" destOrd="0" presId="urn:microsoft.com/office/officeart/2005/8/layout/matrix1"/>
    <dgm:cxn modelId="{C8C89CD6-DD11-4C68-8D6A-FAB43DDDE791}" type="presParOf" srcId="{055161E6-C0C3-42E9-956B-60E0E4A8B5CE}" destId="{6ACF2517-770B-4014-87B5-B16FA4C54A73}" srcOrd="6" destOrd="0" presId="urn:microsoft.com/office/officeart/2005/8/layout/matrix1"/>
    <dgm:cxn modelId="{C5B26FE7-DDDA-460A-B0E8-C73601FE4AD9}" type="presParOf" srcId="{055161E6-C0C3-42E9-956B-60E0E4A8B5CE}" destId="{2BDFC3B6-80B6-4579-BF0F-AB54CB41F966}" srcOrd="7" destOrd="0" presId="urn:microsoft.com/office/officeart/2005/8/layout/matrix1"/>
    <dgm:cxn modelId="{30F089C7-C239-47AF-B752-0115A24B5589}" type="presParOf" srcId="{EF43E115-5829-4388-A6DF-1DD06635C40F}" destId="{1DD2D027-EC5F-46D1-87EA-B24D36BA2575}" srcOrd="1" destOrd="0" presId="urn:microsoft.com/office/officeart/2005/8/layout/matrix1"/>
  </dgm:cxnLst>
  <dgm:bg>
    <a:solidFill>
      <a:schemeClr val="accent2">
        <a:lumMod val="60000"/>
        <a:lumOff val="4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8089A6-ABBC-42D6-ABFA-D71FD98637F7}" type="doc">
      <dgm:prSet loTypeId="urn:microsoft.com/office/officeart/2005/8/layout/cycle3" loCatId="cycle" qsTypeId="urn:microsoft.com/office/officeart/2005/8/quickstyle/simple3" qsCatId="simple" csTypeId="urn:microsoft.com/office/officeart/2005/8/colors/colorful1" csCatId="colorful" phldr="1"/>
      <dgm:spPr/>
      <dgm:t>
        <a:bodyPr/>
        <a:lstStyle/>
        <a:p>
          <a:endParaRPr lang="en-US"/>
        </a:p>
      </dgm:t>
    </dgm:pt>
    <dgm:pt modelId="{31505607-55C7-4458-80D6-25B92CC45668}">
      <dgm:prSet phldrT="[Text]" custT="1"/>
      <dgm:spPr/>
      <dgm:t>
        <a:bodyPr/>
        <a:lstStyle/>
        <a:p>
          <a:r>
            <a:rPr lang="en-US" sz="1800" b="1" err="1">
              <a:latin typeface="Arial" panose="020B0604020202020204" pitchFamily="34" charset="0"/>
              <a:cs typeface="Arial" panose="020B0604020202020204" pitchFamily="34" charset="0"/>
            </a:rPr>
            <a:t>Mở</a:t>
          </a:r>
          <a:r>
            <a:rPr lang="en-US" sz="1800" b="1">
              <a:latin typeface="Arial" panose="020B0604020202020204" pitchFamily="34" charset="0"/>
              <a:cs typeface="Arial" panose="020B0604020202020204" pitchFamily="34" charset="0"/>
            </a:rPr>
            <a:t> </a:t>
          </a:r>
          <a:r>
            <a:rPr lang="en-US" sz="1800" b="1" err="1">
              <a:latin typeface="Arial" panose="020B0604020202020204" pitchFamily="34" charset="0"/>
              <a:cs typeface="Arial" panose="020B0604020202020204" pitchFamily="34" charset="0"/>
            </a:rPr>
            <a:t>đầu</a:t>
          </a:r>
          <a:endParaRPr lang="en-US" sz="1800" b="1">
            <a:latin typeface="Arial" panose="020B0604020202020204" pitchFamily="34" charset="0"/>
            <a:cs typeface="Arial" panose="020B0604020202020204" pitchFamily="34" charset="0"/>
          </a:endParaRPr>
        </a:p>
      </dgm:t>
    </dgm:pt>
    <dgm:pt modelId="{8A3B2EFC-73FF-40FD-AFC2-62031E6526E3}" type="parTrans" cxnId="{55DF7749-8073-458B-9E30-8CF67EE3A87E}">
      <dgm:prSet/>
      <dgm:spPr/>
      <dgm:t>
        <a:bodyPr/>
        <a:lstStyle/>
        <a:p>
          <a:endParaRPr lang="en-US" sz="2400">
            <a:latin typeface="Times New Roman" pitchFamily="18" charset="0"/>
            <a:cs typeface="Times New Roman" pitchFamily="18" charset="0"/>
          </a:endParaRPr>
        </a:p>
      </dgm:t>
    </dgm:pt>
    <dgm:pt modelId="{04EF4151-055E-404B-A003-B03D980F1E79}" type="sibTrans" cxnId="{55DF7749-8073-458B-9E30-8CF67EE3A87E}">
      <dgm:prSet/>
      <dgm:spPr/>
      <dgm:t>
        <a:bodyPr/>
        <a:lstStyle/>
        <a:p>
          <a:endParaRPr lang="en-US" sz="2400">
            <a:latin typeface="Times New Roman" pitchFamily="18" charset="0"/>
            <a:cs typeface="Times New Roman" pitchFamily="18" charset="0"/>
          </a:endParaRPr>
        </a:p>
      </dgm:t>
    </dgm:pt>
    <dgm:pt modelId="{C6235C3C-84FE-4997-ADEE-8AC0579BE8AA}">
      <dgm:prSet phldrT="[Text]" custT="1"/>
      <dgm:spPr/>
      <dgm:t>
        <a:bodyPr/>
        <a:lstStyle/>
        <a:p>
          <a:r>
            <a:rPr lang="en-US" sz="1600" b="1" err="1">
              <a:latin typeface="Arial" panose="020B0604020202020204" pitchFamily="34" charset="0"/>
              <a:cs typeface="Arial" panose="020B0604020202020204" pitchFamily="34" charset="0"/>
            </a:rPr>
            <a:t>Hình</a:t>
          </a:r>
          <a:r>
            <a:rPr lang="en-US" sz="1600" b="1">
              <a:latin typeface="Arial" panose="020B0604020202020204" pitchFamily="34" charset="0"/>
              <a:cs typeface="Arial" panose="020B0604020202020204" pitchFamily="34" charset="0"/>
            </a:rPr>
            <a:t> </a:t>
          </a:r>
          <a:r>
            <a:rPr lang="en-US" sz="1600" b="1" err="1">
              <a:latin typeface="Arial" panose="020B0604020202020204" pitchFamily="34" charset="0"/>
              <a:cs typeface="Arial" panose="020B0604020202020204" pitchFamily="34" charset="0"/>
            </a:rPr>
            <a:t>thành</a:t>
          </a:r>
          <a:r>
            <a:rPr lang="en-US" sz="1600" b="1">
              <a:latin typeface="Arial" panose="020B0604020202020204" pitchFamily="34" charset="0"/>
              <a:cs typeface="Arial" panose="020B0604020202020204" pitchFamily="34" charset="0"/>
            </a:rPr>
            <a:t> </a:t>
          </a:r>
          <a:r>
            <a:rPr lang="en-US" sz="1600" b="1" err="1">
              <a:latin typeface="Arial" panose="020B0604020202020204" pitchFamily="34" charset="0"/>
              <a:cs typeface="Arial" panose="020B0604020202020204" pitchFamily="34" charset="0"/>
            </a:rPr>
            <a:t>kiến</a:t>
          </a:r>
          <a:r>
            <a:rPr lang="en-US" sz="1600" b="1">
              <a:latin typeface="Arial" panose="020B0604020202020204" pitchFamily="34" charset="0"/>
              <a:cs typeface="Arial" panose="020B0604020202020204" pitchFamily="34" charset="0"/>
            </a:rPr>
            <a:t> </a:t>
          </a:r>
          <a:r>
            <a:rPr lang="en-US" sz="1600" b="1" err="1">
              <a:latin typeface="Arial" panose="020B0604020202020204" pitchFamily="34" charset="0"/>
              <a:cs typeface="Arial" panose="020B0604020202020204" pitchFamily="34" charset="0"/>
            </a:rPr>
            <a:t>thức</a:t>
          </a:r>
          <a:r>
            <a:rPr lang="en-US" sz="1600" b="1">
              <a:latin typeface="Arial" panose="020B0604020202020204" pitchFamily="34" charset="0"/>
              <a:cs typeface="Arial" panose="020B0604020202020204" pitchFamily="34" charset="0"/>
            </a:rPr>
            <a:t>, </a:t>
          </a:r>
          <a:r>
            <a:rPr lang="en-US" sz="1600" b="1" err="1">
              <a:latin typeface="Arial" panose="020B0604020202020204" pitchFamily="34" charset="0"/>
              <a:cs typeface="Arial" panose="020B0604020202020204" pitchFamily="34" charset="0"/>
            </a:rPr>
            <a:t>kĩ</a:t>
          </a:r>
          <a:r>
            <a:rPr lang="en-US" sz="1600" b="1">
              <a:latin typeface="Arial" panose="020B0604020202020204" pitchFamily="34" charset="0"/>
              <a:cs typeface="Arial" panose="020B0604020202020204" pitchFamily="34" charset="0"/>
            </a:rPr>
            <a:t> </a:t>
          </a:r>
          <a:r>
            <a:rPr lang="en-US" sz="1600" b="1" err="1">
              <a:latin typeface="Arial" panose="020B0604020202020204" pitchFamily="34" charset="0"/>
              <a:cs typeface="Arial" panose="020B0604020202020204" pitchFamily="34" charset="0"/>
            </a:rPr>
            <a:t>năng</a:t>
          </a:r>
          <a:r>
            <a:rPr lang="en-US" sz="1600" b="1">
              <a:latin typeface="Arial" panose="020B0604020202020204" pitchFamily="34" charset="0"/>
              <a:cs typeface="Arial" panose="020B0604020202020204" pitchFamily="34" charset="0"/>
            </a:rPr>
            <a:t> </a:t>
          </a:r>
          <a:r>
            <a:rPr lang="en-US" sz="1600" b="1" err="1">
              <a:latin typeface="Arial" panose="020B0604020202020204" pitchFamily="34" charset="0"/>
              <a:cs typeface="Arial" panose="020B0604020202020204" pitchFamily="34" charset="0"/>
            </a:rPr>
            <a:t>mới</a:t>
          </a:r>
          <a:endParaRPr lang="en-US" sz="1600" b="1">
            <a:latin typeface="Arial" panose="020B0604020202020204" pitchFamily="34" charset="0"/>
            <a:cs typeface="Arial" panose="020B0604020202020204" pitchFamily="34" charset="0"/>
          </a:endParaRPr>
        </a:p>
      </dgm:t>
    </dgm:pt>
    <dgm:pt modelId="{2F54035A-19CB-4AA9-9DD7-C07024AA2342}" type="parTrans" cxnId="{A51870F1-BC53-43B8-9673-26AB0CFD89A5}">
      <dgm:prSet/>
      <dgm:spPr/>
      <dgm:t>
        <a:bodyPr/>
        <a:lstStyle/>
        <a:p>
          <a:endParaRPr lang="en-US" sz="2400">
            <a:latin typeface="Times New Roman" pitchFamily="18" charset="0"/>
            <a:cs typeface="Times New Roman" pitchFamily="18" charset="0"/>
          </a:endParaRPr>
        </a:p>
      </dgm:t>
    </dgm:pt>
    <dgm:pt modelId="{C5DBE6D0-510C-46F8-9A51-5BCAD8B5816F}" type="sibTrans" cxnId="{A51870F1-BC53-43B8-9673-26AB0CFD89A5}">
      <dgm:prSet/>
      <dgm:spPr/>
      <dgm:t>
        <a:bodyPr/>
        <a:lstStyle/>
        <a:p>
          <a:endParaRPr lang="en-US" sz="2400">
            <a:latin typeface="Times New Roman" pitchFamily="18" charset="0"/>
            <a:cs typeface="Times New Roman" pitchFamily="18" charset="0"/>
          </a:endParaRPr>
        </a:p>
      </dgm:t>
    </dgm:pt>
    <dgm:pt modelId="{3707D478-F50F-4077-A86F-F0FE655FD401}">
      <dgm:prSet phldrT="[Text]" custT="1"/>
      <dgm:spPr/>
      <dgm:t>
        <a:bodyPr/>
        <a:lstStyle/>
        <a:p>
          <a:r>
            <a:rPr lang="en-US" sz="1800" b="1" err="1">
              <a:latin typeface="Arial" panose="020B0604020202020204" pitchFamily="34" charset="0"/>
              <a:cs typeface="Arial" panose="020B0604020202020204" pitchFamily="34" charset="0"/>
            </a:rPr>
            <a:t>Luyện</a:t>
          </a:r>
          <a:r>
            <a:rPr lang="en-US" sz="1800" b="1">
              <a:latin typeface="Arial" panose="020B0604020202020204" pitchFamily="34" charset="0"/>
              <a:cs typeface="Arial" panose="020B0604020202020204" pitchFamily="34" charset="0"/>
            </a:rPr>
            <a:t> </a:t>
          </a:r>
          <a:r>
            <a:rPr lang="en-US" sz="1800" b="1" err="1">
              <a:latin typeface="Arial" panose="020B0604020202020204" pitchFamily="34" charset="0"/>
              <a:cs typeface="Arial" panose="020B0604020202020204" pitchFamily="34" charset="0"/>
            </a:rPr>
            <a:t>tập</a:t>
          </a:r>
          <a:endParaRPr lang="en-US" sz="1800" b="1">
            <a:latin typeface="Arial" panose="020B0604020202020204" pitchFamily="34" charset="0"/>
            <a:cs typeface="Arial" panose="020B0604020202020204" pitchFamily="34" charset="0"/>
          </a:endParaRPr>
        </a:p>
      </dgm:t>
    </dgm:pt>
    <dgm:pt modelId="{AC6865E9-95D0-4F24-9989-79DBE1672E0C}" type="parTrans" cxnId="{EF84D949-E9E7-4789-9C89-61FBD279BF24}">
      <dgm:prSet/>
      <dgm:spPr/>
      <dgm:t>
        <a:bodyPr/>
        <a:lstStyle/>
        <a:p>
          <a:endParaRPr lang="en-US" sz="2400">
            <a:latin typeface="Times New Roman" pitchFamily="18" charset="0"/>
            <a:cs typeface="Times New Roman" pitchFamily="18" charset="0"/>
          </a:endParaRPr>
        </a:p>
      </dgm:t>
    </dgm:pt>
    <dgm:pt modelId="{9204862F-EA8F-4463-B587-34BEDFF4C8B2}" type="sibTrans" cxnId="{EF84D949-E9E7-4789-9C89-61FBD279BF24}">
      <dgm:prSet/>
      <dgm:spPr/>
      <dgm:t>
        <a:bodyPr/>
        <a:lstStyle/>
        <a:p>
          <a:endParaRPr lang="en-US" sz="2400">
            <a:latin typeface="Times New Roman" pitchFamily="18" charset="0"/>
            <a:cs typeface="Times New Roman" pitchFamily="18" charset="0"/>
          </a:endParaRPr>
        </a:p>
      </dgm:t>
    </dgm:pt>
    <dgm:pt modelId="{EAAE19FB-965D-4E4C-AEF7-45337EFAAE40}">
      <dgm:prSet phldrT="[Text]" custT="1"/>
      <dgm:spPr/>
      <dgm:t>
        <a:bodyPr/>
        <a:lstStyle/>
        <a:p>
          <a:r>
            <a:rPr lang="en-US" sz="1800" b="1" err="1">
              <a:latin typeface="Arial" panose="020B0604020202020204" pitchFamily="34" charset="0"/>
              <a:cs typeface="Arial" panose="020B0604020202020204" pitchFamily="34" charset="0"/>
            </a:rPr>
            <a:t>Vận</a:t>
          </a:r>
          <a:r>
            <a:rPr lang="en-US" sz="1800" b="1">
              <a:latin typeface="Arial" panose="020B0604020202020204" pitchFamily="34" charset="0"/>
              <a:cs typeface="Arial" panose="020B0604020202020204" pitchFamily="34" charset="0"/>
            </a:rPr>
            <a:t> </a:t>
          </a:r>
          <a:r>
            <a:rPr lang="en-US" sz="1800" b="1" err="1">
              <a:latin typeface="Arial" panose="020B0604020202020204" pitchFamily="34" charset="0"/>
              <a:cs typeface="Arial" panose="020B0604020202020204" pitchFamily="34" charset="0"/>
            </a:rPr>
            <a:t>dụng</a:t>
          </a:r>
          <a:endParaRPr lang="en-US" sz="1800" b="1">
            <a:latin typeface="Arial" panose="020B0604020202020204" pitchFamily="34" charset="0"/>
            <a:cs typeface="Arial" panose="020B0604020202020204" pitchFamily="34" charset="0"/>
          </a:endParaRPr>
        </a:p>
      </dgm:t>
    </dgm:pt>
    <dgm:pt modelId="{6DAE1D71-3A03-41A7-8F61-2354B3B102C1}" type="parTrans" cxnId="{7D382D54-4A1D-475B-8520-E02FBEDFEFE3}">
      <dgm:prSet/>
      <dgm:spPr/>
      <dgm:t>
        <a:bodyPr/>
        <a:lstStyle/>
        <a:p>
          <a:endParaRPr lang="en-US" sz="2400">
            <a:latin typeface="Times New Roman" pitchFamily="18" charset="0"/>
            <a:cs typeface="Times New Roman" pitchFamily="18" charset="0"/>
          </a:endParaRPr>
        </a:p>
      </dgm:t>
    </dgm:pt>
    <dgm:pt modelId="{81E2B132-47F6-4301-8FD6-A553967F34DC}" type="sibTrans" cxnId="{7D382D54-4A1D-475B-8520-E02FBEDFEFE3}">
      <dgm:prSet/>
      <dgm:spPr/>
      <dgm:t>
        <a:bodyPr/>
        <a:lstStyle/>
        <a:p>
          <a:endParaRPr lang="en-US" sz="2400">
            <a:latin typeface="Times New Roman" pitchFamily="18" charset="0"/>
            <a:cs typeface="Times New Roman" pitchFamily="18" charset="0"/>
          </a:endParaRPr>
        </a:p>
      </dgm:t>
    </dgm:pt>
    <dgm:pt modelId="{474FF3EE-1E10-4673-8782-CF80BF20AB07}" type="pres">
      <dgm:prSet presAssocID="{7C8089A6-ABBC-42D6-ABFA-D71FD98637F7}" presName="Name0" presStyleCnt="0">
        <dgm:presLayoutVars>
          <dgm:dir/>
          <dgm:resizeHandles val="exact"/>
        </dgm:presLayoutVars>
      </dgm:prSet>
      <dgm:spPr/>
    </dgm:pt>
    <dgm:pt modelId="{E0A894F7-69CE-4FC3-ABEA-D4D9AF1C9CA8}" type="pres">
      <dgm:prSet presAssocID="{7C8089A6-ABBC-42D6-ABFA-D71FD98637F7}" presName="cycle" presStyleCnt="0"/>
      <dgm:spPr/>
    </dgm:pt>
    <dgm:pt modelId="{701AD208-8D9A-4AC7-A363-90FBDD7BAB30}" type="pres">
      <dgm:prSet presAssocID="{31505607-55C7-4458-80D6-25B92CC45668}" presName="nodeFirstNode" presStyleLbl="node1" presStyleIdx="0" presStyleCnt="4">
        <dgm:presLayoutVars>
          <dgm:bulletEnabled val="1"/>
        </dgm:presLayoutVars>
      </dgm:prSet>
      <dgm:spPr/>
    </dgm:pt>
    <dgm:pt modelId="{BD542BD1-DA11-40AB-99EC-503B493E5509}" type="pres">
      <dgm:prSet presAssocID="{04EF4151-055E-404B-A003-B03D980F1E79}" presName="sibTransFirstNode" presStyleLbl="bgShp" presStyleIdx="0" presStyleCnt="1"/>
      <dgm:spPr/>
    </dgm:pt>
    <dgm:pt modelId="{BAEB2F9A-B08A-4C35-B4FB-CD8C4E27583F}" type="pres">
      <dgm:prSet presAssocID="{C6235C3C-84FE-4997-ADEE-8AC0579BE8AA}" presName="nodeFollowingNodes" presStyleLbl="node1" presStyleIdx="1" presStyleCnt="4" custScaleX="94867" custRadScaleRad="101353" custRadScaleInc="-2315">
        <dgm:presLayoutVars>
          <dgm:bulletEnabled val="1"/>
        </dgm:presLayoutVars>
      </dgm:prSet>
      <dgm:spPr/>
    </dgm:pt>
    <dgm:pt modelId="{0E829B07-C364-4E13-B8FB-08771C2E4D7B}" type="pres">
      <dgm:prSet presAssocID="{3707D478-F50F-4077-A86F-F0FE655FD401}" presName="nodeFollowingNodes" presStyleLbl="node1" presStyleIdx="2" presStyleCnt="4">
        <dgm:presLayoutVars>
          <dgm:bulletEnabled val="1"/>
        </dgm:presLayoutVars>
      </dgm:prSet>
      <dgm:spPr/>
    </dgm:pt>
    <dgm:pt modelId="{D78FF2D5-DA0D-4318-AD29-C236A50D855E}" type="pres">
      <dgm:prSet presAssocID="{EAAE19FB-965D-4E4C-AEF7-45337EFAAE40}" presName="nodeFollowingNodes" presStyleLbl="node1" presStyleIdx="3" presStyleCnt="4" custScaleX="91569">
        <dgm:presLayoutVars>
          <dgm:bulletEnabled val="1"/>
        </dgm:presLayoutVars>
      </dgm:prSet>
      <dgm:spPr/>
    </dgm:pt>
  </dgm:ptLst>
  <dgm:cxnLst>
    <dgm:cxn modelId="{55DF7749-8073-458B-9E30-8CF67EE3A87E}" srcId="{7C8089A6-ABBC-42D6-ABFA-D71FD98637F7}" destId="{31505607-55C7-4458-80D6-25B92CC45668}" srcOrd="0" destOrd="0" parTransId="{8A3B2EFC-73FF-40FD-AFC2-62031E6526E3}" sibTransId="{04EF4151-055E-404B-A003-B03D980F1E79}"/>
    <dgm:cxn modelId="{EF84D949-E9E7-4789-9C89-61FBD279BF24}" srcId="{7C8089A6-ABBC-42D6-ABFA-D71FD98637F7}" destId="{3707D478-F50F-4077-A86F-F0FE655FD401}" srcOrd="2" destOrd="0" parTransId="{AC6865E9-95D0-4F24-9989-79DBE1672E0C}" sibTransId="{9204862F-EA8F-4463-B587-34BEDFF4C8B2}"/>
    <dgm:cxn modelId="{7D382D54-4A1D-475B-8520-E02FBEDFEFE3}" srcId="{7C8089A6-ABBC-42D6-ABFA-D71FD98637F7}" destId="{EAAE19FB-965D-4E4C-AEF7-45337EFAAE40}" srcOrd="3" destOrd="0" parTransId="{6DAE1D71-3A03-41A7-8F61-2354B3B102C1}" sibTransId="{81E2B132-47F6-4301-8FD6-A553967F34DC}"/>
    <dgm:cxn modelId="{F32D6855-C900-4D1E-B713-71C60B7C6739}" type="presOf" srcId="{04EF4151-055E-404B-A003-B03D980F1E79}" destId="{BD542BD1-DA11-40AB-99EC-503B493E5509}" srcOrd="0" destOrd="0" presId="urn:microsoft.com/office/officeart/2005/8/layout/cycle3"/>
    <dgm:cxn modelId="{02CB5991-26C9-4E9C-A25C-EBD1A3667A54}" type="presOf" srcId="{EAAE19FB-965D-4E4C-AEF7-45337EFAAE40}" destId="{D78FF2D5-DA0D-4318-AD29-C236A50D855E}" srcOrd="0" destOrd="0" presId="urn:microsoft.com/office/officeart/2005/8/layout/cycle3"/>
    <dgm:cxn modelId="{B491D893-8B92-4C4B-B80D-4212175389F3}" type="presOf" srcId="{31505607-55C7-4458-80D6-25B92CC45668}" destId="{701AD208-8D9A-4AC7-A363-90FBDD7BAB30}" srcOrd="0" destOrd="0" presId="urn:microsoft.com/office/officeart/2005/8/layout/cycle3"/>
    <dgm:cxn modelId="{6D13BEC0-B6EB-44FE-A657-4BDA183361EE}" type="presOf" srcId="{C6235C3C-84FE-4997-ADEE-8AC0579BE8AA}" destId="{BAEB2F9A-B08A-4C35-B4FB-CD8C4E27583F}" srcOrd="0" destOrd="0" presId="urn:microsoft.com/office/officeart/2005/8/layout/cycle3"/>
    <dgm:cxn modelId="{0D0E9BC6-3909-4F15-92E4-183E967AE802}" type="presOf" srcId="{3707D478-F50F-4077-A86F-F0FE655FD401}" destId="{0E829B07-C364-4E13-B8FB-08771C2E4D7B}" srcOrd="0" destOrd="0" presId="urn:microsoft.com/office/officeart/2005/8/layout/cycle3"/>
    <dgm:cxn modelId="{A51870F1-BC53-43B8-9673-26AB0CFD89A5}" srcId="{7C8089A6-ABBC-42D6-ABFA-D71FD98637F7}" destId="{C6235C3C-84FE-4997-ADEE-8AC0579BE8AA}" srcOrd="1" destOrd="0" parTransId="{2F54035A-19CB-4AA9-9DD7-C07024AA2342}" sibTransId="{C5DBE6D0-510C-46F8-9A51-5BCAD8B5816F}"/>
    <dgm:cxn modelId="{3C9AAAF9-5864-408A-9D6C-DFB54151DAAA}" type="presOf" srcId="{7C8089A6-ABBC-42D6-ABFA-D71FD98637F7}" destId="{474FF3EE-1E10-4673-8782-CF80BF20AB07}" srcOrd="0" destOrd="0" presId="urn:microsoft.com/office/officeart/2005/8/layout/cycle3"/>
    <dgm:cxn modelId="{FDD76234-CB72-4E26-AEA9-7C71295341BD}" type="presParOf" srcId="{474FF3EE-1E10-4673-8782-CF80BF20AB07}" destId="{E0A894F7-69CE-4FC3-ABEA-D4D9AF1C9CA8}" srcOrd="0" destOrd="0" presId="urn:microsoft.com/office/officeart/2005/8/layout/cycle3"/>
    <dgm:cxn modelId="{061A75B8-2991-4E11-AF33-C600CF27C401}" type="presParOf" srcId="{E0A894F7-69CE-4FC3-ABEA-D4D9AF1C9CA8}" destId="{701AD208-8D9A-4AC7-A363-90FBDD7BAB30}" srcOrd="0" destOrd="0" presId="urn:microsoft.com/office/officeart/2005/8/layout/cycle3"/>
    <dgm:cxn modelId="{B67E67AE-9347-45BA-AE81-F3AA1BD4EA51}" type="presParOf" srcId="{E0A894F7-69CE-4FC3-ABEA-D4D9AF1C9CA8}" destId="{BD542BD1-DA11-40AB-99EC-503B493E5509}" srcOrd="1" destOrd="0" presId="urn:microsoft.com/office/officeart/2005/8/layout/cycle3"/>
    <dgm:cxn modelId="{DB078B0C-7B9E-4EAF-B170-61E9E6A3F426}" type="presParOf" srcId="{E0A894F7-69CE-4FC3-ABEA-D4D9AF1C9CA8}" destId="{BAEB2F9A-B08A-4C35-B4FB-CD8C4E27583F}" srcOrd="2" destOrd="0" presId="urn:microsoft.com/office/officeart/2005/8/layout/cycle3"/>
    <dgm:cxn modelId="{4C26FB29-C3C8-4275-ABCE-7E419FB32751}" type="presParOf" srcId="{E0A894F7-69CE-4FC3-ABEA-D4D9AF1C9CA8}" destId="{0E829B07-C364-4E13-B8FB-08771C2E4D7B}" srcOrd="3" destOrd="0" presId="urn:microsoft.com/office/officeart/2005/8/layout/cycle3"/>
    <dgm:cxn modelId="{18E842DF-4DCC-41BF-A75C-F068E5721818}" type="presParOf" srcId="{E0A894F7-69CE-4FC3-ABEA-D4D9AF1C9CA8}" destId="{D78FF2D5-DA0D-4318-AD29-C236A50D855E}"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A2F240C-638C-4F0F-A1BE-B97378FB1B46}" type="doc">
      <dgm:prSet loTypeId="urn:microsoft.com/office/officeart/2005/8/layout/matrix1" loCatId="matrix" qsTypeId="urn:microsoft.com/office/officeart/2005/8/quickstyle/simple3" qsCatId="simple" csTypeId="urn:microsoft.com/office/officeart/2005/8/colors/colorful1" csCatId="colorful" phldr="1"/>
      <dgm:spPr/>
      <dgm:t>
        <a:bodyPr/>
        <a:lstStyle/>
        <a:p>
          <a:endParaRPr lang="en-US"/>
        </a:p>
      </dgm:t>
    </dgm:pt>
    <dgm:pt modelId="{BA64001D-CF5D-43E5-8D66-EE8D6FEE0040}">
      <dgm:prSet phldrT="[Text]" custT="1"/>
      <dgm:spPr/>
      <dgm:t>
        <a:bodyPr/>
        <a:lstStyle/>
        <a:p>
          <a:r>
            <a:rPr lang="en-US" sz="2400" b="1">
              <a:solidFill>
                <a:schemeClr val="bg2">
                  <a:lumMod val="25000"/>
                </a:schemeClr>
              </a:solidFill>
              <a:latin typeface="Arial" panose="020B0604020202020204" pitchFamily="34" charset="0"/>
              <a:cs typeface="Arial" panose="020B0604020202020204" pitchFamily="34" charset="0"/>
            </a:rPr>
            <a:t>MỞ ĐẦU</a:t>
          </a:r>
        </a:p>
      </dgm:t>
    </dgm:pt>
    <dgm:pt modelId="{84571EB2-CA5E-4B3D-966B-A443F490234F}" type="parTrans" cxnId="{E6493A52-5DFF-4335-876E-38FC1FC28121}">
      <dgm:prSet/>
      <dgm:spPr/>
      <dgm:t>
        <a:bodyPr/>
        <a:lstStyle/>
        <a:p>
          <a:endParaRPr lang="en-US" sz="2800" b="1">
            <a:latin typeface="Times New Roman" pitchFamily="18" charset="0"/>
            <a:cs typeface="Times New Roman" pitchFamily="18" charset="0"/>
          </a:endParaRPr>
        </a:p>
      </dgm:t>
    </dgm:pt>
    <dgm:pt modelId="{A68239A7-F712-4B1E-A427-2353BD44F9DC}" type="sibTrans" cxnId="{E6493A52-5DFF-4335-876E-38FC1FC28121}">
      <dgm:prSet/>
      <dgm:spPr/>
      <dgm:t>
        <a:bodyPr/>
        <a:lstStyle/>
        <a:p>
          <a:endParaRPr lang="en-US" sz="2800" b="1">
            <a:latin typeface="Times New Roman" pitchFamily="18" charset="0"/>
            <a:cs typeface="Times New Roman" pitchFamily="18" charset="0"/>
          </a:endParaRPr>
        </a:p>
      </dgm:t>
    </dgm:pt>
    <dgm:pt modelId="{FAA2398D-7230-412C-8287-EECBE05AB3EC}">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2800" b="1">
              <a:latin typeface="Times New Roman" pitchFamily="18" charset="0"/>
              <a:cs typeface="Times New Roman" pitchFamily="18" charset="0"/>
            </a:rPr>
            <a:t> </a:t>
          </a:r>
        </a:p>
        <a:p>
          <a:pPr marL="0" marR="0" indent="0" algn="ctr" defTabSz="914400" eaLnBrk="1" fontAlgn="auto" latinLnBrk="0" hangingPunct="1">
            <a:lnSpc>
              <a:spcPct val="100000"/>
            </a:lnSpc>
            <a:spcBef>
              <a:spcPts val="0"/>
            </a:spcBef>
            <a:spcAft>
              <a:spcPts val="0"/>
            </a:spcAft>
            <a:buClrTx/>
            <a:buSzTx/>
            <a:buFontTx/>
            <a:buNone/>
            <a:tabLst/>
            <a:defRPr/>
          </a:pPr>
          <a:r>
            <a:rPr lang="en-US" sz="2000" b="0">
              <a:solidFill>
                <a:srgbClr val="002060"/>
              </a:solidFill>
              <a:latin typeface="Arial" panose="020B0604020202020204" pitchFamily="34" charset="0"/>
              <a:cs typeface="Arial" panose="020B0604020202020204" pitchFamily="34" charset="0"/>
            </a:rPr>
            <a:t>Mục </a:t>
          </a:r>
          <a:r>
            <a:rPr lang="en-US" sz="2000" b="0" err="1">
              <a:solidFill>
                <a:srgbClr val="002060"/>
              </a:solidFill>
              <a:latin typeface="Arial" panose="020B0604020202020204" pitchFamily="34" charset="0"/>
              <a:cs typeface="Arial" panose="020B0604020202020204" pitchFamily="34" charset="0"/>
            </a:rPr>
            <a:t>tiêu</a:t>
          </a:r>
          <a:r>
            <a:rPr lang="en-US" sz="2000" b="0">
              <a:solidFill>
                <a:srgbClr val="002060"/>
              </a:solidFill>
              <a:latin typeface="Arial" panose="020B0604020202020204" pitchFamily="34" charset="0"/>
              <a:cs typeface="Arial" panose="020B0604020202020204" pitchFamily="34" charset="0"/>
            </a:rPr>
            <a:t>: </a:t>
          </a:r>
          <a:r>
            <a:rPr lang="en-US" sz="2000" b="0" err="1">
              <a:solidFill>
                <a:srgbClr val="002060"/>
              </a:solidFill>
              <a:latin typeface="Arial" panose="020B0604020202020204" pitchFamily="34" charset="0"/>
              <a:cs typeface="Arial" panose="020B0604020202020204" pitchFamily="34" charset="0"/>
            </a:rPr>
            <a:t>Xác</a:t>
          </a:r>
          <a:r>
            <a:rPr lang="en-US" sz="2000" b="0">
              <a:solidFill>
                <a:srgbClr val="002060"/>
              </a:solidFill>
              <a:latin typeface="Arial" panose="020B0604020202020204" pitchFamily="34" charset="0"/>
              <a:cs typeface="Arial" panose="020B0604020202020204" pitchFamily="34" charset="0"/>
            </a:rPr>
            <a:t> định nhiệm vụ học tập; khơi gợi trải nghiệm</a:t>
          </a:r>
        </a:p>
        <a:p>
          <a:pPr algn="ctr" defTabSz="1244600">
            <a:lnSpc>
              <a:spcPct val="90000"/>
            </a:lnSpc>
            <a:spcBef>
              <a:spcPct val="0"/>
            </a:spcBef>
            <a:spcAft>
              <a:spcPct val="35000"/>
            </a:spcAft>
          </a:pPr>
          <a:endParaRPr lang="en-US" sz="2800" b="1">
            <a:latin typeface="Times New Roman" pitchFamily="18" charset="0"/>
            <a:cs typeface="Times New Roman" pitchFamily="18" charset="0"/>
          </a:endParaRPr>
        </a:p>
      </dgm:t>
    </dgm:pt>
    <dgm:pt modelId="{8A43C20D-8760-49A5-9BCC-3B77300845E9}" type="parTrans" cxnId="{CB73A579-AB02-470F-8A54-0F0EDF1747A0}">
      <dgm:prSet/>
      <dgm:spPr/>
      <dgm:t>
        <a:bodyPr/>
        <a:lstStyle/>
        <a:p>
          <a:endParaRPr lang="en-US" sz="2800" b="1">
            <a:latin typeface="Times New Roman" pitchFamily="18" charset="0"/>
            <a:cs typeface="Times New Roman" pitchFamily="18" charset="0"/>
          </a:endParaRPr>
        </a:p>
      </dgm:t>
    </dgm:pt>
    <dgm:pt modelId="{479B86EE-88A9-4265-A24C-DCD8CD44F41E}" type="sibTrans" cxnId="{CB73A579-AB02-470F-8A54-0F0EDF1747A0}">
      <dgm:prSet/>
      <dgm:spPr/>
      <dgm:t>
        <a:bodyPr/>
        <a:lstStyle/>
        <a:p>
          <a:endParaRPr lang="en-US" sz="2800" b="1">
            <a:latin typeface="Times New Roman" pitchFamily="18" charset="0"/>
            <a:cs typeface="Times New Roman" pitchFamily="18" charset="0"/>
          </a:endParaRPr>
        </a:p>
      </dgm:t>
    </dgm:pt>
    <dgm:pt modelId="{88770DFA-4C30-4A93-8A28-56563C1FB699}">
      <dgm:prSet phldrT="[Text]" custT="1"/>
      <dgm:spPr/>
      <dgm:t>
        <a:bodyPr/>
        <a:lstStyle/>
        <a:p>
          <a:pPr algn="ctr"/>
          <a:r>
            <a:rPr lang="en-US" sz="2000" b="0">
              <a:solidFill>
                <a:srgbClr val="002060"/>
              </a:solidFill>
              <a:latin typeface="Arial" panose="020B0604020202020204" pitchFamily="34" charset="0"/>
              <a:cs typeface="Arial" panose="020B0604020202020204" pitchFamily="34" charset="0"/>
            </a:rPr>
            <a:t>Nhiệm vụ học tập: cụ thể, đa dạng (câu hỏi, tình huống, bài tập,…)</a:t>
          </a:r>
        </a:p>
      </dgm:t>
    </dgm:pt>
    <dgm:pt modelId="{5C2A56F1-71F8-4C73-97E3-AD928D5B6422}" type="parTrans" cxnId="{CB8ABC07-5E8B-4D23-A9AC-922B69B5EBA2}">
      <dgm:prSet/>
      <dgm:spPr/>
      <dgm:t>
        <a:bodyPr/>
        <a:lstStyle/>
        <a:p>
          <a:endParaRPr lang="en-US" sz="2800" b="1">
            <a:latin typeface="Times New Roman" pitchFamily="18" charset="0"/>
            <a:cs typeface="Times New Roman" pitchFamily="18" charset="0"/>
          </a:endParaRPr>
        </a:p>
      </dgm:t>
    </dgm:pt>
    <dgm:pt modelId="{1FA155E5-948E-417C-8A84-D9F34721666A}" type="sibTrans" cxnId="{CB8ABC07-5E8B-4D23-A9AC-922B69B5EBA2}">
      <dgm:prSet/>
      <dgm:spPr/>
      <dgm:t>
        <a:bodyPr/>
        <a:lstStyle/>
        <a:p>
          <a:endParaRPr lang="en-US" sz="2800" b="1">
            <a:latin typeface="Times New Roman" pitchFamily="18" charset="0"/>
            <a:cs typeface="Times New Roman" pitchFamily="18" charset="0"/>
          </a:endParaRPr>
        </a:p>
      </dgm:t>
    </dgm:pt>
    <dgm:pt modelId="{E9F3015E-6CA0-4C27-ACBE-1FF1ED8C0053}">
      <dgm:prSet phldrT="[Text]" custT="1"/>
      <dgm:spPr/>
      <dgm:t>
        <a:bodyPr/>
        <a:lstStyle/>
        <a:p>
          <a:pPr algn="ctr"/>
          <a:r>
            <a:rPr lang="en-US" sz="2000" b="0">
              <a:solidFill>
                <a:srgbClr val="002060"/>
              </a:solidFill>
              <a:latin typeface="Arial" panose="020B0604020202020204" pitchFamily="34" charset="0"/>
              <a:cs typeface="Arial" panose="020B0604020202020204" pitchFamily="34" charset="0"/>
            </a:rPr>
            <a:t>Tổ chức linh hoạt: trò chơi, đóng vai, quan sát tranh, video clip,…</a:t>
          </a:r>
        </a:p>
      </dgm:t>
    </dgm:pt>
    <dgm:pt modelId="{93D3ED02-39C3-4FD0-B713-99A4FC4FF14B}" type="parTrans" cxnId="{CCDDCF1D-F301-4BE4-ADFF-F9E7E896F29E}">
      <dgm:prSet/>
      <dgm:spPr/>
      <dgm:t>
        <a:bodyPr/>
        <a:lstStyle/>
        <a:p>
          <a:endParaRPr lang="en-US" sz="2800" b="1">
            <a:latin typeface="Times New Roman" pitchFamily="18" charset="0"/>
            <a:cs typeface="Times New Roman" pitchFamily="18" charset="0"/>
          </a:endParaRPr>
        </a:p>
      </dgm:t>
    </dgm:pt>
    <dgm:pt modelId="{AA72CF17-8DB3-4FAB-846C-5CF826214FBC}" type="sibTrans" cxnId="{CCDDCF1D-F301-4BE4-ADFF-F9E7E896F29E}">
      <dgm:prSet/>
      <dgm:spPr/>
      <dgm:t>
        <a:bodyPr/>
        <a:lstStyle/>
        <a:p>
          <a:endParaRPr lang="en-US" sz="2800" b="1">
            <a:latin typeface="Times New Roman" pitchFamily="18" charset="0"/>
            <a:cs typeface="Times New Roman" pitchFamily="18" charset="0"/>
          </a:endParaRPr>
        </a:p>
      </dgm:t>
    </dgm:pt>
    <dgm:pt modelId="{1DC4B3A0-0ACC-405E-BF56-CF3674D9DB87}">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2000" b="0">
              <a:solidFill>
                <a:srgbClr val="002060"/>
              </a:solidFill>
              <a:latin typeface="Arial" panose="020B0604020202020204" pitchFamily="34" charset="0"/>
              <a:cs typeface="Arial" panose="020B0604020202020204" pitchFamily="34" charset="0"/>
            </a:rPr>
            <a:t>Sản phẩm của HS: cụ thể, rõ ràng tương ứng với nhiệm vụ học tập</a:t>
          </a:r>
        </a:p>
      </dgm:t>
    </dgm:pt>
    <dgm:pt modelId="{9803C73F-1D78-477C-A2F6-5A9F75A2BDB8}" type="parTrans" cxnId="{C43256D3-B2DB-4CEF-9F10-634E4433EABF}">
      <dgm:prSet/>
      <dgm:spPr/>
      <dgm:t>
        <a:bodyPr/>
        <a:lstStyle/>
        <a:p>
          <a:endParaRPr lang="en-US" sz="2800" b="1">
            <a:latin typeface="Times New Roman" pitchFamily="18" charset="0"/>
            <a:cs typeface="Times New Roman" pitchFamily="18" charset="0"/>
          </a:endParaRPr>
        </a:p>
      </dgm:t>
    </dgm:pt>
    <dgm:pt modelId="{0EB1AEDC-13D4-41F8-8FE3-DF7E6EE81D4D}" type="sibTrans" cxnId="{C43256D3-B2DB-4CEF-9F10-634E4433EABF}">
      <dgm:prSet/>
      <dgm:spPr/>
      <dgm:t>
        <a:bodyPr/>
        <a:lstStyle/>
        <a:p>
          <a:endParaRPr lang="en-US" sz="2800" b="1">
            <a:latin typeface="Times New Roman" pitchFamily="18" charset="0"/>
            <a:cs typeface="Times New Roman" pitchFamily="18" charset="0"/>
          </a:endParaRPr>
        </a:p>
      </dgm:t>
    </dgm:pt>
    <dgm:pt modelId="{C5C38EE7-1F70-462C-9BAB-4F9D36CA9DD6}" type="pres">
      <dgm:prSet presAssocID="{2A2F240C-638C-4F0F-A1BE-B97378FB1B46}" presName="diagram" presStyleCnt="0">
        <dgm:presLayoutVars>
          <dgm:chMax val="1"/>
          <dgm:dir/>
          <dgm:animLvl val="ctr"/>
          <dgm:resizeHandles val="exact"/>
        </dgm:presLayoutVars>
      </dgm:prSet>
      <dgm:spPr/>
    </dgm:pt>
    <dgm:pt modelId="{820C3AD3-BA19-4203-BFBC-A7F7A9F58B31}" type="pres">
      <dgm:prSet presAssocID="{2A2F240C-638C-4F0F-A1BE-B97378FB1B46}" presName="matrix" presStyleCnt="0"/>
      <dgm:spPr/>
    </dgm:pt>
    <dgm:pt modelId="{AE5A6FFA-2EAA-41A5-A88B-28FBB170C3E8}" type="pres">
      <dgm:prSet presAssocID="{2A2F240C-638C-4F0F-A1BE-B97378FB1B46}" presName="tile1" presStyleLbl="node1" presStyleIdx="0" presStyleCnt="4"/>
      <dgm:spPr/>
    </dgm:pt>
    <dgm:pt modelId="{1CDE6E25-667C-435B-863F-C2C57E5C9E5B}" type="pres">
      <dgm:prSet presAssocID="{2A2F240C-638C-4F0F-A1BE-B97378FB1B46}" presName="tile1text" presStyleLbl="node1" presStyleIdx="0" presStyleCnt="4">
        <dgm:presLayoutVars>
          <dgm:chMax val="0"/>
          <dgm:chPref val="0"/>
          <dgm:bulletEnabled val="1"/>
        </dgm:presLayoutVars>
      </dgm:prSet>
      <dgm:spPr/>
    </dgm:pt>
    <dgm:pt modelId="{DA694AA0-2BE1-415A-9CF8-CDB2F9C8DA61}" type="pres">
      <dgm:prSet presAssocID="{2A2F240C-638C-4F0F-A1BE-B97378FB1B46}" presName="tile2" presStyleLbl="node1" presStyleIdx="1" presStyleCnt="4"/>
      <dgm:spPr/>
    </dgm:pt>
    <dgm:pt modelId="{AE83B073-D740-4460-BA52-F8BBC2AA7DEC}" type="pres">
      <dgm:prSet presAssocID="{2A2F240C-638C-4F0F-A1BE-B97378FB1B46}" presName="tile2text" presStyleLbl="node1" presStyleIdx="1" presStyleCnt="4">
        <dgm:presLayoutVars>
          <dgm:chMax val="0"/>
          <dgm:chPref val="0"/>
          <dgm:bulletEnabled val="1"/>
        </dgm:presLayoutVars>
      </dgm:prSet>
      <dgm:spPr/>
    </dgm:pt>
    <dgm:pt modelId="{1577E722-A341-41B6-A511-637AFA9AADCF}" type="pres">
      <dgm:prSet presAssocID="{2A2F240C-638C-4F0F-A1BE-B97378FB1B46}" presName="tile3" presStyleLbl="node1" presStyleIdx="2" presStyleCnt="4"/>
      <dgm:spPr/>
    </dgm:pt>
    <dgm:pt modelId="{8CB18486-6B15-455D-8DBB-DA5CED2C6B4C}" type="pres">
      <dgm:prSet presAssocID="{2A2F240C-638C-4F0F-A1BE-B97378FB1B46}" presName="tile3text" presStyleLbl="node1" presStyleIdx="2" presStyleCnt="4">
        <dgm:presLayoutVars>
          <dgm:chMax val="0"/>
          <dgm:chPref val="0"/>
          <dgm:bulletEnabled val="1"/>
        </dgm:presLayoutVars>
      </dgm:prSet>
      <dgm:spPr/>
    </dgm:pt>
    <dgm:pt modelId="{067EB358-75C6-43C6-8968-5DCFB8B4D284}" type="pres">
      <dgm:prSet presAssocID="{2A2F240C-638C-4F0F-A1BE-B97378FB1B46}" presName="tile4" presStyleLbl="node1" presStyleIdx="3" presStyleCnt="4"/>
      <dgm:spPr/>
    </dgm:pt>
    <dgm:pt modelId="{D6327B58-8363-4E9F-A25A-5A7EF44EB9DF}" type="pres">
      <dgm:prSet presAssocID="{2A2F240C-638C-4F0F-A1BE-B97378FB1B46}" presName="tile4text" presStyleLbl="node1" presStyleIdx="3" presStyleCnt="4">
        <dgm:presLayoutVars>
          <dgm:chMax val="0"/>
          <dgm:chPref val="0"/>
          <dgm:bulletEnabled val="1"/>
        </dgm:presLayoutVars>
      </dgm:prSet>
      <dgm:spPr/>
    </dgm:pt>
    <dgm:pt modelId="{32B602EA-E6B8-4E9E-96A3-D3C12FC1FEBF}" type="pres">
      <dgm:prSet presAssocID="{2A2F240C-638C-4F0F-A1BE-B97378FB1B46}" presName="centerTile" presStyleLbl="fgShp" presStyleIdx="0" presStyleCnt="1">
        <dgm:presLayoutVars>
          <dgm:chMax val="0"/>
          <dgm:chPref val="0"/>
        </dgm:presLayoutVars>
      </dgm:prSet>
      <dgm:spPr/>
    </dgm:pt>
  </dgm:ptLst>
  <dgm:cxnLst>
    <dgm:cxn modelId="{CB8ABC07-5E8B-4D23-A9AC-922B69B5EBA2}" srcId="{BA64001D-CF5D-43E5-8D66-EE8D6FEE0040}" destId="{88770DFA-4C30-4A93-8A28-56563C1FB699}" srcOrd="1" destOrd="0" parTransId="{5C2A56F1-71F8-4C73-97E3-AD928D5B6422}" sibTransId="{1FA155E5-948E-417C-8A84-D9F34721666A}"/>
    <dgm:cxn modelId="{7C0F0A15-09BB-4DD7-816D-5635EEAD7E3C}" type="presOf" srcId="{2A2F240C-638C-4F0F-A1BE-B97378FB1B46}" destId="{C5C38EE7-1F70-462C-9BAB-4F9D36CA9DD6}" srcOrd="0" destOrd="0" presId="urn:microsoft.com/office/officeart/2005/8/layout/matrix1"/>
    <dgm:cxn modelId="{CCDDCF1D-F301-4BE4-ADFF-F9E7E896F29E}" srcId="{BA64001D-CF5D-43E5-8D66-EE8D6FEE0040}" destId="{E9F3015E-6CA0-4C27-ACBE-1FF1ED8C0053}" srcOrd="2" destOrd="0" parTransId="{93D3ED02-39C3-4FD0-B713-99A4FC4FF14B}" sibTransId="{AA72CF17-8DB3-4FAB-846C-5CF826214FBC}"/>
    <dgm:cxn modelId="{03C70F1F-D27B-4404-A435-BB3A92C2C3E4}" type="presOf" srcId="{FAA2398D-7230-412C-8287-EECBE05AB3EC}" destId="{1CDE6E25-667C-435B-863F-C2C57E5C9E5B}" srcOrd="1" destOrd="0" presId="urn:microsoft.com/office/officeart/2005/8/layout/matrix1"/>
    <dgm:cxn modelId="{7C49F35B-E4F4-4C4A-B39C-06303889BC3A}" type="presOf" srcId="{BA64001D-CF5D-43E5-8D66-EE8D6FEE0040}" destId="{32B602EA-E6B8-4E9E-96A3-D3C12FC1FEBF}" srcOrd="0" destOrd="0" presId="urn:microsoft.com/office/officeart/2005/8/layout/matrix1"/>
    <dgm:cxn modelId="{C001015D-6FEF-4A8D-8005-6CE82956823A}" type="presOf" srcId="{88770DFA-4C30-4A93-8A28-56563C1FB699}" destId="{AE83B073-D740-4460-BA52-F8BBC2AA7DEC}" srcOrd="1" destOrd="0" presId="urn:microsoft.com/office/officeart/2005/8/layout/matrix1"/>
    <dgm:cxn modelId="{8DB1EB70-261B-4157-B3A0-A900CC2CE96B}" type="presOf" srcId="{1DC4B3A0-0ACC-405E-BF56-CF3674D9DB87}" destId="{067EB358-75C6-43C6-8968-5DCFB8B4D284}" srcOrd="0" destOrd="0" presId="urn:microsoft.com/office/officeart/2005/8/layout/matrix1"/>
    <dgm:cxn modelId="{D7B5FD51-3C03-4AC5-8F01-D2EBC7D06CB3}" type="presOf" srcId="{88770DFA-4C30-4A93-8A28-56563C1FB699}" destId="{DA694AA0-2BE1-415A-9CF8-CDB2F9C8DA61}" srcOrd="0" destOrd="0" presId="urn:microsoft.com/office/officeart/2005/8/layout/matrix1"/>
    <dgm:cxn modelId="{E4C83272-529C-485A-B854-054D757942F2}" type="presOf" srcId="{1DC4B3A0-0ACC-405E-BF56-CF3674D9DB87}" destId="{D6327B58-8363-4E9F-A25A-5A7EF44EB9DF}" srcOrd="1" destOrd="0" presId="urn:microsoft.com/office/officeart/2005/8/layout/matrix1"/>
    <dgm:cxn modelId="{E6493A52-5DFF-4335-876E-38FC1FC28121}" srcId="{2A2F240C-638C-4F0F-A1BE-B97378FB1B46}" destId="{BA64001D-CF5D-43E5-8D66-EE8D6FEE0040}" srcOrd="0" destOrd="0" parTransId="{84571EB2-CA5E-4B3D-966B-A443F490234F}" sibTransId="{A68239A7-F712-4B1E-A427-2353BD44F9DC}"/>
    <dgm:cxn modelId="{CB73A579-AB02-470F-8A54-0F0EDF1747A0}" srcId="{BA64001D-CF5D-43E5-8D66-EE8D6FEE0040}" destId="{FAA2398D-7230-412C-8287-EECBE05AB3EC}" srcOrd="0" destOrd="0" parTransId="{8A43C20D-8760-49A5-9BCC-3B77300845E9}" sibTransId="{479B86EE-88A9-4265-A24C-DCD8CD44F41E}"/>
    <dgm:cxn modelId="{12A84C85-FF89-4D31-B48A-06670E4F3DCB}" type="presOf" srcId="{E9F3015E-6CA0-4C27-ACBE-1FF1ED8C0053}" destId="{1577E722-A341-41B6-A511-637AFA9AADCF}" srcOrd="0" destOrd="0" presId="urn:microsoft.com/office/officeart/2005/8/layout/matrix1"/>
    <dgm:cxn modelId="{47A4AB87-361A-4728-90CE-550C2EB6FA51}" type="presOf" srcId="{E9F3015E-6CA0-4C27-ACBE-1FF1ED8C0053}" destId="{8CB18486-6B15-455D-8DBB-DA5CED2C6B4C}" srcOrd="1" destOrd="0" presId="urn:microsoft.com/office/officeart/2005/8/layout/matrix1"/>
    <dgm:cxn modelId="{C40594B6-1CAC-4B56-85DE-EBB75A19F6A9}" type="presOf" srcId="{FAA2398D-7230-412C-8287-EECBE05AB3EC}" destId="{AE5A6FFA-2EAA-41A5-A88B-28FBB170C3E8}" srcOrd="0" destOrd="0" presId="urn:microsoft.com/office/officeart/2005/8/layout/matrix1"/>
    <dgm:cxn modelId="{C43256D3-B2DB-4CEF-9F10-634E4433EABF}" srcId="{BA64001D-CF5D-43E5-8D66-EE8D6FEE0040}" destId="{1DC4B3A0-0ACC-405E-BF56-CF3674D9DB87}" srcOrd="3" destOrd="0" parTransId="{9803C73F-1D78-477C-A2F6-5A9F75A2BDB8}" sibTransId="{0EB1AEDC-13D4-41F8-8FE3-DF7E6EE81D4D}"/>
    <dgm:cxn modelId="{53BFD504-E2A7-4BA8-9CE3-E45A00104628}" type="presParOf" srcId="{C5C38EE7-1F70-462C-9BAB-4F9D36CA9DD6}" destId="{820C3AD3-BA19-4203-BFBC-A7F7A9F58B31}" srcOrd="0" destOrd="0" presId="urn:microsoft.com/office/officeart/2005/8/layout/matrix1"/>
    <dgm:cxn modelId="{BAD703D9-F401-42AC-BC6E-F58BBE132B69}" type="presParOf" srcId="{820C3AD3-BA19-4203-BFBC-A7F7A9F58B31}" destId="{AE5A6FFA-2EAA-41A5-A88B-28FBB170C3E8}" srcOrd="0" destOrd="0" presId="urn:microsoft.com/office/officeart/2005/8/layout/matrix1"/>
    <dgm:cxn modelId="{4CA73613-7039-4B3E-A2D6-5585A2A8522E}" type="presParOf" srcId="{820C3AD3-BA19-4203-BFBC-A7F7A9F58B31}" destId="{1CDE6E25-667C-435B-863F-C2C57E5C9E5B}" srcOrd="1" destOrd="0" presId="urn:microsoft.com/office/officeart/2005/8/layout/matrix1"/>
    <dgm:cxn modelId="{4E80C96D-84AD-43C8-A13F-3EEAE4A14041}" type="presParOf" srcId="{820C3AD3-BA19-4203-BFBC-A7F7A9F58B31}" destId="{DA694AA0-2BE1-415A-9CF8-CDB2F9C8DA61}" srcOrd="2" destOrd="0" presId="urn:microsoft.com/office/officeart/2005/8/layout/matrix1"/>
    <dgm:cxn modelId="{9BBF0613-426E-4455-B339-40AD16FB0567}" type="presParOf" srcId="{820C3AD3-BA19-4203-BFBC-A7F7A9F58B31}" destId="{AE83B073-D740-4460-BA52-F8BBC2AA7DEC}" srcOrd="3" destOrd="0" presId="urn:microsoft.com/office/officeart/2005/8/layout/matrix1"/>
    <dgm:cxn modelId="{24B432E3-8A7E-430B-A7F1-863BEF5498A9}" type="presParOf" srcId="{820C3AD3-BA19-4203-BFBC-A7F7A9F58B31}" destId="{1577E722-A341-41B6-A511-637AFA9AADCF}" srcOrd="4" destOrd="0" presId="urn:microsoft.com/office/officeart/2005/8/layout/matrix1"/>
    <dgm:cxn modelId="{43E2C75A-A39A-49E6-A313-ECD612F66127}" type="presParOf" srcId="{820C3AD3-BA19-4203-BFBC-A7F7A9F58B31}" destId="{8CB18486-6B15-455D-8DBB-DA5CED2C6B4C}" srcOrd="5" destOrd="0" presId="urn:microsoft.com/office/officeart/2005/8/layout/matrix1"/>
    <dgm:cxn modelId="{F6DD01A1-E6C2-4C27-A6E8-08D82B35FCE0}" type="presParOf" srcId="{820C3AD3-BA19-4203-BFBC-A7F7A9F58B31}" destId="{067EB358-75C6-43C6-8968-5DCFB8B4D284}" srcOrd="6" destOrd="0" presId="urn:microsoft.com/office/officeart/2005/8/layout/matrix1"/>
    <dgm:cxn modelId="{6149489D-AA8A-48C7-AA91-3951223B4E50}" type="presParOf" srcId="{820C3AD3-BA19-4203-BFBC-A7F7A9F58B31}" destId="{D6327B58-8363-4E9F-A25A-5A7EF44EB9DF}" srcOrd="7" destOrd="0" presId="urn:microsoft.com/office/officeart/2005/8/layout/matrix1"/>
    <dgm:cxn modelId="{EA980DFA-6380-4930-B81D-F2FBD5F5E400}" type="presParOf" srcId="{C5C38EE7-1F70-462C-9BAB-4F9D36CA9DD6}" destId="{32B602EA-E6B8-4E9E-96A3-D3C12FC1FEB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9698E-C179-4008-8204-04399F7D79C2}">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363D83-C9ED-4148-A055-D17FE48C1574}">
      <dsp:nvSpPr>
        <dsp:cNvPr id="0" name=""/>
        <dsp:cNvSpPr/>
      </dsp:nvSpPr>
      <dsp:spPr>
        <a:xfrm>
          <a:off x="610504" y="416587"/>
          <a:ext cx="8355313" cy="833607"/>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err="1">
              <a:solidFill>
                <a:schemeClr val="bg1"/>
              </a:solidFill>
              <a:latin typeface="Arial (Body)"/>
            </a:rPr>
            <a:t>Những</a:t>
          </a:r>
          <a:r>
            <a:rPr lang="en-US" sz="2400" b="1" kern="1200" dirty="0">
              <a:solidFill>
                <a:schemeClr val="bg1"/>
              </a:solidFill>
              <a:latin typeface="Arial (Body)"/>
            </a:rPr>
            <a:t> </a:t>
          </a:r>
          <a:r>
            <a:rPr lang="en-US" sz="2400" b="1" kern="1200" dirty="0" err="1">
              <a:solidFill>
                <a:schemeClr val="bg1"/>
              </a:solidFill>
              <a:latin typeface="Arial (Body)"/>
            </a:rPr>
            <a:t>lưu</a:t>
          </a:r>
          <a:r>
            <a:rPr lang="en-US" sz="2400" b="1" kern="1200" dirty="0">
              <a:solidFill>
                <a:schemeClr val="bg1"/>
              </a:solidFill>
              <a:latin typeface="Arial (Body)"/>
            </a:rPr>
            <a:t> ý </a:t>
          </a:r>
          <a:r>
            <a:rPr lang="en-US" sz="2400" b="1" kern="1200" dirty="0" err="1">
              <a:solidFill>
                <a:schemeClr val="bg1"/>
              </a:solidFill>
              <a:latin typeface="Arial (Body)"/>
            </a:rPr>
            <a:t>chung</a:t>
          </a:r>
          <a:r>
            <a:rPr lang="en-US" sz="2400" b="1" kern="1200" dirty="0">
              <a:solidFill>
                <a:schemeClr val="bg1"/>
              </a:solidFill>
              <a:latin typeface="Arial (Body)"/>
            </a:rPr>
            <a:t> </a:t>
          </a:r>
          <a:r>
            <a:rPr lang="en-US" sz="2400" b="1" kern="1200" dirty="0" err="1">
              <a:solidFill>
                <a:schemeClr val="bg1"/>
              </a:solidFill>
              <a:latin typeface="Arial (Body)"/>
            </a:rPr>
            <a:t>về</a:t>
          </a:r>
          <a:r>
            <a:rPr lang="en-US" sz="2400" b="1" kern="1200" dirty="0">
              <a:solidFill>
                <a:schemeClr val="bg1"/>
              </a:solidFill>
              <a:latin typeface="Arial (Body)"/>
            </a:rPr>
            <a:t> </a:t>
          </a:r>
          <a:r>
            <a:rPr lang="en-US" sz="2400" b="1" kern="1200" dirty="0" err="1">
              <a:solidFill>
                <a:schemeClr val="bg1"/>
              </a:solidFill>
              <a:latin typeface="Arial (Body)"/>
            </a:rPr>
            <a:t>chương</a:t>
          </a:r>
          <a:r>
            <a:rPr lang="en-US" sz="2400" b="1" kern="1200" dirty="0">
              <a:solidFill>
                <a:schemeClr val="bg1"/>
              </a:solidFill>
              <a:latin typeface="Arial (Body)"/>
            </a:rPr>
            <a:t> </a:t>
          </a:r>
          <a:r>
            <a:rPr lang="en-US" sz="2400" b="1" kern="1200" dirty="0" err="1">
              <a:solidFill>
                <a:schemeClr val="bg1"/>
              </a:solidFill>
              <a:latin typeface="Arial (Body)"/>
            </a:rPr>
            <a:t>trình</a:t>
          </a:r>
          <a:r>
            <a:rPr lang="en-US" sz="2400" b="1" kern="1200" dirty="0">
              <a:solidFill>
                <a:schemeClr val="bg1"/>
              </a:solidFill>
              <a:latin typeface="Arial (Body)"/>
            </a:rPr>
            <a:t> </a:t>
          </a:r>
          <a:r>
            <a:rPr lang="en-US" sz="2400" b="1" i="1" kern="1200" dirty="0" err="1">
              <a:solidFill>
                <a:schemeClr val="bg1"/>
              </a:solidFill>
              <a:latin typeface="Arial (Body)"/>
            </a:rPr>
            <a:t>Ngữ</a:t>
          </a:r>
          <a:r>
            <a:rPr lang="en-US" sz="2400" b="1" i="1" kern="1200" dirty="0">
              <a:solidFill>
                <a:schemeClr val="bg1"/>
              </a:solidFill>
              <a:latin typeface="Arial (Body)"/>
            </a:rPr>
            <a:t> </a:t>
          </a:r>
          <a:r>
            <a:rPr lang="en-US" sz="2400" b="1" i="1" kern="1200" dirty="0" err="1">
              <a:solidFill>
                <a:schemeClr val="bg1"/>
              </a:solidFill>
              <a:latin typeface="Arial (Body)"/>
            </a:rPr>
            <a:t>văn</a:t>
          </a:r>
          <a:r>
            <a:rPr lang="en-US" sz="2400" b="1" i="1" kern="1200" dirty="0">
              <a:solidFill>
                <a:schemeClr val="bg1"/>
              </a:solidFill>
              <a:latin typeface="Arial (Body)"/>
            </a:rPr>
            <a:t> </a:t>
          </a:r>
          <a:endParaRPr lang="en-US" sz="2400" kern="1200" dirty="0">
            <a:solidFill>
              <a:schemeClr val="bg1"/>
            </a:solidFill>
            <a:latin typeface="Arial (Body)"/>
          </a:endParaRPr>
        </a:p>
      </dsp:txBody>
      <dsp:txXfrm>
        <a:off x="610504" y="416587"/>
        <a:ext cx="8355313" cy="833607"/>
      </dsp:txXfrm>
    </dsp:sp>
    <dsp:sp modelId="{AD659B4E-E65C-482D-BE0B-E3D46105955C}">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93C026CA-D4DA-43FC-B46F-8392BCCCDB0F}">
      <dsp:nvSpPr>
        <dsp:cNvPr id="0" name=""/>
        <dsp:cNvSpPr/>
      </dsp:nvSpPr>
      <dsp:spPr>
        <a:xfrm>
          <a:off x="1088431" y="1560305"/>
          <a:ext cx="7877386" cy="1047428"/>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a:lnSpc>
              <a:spcPct val="125000"/>
            </a:lnSpc>
            <a:spcBef>
              <a:spcPct val="0"/>
            </a:spcBef>
            <a:spcAft>
              <a:spcPts val="0"/>
            </a:spcAft>
            <a:buNone/>
          </a:pPr>
          <a:r>
            <a:rPr lang="en-US" sz="2400" b="1" kern="1200" dirty="0" err="1">
              <a:solidFill>
                <a:schemeClr val="bg1"/>
              </a:solidFill>
              <a:latin typeface="Arial (Body)"/>
            </a:rPr>
            <a:t>Giới</a:t>
          </a:r>
          <a:r>
            <a:rPr lang="en-US" sz="2400" b="1" kern="1200" dirty="0">
              <a:solidFill>
                <a:schemeClr val="bg1"/>
              </a:solidFill>
              <a:latin typeface="Arial (Body)"/>
            </a:rPr>
            <a:t> </a:t>
          </a:r>
          <a:r>
            <a:rPr lang="en-US" sz="2400" b="1" kern="1200" dirty="0" err="1">
              <a:solidFill>
                <a:schemeClr val="bg1"/>
              </a:solidFill>
              <a:latin typeface="Arial (Body)"/>
            </a:rPr>
            <a:t>thiệu</a:t>
          </a:r>
          <a:r>
            <a:rPr lang="en-US" sz="2400" b="1" kern="1200" dirty="0">
              <a:solidFill>
                <a:schemeClr val="bg1"/>
              </a:solidFill>
              <a:latin typeface="Arial (Body)"/>
            </a:rPr>
            <a:t> </a:t>
          </a:r>
          <a:r>
            <a:rPr lang="en-US" sz="2400" b="1" kern="1200" dirty="0" err="1">
              <a:solidFill>
                <a:schemeClr val="bg1"/>
              </a:solidFill>
              <a:latin typeface="Arial (Body)"/>
            </a:rPr>
            <a:t>chung</a:t>
          </a:r>
          <a:r>
            <a:rPr lang="en-US" sz="2400" b="1" kern="1200" dirty="0">
              <a:solidFill>
                <a:schemeClr val="bg1"/>
              </a:solidFill>
              <a:latin typeface="Arial (Body)"/>
            </a:rPr>
            <a:t> </a:t>
          </a:r>
          <a:r>
            <a:rPr lang="en-US" sz="2400" b="1" kern="1200" dirty="0" err="1">
              <a:solidFill>
                <a:schemeClr val="bg1"/>
              </a:solidFill>
              <a:latin typeface="Arial (Body)"/>
            </a:rPr>
            <a:t>về</a:t>
          </a:r>
          <a:r>
            <a:rPr lang="en-US" sz="2400" b="1" kern="1200" dirty="0">
              <a:solidFill>
                <a:schemeClr val="bg1"/>
              </a:solidFill>
              <a:latin typeface="Arial (Body)"/>
            </a:rPr>
            <a:t> SGK </a:t>
          </a:r>
          <a:r>
            <a:rPr lang="en-US" sz="2400" b="1" i="1" kern="1200" dirty="0" err="1">
              <a:solidFill>
                <a:schemeClr val="bg1"/>
              </a:solidFill>
              <a:latin typeface="Arial (Body)"/>
            </a:rPr>
            <a:t>Ngữ</a:t>
          </a:r>
          <a:r>
            <a:rPr lang="en-US" sz="2400" b="1" i="1" kern="1200" dirty="0">
              <a:solidFill>
                <a:schemeClr val="bg1"/>
              </a:solidFill>
              <a:latin typeface="Arial (Body)"/>
            </a:rPr>
            <a:t> </a:t>
          </a:r>
          <a:r>
            <a:rPr lang="en-US" sz="2400" b="1" i="1" kern="1200" dirty="0" err="1">
              <a:solidFill>
                <a:schemeClr val="bg1"/>
              </a:solidFill>
              <a:latin typeface="Arial (Body)"/>
            </a:rPr>
            <a:t>văn</a:t>
          </a:r>
          <a:r>
            <a:rPr lang="en-US" sz="2400" b="1" i="1" kern="1200" dirty="0">
              <a:solidFill>
                <a:schemeClr val="bg1"/>
              </a:solidFill>
              <a:latin typeface="Arial (Body)"/>
            </a:rPr>
            <a:t> 11</a:t>
          </a:r>
          <a:endParaRPr lang="en-US" sz="2400" kern="1200" dirty="0">
            <a:solidFill>
              <a:schemeClr val="bg1"/>
            </a:solidFill>
            <a:latin typeface="Arial (Body)"/>
          </a:endParaRPr>
        </a:p>
      </dsp:txBody>
      <dsp:txXfrm>
        <a:off x="1088431" y="1560305"/>
        <a:ext cx="7877386" cy="1047428"/>
      </dsp:txXfrm>
    </dsp:sp>
    <dsp:sp modelId="{0AB0DD8D-D556-42EB-B1B0-08055C13E237}">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B2DFFD19-5551-4D80-AFB0-388A54684556}">
      <dsp:nvSpPr>
        <dsp:cNvPr id="0" name=""/>
        <dsp:cNvSpPr/>
      </dsp:nvSpPr>
      <dsp:spPr>
        <a:xfrm>
          <a:off x="1088431" y="2740760"/>
          <a:ext cx="7877386" cy="118777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err="1">
              <a:solidFill>
                <a:schemeClr val="bg1"/>
              </a:solidFill>
              <a:latin typeface="Arial (Body)"/>
            </a:rPr>
            <a:t>Phương</a:t>
          </a:r>
          <a:r>
            <a:rPr lang="en-US" sz="2400" b="1" kern="1200" dirty="0">
              <a:solidFill>
                <a:schemeClr val="bg1"/>
              </a:solidFill>
              <a:latin typeface="Arial (Body)"/>
            </a:rPr>
            <a:t> </a:t>
          </a:r>
          <a:r>
            <a:rPr lang="en-US" sz="2400" b="1" kern="1200" dirty="0" err="1">
              <a:solidFill>
                <a:schemeClr val="bg1"/>
              </a:solidFill>
              <a:latin typeface="Arial (Body)"/>
            </a:rPr>
            <a:t>pháp</a:t>
          </a:r>
          <a:r>
            <a:rPr lang="en-US" sz="2400" b="1" kern="1200" dirty="0">
              <a:solidFill>
                <a:schemeClr val="bg1"/>
              </a:solidFill>
              <a:latin typeface="Arial (Body)"/>
            </a:rPr>
            <a:t> </a:t>
          </a:r>
          <a:r>
            <a:rPr lang="en-US" sz="2400" b="1" kern="1200" dirty="0" err="1">
              <a:solidFill>
                <a:schemeClr val="bg1"/>
              </a:solidFill>
              <a:latin typeface="Arial (Body)"/>
            </a:rPr>
            <a:t>dạy</a:t>
          </a:r>
          <a:r>
            <a:rPr lang="en-US" sz="2400" b="1" kern="1200" dirty="0">
              <a:solidFill>
                <a:schemeClr val="bg1"/>
              </a:solidFill>
              <a:latin typeface="Arial (Body)"/>
            </a:rPr>
            <a:t> </a:t>
          </a:r>
          <a:r>
            <a:rPr lang="en-US" sz="2400" b="1" kern="1200" dirty="0" err="1">
              <a:solidFill>
                <a:schemeClr val="bg1"/>
              </a:solidFill>
              <a:latin typeface="Arial (Body)"/>
            </a:rPr>
            <a:t>học</a:t>
          </a:r>
          <a:r>
            <a:rPr lang="vi-VN" sz="2400" b="1" kern="1200" dirty="0">
              <a:solidFill>
                <a:schemeClr val="bg1"/>
              </a:solidFill>
              <a:latin typeface="Arial (Body)"/>
            </a:rPr>
            <a:t>, đánh giá kết quả, </a:t>
          </a:r>
        </a:p>
        <a:p>
          <a:pPr marL="0" lvl="0" indent="0" algn="l" defTabSz="1066800">
            <a:lnSpc>
              <a:spcPct val="90000"/>
            </a:lnSpc>
            <a:spcBef>
              <a:spcPct val="0"/>
            </a:spcBef>
            <a:spcAft>
              <a:spcPct val="35000"/>
            </a:spcAft>
            <a:buNone/>
          </a:pPr>
          <a:r>
            <a:rPr lang="en-US" sz="2400" b="1" kern="1200" dirty="0">
              <a:solidFill>
                <a:schemeClr val="bg1"/>
              </a:solidFill>
              <a:latin typeface="Arial (Body)"/>
            </a:rPr>
            <a:t>            </a:t>
          </a:r>
          <a:r>
            <a:rPr lang="vi-VN" sz="2400" b="1" kern="1200" dirty="0">
              <a:solidFill>
                <a:schemeClr val="bg1"/>
              </a:solidFill>
              <a:latin typeface="Arial (Body)"/>
            </a:rPr>
            <a:t>xây dựng kế hoạch dạy học</a:t>
          </a:r>
          <a:endParaRPr lang="en-US" sz="2400" kern="1200" dirty="0">
            <a:solidFill>
              <a:schemeClr val="bg1"/>
            </a:solidFill>
            <a:latin typeface="Arial (Body)"/>
          </a:endParaRPr>
        </a:p>
      </dsp:txBody>
      <dsp:txXfrm>
        <a:off x="1088431" y="2740760"/>
        <a:ext cx="7877386" cy="1187774"/>
      </dsp:txXfrm>
    </dsp:sp>
    <dsp:sp modelId="{ACCA8DC0-527F-4350-9F21-A89E58657D67}">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3B354708-FCC2-43B1-9C32-DB5BF42437F2}">
      <dsp:nvSpPr>
        <dsp:cNvPr id="0" name=""/>
        <dsp:cNvSpPr/>
      </dsp:nvSpPr>
      <dsp:spPr>
        <a:xfrm>
          <a:off x="610504" y="4168472"/>
          <a:ext cx="8355313" cy="833607"/>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err="1">
              <a:solidFill>
                <a:schemeClr val="bg1"/>
              </a:solidFill>
              <a:latin typeface="Arial (Body)"/>
              <a:cs typeface="Arial" panose="020B0604020202020204" pitchFamily="34" charset="0"/>
            </a:rPr>
            <a:t>Phân</a:t>
          </a:r>
          <a:r>
            <a:rPr lang="en-US" sz="2400" b="1" kern="1200" dirty="0">
              <a:solidFill>
                <a:schemeClr val="bg1"/>
              </a:solidFill>
              <a:latin typeface="Arial (Body)"/>
              <a:cs typeface="Arial" panose="020B0604020202020204" pitchFamily="34" charset="0"/>
            </a:rPr>
            <a:t> </a:t>
          </a:r>
          <a:r>
            <a:rPr lang="en-US" sz="2400" b="1" kern="1200" dirty="0" err="1">
              <a:solidFill>
                <a:schemeClr val="bg1"/>
              </a:solidFill>
              <a:latin typeface="Arial (Body)"/>
            </a:rPr>
            <a:t>tích</a:t>
          </a:r>
          <a:r>
            <a:rPr lang="en-US" sz="2400" b="1" kern="1200" dirty="0">
              <a:solidFill>
                <a:schemeClr val="bg1"/>
              </a:solidFill>
              <a:latin typeface="Arial (Body)"/>
            </a:rPr>
            <a:t> </a:t>
          </a:r>
          <a:r>
            <a:rPr lang="en-US" sz="2400" b="1" kern="1200" dirty="0" err="1">
              <a:solidFill>
                <a:schemeClr val="bg1"/>
              </a:solidFill>
              <a:latin typeface="Arial (Body)"/>
            </a:rPr>
            <a:t>bài</a:t>
          </a:r>
          <a:r>
            <a:rPr lang="en-US" sz="2400" b="1" kern="1200" dirty="0">
              <a:solidFill>
                <a:schemeClr val="bg1"/>
              </a:solidFill>
              <a:latin typeface="Arial (Body)"/>
            </a:rPr>
            <a:t> </a:t>
          </a:r>
          <a:r>
            <a:rPr lang="en-US" sz="2400" b="1" kern="1200" dirty="0" err="1">
              <a:solidFill>
                <a:schemeClr val="bg1"/>
              </a:solidFill>
              <a:latin typeface="Arial (Body)"/>
            </a:rPr>
            <a:t>dạy</a:t>
          </a:r>
          <a:r>
            <a:rPr lang="en-US" sz="2400" b="1" kern="1200" dirty="0">
              <a:solidFill>
                <a:schemeClr val="bg1"/>
              </a:solidFill>
              <a:latin typeface="Arial (Body)"/>
            </a:rPr>
            <a:t> minh </a:t>
          </a:r>
          <a:r>
            <a:rPr lang="en-US" sz="2400" b="1" kern="1200" dirty="0" err="1">
              <a:solidFill>
                <a:schemeClr val="bg1"/>
              </a:solidFill>
              <a:latin typeface="Arial (Body)"/>
            </a:rPr>
            <a:t>họa</a:t>
          </a:r>
          <a:r>
            <a:rPr lang="en-US" sz="2400" b="1" kern="1200" dirty="0">
              <a:solidFill>
                <a:schemeClr val="bg1"/>
              </a:solidFill>
              <a:latin typeface="Arial (Body)"/>
            </a:rPr>
            <a:t> </a:t>
          </a:r>
          <a:r>
            <a:rPr lang="en-US" sz="2400" b="1" kern="1200" dirty="0" err="1">
              <a:solidFill>
                <a:schemeClr val="bg1"/>
              </a:solidFill>
              <a:latin typeface="Arial (Body)"/>
            </a:rPr>
            <a:t>và</a:t>
          </a:r>
          <a:r>
            <a:rPr lang="en-US" sz="2400" b="1" kern="1200" dirty="0">
              <a:solidFill>
                <a:schemeClr val="bg1"/>
              </a:solidFill>
              <a:latin typeface="Arial (Body)"/>
            </a:rPr>
            <a:t> </a:t>
          </a:r>
          <a:r>
            <a:rPr lang="en-US" sz="2400" b="1" kern="1200" dirty="0" err="1">
              <a:solidFill>
                <a:schemeClr val="bg1"/>
              </a:solidFill>
              <a:latin typeface="Arial (Body)"/>
            </a:rPr>
            <a:t>thảo</a:t>
          </a:r>
          <a:r>
            <a:rPr lang="en-US" sz="2400" b="1" kern="1200" dirty="0">
              <a:solidFill>
                <a:schemeClr val="bg1"/>
              </a:solidFill>
              <a:latin typeface="Arial (Body)"/>
            </a:rPr>
            <a:t> </a:t>
          </a:r>
          <a:r>
            <a:rPr lang="en-US" sz="2400" b="1" kern="1200" dirty="0" err="1">
              <a:solidFill>
                <a:schemeClr val="bg1"/>
              </a:solidFill>
              <a:latin typeface="Arial (Body)"/>
            </a:rPr>
            <a:t>luận</a:t>
          </a:r>
          <a:r>
            <a:rPr lang="en-US" sz="2400" kern="1200" dirty="0">
              <a:solidFill>
                <a:schemeClr val="bg1"/>
              </a:solidFill>
              <a:latin typeface="Arial (Body)"/>
              <a:cs typeface="Arial" panose="020B0604020202020204" pitchFamily="34" charset="0"/>
            </a:rPr>
            <a:t> </a:t>
          </a:r>
          <a:r>
            <a:rPr lang="en-US" sz="2400" b="1" kern="1200" dirty="0">
              <a:solidFill>
                <a:schemeClr val="bg1"/>
              </a:solidFill>
              <a:latin typeface="Arial (Body)"/>
              <a:cs typeface="Arial" panose="020B0604020202020204" pitchFamily="34" charset="0"/>
            </a:rPr>
            <a:t> </a:t>
          </a:r>
          <a:endParaRPr lang="en-US" sz="2400" kern="1200" dirty="0">
            <a:solidFill>
              <a:schemeClr val="bg1"/>
            </a:solidFill>
            <a:latin typeface="Arial (Body)"/>
          </a:endParaRPr>
        </a:p>
      </dsp:txBody>
      <dsp:txXfrm>
        <a:off x="610504" y="4168472"/>
        <a:ext cx="8355313" cy="833607"/>
      </dsp:txXfrm>
    </dsp:sp>
    <dsp:sp modelId="{584ACF80-7142-405A-88CC-E747B0AE403C}">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03D57-AC81-477B-AA00-356C8BD40329}">
      <dsp:nvSpPr>
        <dsp:cNvPr id="0" name=""/>
        <dsp:cNvSpPr/>
      </dsp:nvSpPr>
      <dsp:spPr>
        <a:xfrm>
          <a:off x="2429475" y="1285391"/>
          <a:ext cx="2789068" cy="2148347"/>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125000"/>
            </a:lnSpc>
            <a:spcBef>
              <a:spcPct val="0"/>
            </a:spcBef>
            <a:spcAft>
              <a:spcPts val="0"/>
            </a:spcAft>
            <a:buNone/>
          </a:pPr>
          <a:r>
            <a:rPr lang="en-US" sz="2000" b="1" kern="1200">
              <a:solidFill>
                <a:srgbClr val="002060"/>
              </a:solidFill>
              <a:latin typeface="Arial" panose="020B0604020202020204" pitchFamily="34" charset="0"/>
              <a:cs typeface="Arial" panose="020B0604020202020204" pitchFamily="34" charset="0"/>
            </a:rPr>
            <a:t>HÌNH THÀNH KIẾN THỨC, KĨ NĂNG MỚI</a:t>
          </a:r>
        </a:p>
      </dsp:txBody>
      <dsp:txXfrm>
        <a:off x="2837925" y="1600009"/>
        <a:ext cx="1972168" cy="1519111"/>
      </dsp:txXfrm>
    </dsp:sp>
    <dsp:sp modelId="{CA917EA4-5C81-4469-9137-04AB7E016CE2}">
      <dsp:nvSpPr>
        <dsp:cNvPr id="0" name=""/>
        <dsp:cNvSpPr/>
      </dsp:nvSpPr>
      <dsp:spPr>
        <a:xfrm>
          <a:off x="2501389" y="-152621"/>
          <a:ext cx="2799263" cy="162792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a:solidFill>
                <a:srgbClr val="002060"/>
              </a:solidFill>
              <a:latin typeface="Arial" panose="020B0604020202020204" pitchFamily="34" charset="0"/>
              <a:cs typeface="Arial" panose="020B0604020202020204" pitchFamily="34" charset="0"/>
            </a:rPr>
            <a:t>Tổ chức hoạt động nhóm, cá nhân</a:t>
          </a:r>
        </a:p>
      </dsp:txBody>
      <dsp:txXfrm>
        <a:off x="2911332" y="85783"/>
        <a:ext cx="1979377" cy="1151114"/>
      </dsp:txXfrm>
    </dsp:sp>
    <dsp:sp modelId="{A53AE164-B60A-429B-BA06-41E3161A7907}">
      <dsp:nvSpPr>
        <dsp:cNvPr id="0" name=""/>
        <dsp:cNvSpPr/>
      </dsp:nvSpPr>
      <dsp:spPr>
        <a:xfrm>
          <a:off x="4806417" y="1377945"/>
          <a:ext cx="2987844" cy="207684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a:solidFill>
                <a:srgbClr val="002060"/>
              </a:solidFill>
              <a:latin typeface="Arial" panose="020B0604020202020204" pitchFamily="34" charset="0"/>
              <a:cs typeface="Arial" panose="020B0604020202020204" pitchFamily="34" charset="0"/>
            </a:rPr>
            <a:t>Mục </a:t>
          </a:r>
          <a:r>
            <a:rPr lang="en-US" sz="2000" b="0" kern="1200" err="1">
              <a:solidFill>
                <a:srgbClr val="002060"/>
              </a:solidFill>
              <a:latin typeface="Arial" panose="020B0604020202020204" pitchFamily="34" charset="0"/>
              <a:cs typeface="Arial" panose="020B0604020202020204" pitchFamily="34" charset="0"/>
            </a:rPr>
            <a:t>tiêu</a:t>
          </a:r>
          <a:r>
            <a:rPr lang="en-US" sz="2000" b="0" kern="1200">
              <a:solidFill>
                <a:srgbClr val="002060"/>
              </a:solidFill>
              <a:latin typeface="Arial" panose="020B0604020202020204" pitchFamily="34" charset="0"/>
              <a:cs typeface="Arial" panose="020B0604020202020204" pitchFamily="34" charset="0"/>
            </a:rPr>
            <a:t>: chiếm lĩnh kiến thức, kĩ năng, đáp ứng mục tiêu </a:t>
          </a:r>
        </a:p>
      </dsp:txBody>
      <dsp:txXfrm>
        <a:off x="5243977" y="1682091"/>
        <a:ext cx="2112724" cy="1468550"/>
      </dsp:txXfrm>
    </dsp:sp>
    <dsp:sp modelId="{2052AE3E-BCC6-4280-9EDE-A26257965934}">
      <dsp:nvSpPr>
        <dsp:cNvPr id="0" name=""/>
        <dsp:cNvSpPr/>
      </dsp:nvSpPr>
      <dsp:spPr>
        <a:xfrm>
          <a:off x="2287687" y="3174928"/>
          <a:ext cx="3072643" cy="186388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baseline="0">
              <a:solidFill>
                <a:srgbClr val="002060"/>
              </a:solidFill>
              <a:latin typeface="Arial" panose="020B0604020202020204" pitchFamily="34" charset="0"/>
              <a:cs typeface="Arial" panose="020B0604020202020204" pitchFamily="34" charset="0"/>
            </a:rPr>
            <a:t>Nhiệm vụ học tập vừa cụ thể, vừa đa dạng (đọc, viết, nói và nghe, xem,…)</a:t>
          </a:r>
          <a:endParaRPr lang="en-US" sz="2000" b="0" kern="1200">
            <a:solidFill>
              <a:srgbClr val="002060"/>
            </a:solidFill>
            <a:latin typeface="Arial" panose="020B0604020202020204" pitchFamily="34" charset="0"/>
            <a:cs typeface="Arial" panose="020B0604020202020204" pitchFamily="34" charset="0"/>
          </a:endParaRPr>
        </a:p>
      </dsp:txBody>
      <dsp:txXfrm>
        <a:off x="2737665" y="3447888"/>
        <a:ext cx="2172687" cy="1317966"/>
      </dsp:txXfrm>
    </dsp:sp>
    <dsp:sp modelId="{26D04322-6D82-4A76-A023-E07D6ED39FEE}">
      <dsp:nvSpPr>
        <dsp:cNvPr id="0" name=""/>
        <dsp:cNvSpPr/>
      </dsp:nvSpPr>
      <dsp:spPr>
        <a:xfrm>
          <a:off x="285755" y="1276338"/>
          <a:ext cx="2510483" cy="2230865"/>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a:solidFill>
                <a:srgbClr val="002060"/>
              </a:solidFill>
              <a:latin typeface="Arial" panose="020B0604020202020204" pitchFamily="34" charset="0"/>
              <a:cs typeface="Arial" panose="020B0604020202020204" pitchFamily="34" charset="0"/>
            </a:rPr>
            <a:t>Vận </a:t>
          </a:r>
          <a:r>
            <a:rPr lang="en-US" sz="2000" b="0" kern="1200" err="1">
              <a:solidFill>
                <a:srgbClr val="002060"/>
              </a:solidFill>
              <a:latin typeface="Arial" panose="020B0604020202020204" pitchFamily="34" charset="0"/>
              <a:cs typeface="Arial" panose="020B0604020202020204" pitchFamily="34" charset="0"/>
            </a:rPr>
            <a:t>dụng</a:t>
          </a:r>
          <a:r>
            <a:rPr lang="en-US" sz="2000" b="0" kern="1200">
              <a:solidFill>
                <a:srgbClr val="002060"/>
              </a:solidFill>
              <a:latin typeface="Arial" panose="020B0604020202020204" pitchFamily="34" charset="0"/>
              <a:cs typeface="Arial" panose="020B0604020202020204" pitchFamily="34" charset="0"/>
            </a:rPr>
            <a:t> </a:t>
          </a:r>
          <a:r>
            <a:rPr lang="en-US" sz="2000" b="0" kern="1200" err="1">
              <a:solidFill>
                <a:srgbClr val="002060"/>
              </a:solidFill>
              <a:latin typeface="Arial" panose="020B0604020202020204" pitchFamily="34" charset="0"/>
              <a:cs typeface="Arial" panose="020B0604020202020204" pitchFamily="34" charset="0"/>
            </a:rPr>
            <a:t>linh</a:t>
          </a:r>
          <a:r>
            <a:rPr lang="en-US" sz="2000" b="0" kern="1200">
              <a:solidFill>
                <a:srgbClr val="002060"/>
              </a:solidFill>
              <a:latin typeface="Arial" panose="020B0604020202020204" pitchFamily="34" charset="0"/>
              <a:cs typeface="Arial" panose="020B0604020202020204" pitchFamily="34" charset="0"/>
            </a:rPr>
            <a:t> </a:t>
          </a:r>
          <a:r>
            <a:rPr lang="en-US" sz="2000" b="0" kern="1200" err="1">
              <a:solidFill>
                <a:srgbClr val="002060"/>
              </a:solidFill>
              <a:latin typeface="Arial" panose="020B0604020202020204" pitchFamily="34" charset="0"/>
              <a:cs typeface="Arial" panose="020B0604020202020204" pitchFamily="34" charset="0"/>
            </a:rPr>
            <a:t>hoạt</a:t>
          </a:r>
          <a:r>
            <a:rPr lang="en-US" sz="2000" b="0" kern="1200">
              <a:solidFill>
                <a:srgbClr val="002060"/>
              </a:solidFill>
              <a:latin typeface="Arial" panose="020B0604020202020204" pitchFamily="34" charset="0"/>
              <a:cs typeface="Arial" panose="020B0604020202020204" pitchFamily="34" charset="0"/>
            </a:rPr>
            <a:t> phương pháp, kĩ thuật </a:t>
          </a:r>
          <a:r>
            <a:rPr lang="en-US" sz="2000" b="0" kern="1200" err="1">
              <a:solidFill>
                <a:srgbClr val="002060"/>
              </a:solidFill>
              <a:latin typeface="Arial" panose="020B0604020202020204" pitchFamily="34" charset="0"/>
              <a:cs typeface="Arial" panose="020B0604020202020204" pitchFamily="34" charset="0"/>
            </a:rPr>
            <a:t>dạy</a:t>
          </a:r>
          <a:r>
            <a:rPr lang="en-US" sz="2000" b="0" kern="1200">
              <a:solidFill>
                <a:srgbClr val="002060"/>
              </a:solidFill>
              <a:latin typeface="Arial" panose="020B0604020202020204" pitchFamily="34" charset="0"/>
              <a:cs typeface="Arial" panose="020B0604020202020204" pitchFamily="34" charset="0"/>
            </a:rPr>
            <a:t> </a:t>
          </a:r>
          <a:r>
            <a:rPr lang="en-US" sz="2000" b="0" kern="1200" err="1">
              <a:solidFill>
                <a:srgbClr val="002060"/>
              </a:solidFill>
              <a:latin typeface="Arial" panose="020B0604020202020204" pitchFamily="34" charset="0"/>
              <a:cs typeface="Arial" panose="020B0604020202020204" pitchFamily="34" charset="0"/>
            </a:rPr>
            <a:t>học</a:t>
          </a:r>
          <a:endParaRPr lang="en-US" sz="2000" b="0" kern="1200">
            <a:solidFill>
              <a:srgbClr val="002060"/>
            </a:solidFill>
            <a:latin typeface="Arial" panose="020B0604020202020204" pitchFamily="34" charset="0"/>
            <a:cs typeface="Arial" panose="020B0604020202020204" pitchFamily="34" charset="0"/>
          </a:endParaRPr>
        </a:p>
      </dsp:txBody>
      <dsp:txXfrm>
        <a:off x="653407" y="1603041"/>
        <a:ext cx="1775179" cy="15774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011A6B-088A-4B28-9C69-19CF1E95828C}">
      <dsp:nvSpPr>
        <dsp:cNvPr id="0" name=""/>
        <dsp:cNvSpPr/>
      </dsp:nvSpPr>
      <dsp:spPr>
        <a:xfrm>
          <a:off x="3003444" y="1884628"/>
          <a:ext cx="1728215" cy="1310855"/>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002060"/>
              </a:solidFill>
              <a:latin typeface="Arial" panose="020B0604020202020204" pitchFamily="34" charset="0"/>
              <a:cs typeface="Arial" panose="020B0604020202020204" pitchFamily="34" charset="0"/>
            </a:rPr>
            <a:t>LUYỆN TẬP</a:t>
          </a:r>
        </a:p>
      </dsp:txBody>
      <dsp:txXfrm>
        <a:off x="3256535" y="2076598"/>
        <a:ext cx="1222033" cy="926915"/>
      </dsp:txXfrm>
    </dsp:sp>
    <dsp:sp modelId="{56E9A247-BA3B-461A-8E9F-EFCAC9110036}">
      <dsp:nvSpPr>
        <dsp:cNvPr id="0" name=""/>
        <dsp:cNvSpPr/>
      </dsp:nvSpPr>
      <dsp:spPr>
        <a:xfrm rot="16254044">
          <a:off x="3749328" y="1407485"/>
          <a:ext cx="264669" cy="470044"/>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s New Roman" pitchFamily="18" charset="0"/>
            <a:cs typeface="Times New Roman" pitchFamily="18" charset="0"/>
          </a:endParaRPr>
        </a:p>
      </dsp:txBody>
      <dsp:txXfrm>
        <a:off x="3788404" y="1541190"/>
        <a:ext cx="185268" cy="282026"/>
      </dsp:txXfrm>
    </dsp:sp>
    <dsp:sp modelId="{BD40C1CE-3807-4542-8B4D-8F15269B89BB}">
      <dsp:nvSpPr>
        <dsp:cNvPr id="0" name=""/>
        <dsp:cNvSpPr/>
      </dsp:nvSpPr>
      <dsp:spPr>
        <a:xfrm>
          <a:off x="2597799" y="2902"/>
          <a:ext cx="2597547" cy="1382483"/>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a:solidFill>
                <a:srgbClr val="002060"/>
              </a:solidFill>
              <a:latin typeface="Arial" panose="020B0604020202020204" pitchFamily="34" charset="0"/>
              <a:ea typeface="+mn-ea"/>
              <a:cs typeface="Arial" panose="020B0604020202020204" pitchFamily="34" charset="0"/>
            </a:rPr>
            <a:t>Đa dạng phương pháp dạy học: trò chơi, đóng vai,…</a:t>
          </a:r>
        </a:p>
      </dsp:txBody>
      <dsp:txXfrm>
        <a:off x="2978201" y="205362"/>
        <a:ext cx="1836743" cy="977563"/>
      </dsp:txXfrm>
    </dsp:sp>
    <dsp:sp modelId="{9FF776AF-0EA8-4D99-9EAC-091A097A00BC}">
      <dsp:nvSpPr>
        <dsp:cNvPr id="0" name=""/>
        <dsp:cNvSpPr/>
      </dsp:nvSpPr>
      <dsp:spPr>
        <a:xfrm rot="148352">
          <a:off x="4805636" y="2349469"/>
          <a:ext cx="181953" cy="470044"/>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s New Roman" pitchFamily="18" charset="0"/>
            <a:cs typeface="Times New Roman" pitchFamily="18" charset="0"/>
          </a:endParaRPr>
        </a:p>
      </dsp:txBody>
      <dsp:txXfrm>
        <a:off x="4805661" y="2442301"/>
        <a:ext cx="127367" cy="282026"/>
      </dsp:txXfrm>
    </dsp:sp>
    <dsp:sp modelId="{9869AB34-F0E2-4371-9454-5B3B5207ECD6}">
      <dsp:nvSpPr>
        <dsp:cNvPr id="0" name=""/>
        <dsp:cNvSpPr/>
      </dsp:nvSpPr>
      <dsp:spPr>
        <a:xfrm>
          <a:off x="5070338" y="1757012"/>
          <a:ext cx="2716122" cy="1787246"/>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a:solidFill>
                <a:srgbClr val="002060"/>
              </a:solidFill>
              <a:latin typeface="Arial" panose="020B0604020202020204" pitchFamily="34" charset="0"/>
              <a:ea typeface="+mn-ea"/>
              <a:cs typeface="Arial" panose="020B0604020202020204" pitchFamily="34" charset="0"/>
            </a:rPr>
            <a:t>Mục </a:t>
          </a:r>
          <a:r>
            <a:rPr lang="en-US" sz="2000" b="0" kern="1200" err="1">
              <a:solidFill>
                <a:srgbClr val="002060"/>
              </a:solidFill>
              <a:latin typeface="Arial" panose="020B0604020202020204" pitchFamily="34" charset="0"/>
              <a:ea typeface="+mn-ea"/>
              <a:cs typeface="Arial" panose="020B0604020202020204" pitchFamily="34" charset="0"/>
            </a:rPr>
            <a:t>tiêu</a:t>
          </a:r>
          <a:r>
            <a:rPr lang="en-US" sz="2000" b="0" kern="1200">
              <a:solidFill>
                <a:srgbClr val="002060"/>
              </a:solidFill>
              <a:latin typeface="Arial" panose="020B0604020202020204" pitchFamily="34" charset="0"/>
              <a:ea typeface="+mn-ea"/>
              <a:cs typeface="Arial" panose="020B0604020202020204" pitchFamily="34" charset="0"/>
            </a:rPr>
            <a:t>: </a:t>
          </a:r>
          <a:r>
            <a:rPr lang="en-US" sz="2000" b="0" kern="1200" err="1">
              <a:solidFill>
                <a:srgbClr val="002060"/>
              </a:solidFill>
              <a:latin typeface="Arial" panose="020B0604020202020204" pitchFamily="34" charset="0"/>
              <a:ea typeface="+mn-ea"/>
              <a:cs typeface="Arial" panose="020B0604020202020204" pitchFamily="34" charset="0"/>
            </a:rPr>
            <a:t>Củng</a:t>
          </a:r>
          <a:r>
            <a:rPr lang="en-US" sz="2000" b="0" kern="1200">
              <a:solidFill>
                <a:srgbClr val="002060"/>
              </a:solidFill>
              <a:latin typeface="Arial" panose="020B0604020202020204" pitchFamily="34" charset="0"/>
              <a:ea typeface="+mn-ea"/>
              <a:cs typeface="Arial" panose="020B0604020202020204" pitchFamily="34" charset="0"/>
            </a:rPr>
            <a:t> cố kiến thức, phát triển kĩ năng</a:t>
          </a:r>
        </a:p>
      </dsp:txBody>
      <dsp:txXfrm>
        <a:off x="5468105" y="2018748"/>
        <a:ext cx="1920588" cy="1263774"/>
      </dsp:txXfrm>
    </dsp:sp>
    <dsp:sp modelId="{3482FF8B-9CF7-4E1F-958D-9B7C8ABB115F}">
      <dsp:nvSpPr>
        <dsp:cNvPr id="0" name=""/>
        <dsp:cNvSpPr/>
      </dsp:nvSpPr>
      <dsp:spPr>
        <a:xfrm rot="5350701">
          <a:off x="3702241" y="3288759"/>
          <a:ext cx="358837" cy="470044"/>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s New Roman" pitchFamily="18" charset="0"/>
            <a:cs typeface="Times New Roman" pitchFamily="18" charset="0"/>
          </a:endParaRPr>
        </a:p>
      </dsp:txBody>
      <dsp:txXfrm>
        <a:off x="3755295" y="3328948"/>
        <a:ext cx="251186" cy="282026"/>
      </dsp:txXfrm>
    </dsp:sp>
    <dsp:sp modelId="{13D0B615-BC5E-44CF-A6FD-B8BF47CAA08B}">
      <dsp:nvSpPr>
        <dsp:cNvPr id="0" name=""/>
        <dsp:cNvSpPr/>
      </dsp:nvSpPr>
      <dsp:spPr>
        <a:xfrm>
          <a:off x="2167080" y="3872415"/>
          <a:ext cx="3458986" cy="1382483"/>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a:solidFill>
                <a:srgbClr val="002060"/>
              </a:solidFill>
              <a:latin typeface="Arial" panose="020B0604020202020204" pitchFamily="34" charset="0"/>
              <a:cs typeface="Arial" panose="020B0604020202020204" pitchFamily="34" charset="0"/>
            </a:rPr>
            <a:t>N</a:t>
          </a:r>
          <a:r>
            <a:rPr lang="en-US" sz="2000" b="0" kern="1200">
              <a:solidFill>
                <a:srgbClr val="002060"/>
              </a:solidFill>
              <a:latin typeface="Arial" panose="020B0604020202020204" pitchFamily="34" charset="0"/>
              <a:cs typeface="Arial" panose="020B0604020202020204" pitchFamily="34" charset="0"/>
            </a:rPr>
            <a:t>hiệm vụ học tập: câu hỏi, bài tập thực hành (tự luận, trắc nghiệm)</a:t>
          </a:r>
        </a:p>
      </dsp:txBody>
      <dsp:txXfrm>
        <a:off x="2673637" y="4074875"/>
        <a:ext cx="2445872" cy="977563"/>
      </dsp:txXfrm>
    </dsp:sp>
    <dsp:sp modelId="{7C332099-880C-4990-908B-555F5FF70546}">
      <dsp:nvSpPr>
        <dsp:cNvPr id="0" name=""/>
        <dsp:cNvSpPr/>
      </dsp:nvSpPr>
      <dsp:spPr>
        <a:xfrm rot="10648224">
          <a:off x="2721359" y="2351242"/>
          <a:ext cx="200499" cy="470044"/>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s New Roman" pitchFamily="18" charset="0"/>
            <a:cs typeface="Times New Roman" pitchFamily="18" charset="0"/>
          </a:endParaRPr>
        </a:p>
      </dsp:txBody>
      <dsp:txXfrm rot="10800000">
        <a:off x="2781480" y="2443924"/>
        <a:ext cx="140349" cy="282026"/>
      </dsp:txXfrm>
    </dsp:sp>
    <dsp:sp modelId="{11CBB3C8-D1D3-4A65-A0D6-826385D9C4A5}">
      <dsp:nvSpPr>
        <dsp:cNvPr id="0" name=""/>
        <dsp:cNvSpPr/>
      </dsp:nvSpPr>
      <dsp:spPr>
        <a:xfrm>
          <a:off x="100006" y="1670733"/>
          <a:ext cx="2529017" cy="1959807"/>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a:solidFill>
                <a:srgbClr val="002060"/>
              </a:solidFill>
              <a:latin typeface="Arial" panose="020B0604020202020204" pitchFamily="34" charset="0"/>
              <a:cs typeface="Arial" panose="020B0604020202020204" pitchFamily="34" charset="0"/>
            </a:rPr>
            <a:t>Hình thức linh hoạt: cá nhân, nhóm</a:t>
          </a:r>
        </a:p>
      </dsp:txBody>
      <dsp:txXfrm>
        <a:off x="470372" y="1957740"/>
        <a:ext cx="1788285" cy="13857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4A7EA-509A-4216-A4AE-87186251E59C}">
      <dsp:nvSpPr>
        <dsp:cNvPr id="0" name=""/>
        <dsp:cNvSpPr/>
      </dsp:nvSpPr>
      <dsp:spPr>
        <a:xfrm>
          <a:off x="3073382" y="1422391"/>
          <a:ext cx="1984445" cy="110446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002060"/>
              </a:solidFill>
              <a:latin typeface="Arial" panose="020B0604020202020204" pitchFamily="34" charset="0"/>
              <a:ea typeface="+mn-ea"/>
              <a:cs typeface="Arial" panose="020B0604020202020204" pitchFamily="34" charset="0"/>
            </a:rPr>
            <a:t>VẬN DỤNG</a:t>
          </a:r>
        </a:p>
      </dsp:txBody>
      <dsp:txXfrm>
        <a:off x="3127297" y="1476306"/>
        <a:ext cx="1876615" cy="996631"/>
      </dsp:txXfrm>
    </dsp:sp>
    <dsp:sp modelId="{0D12FE78-F7C0-48BA-8CC4-DB8227031E86}">
      <dsp:nvSpPr>
        <dsp:cNvPr id="0" name=""/>
        <dsp:cNvSpPr/>
      </dsp:nvSpPr>
      <dsp:spPr>
        <a:xfrm rot="16182093">
          <a:off x="3900007" y="1260515"/>
          <a:ext cx="323757" cy="0"/>
        </a:xfrm>
        <a:custGeom>
          <a:avLst/>
          <a:gdLst/>
          <a:ahLst/>
          <a:cxnLst/>
          <a:rect l="0" t="0" r="0" b="0"/>
          <a:pathLst>
            <a:path>
              <a:moveTo>
                <a:pt x="0" y="0"/>
              </a:moveTo>
              <a:lnTo>
                <a:pt x="323757"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20AAF1-4086-458D-8433-B8B93CCA9620}">
      <dsp:nvSpPr>
        <dsp:cNvPr id="0" name=""/>
        <dsp:cNvSpPr/>
      </dsp:nvSpPr>
      <dsp:spPr>
        <a:xfrm>
          <a:off x="1346096" y="16638"/>
          <a:ext cx="5424256" cy="1082000"/>
        </a:xfrm>
        <a:prstGeom prst="roundRect">
          <a:avLst/>
        </a:prstGeom>
        <a:solidFill>
          <a:schemeClr val="accent2">
            <a:hueOff val="37813"/>
            <a:satOff val="4346"/>
            <a:lumOff val="-34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0" kern="1200">
              <a:solidFill>
                <a:srgbClr val="002060"/>
              </a:solidFill>
              <a:latin typeface="Arial" panose="020B0604020202020204" pitchFamily="34" charset="0"/>
              <a:ea typeface="+mn-ea"/>
              <a:cs typeface="Arial" panose="020B0604020202020204" pitchFamily="34" charset="0"/>
            </a:rPr>
            <a:t>Thường làm ở nhà, ưu tiên hình thức cá nhân, dung lượng hợp </a:t>
          </a:r>
          <a:r>
            <a:rPr lang="en-US" sz="2000" b="0" kern="1200" err="1">
              <a:solidFill>
                <a:srgbClr val="002060"/>
              </a:solidFill>
              <a:latin typeface="Arial" panose="020B0604020202020204" pitchFamily="34" charset="0"/>
              <a:ea typeface="+mn-ea"/>
              <a:cs typeface="Arial" panose="020B0604020202020204" pitchFamily="34" charset="0"/>
            </a:rPr>
            <a:t>lí</a:t>
          </a:r>
          <a:r>
            <a:rPr lang="en-US" sz="2000" b="0" kern="1200">
              <a:solidFill>
                <a:srgbClr val="002060"/>
              </a:solidFill>
              <a:latin typeface="Arial" panose="020B0604020202020204" pitchFamily="34" charset="0"/>
              <a:ea typeface="+mn-ea"/>
              <a:cs typeface="Arial" panose="020B0604020202020204" pitchFamily="34" charset="0"/>
            </a:rPr>
            <a:t> </a:t>
          </a:r>
        </a:p>
        <a:p>
          <a:pPr marL="0" lvl="0" indent="0" algn="ctr" defTabSz="889000">
            <a:lnSpc>
              <a:spcPct val="90000"/>
            </a:lnSpc>
            <a:spcBef>
              <a:spcPct val="0"/>
            </a:spcBef>
            <a:spcAft>
              <a:spcPct val="35000"/>
            </a:spcAft>
            <a:buNone/>
          </a:pPr>
          <a:r>
            <a:rPr lang="en-US" sz="2000" b="0" kern="1200">
              <a:solidFill>
                <a:srgbClr val="002060"/>
              </a:solidFill>
              <a:latin typeface="Arial" panose="020B0604020202020204" pitchFamily="34" charset="0"/>
              <a:ea typeface="+mn-ea"/>
              <a:cs typeface="Arial" panose="020B0604020202020204" pitchFamily="34" charset="0"/>
            </a:rPr>
            <a:t>(1 đến 2 </a:t>
          </a:r>
          <a:r>
            <a:rPr lang="en-US" sz="2000" b="0" kern="1200" err="1">
              <a:solidFill>
                <a:srgbClr val="002060"/>
              </a:solidFill>
              <a:latin typeface="Arial" panose="020B0604020202020204" pitchFamily="34" charset="0"/>
              <a:ea typeface="+mn-ea"/>
              <a:cs typeface="Arial" panose="020B0604020202020204" pitchFamily="34" charset="0"/>
            </a:rPr>
            <a:t>nhiệm</a:t>
          </a:r>
          <a:r>
            <a:rPr lang="en-US" sz="2000" b="0" kern="1200">
              <a:solidFill>
                <a:srgbClr val="002060"/>
              </a:solidFill>
              <a:latin typeface="Arial" panose="020B0604020202020204" pitchFamily="34" charset="0"/>
              <a:ea typeface="+mn-ea"/>
              <a:cs typeface="Arial" panose="020B0604020202020204" pitchFamily="34" charset="0"/>
            </a:rPr>
            <a:t> </a:t>
          </a:r>
          <a:r>
            <a:rPr lang="en-US" sz="2000" b="0" kern="1200" err="1">
              <a:solidFill>
                <a:srgbClr val="002060"/>
              </a:solidFill>
              <a:latin typeface="Arial" panose="020B0604020202020204" pitchFamily="34" charset="0"/>
              <a:ea typeface="+mn-ea"/>
              <a:cs typeface="Arial" panose="020B0604020202020204" pitchFamily="34" charset="0"/>
            </a:rPr>
            <a:t>vụ</a:t>
          </a:r>
          <a:r>
            <a:rPr lang="en-US" sz="2000" b="0" kern="1200">
              <a:solidFill>
                <a:srgbClr val="002060"/>
              </a:solidFill>
              <a:latin typeface="Arial" panose="020B0604020202020204" pitchFamily="34" charset="0"/>
              <a:ea typeface="+mn-ea"/>
              <a:cs typeface="Arial" panose="020B0604020202020204" pitchFamily="34" charset="0"/>
            </a:rPr>
            <a:t>)</a:t>
          </a:r>
        </a:p>
      </dsp:txBody>
      <dsp:txXfrm>
        <a:off x="1398915" y="69457"/>
        <a:ext cx="5318618" cy="976362"/>
      </dsp:txXfrm>
    </dsp:sp>
    <dsp:sp modelId="{DE3D0D87-2735-40D3-A5BA-A0EC99E9D781}">
      <dsp:nvSpPr>
        <dsp:cNvPr id="0" name=""/>
        <dsp:cNvSpPr/>
      </dsp:nvSpPr>
      <dsp:spPr>
        <a:xfrm rot="2302147">
          <a:off x="4694959" y="2722752"/>
          <a:ext cx="631195" cy="0"/>
        </a:xfrm>
        <a:custGeom>
          <a:avLst/>
          <a:gdLst/>
          <a:ahLst/>
          <a:cxnLst/>
          <a:rect l="0" t="0" r="0" b="0"/>
          <a:pathLst>
            <a:path>
              <a:moveTo>
                <a:pt x="0" y="0"/>
              </a:moveTo>
              <a:lnTo>
                <a:pt x="631195"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48DBEA-6F3B-4CF0-A91F-47927732200D}">
      <dsp:nvSpPr>
        <dsp:cNvPr id="0" name=""/>
        <dsp:cNvSpPr/>
      </dsp:nvSpPr>
      <dsp:spPr>
        <a:xfrm>
          <a:off x="4578695" y="2918651"/>
          <a:ext cx="3168202" cy="1432687"/>
        </a:xfrm>
        <a:prstGeom prst="roundRect">
          <a:avLst/>
        </a:prstGeom>
        <a:solidFill>
          <a:schemeClr val="accent2">
            <a:hueOff val="75626"/>
            <a:satOff val="8693"/>
            <a:lumOff val="-69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0" kern="1200">
              <a:solidFill>
                <a:srgbClr val="002060"/>
              </a:solidFill>
              <a:latin typeface="Arial" panose="020B0604020202020204" pitchFamily="34" charset="0"/>
              <a:cs typeface="Arial" panose="020B0604020202020204" pitchFamily="34" charset="0"/>
            </a:rPr>
            <a:t>Mục </a:t>
          </a:r>
          <a:r>
            <a:rPr lang="en-US" sz="2000" b="0" kern="1200" err="1">
              <a:solidFill>
                <a:srgbClr val="002060"/>
              </a:solidFill>
              <a:latin typeface="Arial" panose="020B0604020202020204" pitchFamily="34" charset="0"/>
              <a:cs typeface="Arial" panose="020B0604020202020204" pitchFamily="34" charset="0"/>
            </a:rPr>
            <a:t>tiêu</a:t>
          </a:r>
          <a:r>
            <a:rPr lang="en-US" sz="2000" b="0" kern="1200">
              <a:solidFill>
                <a:srgbClr val="002060"/>
              </a:solidFill>
              <a:latin typeface="Arial" panose="020B0604020202020204" pitchFamily="34" charset="0"/>
              <a:cs typeface="Arial" panose="020B0604020202020204" pitchFamily="34" charset="0"/>
            </a:rPr>
            <a:t>: </a:t>
          </a:r>
          <a:r>
            <a:rPr lang="en-US" sz="2000" b="0" kern="1200" err="1">
              <a:solidFill>
                <a:srgbClr val="002060"/>
              </a:solidFill>
              <a:latin typeface="Arial" panose="020B0604020202020204" pitchFamily="34" charset="0"/>
              <a:cs typeface="Arial" panose="020B0604020202020204" pitchFamily="34" charset="0"/>
            </a:rPr>
            <a:t>Vận</a:t>
          </a:r>
          <a:r>
            <a:rPr lang="en-US" sz="2000" b="0" kern="1200">
              <a:solidFill>
                <a:srgbClr val="002060"/>
              </a:solidFill>
              <a:latin typeface="Arial" panose="020B0604020202020204" pitchFamily="34" charset="0"/>
              <a:cs typeface="Arial" panose="020B0604020202020204" pitchFamily="34" charset="0"/>
            </a:rPr>
            <a:t> dụng kiến thức đã học vào thực tiễn </a:t>
          </a:r>
        </a:p>
      </dsp:txBody>
      <dsp:txXfrm>
        <a:off x="4648633" y="2988589"/>
        <a:ext cx="3028326" cy="1292811"/>
      </dsp:txXfrm>
    </dsp:sp>
    <dsp:sp modelId="{6D2C8104-D253-49B8-8C04-46E04DE04E76}">
      <dsp:nvSpPr>
        <dsp:cNvPr id="0" name=""/>
        <dsp:cNvSpPr/>
      </dsp:nvSpPr>
      <dsp:spPr>
        <a:xfrm rot="8635867">
          <a:off x="2887282" y="2663650"/>
          <a:ext cx="464700" cy="0"/>
        </a:xfrm>
        <a:custGeom>
          <a:avLst/>
          <a:gdLst/>
          <a:ahLst/>
          <a:cxnLst/>
          <a:rect l="0" t="0" r="0" b="0"/>
          <a:pathLst>
            <a:path>
              <a:moveTo>
                <a:pt x="0" y="0"/>
              </a:moveTo>
              <a:lnTo>
                <a:pt x="464700"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44CAEA-6574-4121-8D4A-B6C2375EDED2}">
      <dsp:nvSpPr>
        <dsp:cNvPr id="0" name=""/>
        <dsp:cNvSpPr/>
      </dsp:nvSpPr>
      <dsp:spPr>
        <a:xfrm>
          <a:off x="62864" y="2800448"/>
          <a:ext cx="3627701" cy="1537038"/>
        </a:xfrm>
        <a:prstGeom prst="roundRect">
          <a:avLst/>
        </a:prstGeom>
        <a:solidFill>
          <a:schemeClr val="accent2">
            <a:hueOff val="113439"/>
            <a:satOff val="13039"/>
            <a:lumOff val="-1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0" kern="1200">
              <a:solidFill>
                <a:srgbClr val="002060"/>
              </a:solidFill>
              <a:latin typeface="Arial" panose="020B0604020202020204" pitchFamily="34" charset="0"/>
              <a:cs typeface="Arial" panose="020B0604020202020204" pitchFamily="34" charset="0"/>
            </a:rPr>
            <a:t>Nhiệm vụ: </a:t>
          </a:r>
          <a:r>
            <a:rPr lang="en-US" sz="2000" b="0" kern="1200" err="1">
              <a:solidFill>
                <a:srgbClr val="002060"/>
              </a:solidFill>
              <a:latin typeface="Arial" panose="020B0604020202020204" pitchFamily="34" charset="0"/>
              <a:cs typeface="Arial" panose="020B0604020202020204" pitchFamily="34" charset="0"/>
            </a:rPr>
            <a:t>phát</a:t>
          </a:r>
          <a:r>
            <a:rPr lang="en-US" sz="2000" b="0" kern="1200">
              <a:solidFill>
                <a:srgbClr val="002060"/>
              </a:solidFill>
              <a:latin typeface="Arial" panose="020B0604020202020204" pitchFamily="34" charset="0"/>
              <a:cs typeface="Arial" panose="020B0604020202020204" pitchFamily="34" charset="0"/>
            </a:rPr>
            <a:t> hiện các vấn đề trong thực tiễn gắn với bài </a:t>
          </a:r>
          <a:r>
            <a:rPr lang="en-US" sz="2000" b="0" kern="1200" err="1">
              <a:solidFill>
                <a:srgbClr val="002060"/>
              </a:solidFill>
              <a:latin typeface="Arial" panose="020B0604020202020204" pitchFamily="34" charset="0"/>
              <a:cs typeface="Arial" panose="020B0604020202020204" pitchFamily="34" charset="0"/>
            </a:rPr>
            <a:t>học</a:t>
          </a:r>
          <a:r>
            <a:rPr lang="en-US" sz="2000" b="0" kern="1200">
              <a:solidFill>
                <a:srgbClr val="002060"/>
              </a:solidFill>
              <a:latin typeface="Arial" panose="020B0604020202020204" pitchFamily="34" charset="0"/>
              <a:cs typeface="Arial" panose="020B0604020202020204" pitchFamily="34" charset="0"/>
            </a:rPr>
            <a:t> (</a:t>
          </a:r>
          <a:r>
            <a:rPr lang="en-US" sz="2000" b="0" kern="1200" err="1">
              <a:solidFill>
                <a:srgbClr val="002060"/>
              </a:solidFill>
              <a:latin typeface="Arial" panose="020B0604020202020204" pitchFamily="34" charset="0"/>
              <a:cs typeface="Arial" panose="020B0604020202020204" pitchFamily="34" charset="0"/>
            </a:rPr>
            <a:t>viết</a:t>
          </a:r>
          <a:r>
            <a:rPr lang="en-US" sz="2000" b="0" kern="1200">
              <a:solidFill>
                <a:srgbClr val="002060"/>
              </a:solidFill>
              <a:latin typeface="Arial" panose="020B0604020202020204" pitchFamily="34" charset="0"/>
              <a:cs typeface="Arial" panose="020B0604020202020204" pitchFamily="34" charset="0"/>
            </a:rPr>
            <a:t>, đọc,…)</a:t>
          </a:r>
        </a:p>
      </dsp:txBody>
      <dsp:txXfrm>
        <a:off x="137896" y="2875480"/>
        <a:ext cx="3477637" cy="13869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E6FCE-68FC-4A5F-BE43-BD597FC14BC2}">
      <dsp:nvSpPr>
        <dsp:cNvPr id="0" name=""/>
        <dsp:cNvSpPr/>
      </dsp:nvSpPr>
      <dsp:spPr>
        <a:xfrm>
          <a:off x="2458721" y="956390"/>
          <a:ext cx="4481009" cy="4481009"/>
        </a:xfrm>
        <a:prstGeom prst="blockArc">
          <a:avLst>
            <a:gd name="adj1" fmla="val 11337383"/>
            <a:gd name="adj2" fmla="val 16769984"/>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448032-EF27-4747-AB2C-856349E38F50}">
      <dsp:nvSpPr>
        <dsp:cNvPr id="0" name=""/>
        <dsp:cNvSpPr/>
      </dsp:nvSpPr>
      <dsp:spPr>
        <a:xfrm>
          <a:off x="2482001" y="493623"/>
          <a:ext cx="4481009" cy="4481009"/>
        </a:xfrm>
        <a:prstGeom prst="blockArc">
          <a:avLst>
            <a:gd name="adj1" fmla="val 4840142"/>
            <a:gd name="adj2" fmla="val 10608201"/>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0C544A-F3D5-4B31-9775-6436DF65F04E}">
      <dsp:nvSpPr>
        <dsp:cNvPr id="0" name=""/>
        <dsp:cNvSpPr/>
      </dsp:nvSpPr>
      <dsp:spPr>
        <a:xfrm>
          <a:off x="3195553" y="494259"/>
          <a:ext cx="4481009" cy="4481009"/>
        </a:xfrm>
        <a:prstGeom prst="blockArc">
          <a:avLst>
            <a:gd name="adj1" fmla="val 280051"/>
            <a:gd name="adj2" fmla="val 596599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F86C50-5BEF-43C2-B85B-14D2F69B8CB4}">
      <dsp:nvSpPr>
        <dsp:cNvPr id="0" name=""/>
        <dsp:cNvSpPr/>
      </dsp:nvSpPr>
      <dsp:spPr>
        <a:xfrm>
          <a:off x="3206240" y="952039"/>
          <a:ext cx="4481009" cy="4481009"/>
        </a:xfrm>
        <a:prstGeom prst="blockArc">
          <a:avLst>
            <a:gd name="adj1" fmla="val 15590005"/>
            <a:gd name="adj2" fmla="val 21159473"/>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B5A29A-D089-46C4-8CD1-550A193D3D01}">
      <dsp:nvSpPr>
        <dsp:cNvPr id="0" name=""/>
        <dsp:cNvSpPr/>
      </dsp:nvSpPr>
      <dsp:spPr>
        <a:xfrm>
          <a:off x="3584101" y="1786345"/>
          <a:ext cx="2827797" cy="2253023"/>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altLang="en-US" sz="3200" b="1" kern="1200">
              <a:solidFill>
                <a:srgbClr val="FF0000"/>
              </a:solidFill>
            </a:rPr>
            <a:t>TẬP HAI</a:t>
          </a:r>
          <a:endParaRPr lang="en-US" sz="3200" kern="1200"/>
        </a:p>
      </dsp:txBody>
      <dsp:txXfrm>
        <a:off x="3998222" y="2116293"/>
        <a:ext cx="1999555" cy="1593127"/>
      </dsp:txXfrm>
    </dsp:sp>
    <dsp:sp modelId="{280D07B9-FF02-4B9B-939A-1706EEA47B05}">
      <dsp:nvSpPr>
        <dsp:cNvPr id="0" name=""/>
        <dsp:cNvSpPr/>
      </dsp:nvSpPr>
      <dsp:spPr>
        <a:xfrm>
          <a:off x="3294898" y="95987"/>
          <a:ext cx="3531076" cy="1884674"/>
        </a:xfrm>
        <a:prstGeom prst="ellipse">
          <a:avLst/>
        </a:prstGeom>
        <a:solidFill>
          <a:srgbClr val="CC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en-US" sz="2000" b="1" i="0" kern="1200" dirty="0" err="1">
              <a:solidFill>
                <a:schemeClr val="bg1"/>
              </a:solidFill>
              <a:latin typeface="+mn-lt"/>
              <a:cs typeface="Times New Roman" panose="02020603050405020304" pitchFamily="18" charset="0"/>
            </a:rPr>
            <a:t>Bài</a:t>
          </a:r>
          <a:r>
            <a:rPr lang="en-US" altLang="en-US" sz="2000" b="1" i="0" kern="1200" dirty="0">
              <a:solidFill>
                <a:schemeClr val="bg1"/>
              </a:solidFill>
              <a:latin typeface="+mn-lt"/>
              <a:cs typeface="Times New Roman" panose="02020603050405020304" pitchFamily="18" charset="0"/>
            </a:rPr>
            <a:t> 6</a:t>
          </a:r>
          <a:r>
            <a:rPr lang="en-US" altLang="en-US" sz="2000" b="1" i="0"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Nguyễn</a:t>
          </a:r>
          <a:r>
            <a:rPr lang="en-US" altLang="en-US" sz="2000" b="1" i="1" kern="1200" dirty="0">
              <a:solidFill>
                <a:schemeClr val="bg1"/>
              </a:solidFill>
              <a:latin typeface="+mn-lt"/>
              <a:cs typeface="Calibri" panose="020F0502020204030204" pitchFamily="34" charset="0"/>
            </a:rPr>
            <a:t> Du – “</a:t>
          </a:r>
          <a:r>
            <a:rPr lang="en-US" altLang="en-US" sz="2000" b="1" i="1" kern="1200" dirty="0" err="1">
              <a:solidFill>
                <a:schemeClr val="bg1"/>
              </a:solidFill>
              <a:latin typeface="+mn-lt"/>
              <a:cs typeface="Calibri" panose="020F0502020204030204" pitchFamily="34" charset="0"/>
            </a:rPr>
            <a:t>Những</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điều</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trông</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thấy</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mà</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đau</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đớn</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lòng</a:t>
          </a:r>
          <a:r>
            <a:rPr lang="en-US" altLang="en-US" sz="2000" b="1" i="1" kern="1200" dirty="0">
              <a:solidFill>
                <a:schemeClr val="bg1"/>
              </a:solidFill>
              <a:latin typeface="+mn-lt"/>
              <a:cs typeface="Calibri" panose="020F0502020204030204" pitchFamily="34" charset="0"/>
            </a:rPr>
            <a:t>”</a:t>
          </a:r>
          <a:endParaRPr lang="en-US" sz="2000" i="1" kern="1200" dirty="0">
            <a:latin typeface="+mn-lt"/>
          </a:endParaRPr>
        </a:p>
      </dsp:txBody>
      <dsp:txXfrm>
        <a:off x="3812012" y="371991"/>
        <a:ext cx="2496848" cy="1332666"/>
      </dsp:txXfrm>
    </dsp:sp>
    <dsp:sp modelId="{020551FE-4427-4765-8446-15FB1FC25097}">
      <dsp:nvSpPr>
        <dsp:cNvPr id="0" name=""/>
        <dsp:cNvSpPr/>
      </dsp:nvSpPr>
      <dsp:spPr>
        <a:xfrm>
          <a:off x="6059175" y="1916523"/>
          <a:ext cx="3116417" cy="1992668"/>
        </a:xfrm>
        <a:prstGeom prst="ellipse">
          <a:avLst/>
        </a:prstGeom>
        <a:solidFill>
          <a:srgbClr val="FC920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en-US" sz="2000" b="1" i="0" kern="1200" dirty="0" err="1">
              <a:solidFill>
                <a:schemeClr val="bg1"/>
              </a:solidFill>
              <a:latin typeface="+mn-lt"/>
              <a:cs typeface="Times New Roman" panose="02020603050405020304" pitchFamily="18" charset="0"/>
            </a:rPr>
            <a:t>Bài</a:t>
          </a:r>
          <a:r>
            <a:rPr lang="en-US" altLang="en-US" sz="2000" b="1" i="0" kern="1200" dirty="0">
              <a:solidFill>
                <a:schemeClr val="bg1"/>
              </a:solidFill>
              <a:latin typeface="+mn-lt"/>
              <a:cs typeface="Times New Roman" panose="02020603050405020304" pitchFamily="18" charset="0"/>
            </a:rPr>
            <a:t> 7</a:t>
          </a:r>
          <a:r>
            <a:rPr lang="en-US" altLang="en-US" sz="2000" b="1" i="0"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Ghi</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chép</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và</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tưởng</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tượng</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trong</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kí</a:t>
          </a:r>
          <a:endParaRPr lang="en-US" sz="2000" kern="1200" dirty="0">
            <a:latin typeface="+mn-lt"/>
          </a:endParaRPr>
        </a:p>
      </dsp:txBody>
      <dsp:txXfrm>
        <a:off x="6515564" y="2208342"/>
        <a:ext cx="2203639" cy="1409030"/>
      </dsp:txXfrm>
    </dsp:sp>
    <dsp:sp modelId="{2C74F02D-4720-4B75-87FF-9508684F1C1E}">
      <dsp:nvSpPr>
        <dsp:cNvPr id="0" name=""/>
        <dsp:cNvSpPr/>
      </dsp:nvSpPr>
      <dsp:spPr>
        <a:xfrm>
          <a:off x="3239367" y="3956435"/>
          <a:ext cx="3675977" cy="1874636"/>
        </a:xfrm>
        <a:prstGeom prst="ellipse">
          <a:avLst/>
        </a:prstGeom>
        <a:solidFill>
          <a:srgbClr val="1D932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US" altLang="en-US" sz="2000" b="1" i="0" kern="1200" dirty="0" err="1">
              <a:solidFill>
                <a:schemeClr val="bg1"/>
              </a:solidFill>
              <a:latin typeface="+mn-lt"/>
              <a:cs typeface="Times New Roman" panose="02020603050405020304" pitchFamily="18" charset="0"/>
            </a:rPr>
            <a:t>Bài</a:t>
          </a:r>
          <a:r>
            <a:rPr lang="en-US" altLang="en-US" sz="2000" b="1" i="0" kern="1200" dirty="0">
              <a:solidFill>
                <a:schemeClr val="bg1"/>
              </a:solidFill>
              <a:latin typeface="+mn-lt"/>
              <a:cs typeface="Times New Roman" panose="02020603050405020304" pitchFamily="18" charset="0"/>
            </a:rPr>
            <a:t> 8</a:t>
          </a:r>
          <a:r>
            <a:rPr lang="en-US" altLang="en-US" sz="2000" b="1" i="0" kern="1200" dirty="0">
              <a:solidFill>
                <a:schemeClr val="bg1"/>
              </a:solidFill>
              <a:latin typeface="+mn-lt"/>
            </a:rPr>
            <a:t>. </a:t>
          </a:r>
          <a:r>
            <a:rPr lang="en-US" altLang="en-US" sz="2000" b="1" i="1" kern="1200" dirty="0" err="1">
              <a:solidFill>
                <a:schemeClr val="bg1"/>
              </a:solidFill>
              <a:latin typeface="+mn-lt"/>
            </a:rPr>
            <a:t>Cấu</a:t>
          </a:r>
          <a:r>
            <a:rPr lang="en-US" altLang="en-US" sz="2000" b="1" i="1" kern="1200" dirty="0">
              <a:solidFill>
                <a:schemeClr val="bg1"/>
              </a:solidFill>
              <a:latin typeface="+mn-lt"/>
            </a:rPr>
            <a:t> </a:t>
          </a:r>
          <a:r>
            <a:rPr lang="en-US" altLang="en-US" sz="2000" b="1" i="1" kern="1200" dirty="0" err="1">
              <a:solidFill>
                <a:schemeClr val="bg1"/>
              </a:solidFill>
              <a:latin typeface="+mn-lt"/>
            </a:rPr>
            <a:t>trúc</a:t>
          </a:r>
          <a:r>
            <a:rPr lang="en-US" altLang="en-US" sz="2000" b="1" i="1" kern="1200" dirty="0">
              <a:solidFill>
                <a:schemeClr val="bg1"/>
              </a:solidFill>
              <a:latin typeface="+mn-lt"/>
            </a:rPr>
            <a:t> </a:t>
          </a:r>
          <a:r>
            <a:rPr lang="en-US" altLang="en-US" sz="2000" b="1" i="1" kern="1200" dirty="0" err="1">
              <a:solidFill>
                <a:schemeClr val="bg1"/>
              </a:solidFill>
              <a:latin typeface="+mn-lt"/>
            </a:rPr>
            <a:t>của</a:t>
          </a:r>
          <a:r>
            <a:rPr lang="en-US" altLang="en-US" sz="2000" b="1" i="1" kern="1200" dirty="0">
              <a:solidFill>
                <a:schemeClr val="bg1"/>
              </a:solidFill>
              <a:latin typeface="+mn-lt"/>
            </a:rPr>
            <a:t> </a:t>
          </a:r>
        </a:p>
        <a:p>
          <a:pPr marL="0" lvl="0" indent="0" algn="ctr" defTabSz="889000">
            <a:lnSpc>
              <a:spcPct val="90000"/>
            </a:lnSpc>
            <a:spcBef>
              <a:spcPct val="0"/>
            </a:spcBef>
            <a:spcAft>
              <a:spcPts val="0"/>
            </a:spcAft>
            <a:buNone/>
          </a:pPr>
          <a:r>
            <a:rPr lang="en-US" altLang="en-US" sz="2000" b="1" i="1" kern="1200" dirty="0" err="1">
              <a:solidFill>
                <a:schemeClr val="bg1"/>
              </a:solidFill>
              <a:latin typeface="+mn-lt"/>
            </a:rPr>
            <a:t>văn</a:t>
          </a:r>
          <a:r>
            <a:rPr lang="en-US" altLang="en-US" sz="2000" b="1" i="1" kern="1200" dirty="0">
              <a:solidFill>
                <a:schemeClr val="bg1"/>
              </a:solidFill>
              <a:latin typeface="+mn-lt"/>
            </a:rPr>
            <a:t> </a:t>
          </a:r>
          <a:r>
            <a:rPr lang="en-US" altLang="en-US" sz="2000" b="1" i="1" kern="1200" dirty="0" err="1">
              <a:solidFill>
                <a:schemeClr val="bg1"/>
              </a:solidFill>
              <a:latin typeface="+mn-lt"/>
            </a:rPr>
            <a:t>bản</a:t>
          </a:r>
          <a:r>
            <a:rPr lang="en-US" altLang="en-US" sz="2000" b="1" i="1" kern="1200" dirty="0">
              <a:solidFill>
                <a:schemeClr val="bg1"/>
              </a:solidFill>
              <a:latin typeface="+mn-lt"/>
            </a:rPr>
            <a:t> </a:t>
          </a:r>
          <a:r>
            <a:rPr lang="en-US" altLang="en-US" sz="2000" b="1" i="1" kern="1200" dirty="0" err="1">
              <a:solidFill>
                <a:schemeClr val="bg1"/>
              </a:solidFill>
              <a:latin typeface="+mn-lt"/>
            </a:rPr>
            <a:t>thông</a:t>
          </a:r>
          <a:r>
            <a:rPr lang="en-US" altLang="en-US" sz="2000" b="1" i="1" kern="1200" dirty="0">
              <a:solidFill>
                <a:schemeClr val="bg1"/>
              </a:solidFill>
              <a:latin typeface="+mn-lt"/>
            </a:rPr>
            <a:t> tin</a:t>
          </a:r>
          <a:endParaRPr lang="en-US" sz="2000" kern="1200" dirty="0">
            <a:latin typeface="+mn-lt"/>
          </a:endParaRPr>
        </a:p>
      </dsp:txBody>
      <dsp:txXfrm>
        <a:off x="3777701" y="4230969"/>
        <a:ext cx="2599309" cy="1325568"/>
      </dsp:txXfrm>
    </dsp:sp>
    <dsp:sp modelId="{CA53E9AC-118A-4A3A-8CF3-07EB0C50DCA2}">
      <dsp:nvSpPr>
        <dsp:cNvPr id="0" name=""/>
        <dsp:cNvSpPr/>
      </dsp:nvSpPr>
      <dsp:spPr>
        <a:xfrm>
          <a:off x="1053710" y="1905821"/>
          <a:ext cx="2967232" cy="1900697"/>
        </a:xfrm>
        <a:prstGeom prst="ellips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US" altLang="en-US" sz="2000" b="1" i="0" kern="1200" dirty="0" err="1">
              <a:solidFill>
                <a:schemeClr val="bg1"/>
              </a:solidFill>
              <a:latin typeface="+mn-lt"/>
              <a:cs typeface="Times New Roman" panose="02020603050405020304" pitchFamily="18" charset="0"/>
            </a:rPr>
            <a:t>Bài</a:t>
          </a:r>
          <a:r>
            <a:rPr lang="en-US" altLang="en-US" sz="2000" b="1" i="0" kern="1200" dirty="0">
              <a:solidFill>
                <a:schemeClr val="bg1"/>
              </a:solidFill>
              <a:latin typeface="+mn-lt"/>
              <a:cs typeface="Times New Roman" panose="02020603050405020304" pitchFamily="18" charset="0"/>
            </a:rPr>
            <a:t> 9</a:t>
          </a:r>
          <a:r>
            <a:rPr lang="en-US" altLang="en-US" sz="2000" b="1" i="0"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Lựa</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chọn</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và</a:t>
          </a:r>
          <a:r>
            <a:rPr lang="en-US" altLang="en-US" sz="2000" b="1" i="1" kern="1200" dirty="0">
              <a:solidFill>
                <a:schemeClr val="bg1"/>
              </a:solidFill>
              <a:latin typeface="+mn-lt"/>
              <a:cs typeface="Calibri" panose="020F0502020204030204" pitchFamily="34" charset="0"/>
            </a:rPr>
            <a:t> </a:t>
          </a:r>
        </a:p>
        <a:p>
          <a:pPr marL="0" lvl="0" indent="0" algn="ctr" defTabSz="889000">
            <a:lnSpc>
              <a:spcPct val="90000"/>
            </a:lnSpc>
            <a:spcBef>
              <a:spcPct val="0"/>
            </a:spcBef>
            <a:spcAft>
              <a:spcPts val="0"/>
            </a:spcAft>
            <a:buNone/>
          </a:pPr>
          <a:r>
            <a:rPr lang="en-US" altLang="en-US" sz="2000" b="1" i="1" kern="1200" dirty="0" err="1">
              <a:solidFill>
                <a:schemeClr val="bg1"/>
              </a:solidFill>
              <a:latin typeface="+mn-lt"/>
              <a:cs typeface="Calibri" panose="020F0502020204030204" pitchFamily="34" charset="0"/>
            </a:rPr>
            <a:t>hành</a:t>
          </a:r>
          <a:r>
            <a:rPr lang="en-US" altLang="en-US" sz="2000" b="1" i="1" kern="1200" dirty="0">
              <a:solidFill>
                <a:schemeClr val="bg1"/>
              </a:solidFill>
              <a:latin typeface="+mn-lt"/>
              <a:cs typeface="Calibri" panose="020F0502020204030204" pitchFamily="34" charset="0"/>
            </a:rPr>
            <a:t> </a:t>
          </a:r>
          <a:r>
            <a:rPr lang="en-US" altLang="en-US" sz="2000" b="1" i="1" kern="1200" dirty="0" err="1">
              <a:solidFill>
                <a:schemeClr val="bg1"/>
              </a:solidFill>
              <a:latin typeface="+mn-lt"/>
              <a:cs typeface="Calibri" panose="020F0502020204030204" pitchFamily="34" charset="0"/>
            </a:rPr>
            <a:t>động</a:t>
          </a:r>
          <a:endParaRPr lang="en-US" sz="2000" kern="1200" dirty="0">
            <a:latin typeface="+mn-lt"/>
          </a:endParaRPr>
        </a:p>
      </dsp:txBody>
      <dsp:txXfrm>
        <a:off x="1488251" y="2184172"/>
        <a:ext cx="2098150" cy="1343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BA3CC-D1FD-4CC5-9BD3-FB2E9784946A}">
      <dsp:nvSpPr>
        <dsp:cNvPr id="0" name=""/>
        <dsp:cNvSpPr/>
      </dsp:nvSpPr>
      <dsp:spPr>
        <a:xfrm>
          <a:off x="7252126" y="2651162"/>
          <a:ext cx="409851" cy="2595760"/>
        </a:xfrm>
        <a:custGeom>
          <a:avLst/>
          <a:gdLst/>
          <a:ahLst/>
          <a:cxnLst/>
          <a:rect l="0" t="0" r="0" b="0"/>
          <a:pathLst>
            <a:path>
              <a:moveTo>
                <a:pt x="0" y="0"/>
              </a:moveTo>
              <a:lnTo>
                <a:pt x="0" y="2595760"/>
              </a:lnTo>
              <a:lnTo>
                <a:pt x="409851" y="259576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378091A-3F57-433B-B167-24D78883EB5C}">
      <dsp:nvSpPr>
        <dsp:cNvPr id="0" name=""/>
        <dsp:cNvSpPr/>
      </dsp:nvSpPr>
      <dsp:spPr>
        <a:xfrm>
          <a:off x="7252126" y="2651162"/>
          <a:ext cx="409851" cy="1615446"/>
        </a:xfrm>
        <a:custGeom>
          <a:avLst/>
          <a:gdLst/>
          <a:ahLst/>
          <a:cxnLst/>
          <a:rect l="0" t="0" r="0" b="0"/>
          <a:pathLst>
            <a:path>
              <a:moveTo>
                <a:pt x="0" y="0"/>
              </a:moveTo>
              <a:lnTo>
                <a:pt x="0" y="1615446"/>
              </a:lnTo>
              <a:lnTo>
                <a:pt x="409851" y="1615446"/>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912AED7-40E2-4BF0-AD96-B00AC637E921}">
      <dsp:nvSpPr>
        <dsp:cNvPr id="0" name=""/>
        <dsp:cNvSpPr/>
      </dsp:nvSpPr>
      <dsp:spPr>
        <a:xfrm>
          <a:off x="7252126" y="2651162"/>
          <a:ext cx="409851" cy="635132"/>
        </a:xfrm>
        <a:custGeom>
          <a:avLst/>
          <a:gdLst/>
          <a:ahLst/>
          <a:cxnLst/>
          <a:rect l="0" t="0" r="0" b="0"/>
          <a:pathLst>
            <a:path>
              <a:moveTo>
                <a:pt x="0" y="0"/>
              </a:moveTo>
              <a:lnTo>
                <a:pt x="0" y="635132"/>
              </a:lnTo>
              <a:lnTo>
                <a:pt x="409851" y="635132"/>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79BBA27-F901-4BA4-88A4-DA127E191C16}">
      <dsp:nvSpPr>
        <dsp:cNvPr id="0" name=""/>
        <dsp:cNvSpPr/>
      </dsp:nvSpPr>
      <dsp:spPr>
        <a:xfrm>
          <a:off x="8299343" y="1670848"/>
          <a:ext cx="91440" cy="289951"/>
        </a:xfrm>
        <a:custGeom>
          <a:avLst/>
          <a:gdLst/>
          <a:ahLst/>
          <a:cxnLst/>
          <a:rect l="0" t="0" r="0" b="0"/>
          <a:pathLst>
            <a:path>
              <a:moveTo>
                <a:pt x="45720" y="0"/>
              </a:moveTo>
              <a:lnTo>
                <a:pt x="45720" y="289951"/>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9E05777-FDE0-40A0-8AC3-D34C2FE42ACC}">
      <dsp:nvSpPr>
        <dsp:cNvPr id="0" name=""/>
        <dsp:cNvSpPr/>
      </dsp:nvSpPr>
      <dsp:spPr>
        <a:xfrm>
          <a:off x="4990850" y="690535"/>
          <a:ext cx="3354212" cy="289951"/>
        </a:xfrm>
        <a:custGeom>
          <a:avLst/>
          <a:gdLst/>
          <a:ahLst/>
          <a:cxnLst/>
          <a:rect l="0" t="0" r="0" b="0"/>
          <a:pathLst>
            <a:path>
              <a:moveTo>
                <a:pt x="0" y="0"/>
              </a:moveTo>
              <a:lnTo>
                <a:pt x="0" y="144975"/>
              </a:lnTo>
              <a:lnTo>
                <a:pt x="3354212" y="144975"/>
              </a:lnTo>
              <a:lnTo>
                <a:pt x="3354212" y="289951"/>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31DB8F-B636-4D20-B5A7-E7C0F65767B0}">
      <dsp:nvSpPr>
        <dsp:cNvPr id="0" name=""/>
        <dsp:cNvSpPr/>
      </dsp:nvSpPr>
      <dsp:spPr>
        <a:xfrm>
          <a:off x="3546748" y="1670848"/>
          <a:ext cx="409851" cy="2595760"/>
        </a:xfrm>
        <a:custGeom>
          <a:avLst/>
          <a:gdLst/>
          <a:ahLst/>
          <a:cxnLst/>
          <a:rect l="0" t="0" r="0" b="0"/>
          <a:pathLst>
            <a:path>
              <a:moveTo>
                <a:pt x="0" y="0"/>
              </a:moveTo>
              <a:lnTo>
                <a:pt x="0" y="2595760"/>
              </a:lnTo>
              <a:lnTo>
                <a:pt x="409851" y="259576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B058330-54AF-4947-8322-BF0371F2117B}">
      <dsp:nvSpPr>
        <dsp:cNvPr id="0" name=""/>
        <dsp:cNvSpPr/>
      </dsp:nvSpPr>
      <dsp:spPr>
        <a:xfrm>
          <a:off x="3546748" y="1670848"/>
          <a:ext cx="409851" cy="1615446"/>
        </a:xfrm>
        <a:custGeom>
          <a:avLst/>
          <a:gdLst/>
          <a:ahLst/>
          <a:cxnLst/>
          <a:rect l="0" t="0" r="0" b="0"/>
          <a:pathLst>
            <a:path>
              <a:moveTo>
                <a:pt x="0" y="0"/>
              </a:moveTo>
              <a:lnTo>
                <a:pt x="0" y="1615446"/>
              </a:lnTo>
              <a:lnTo>
                <a:pt x="409851" y="1615446"/>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6EB1652-A692-4D61-815A-DF6E204DA5F6}">
      <dsp:nvSpPr>
        <dsp:cNvPr id="0" name=""/>
        <dsp:cNvSpPr/>
      </dsp:nvSpPr>
      <dsp:spPr>
        <a:xfrm>
          <a:off x="3546748" y="1670848"/>
          <a:ext cx="409851" cy="635132"/>
        </a:xfrm>
        <a:custGeom>
          <a:avLst/>
          <a:gdLst/>
          <a:ahLst/>
          <a:cxnLst/>
          <a:rect l="0" t="0" r="0" b="0"/>
          <a:pathLst>
            <a:path>
              <a:moveTo>
                <a:pt x="0" y="0"/>
              </a:moveTo>
              <a:lnTo>
                <a:pt x="0" y="635132"/>
              </a:lnTo>
              <a:lnTo>
                <a:pt x="409851" y="635132"/>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1ACB6AC-30AF-4791-9454-C4C220A5732B}">
      <dsp:nvSpPr>
        <dsp:cNvPr id="0" name=""/>
        <dsp:cNvSpPr/>
      </dsp:nvSpPr>
      <dsp:spPr>
        <a:xfrm>
          <a:off x="4639684" y="690535"/>
          <a:ext cx="351166" cy="289951"/>
        </a:xfrm>
        <a:custGeom>
          <a:avLst/>
          <a:gdLst/>
          <a:ahLst/>
          <a:cxnLst/>
          <a:rect l="0" t="0" r="0" b="0"/>
          <a:pathLst>
            <a:path>
              <a:moveTo>
                <a:pt x="351166" y="0"/>
              </a:moveTo>
              <a:lnTo>
                <a:pt x="351166" y="144975"/>
              </a:lnTo>
              <a:lnTo>
                <a:pt x="0" y="144975"/>
              </a:lnTo>
              <a:lnTo>
                <a:pt x="0" y="289951"/>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12D6A7C-DAE1-4736-99C1-D87F6E8AE249}">
      <dsp:nvSpPr>
        <dsp:cNvPr id="0" name=""/>
        <dsp:cNvSpPr/>
      </dsp:nvSpPr>
      <dsp:spPr>
        <a:xfrm>
          <a:off x="524455" y="1670848"/>
          <a:ext cx="360407" cy="2949963"/>
        </a:xfrm>
        <a:custGeom>
          <a:avLst/>
          <a:gdLst/>
          <a:ahLst/>
          <a:cxnLst/>
          <a:rect l="0" t="0" r="0" b="0"/>
          <a:pathLst>
            <a:path>
              <a:moveTo>
                <a:pt x="0" y="0"/>
              </a:moveTo>
              <a:lnTo>
                <a:pt x="0" y="2949963"/>
              </a:lnTo>
              <a:lnTo>
                <a:pt x="360407" y="2949963"/>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F9A190-51AA-4FA3-B9F5-9246F213A0E8}">
      <dsp:nvSpPr>
        <dsp:cNvPr id="0" name=""/>
        <dsp:cNvSpPr/>
      </dsp:nvSpPr>
      <dsp:spPr>
        <a:xfrm>
          <a:off x="524455" y="1670848"/>
          <a:ext cx="409851" cy="1737823"/>
        </a:xfrm>
        <a:custGeom>
          <a:avLst/>
          <a:gdLst/>
          <a:ahLst/>
          <a:cxnLst/>
          <a:rect l="0" t="0" r="0" b="0"/>
          <a:pathLst>
            <a:path>
              <a:moveTo>
                <a:pt x="0" y="0"/>
              </a:moveTo>
              <a:lnTo>
                <a:pt x="0" y="1737823"/>
              </a:lnTo>
              <a:lnTo>
                <a:pt x="409851" y="1737823"/>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F2F00E4-C039-470B-9A81-808B4CD9A0FE}">
      <dsp:nvSpPr>
        <dsp:cNvPr id="0" name=""/>
        <dsp:cNvSpPr/>
      </dsp:nvSpPr>
      <dsp:spPr>
        <a:xfrm>
          <a:off x="524455" y="1670848"/>
          <a:ext cx="409851" cy="635132"/>
        </a:xfrm>
        <a:custGeom>
          <a:avLst/>
          <a:gdLst/>
          <a:ahLst/>
          <a:cxnLst/>
          <a:rect l="0" t="0" r="0" b="0"/>
          <a:pathLst>
            <a:path>
              <a:moveTo>
                <a:pt x="0" y="0"/>
              </a:moveTo>
              <a:lnTo>
                <a:pt x="0" y="635132"/>
              </a:lnTo>
              <a:lnTo>
                <a:pt x="409851" y="635132"/>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771172B-96D3-44B7-8D67-F24CE8B8B6B9}">
      <dsp:nvSpPr>
        <dsp:cNvPr id="0" name=""/>
        <dsp:cNvSpPr/>
      </dsp:nvSpPr>
      <dsp:spPr>
        <a:xfrm>
          <a:off x="1617391" y="690535"/>
          <a:ext cx="3373459" cy="289951"/>
        </a:xfrm>
        <a:custGeom>
          <a:avLst/>
          <a:gdLst/>
          <a:ahLst/>
          <a:cxnLst/>
          <a:rect l="0" t="0" r="0" b="0"/>
          <a:pathLst>
            <a:path>
              <a:moveTo>
                <a:pt x="3373459" y="0"/>
              </a:moveTo>
              <a:lnTo>
                <a:pt x="3373459" y="144975"/>
              </a:lnTo>
              <a:lnTo>
                <a:pt x="0" y="144975"/>
              </a:lnTo>
              <a:lnTo>
                <a:pt x="0" y="289951"/>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5351334-89FB-4936-9D31-400344707E42}">
      <dsp:nvSpPr>
        <dsp:cNvPr id="0" name=""/>
        <dsp:cNvSpPr/>
      </dsp:nvSpPr>
      <dsp:spPr>
        <a:xfrm>
          <a:off x="3167370" y="173"/>
          <a:ext cx="3646959" cy="690361"/>
        </a:xfrm>
        <a:prstGeom prst="rect">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err="1">
              <a:solidFill>
                <a:srgbClr val="FF0000"/>
              </a:solidFill>
              <a:latin typeface="+mn-lt"/>
            </a:rPr>
            <a:t>Phần</a:t>
          </a:r>
          <a:r>
            <a:rPr lang="en-US" sz="3200" b="1" kern="1200">
              <a:solidFill>
                <a:srgbClr val="FF0000"/>
              </a:solidFill>
              <a:latin typeface="+mn-lt"/>
            </a:rPr>
            <a:t> </a:t>
          </a:r>
          <a:r>
            <a:rPr lang="en-US" sz="3200" b="1" kern="1200" err="1">
              <a:solidFill>
                <a:srgbClr val="FF0000"/>
              </a:solidFill>
              <a:latin typeface="+mn-lt"/>
            </a:rPr>
            <a:t>hoạt</a:t>
          </a:r>
          <a:r>
            <a:rPr lang="en-US" sz="3200" b="1" kern="1200">
              <a:solidFill>
                <a:srgbClr val="FF0000"/>
              </a:solidFill>
              <a:latin typeface="+mn-lt"/>
            </a:rPr>
            <a:t> </a:t>
          </a:r>
          <a:r>
            <a:rPr lang="en-US" sz="3200" b="1" kern="1200" err="1">
              <a:solidFill>
                <a:srgbClr val="FF0000"/>
              </a:solidFill>
              <a:latin typeface="+mn-lt"/>
            </a:rPr>
            <a:t>động</a:t>
          </a:r>
          <a:endParaRPr lang="en-US" sz="3200" b="1" kern="1200">
            <a:solidFill>
              <a:srgbClr val="FF0000"/>
            </a:solidFill>
            <a:latin typeface="+mn-lt"/>
          </a:endParaRPr>
        </a:p>
      </dsp:txBody>
      <dsp:txXfrm>
        <a:off x="3167370" y="173"/>
        <a:ext cx="3646959" cy="690361"/>
      </dsp:txXfrm>
    </dsp:sp>
    <dsp:sp modelId="{B2F7A6F4-D7EB-46AD-AE05-527E87987209}">
      <dsp:nvSpPr>
        <dsp:cNvPr id="0" name=""/>
        <dsp:cNvSpPr/>
      </dsp:nvSpPr>
      <dsp:spPr>
        <a:xfrm>
          <a:off x="251221" y="980487"/>
          <a:ext cx="2732341" cy="690361"/>
        </a:xfrm>
        <a:prstGeom prst="rect">
          <a:avLst/>
        </a:prstGeom>
        <a:solidFill>
          <a:srgbClr val="92D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err="1">
              <a:latin typeface="+mj-lt"/>
            </a:rPr>
            <a:t>Đọc</a:t>
          </a:r>
          <a:r>
            <a:rPr lang="en-US" sz="1600" b="1" kern="1200">
              <a:latin typeface="+mj-lt"/>
            </a:rPr>
            <a:t> &amp; </a:t>
          </a:r>
          <a:r>
            <a:rPr lang="en-US" sz="1600" b="1" kern="1200" err="1">
              <a:latin typeface="+mj-lt"/>
            </a:rPr>
            <a:t>Thực</a:t>
          </a:r>
          <a:r>
            <a:rPr lang="en-US" sz="1600" b="1" kern="1200">
              <a:latin typeface="+mj-lt"/>
            </a:rPr>
            <a:t> </a:t>
          </a:r>
          <a:r>
            <a:rPr lang="en-US" sz="1600" b="1" kern="1200" err="1">
              <a:latin typeface="+mj-lt"/>
            </a:rPr>
            <a:t>hành</a:t>
          </a:r>
          <a:r>
            <a:rPr lang="en-US" sz="1600" b="1" kern="1200">
              <a:latin typeface="+mj-lt"/>
            </a:rPr>
            <a:t> </a:t>
          </a:r>
          <a:r>
            <a:rPr lang="en-US" sz="1600" b="1" kern="1200" err="1">
              <a:latin typeface="+mj-lt"/>
            </a:rPr>
            <a:t>tiếng</a:t>
          </a:r>
          <a:r>
            <a:rPr lang="en-US" sz="1600" b="1" kern="1200">
              <a:latin typeface="+mj-lt"/>
            </a:rPr>
            <a:t> </a:t>
          </a:r>
          <a:r>
            <a:rPr lang="en-US" sz="1600" b="1" kern="1200" err="1">
              <a:latin typeface="+mj-lt"/>
            </a:rPr>
            <a:t>Việt</a:t>
          </a:r>
          <a:endParaRPr lang="en-US" sz="1600" b="1" kern="1200">
            <a:latin typeface="+mj-lt"/>
          </a:endParaRPr>
        </a:p>
      </dsp:txBody>
      <dsp:txXfrm>
        <a:off x="251221" y="980487"/>
        <a:ext cx="2732341" cy="690361"/>
      </dsp:txXfrm>
    </dsp:sp>
    <dsp:sp modelId="{6E3FA7A3-76AA-4B55-B3B9-C8C20DDB3A42}">
      <dsp:nvSpPr>
        <dsp:cNvPr id="0" name=""/>
        <dsp:cNvSpPr/>
      </dsp:nvSpPr>
      <dsp:spPr>
        <a:xfrm>
          <a:off x="934306" y="1960800"/>
          <a:ext cx="2255107" cy="690361"/>
        </a:xfrm>
        <a:prstGeom prst="rect">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02060"/>
              </a:solidFill>
              <a:latin typeface="+mj-lt"/>
            </a:rPr>
            <a:t> </a:t>
          </a:r>
          <a:r>
            <a:rPr lang="en-US" sz="1400" kern="1200" err="1">
              <a:solidFill>
                <a:srgbClr val="002060"/>
              </a:solidFill>
              <a:latin typeface="+mj-lt"/>
            </a:rPr>
            <a:t>Các</a:t>
          </a:r>
          <a:r>
            <a:rPr lang="en-US" sz="1400" kern="1200">
              <a:solidFill>
                <a:srgbClr val="002060"/>
              </a:solidFill>
              <a:latin typeface="+mj-lt"/>
            </a:rPr>
            <a:t> VB đọc </a:t>
          </a:r>
          <a:r>
            <a:rPr lang="en-US" sz="1400" kern="1200" err="1">
              <a:solidFill>
                <a:srgbClr val="002060"/>
              </a:solidFill>
              <a:latin typeface="+mj-lt"/>
            </a:rPr>
            <a:t>thuộc</a:t>
          </a:r>
          <a:r>
            <a:rPr lang="en-US" sz="1400" kern="1200">
              <a:solidFill>
                <a:srgbClr val="002060"/>
              </a:solidFill>
              <a:latin typeface="+mj-lt"/>
            </a:rPr>
            <a:t> </a:t>
          </a:r>
          <a:r>
            <a:rPr lang="en-US" sz="1400" kern="1200" err="1">
              <a:solidFill>
                <a:srgbClr val="002060"/>
              </a:solidFill>
              <a:latin typeface="+mj-lt"/>
            </a:rPr>
            <a:t>loại</a:t>
          </a:r>
          <a:r>
            <a:rPr lang="en-US" sz="1400" kern="1200">
              <a:solidFill>
                <a:srgbClr val="002060"/>
              </a:solidFill>
              <a:latin typeface="+mj-lt"/>
            </a:rPr>
            <a:t>, </a:t>
          </a:r>
          <a:r>
            <a:rPr lang="en-US" sz="1400" kern="1200" err="1">
              <a:solidFill>
                <a:srgbClr val="002060"/>
              </a:solidFill>
              <a:latin typeface="+mj-lt"/>
            </a:rPr>
            <a:t>thể</a:t>
          </a:r>
          <a:r>
            <a:rPr lang="en-US" sz="1400" kern="1200">
              <a:solidFill>
                <a:srgbClr val="002060"/>
              </a:solidFill>
              <a:latin typeface="+mj-lt"/>
            </a:rPr>
            <a:t> </a:t>
          </a:r>
          <a:r>
            <a:rPr lang="en-US" sz="1400" kern="1200" err="1">
              <a:solidFill>
                <a:srgbClr val="002060"/>
              </a:solidFill>
              <a:latin typeface="+mj-lt"/>
            </a:rPr>
            <a:t>loại</a:t>
          </a:r>
          <a:r>
            <a:rPr lang="en-US" sz="1400" kern="1200">
              <a:solidFill>
                <a:srgbClr val="002060"/>
              </a:solidFill>
              <a:latin typeface="+mj-lt"/>
            </a:rPr>
            <a:t> </a:t>
          </a:r>
          <a:r>
            <a:rPr lang="en-US" sz="1400" kern="1200" err="1">
              <a:solidFill>
                <a:srgbClr val="002060"/>
              </a:solidFill>
              <a:latin typeface="+mj-lt"/>
            </a:rPr>
            <a:t>chính</a:t>
          </a:r>
          <a:r>
            <a:rPr lang="en-US" sz="1400" kern="1200">
              <a:solidFill>
                <a:srgbClr val="002060"/>
              </a:solidFill>
              <a:latin typeface="+mj-lt"/>
            </a:rPr>
            <a:t> </a:t>
          </a:r>
          <a:r>
            <a:rPr lang="en-US" sz="1400" kern="1200" err="1">
              <a:solidFill>
                <a:srgbClr val="002060"/>
              </a:solidFill>
              <a:latin typeface="+mj-lt"/>
            </a:rPr>
            <a:t>của</a:t>
          </a:r>
          <a:r>
            <a:rPr lang="en-US" sz="1400" kern="1200">
              <a:solidFill>
                <a:srgbClr val="002060"/>
              </a:solidFill>
              <a:latin typeface="+mj-lt"/>
            </a:rPr>
            <a:t> </a:t>
          </a:r>
          <a:r>
            <a:rPr lang="en-US" sz="1400" kern="1200" err="1">
              <a:solidFill>
                <a:srgbClr val="002060"/>
              </a:solidFill>
              <a:latin typeface="+mj-lt"/>
            </a:rPr>
            <a:t>bài</a:t>
          </a:r>
          <a:r>
            <a:rPr lang="en-US" sz="1400" kern="1200">
              <a:solidFill>
                <a:srgbClr val="002060"/>
              </a:solidFill>
              <a:latin typeface="+mj-lt"/>
            </a:rPr>
            <a:t> </a:t>
          </a:r>
          <a:r>
            <a:rPr lang="en-US" sz="1400" kern="1200" err="1">
              <a:solidFill>
                <a:srgbClr val="002060"/>
              </a:solidFill>
              <a:latin typeface="+mj-lt"/>
            </a:rPr>
            <a:t>học</a:t>
          </a:r>
          <a:endParaRPr lang="en-US" sz="1400" kern="1200">
            <a:solidFill>
              <a:srgbClr val="002060"/>
            </a:solidFill>
            <a:latin typeface="+mj-lt"/>
          </a:endParaRPr>
        </a:p>
      </dsp:txBody>
      <dsp:txXfrm>
        <a:off x="934306" y="1960800"/>
        <a:ext cx="2255107" cy="690361"/>
      </dsp:txXfrm>
    </dsp:sp>
    <dsp:sp modelId="{5FEE22CF-75A2-4A0F-A565-FEDBD30AC721}">
      <dsp:nvSpPr>
        <dsp:cNvPr id="0" name=""/>
        <dsp:cNvSpPr/>
      </dsp:nvSpPr>
      <dsp:spPr>
        <a:xfrm>
          <a:off x="934306" y="2941114"/>
          <a:ext cx="2201135" cy="935115"/>
        </a:xfrm>
        <a:prstGeom prst="rect">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err="1">
              <a:solidFill>
                <a:srgbClr val="002060"/>
              </a:solidFill>
              <a:latin typeface="+mj-lt"/>
            </a:rPr>
            <a:t>Kết</a:t>
          </a:r>
          <a:r>
            <a:rPr lang="en-US" sz="1400" kern="1200">
              <a:solidFill>
                <a:srgbClr val="002060"/>
              </a:solidFill>
              <a:latin typeface="+mj-lt"/>
            </a:rPr>
            <a:t> </a:t>
          </a:r>
          <a:r>
            <a:rPr lang="en-US" sz="1400" kern="1200" err="1">
              <a:solidFill>
                <a:srgbClr val="002060"/>
              </a:solidFill>
              <a:latin typeface="+mj-lt"/>
            </a:rPr>
            <a:t>nối</a:t>
          </a:r>
          <a:r>
            <a:rPr lang="en-US" sz="1400" kern="1200">
              <a:solidFill>
                <a:srgbClr val="002060"/>
              </a:solidFill>
              <a:latin typeface="+mj-lt"/>
            </a:rPr>
            <a:t> đọc – viết </a:t>
          </a:r>
        </a:p>
      </dsp:txBody>
      <dsp:txXfrm>
        <a:off x="934306" y="2941114"/>
        <a:ext cx="2201135" cy="935115"/>
      </dsp:txXfrm>
    </dsp:sp>
    <dsp:sp modelId="{49619AF3-5CA1-42DD-BB19-A267853A2723}">
      <dsp:nvSpPr>
        <dsp:cNvPr id="0" name=""/>
        <dsp:cNvSpPr/>
      </dsp:nvSpPr>
      <dsp:spPr>
        <a:xfrm>
          <a:off x="884862" y="4174418"/>
          <a:ext cx="2177732" cy="892789"/>
        </a:xfrm>
        <a:prstGeom prst="rect">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err="1">
              <a:solidFill>
                <a:srgbClr val="002060"/>
              </a:solidFill>
            </a:rPr>
            <a:t>Thực</a:t>
          </a:r>
          <a:r>
            <a:rPr lang="en-US" sz="1400" kern="1200">
              <a:solidFill>
                <a:srgbClr val="002060"/>
              </a:solidFill>
            </a:rPr>
            <a:t> </a:t>
          </a:r>
          <a:r>
            <a:rPr lang="en-US" sz="1400" kern="1200" err="1">
              <a:solidFill>
                <a:srgbClr val="002060"/>
              </a:solidFill>
            </a:rPr>
            <a:t>hành</a:t>
          </a:r>
          <a:r>
            <a:rPr lang="en-US" sz="1400" kern="1200">
              <a:solidFill>
                <a:srgbClr val="002060"/>
              </a:solidFill>
            </a:rPr>
            <a:t> </a:t>
          </a:r>
          <a:r>
            <a:rPr lang="en-US" sz="1400" kern="1200" err="1">
              <a:solidFill>
                <a:srgbClr val="002060"/>
              </a:solidFill>
            </a:rPr>
            <a:t>tiếng</a:t>
          </a:r>
          <a:r>
            <a:rPr lang="en-US" sz="1400" kern="1200">
              <a:solidFill>
                <a:srgbClr val="002060"/>
              </a:solidFill>
            </a:rPr>
            <a:t> </a:t>
          </a:r>
          <a:r>
            <a:rPr lang="en-US" sz="1400" kern="1200" err="1">
              <a:solidFill>
                <a:srgbClr val="002060"/>
              </a:solidFill>
            </a:rPr>
            <a:t>Việt</a:t>
          </a:r>
          <a:r>
            <a:rPr lang="en-US" sz="1400" kern="1200">
              <a:solidFill>
                <a:srgbClr val="002060"/>
              </a:solidFill>
            </a:rPr>
            <a:t> </a:t>
          </a:r>
        </a:p>
        <a:p>
          <a:pPr marL="0" lvl="0" indent="0" algn="ctr" defTabSz="622300">
            <a:lnSpc>
              <a:spcPct val="90000"/>
            </a:lnSpc>
            <a:spcBef>
              <a:spcPct val="0"/>
            </a:spcBef>
            <a:spcAft>
              <a:spcPct val="35000"/>
            </a:spcAft>
            <a:buNone/>
          </a:pPr>
          <a:r>
            <a:rPr lang="en-US" sz="1400" kern="1200">
              <a:solidFill>
                <a:srgbClr val="002060"/>
              </a:solidFill>
            </a:rPr>
            <a:t>(</a:t>
          </a:r>
          <a:r>
            <a:rPr lang="en-US" sz="1400" kern="1200" err="1">
              <a:solidFill>
                <a:srgbClr val="002060"/>
              </a:solidFill>
            </a:rPr>
            <a:t>Ngữ</a:t>
          </a:r>
          <a:r>
            <a:rPr lang="en-US" sz="1400" kern="1200">
              <a:solidFill>
                <a:srgbClr val="002060"/>
              </a:solidFill>
            </a:rPr>
            <a:t> </a:t>
          </a:r>
          <a:r>
            <a:rPr lang="en-US" sz="1400" kern="1200" err="1">
              <a:solidFill>
                <a:srgbClr val="002060"/>
              </a:solidFill>
            </a:rPr>
            <a:t>liệu</a:t>
          </a:r>
          <a:r>
            <a:rPr lang="en-US" sz="1400" kern="1200">
              <a:solidFill>
                <a:srgbClr val="002060"/>
              </a:solidFill>
            </a:rPr>
            <a:t> </a:t>
          </a:r>
          <a:r>
            <a:rPr lang="en-US" sz="1400" kern="1200" err="1">
              <a:solidFill>
                <a:srgbClr val="002060"/>
              </a:solidFill>
            </a:rPr>
            <a:t>chủ</a:t>
          </a:r>
          <a:r>
            <a:rPr lang="en-US" sz="1400" kern="1200">
              <a:solidFill>
                <a:srgbClr val="002060"/>
              </a:solidFill>
            </a:rPr>
            <a:t> </a:t>
          </a:r>
          <a:r>
            <a:rPr lang="en-US" sz="1400" kern="1200" err="1">
              <a:solidFill>
                <a:srgbClr val="002060"/>
              </a:solidFill>
            </a:rPr>
            <a:t>yếu</a:t>
          </a:r>
          <a:r>
            <a:rPr lang="en-US" sz="1400" kern="1200">
              <a:solidFill>
                <a:srgbClr val="002060"/>
              </a:solidFill>
            </a:rPr>
            <a:t> lấy từ các VB đọc hiểu trong bài học)</a:t>
          </a:r>
        </a:p>
      </dsp:txBody>
      <dsp:txXfrm>
        <a:off x="884862" y="4174418"/>
        <a:ext cx="2177732" cy="892789"/>
      </dsp:txXfrm>
    </dsp:sp>
    <dsp:sp modelId="{8E2058A8-64E3-46FF-A4C3-C86126C28043}">
      <dsp:nvSpPr>
        <dsp:cNvPr id="0" name=""/>
        <dsp:cNvSpPr/>
      </dsp:nvSpPr>
      <dsp:spPr>
        <a:xfrm>
          <a:off x="3273514" y="980487"/>
          <a:ext cx="2732341" cy="690361"/>
        </a:xfrm>
        <a:prstGeom prst="rect">
          <a:avLst/>
        </a:prstGeom>
        <a:solidFill>
          <a:srgbClr val="92D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mj-lt"/>
            </a:rPr>
            <a:t>Viết</a:t>
          </a:r>
          <a:endParaRPr lang="en-US" sz="1200" b="1" kern="1200">
            <a:latin typeface="+mj-lt"/>
          </a:endParaRPr>
        </a:p>
      </dsp:txBody>
      <dsp:txXfrm>
        <a:off x="3273514" y="980487"/>
        <a:ext cx="2732341" cy="690361"/>
      </dsp:txXfrm>
    </dsp:sp>
    <dsp:sp modelId="{36D12C46-7FD6-4905-885B-F1080CCE955F}">
      <dsp:nvSpPr>
        <dsp:cNvPr id="0" name=""/>
        <dsp:cNvSpPr/>
      </dsp:nvSpPr>
      <dsp:spPr>
        <a:xfrm>
          <a:off x="3956599" y="1960800"/>
          <a:ext cx="2732341" cy="690361"/>
        </a:xfrm>
        <a:prstGeom prst="rect">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i="0" kern="1200" err="1">
              <a:solidFill>
                <a:srgbClr val="002060"/>
              </a:solidFill>
              <a:latin typeface="+mj-lt"/>
            </a:rPr>
            <a:t>Yêu</a:t>
          </a:r>
          <a:r>
            <a:rPr lang="en-US" sz="1400" i="0" kern="1200">
              <a:solidFill>
                <a:srgbClr val="002060"/>
              </a:solidFill>
              <a:latin typeface="+mj-lt"/>
            </a:rPr>
            <a:t> </a:t>
          </a:r>
          <a:r>
            <a:rPr lang="en-US" sz="1400" i="0" kern="1200" err="1">
              <a:solidFill>
                <a:srgbClr val="002060"/>
              </a:solidFill>
              <a:latin typeface="+mj-lt"/>
            </a:rPr>
            <a:t>cầu</a:t>
          </a:r>
          <a:r>
            <a:rPr lang="en-US" sz="1400" i="0" kern="1200">
              <a:solidFill>
                <a:srgbClr val="002060"/>
              </a:solidFill>
              <a:latin typeface="+mj-lt"/>
            </a:rPr>
            <a:t> </a:t>
          </a:r>
          <a:r>
            <a:rPr lang="en-US" sz="1400" i="0" kern="1200" err="1">
              <a:solidFill>
                <a:srgbClr val="002060"/>
              </a:solidFill>
              <a:latin typeface="+mj-lt"/>
            </a:rPr>
            <a:t>của</a:t>
          </a:r>
          <a:r>
            <a:rPr lang="en-US" sz="1400" i="0" kern="1200">
              <a:solidFill>
                <a:srgbClr val="002060"/>
              </a:solidFill>
              <a:latin typeface="+mj-lt"/>
            </a:rPr>
            <a:t> </a:t>
          </a:r>
          <a:r>
            <a:rPr lang="en-US" sz="1400" kern="1200" err="1">
              <a:solidFill>
                <a:srgbClr val="002060"/>
              </a:solidFill>
              <a:latin typeface="+mj-lt"/>
            </a:rPr>
            <a:t>kiểu</a:t>
          </a:r>
          <a:r>
            <a:rPr lang="en-US" sz="1400" kern="1200">
              <a:solidFill>
                <a:srgbClr val="002060"/>
              </a:solidFill>
              <a:latin typeface="+mj-lt"/>
            </a:rPr>
            <a:t> </a:t>
          </a:r>
          <a:r>
            <a:rPr lang="en-US" sz="1400" kern="1200" err="1">
              <a:solidFill>
                <a:srgbClr val="002060"/>
              </a:solidFill>
              <a:latin typeface="+mj-lt"/>
            </a:rPr>
            <a:t>bài</a:t>
          </a:r>
          <a:endParaRPr lang="en-US" sz="1400" kern="1200">
            <a:solidFill>
              <a:srgbClr val="002060"/>
            </a:solidFill>
            <a:latin typeface="+mj-lt"/>
          </a:endParaRPr>
        </a:p>
      </dsp:txBody>
      <dsp:txXfrm>
        <a:off x="3956599" y="1960800"/>
        <a:ext cx="2732341" cy="690361"/>
      </dsp:txXfrm>
    </dsp:sp>
    <dsp:sp modelId="{B9BEE360-5D11-41BF-A26F-DB8B0409A148}">
      <dsp:nvSpPr>
        <dsp:cNvPr id="0" name=""/>
        <dsp:cNvSpPr/>
      </dsp:nvSpPr>
      <dsp:spPr>
        <a:xfrm>
          <a:off x="3956599" y="2941114"/>
          <a:ext cx="2732341" cy="690361"/>
        </a:xfrm>
        <a:prstGeom prst="rect">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i="0" kern="1200" err="1">
              <a:solidFill>
                <a:srgbClr val="002060"/>
              </a:solidFill>
              <a:latin typeface="+mj-lt"/>
            </a:rPr>
            <a:t>Phân</a:t>
          </a:r>
          <a:r>
            <a:rPr lang="en-US" sz="1400" i="0" kern="1200">
              <a:solidFill>
                <a:srgbClr val="002060"/>
              </a:solidFill>
              <a:latin typeface="+mj-lt"/>
            </a:rPr>
            <a:t> </a:t>
          </a:r>
          <a:r>
            <a:rPr lang="en-US" sz="1400" i="0" kern="1200" err="1">
              <a:solidFill>
                <a:srgbClr val="002060"/>
              </a:solidFill>
              <a:latin typeface="+mj-lt"/>
            </a:rPr>
            <a:t>tích</a:t>
          </a:r>
          <a:r>
            <a:rPr lang="en-US" sz="1400" i="0" kern="1200">
              <a:solidFill>
                <a:srgbClr val="002060"/>
              </a:solidFill>
              <a:latin typeface="+mj-lt"/>
            </a:rPr>
            <a:t> </a:t>
          </a:r>
          <a:r>
            <a:rPr lang="en-US" sz="1400" i="0" kern="1200" err="1">
              <a:solidFill>
                <a:srgbClr val="002060"/>
              </a:solidFill>
              <a:latin typeface="+mj-lt"/>
            </a:rPr>
            <a:t>bài</a:t>
          </a:r>
          <a:r>
            <a:rPr lang="en-US" sz="1400" i="0" kern="1200">
              <a:solidFill>
                <a:srgbClr val="002060"/>
              </a:solidFill>
              <a:latin typeface="+mj-lt"/>
            </a:rPr>
            <a:t> </a:t>
          </a:r>
          <a:r>
            <a:rPr lang="en-US" sz="1400" i="0" kern="1200" err="1">
              <a:solidFill>
                <a:srgbClr val="002060"/>
              </a:solidFill>
              <a:latin typeface="+mj-lt"/>
            </a:rPr>
            <a:t>viết</a:t>
          </a:r>
          <a:r>
            <a:rPr lang="en-US" sz="1400" i="0" kern="1200">
              <a:solidFill>
                <a:srgbClr val="002060"/>
              </a:solidFill>
              <a:latin typeface="+mj-lt"/>
            </a:rPr>
            <a:t> </a:t>
          </a:r>
          <a:r>
            <a:rPr lang="en-US" sz="1400" i="0" kern="1200" err="1">
              <a:solidFill>
                <a:srgbClr val="002060"/>
              </a:solidFill>
              <a:latin typeface="+mj-lt"/>
            </a:rPr>
            <a:t>tham</a:t>
          </a:r>
          <a:r>
            <a:rPr lang="en-US" sz="1400" i="0" kern="1200">
              <a:solidFill>
                <a:srgbClr val="002060"/>
              </a:solidFill>
              <a:latin typeface="+mj-lt"/>
            </a:rPr>
            <a:t> </a:t>
          </a:r>
          <a:r>
            <a:rPr lang="en-US" sz="1400" i="0" kern="1200" err="1">
              <a:solidFill>
                <a:srgbClr val="002060"/>
              </a:solidFill>
              <a:latin typeface="+mj-lt"/>
            </a:rPr>
            <a:t>khảo</a:t>
          </a:r>
          <a:r>
            <a:rPr lang="en-US" sz="1400" i="0" kern="1200">
              <a:solidFill>
                <a:srgbClr val="002060"/>
              </a:solidFill>
              <a:latin typeface="+mj-lt"/>
            </a:rPr>
            <a:t> </a:t>
          </a:r>
        </a:p>
      </dsp:txBody>
      <dsp:txXfrm>
        <a:off x="3956599" y="2941114"/>
        <a:ext cx="2732341" cy="690361"/>
      </dsp:txXfrm>
    </dsp:sp>
    <dsp:sp modelId="{77605F43-438D-499D-B8B4-1EFC20E2E1D5}">
      <dsp:nvSpPr>
        <dsp:cNvPr id="0" name=""/>
        <dsp:cNvSpPr/>
      </dsp:nvSpPr>
      <dsp:spPr>
        <a:xfrm>
          <a:off x="3956599" y="3921428"/>
          <a:ext cx="2732341" cy="690361"/>
        </a:xfrm>
        <a:prstGeom prst="rect">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i="0" kern="1200" err="1">
              <a:solidFill>
                <a:srgbClr val="002060"/>
              </a:solidFill>
              <a:latin typeface="+mj-lt"/>
            </a:rPr>
            <a:t>Thực</a:t>
          </a:r>
          <a:r>
            <a:rPr lang="en-US" sz="1400" i="0" kern="1200">
              <a:solidFill>
                <a:srgbClr val="002060"/>
              </a:solidFill>
              <a:latin typeface="+mj-lt"/>
            </a:rPr>
            <a:t> </a:t>
          </a:r>
          <a:r>
            <a:rPr lang="en-US" sz="1400" i="0" kern="1200" err="1">
              <a:solidFill>
                <a:srgbClr val="002060"/>
              </a:solidFill>
              <a:latin typeface="+mj-lt"/>
            </a:rPr>
            <a:t>hành</a:t>
          </a:r>
          <a:r>
            <a:rPr lang="en-US" sz="1400" i="0" kern="1200">
              <a:solidFill>
                <a:srgbClr val="002060"/>
              </a:solidFill>
              <a:latin typeface="+mj-lt"/>
            </a:rPr>
            <a:t> </a:t>
          </a:r>
          <a:r>
            <a:rPr lang="en-US" sz="1400" i="0" kern="1200" err="1">
              <a:solidFill>
                <a:srgbClr val="002060"/>
              </a:solidFill>
              <a:latin typeface="+mj-lt"/>
            </a:rPr>
            <a:t>viết</a:t>
          </a:r>
          <a:r>
            <a:rPr lang="en-US" sz="1400" i="0" kern="1200">
              <a:solidFill>
                <a:srgbClr val="002060"/>
              </a:solidFill>
              <a:latin typeface="+mj-lt"/>
            </a:rPr>
            <a:t> </a:t>
          </a:r>
          <a:r>
            <a:rPr lang="en-US" sz="1400" i="0" kern="1200" err="1">
              <a:solidFill>
                <a:srgbClr val="002060"/>
              </a:solidFill>
              <a:latin typeface="+mj-lt"/>
            </a:rPr>
            <a:t>theo</a:t>
          </a:r>
          <a:r>
            <a:rPr lang="en-US" sz="1400" i="0" kern="1200">
              <a:solidFill>
                <a:srgbClr val="002060"/>
              </a:solidFill>
              <a:latin typeface="+mj-lt"/>
            </a:rPr>
            <a:t> </a:t>
          </a:r>
          <a:r>
            <a:rPr lang="en-US" sz="1400" i="0" kern="1200" err="1">
              <a:solidFill>
                <a:srgbClr val="002060"/>
              </a:solidFill>
              <a:latin typeface="+mj-lt"/>
            </a:rPr>
            <a:t>các</a:t>
          </a:r>
          <a:r>
            <a:rPr lang="en-US" sz="1400" i="0" kern="1200">
              <a:solidFill>
                <a:srgbClr val="002060"/>
              </a:solidFill>
              <a:latin typeface="+mj-lt"/>
            </a:rPr>
            <a:t> </a:t>
          </a:r>
          <a:r>
            <a:rPr lang="en-US" sz="1400" i="0" kern="1200" err="1">
              <a:solidFill>
                <a:srgbClr val="002060"/>
              </a:solidFill>
              <a:latin typeface="+mj-lt"/>
            </a:rPr>
            <a:t>bước</a:t>
          </a:r>
          <a:endParaRPr lang="en-US" sz="1400" i="0" kern="1200">
            <a:solidFill>
              <a:srgbClr val="002060"/>
            </a:solidFill>
            <a:latin typeface="+mj-lt"/>
          </a:endParaRPr>
        </a:p>
      </dsp:txBody>
      <dsp:txXfrm>
        <a:off x="3956599" y="3921428"/>
        <a:ext cx="2732341" cy="690361"/>
      </dsp:txXfrm>
    </dsp:sp>
    <dsp:sp modelId="{93FFC2A6-B279-48AA-B31B-4A6E7B78287F}">
      <dsp:nvSpPr>
        <dsp:cNvPr id="0" name=""/>
        <dsp:cNvSpPr/>
      </dsp:nvSpPr>
      <dsp:spPr>
        <a:xfrm>
          <a:off x="6978892" y="980487"/>
          <a:ext cx="2732341" cy="690361"/>
        </a:xfrm>
        <a:prstGeom prst="rect">
          <a:avLst/>
        </a:prstGeom>
        <a:solidFill>
          <a:srgbClr val="92D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mj-lt"/>
            </a:rPr>
            <a:t>Nói và nghe</a:t>
          </a:r>
        </a:p>
      </dsp:txBody>
      <dsp:txXfrm>
        <a:off x="6978892" y="980487"/>
        <a:ext cx="2732341" cy="690361"/>
      </dsp:txXfrm>
    </dsp:sp>
    <dsp:sp modelId="{27635F50-5F8A-4BD6-90B2-D7E66EBD2977}">
      <dsp:nvSpPr>
        <dsp:cNvPr id="0" name=""/>
        <dsp:cNvSpPr/>
      </dsp:nvSpPr>
      <dsp:spPr>
        <a:xfrm>
          <a:off x="6978892" y="1960800"/>
          <a:ext cx="2732341" cy="690361"/>
        </a:xfrm>
        <a:prstGeom prst="rect">
          <a:avLst/>
        </a:prstGeom>
        <a:solidFill>
          <a:schemeClr val="bg2">
            <a:lumMod val="9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err="1">
              <a:solidFill>
                <a:srgbClr val="002060"/>
              </a:solidFill>
              <a:latin typeface="+mj-lt"/>
            </a:rPr>
            <a:t>Thực</a:t>
          </a:r>
          <a:r>
            <a:rPr lang="en-US" sz="1400" kern="1200">
              <a:solidFill>
                <a:srgbClr val="002060"/>
              </a:solidFill>
              <a:latin typeface="+mj-lt"/>
            </a:rPr>
            <a:t> </a:t>
          </a:r>
          <a:r>
            <a:rPr lang="en-US" sz="1400" kern="1200" err="1">
              <a:solidFill>
                <a:srgbClr val="002060"/>
              </a:solidFill>
              <a:latin typeface="+mj-lt"/>
            </a:rPr>
            <a:t>hành</a:t>
          </a:r>
          <a:r>
            <a:rPr lang="en-US" sz="1400" kern="1200">
              <a:solidFill>
                <a:srgbClr val="002060"/>
              </a:solidFill>
              <a:latin typeface="+mj-lt"/>
            </a:rPr>
            <a:t> </a:t>
          </a:r>
          <a:r>
            <a:rPr lang="en-US" sz="1400" kern="1200" err="1">
              <a:solidFill>
                <a:srgbClr val="002060"/>
              </a:solidFill>
              <a:latin typeface="+mj-lt"/>
            </a:rPr>
            <a:t>nói</a:t>
          </a:r>
          <a:r>
            <a:rPr lang="en-US" sz="1400" kern="1200">
              <a:solidFill>
                <a:srgbClr val="002060"/>
              </a:solidFill>
              <a:latin typeface="+mj-lt"/>
            </a:rPr>
            <a:t> </a:t>
          </a:r>
          <a:r>
            <a:rPr lang="en-US" sz="1400" kern="1200" err="1">
              <a:solidFill>
                <a:srgbClr val="002060"/>
              </a:solidFill>
              <a:latin typeface="+mj-lt"/>
            </a:rPr>
            <a:t>và</a:t>
          </a:r>
          <a:r>
            <a:rPr lang="en-US" sz="1400" kern="1200">
              <a:solidFill>
                <a:srgbClr val="002060"/>
              </a:solidFill>
              <a:latin typeface="+mj-lt"/>
            </a:rPr>
            <a:t> </a:t>
          </a:r>
          <a:r>
            <a:rPr lang="en-US" sz="1400" kern="1200" err="1">
              <a:solidFill>
                <a:srgbClr val="002060"/>
              </a:solidFill>
              <a:latin typeface="+mj-lt"/>
            </a:rPr>
            <a:t>nghe</a:t>
          </a:r>
          <a:r>
            <a:rPr lang="en-US" sz="1400" kern="1200">
              <a:solidFill>
                <a:srgbClr val="002060"/>
              </a:solidFill>
              <a:latin typeface="+mj-lt"/>
            </a:rPr>
            <a:t> </a:t>
          </a:r>
        </a:p>
        <a:p>
          <a:pPr marL="0" lvl="0" indent="0" algn="ctr" defTabSz="622300">
            <a:lnSpc>
              <a:spcPct val="90000"/>
            </a:lnSpc>
            <a:spcBef>
              <a:spcPct val="0"/>
            </a:spcBef>
            <a:spcAft>
              <a:spcPct val="35000"/>
            </a:spcAft>
            <a:buNone/>
          </a:pPr>
          <a:r>
            <a:rPr lang="en-US" sz="1400" kern="1200" err="1">
              <a:solidFill>
                <a:srgbClr val="002060"/>
              </a:solidFill>
              <a:latin typeface="+mj-lt"/>
            </a:rPr>
            <a:t>theo</a:t>
          </a:r>
          <a:r>
            <a:rPr lang="en-US" sz="1400" kern="1200">
              <a:solidFill>
                <a:srgbClr val="002060"/>
              </a:solidFill>
              <a:latin typeface="+mj-lt"/>
            </a:rPr>
            <a:t> </a:t>
          </a:r>
          <a:r>
            <a:rPr lang="en-US" sz="1400" kern="1200" err="1">
              <a:solidFill>
                <a:srgbClr val="002060"/>
              </a:solidFill>
              <a:latin typeface="+mj-lt"/>
            </a:rPr>
            <a:t>các</a:t>
          </a:r>
          <a:r>
            <a:rPr lang="en-US" sz="1400" kern="1200">
              <a:solidFill>
                <a:srgbClr val="002060"/>
              </a:solidFill>
              <a:latin typeface="+mj-lt"/>
            </a:rPr>
            <a:t> </a:t>
          </a:r>
          <a:r>
            <a:rPr lang="en-US" sz="1400" kern="1200" err="1">
              <a:solidFill>
                <a:srgbClr val="002060"/>
              </a:solidFill>
              <a:latin typeface="+mj-lt"/>
            </a:rPr>
            <a:t>bước</a:t>
          </a:r>
          <a:endParaRPr lang="en-US" sz="1400" kern="1200">
            <a:solidFill>
              <a:srgbClr val="002060"/>
            </a:solidFill>
            <a:latin typeface="+mj-lt"/>
          </a:endParaRPr>
        </a:p>
      </dsp:txBody>
      <dsp:txXfrm>
        <a:off x="6978892" y="1960800"/>
        <a:ext cx="2732341" cy="690361"/>
      </dsp:txXfrm>
    </dsp:sp>
    <dsp:sp modelId="{1037414C-CA8E-4B31-9B3D-ABBC5ADAE5AA}">
      <dsp:nvSpPr>
        <dsp:cNvPr id="0" name=""/>
        <dsp:cNvSpPr/>
      </dsp:nvSpPr>
      <dsp:spPr>
        <a:xfrm>
          <a:off x="7661977" y="2941114"/>
          <a:ext cx="2732341" cy="690361"/>
        </a:xfrm>
        <a:prstGeom prst="rect">
          <a:avLst/>
        </a:prstGeom>
        <a:solidFill>
          <a:srgbClr val="E19C1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02060"/>
              </a:solidFill>
              <a:latin typeface="+mj-lt"/>
            </a:rPr>
            <a:t>Chuẩn bị nói</a:t>
          </a:r>
        </a:p>
      </dsp:txBody>
      <dsp:txXfrm>
        <a:off x="7661977" y="2941114"/>
        <a:ext cx="2732341" cy="690361"/>
      </dsp:txXfrm>
    </dsp:sp>
    <dsp:sp modelId="{E4900031-1F71-47CE-A6C7-3E039A473653}">
      <dsp:nvSpPr>
        <dsp:cNvPr id="0" name=""/>
        <dsp:cNvSpPr/>
      </dsp:nvSpPr>
      <dsp:spPr>
        <a:xfrm>
          <a:off x="7661977" y="3921428"/>
          <a:ext cx="2732341" cy="690361"/>
        </a:xfrm>
        <a:prstGeom prst="rect">
          <a:avLst/>
        </a:prstGeom>
        <a:solidFill>
          <a:srgbClr val="E19C1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02060"/>
              </a:solidFill>
              <a:latin typeface="+mj-lt"/>
            </a:rPr>
            <a:t>Thực hành </a:t>
          </a:r>
          <a:r>
            <a:rPr lang="en-US" sz="1400" kern="1200" err="1">
              <a:solidFill>
                <a:srgbClr val="002060"/>
              </a:solidFill>
              <a:latin typeface="+mj-lt"/>
            </a:rPr>
            <a:t>nói</a:t>
          </a:r>
          <a:endParaRPr lang="en-US" sz="1400" kern="1200">
            <a:solidFill>
              <a:srgbClr val="002060"/>
            </a:solidFill>
            <a:latin typeface="+mj-lt"/>
          </a:endParaRPr>
        </a:p>
      </dsp:txBody>
      <dsp:txXfrm>
        <a:off x="7661977" y="3921428"/>
        <a:ext cx="2732341" cy="690361"/>
      </dsp:txXfrm>
    </dsp:sp>
    <dsp:sp modelId="{971A6B28-EA56-41C4-9531-5E3F626767C2}">
      <dsp:nvSpPr>
        <dsp:cNvPr id="0" name=""/>
        <dsp:cNvSpPr/>
      </dsp:nvSpPr>
      <dsp:spPr>
        <a:xfrm>
          <a:off x="7661977" y="4901741"/>
          <a:ext cx="2732341" cy="690361"/>
        </a:xfrm>
        <a:prstGeom prst="rect">
          <a:avLst/>
        </a:prstGeom>
        <a:solidFill>
          <a:srgbClr val="E19C1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02060"/>
              </a:solidFill>
              <a:latin typeface="+mj-lt"/>
            </a:rPr>
            <a:t>Trao đổi, đánh giá</a:t>
          </a:r>
        </a:p>
      </dsp:txBody>
      <dsp:txXfrm>
        <a:off x="7661977" y="4901741"/>
        <a:ext cx="2732341" cy="6903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217C3-3A07-48CA-AE1A-7AF72139B49F}">
      <dsp:nvSpPr>
        <dsp:cNvPr id="0" name=""/>
        <dsp:cNvSpPr/>
      </dsp:nvSpPr>
      <dsp:spPr>
        <a:xfrm>
          <a:off x="0" y="0"/>
          <a:ext cx="9753600" cy="16965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n-US" sz="2500" kern="1200" err="1">
              <a:solidFill>
                <a:srgbClr val="002060"/>
              </a:solidFill>
            </a:rPr>
            <a:t>Từ</a:t>
          </a:r>
          <a:r>
            <a:rPr lang="en-US" sz="2500" kern="1200">
              <a:solidFill>
                <a:srgbClr val="002060"/>
              </a:solidFill>
            </a:rPr>
            <a:t> </a:t>
          </a:r>
          <a:r>
            <a:rPr lang="en-US" sz="2500" kern="1200" err="1">
              <a:solidFill>
                <a:srgbClr val="002060"/>
              </a:solidFill>
            </a:rPr>
            <a:t>lớp</a:t>
          </a:r>
          <a:r>
            <a:rPr lang="en-US" sz="2500" kern="1200">
              <a:solidFill>
                <a:srgbClr val="002060"/>
              </a:solidFill>
            </a:rPr>
            <a:t> 10 </a:t>
          </a:r>
          <a:r>
            <a:rPr lang="en-US" sz="2500" kern="1200" err="1">
              <a:solidFill>
                <a:srgbClr val="002060"/>
              </a:solidFill>
            </a:rPr>
            <a:t>năm</a:t>
          </a:r>
          <a:r>
            <a:rPr lang="en-US" sz="2500" kern="1200">
              <a:solidFill>
                <a:srgbClr val="002060"/>
              </a:solidFill>
            </a:rPr>
            <a:t> </a:t>
          </a:r>
          <a:r>
            <a:rPr lang="en-US" sz="2500" kern="1200" err="1">
              <a:solidFill>
                <a:srgbClr val="002060"/>
              </a:solidFill>
            </a:rPr>
            <a:t>trước</a:t>
          </a:r>
          <a:r>
            <a:rPr lang="en-US" sz="2500" kern="1200">
              <a:solidFill>
                <a:srgbClr val="002060"/>
              </a:solidFill>
            </a:rPr>
            <a:t> </a:t>
          </a:r>
          <a:r>
            <a:rPr lang="en-US" sz="2500" kern="1200" err="1">
              <a:solidFill>
                <a:srgbClr val="002060"/>
              </a:solidFill>
            </a:rPr>
            <a:t>và</a:t>
          </a:r>
          <a:r>
            <a:rPr lang="en-US" sz="2500" kern="1200">
              <a:solidFill>
                <a:srgbClr val="002060"/>
              </a:solidFill>
            </a:rPr>
            <a:t> năm nay </a:t>
          </a:r>
          <a:r>
            <a:rPr lang="en-US" sz="2500" kern="1200" err="1">
              <a:solidFill>
                <a:srgbClr val="002060"/>
              </a:solidFill>
            </a:rPr>
            <a:t>là</a:t>
          </a:r>
          <a:r>
            <a:rPr lang="en-US" sz="2500" kern="1200">
              <a:solidFill>
                <a:srgbClr val="002060"/>
              </a:solidFill>
            </a:rPr>
            <a:t> </a:t>
          </a:r>
          <a:r>
            <a:rPr lang="en-US" sz="2500" kern="1200" err="1">
              <a:solidFill>
                <a:srgbClr val="002060"/>
              </a:solidFill>
            </a:rPr>
            <a:t>lớp</a:t>
          </a:r>
          <a:r>
            <a:rPr lang="en-US" sz="2500" kern="1200">
              <a:solidFill>
                <a:srgbClr val="002060"/>
              </a:solidFill>
            </a:rPr>
            <a:t> 11, HS bước vào một giai đoạn học tập mới – giai đoạn định hướng nghề nghiệp. Ngoài các môn học bắt buộc và bắt buộc lựa chọn, HS được tự chọn chuyên đề của 3 môn học.</a:t>
          </a:r>
          <a:r>
            <a:rPr lang="en-US" sz="2500" kern="1200"/>
            <a:t> </a:t>
          </a:r>
        </a:p>
      </dsp:txBody>
      <dsp:txXfrm>
        <a:off x="82816" y="82816"/>
        <a:ext cx="9587968" cy="1530868"/>
      </dsp:txXfrm>
    </dsp:sp>
    <dsp:sp modelId="{14670DBC-C100-400E-80DE-5BE99D0BF370}">
      <dsp:nvSpPr>
        <dsp:cNvPr id="0" name=""/>
        <dsp:cNvSpPr/>
      </dsp:nvSpPr>
      <dsp:spPr>
        <a:xfrm>
          <a:off x="0" y="1777511"/>
          <a:ext cx="9753600" cy="16965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n-US" sz="2500" i="1" kern="1200" err="1">
              <a:solidFill>
                <a:srgbClr val="002060"/>
              </a:solidFill>
            </a:rPr>
            <a:t>Chuyên</a:t>
          </a:r>
          <a:r>
            <a:rPr lang="en-US" sz="2500" i="1" kern="1200">
              <a:solidFill>
                <a:srgbClr val="002060"/>
              </a:solidFill>
            </a:rPr>
            <a:t> </a:t>
          </a:r>
          <a:r>
            <a:rPr lang="en-US" sz="2500" i="1" kern="1200" err="1">
              <a:solidFill>
                <a:srgbClr val="002060"/>
              </a:solidFill>
            </a:rPr>
            <a:t>đề</a:t>
          </a:r>
          <a:r>
            <a:rPr lang="en-US" sz="2500" i="1" kern="1200">
              <a:solidFill>
                <a:srgbClr val="002060"/>
              </a:solidFill>
            </a:rPr>
            <a:t> </a:t>
          </a:r>
          <a:r>
            <a:rPr lang="en-US" sz="2500" i="1" kern="1200" err="1">
              <a:solidFill>
                <a:srgbClr val="002060"/>
              </a:solidFill>
            </a:rPr>
            <a:t>học</a:t>
          </a:r>
          <a:r>
            <a:rPr lang="en-US" sz="2500" i="1" kern="1200">
              <a:solidFill>
                <a:srgbClr val="002060"/>
              </a:solidFill>
            </a:rPr>
            <a:t> </a:t>
          </a:r>
          <a:r>
            <a:rPr lang="en-US" sz="2500" i="1" kern="1200" err="1">
              <a:solidFill>
                <a:srgbClr val="002060"/>
              </a:solidFill>
            </a:rPr>
            <a:t>tập</a:t>
          </a:r>
          <a:r>
            <a:rPr lang="en-US" sz="2500" i="1" kern="1200">
              <a:solidFill>
                <a:srgbClr val="002060"/>
              </a:solidFill>
            </a:rPr>
            <a:t> </a:t>
          </a:r>
          <a:r>
            <a:rPr lang="en-US" sz="2500" i="1" kern="1200" err="1">
              <a:solidFill>
                <a:srgbClr val="002060"/>
              </a:solidFill>
            </a:rPr>
            <a:t>Ngữ</a:t>
          </a:r>
          <a:r>
            <a:rPr lang="en-US" sz="2500" i="1" kern="1200">
              <a:solidFill>
                <a:srgbClr val="002060"/>
              </a:solidFill>
            </a:rPr>
            <a:t> </a:t>
          </a:r>
          <a:r>
            <a:rPr lang="en-US" sz="2500" i="1" kern="1200" err="1">
              <a:solidFill>
                <a:srgbClr val="002060"/>
              </a:solidFill>
            </a:rPr>
            <a:t>văn</a:t>
          </a:r>
          <a:r>
            <a:rPr lang="en-US" sz="2500" i="1" kern="1200">
              <a:solidFill>
                <a:srgbClr val="002060"/>
              </a:solidFill>
            </a:rPr>
            <a:t> 11 </a:t>
          </a:r>
          <a:r>
            <a:rPr lang="en-US" sz="2500" kern="1200" err="1">
              <a:solidFill>
                <a:srgbClr val="002060"/>
              </a:solidFill>
            </a:rPr>
            <a:t>được</a:t>
          </a:r>
          <a:r>
            <a:rPr lang="en-US" sz="2500" kern="1200">
              <a:solidFill>
                <a:srgbClr val="002060"/>
              </a:solidFill>
            </a:rPr>
            <a:t> </a:t>
          </a:r>
          <a:r>
            <a:rPr lang="en-US" sz="2500" kern="1200" err="1">
              <a:solidFill>
                <a:srgbClr val="002060"/>
              </a:solidFill>
            </a:rPr>
            <a:t>biên</a:t>
          </a:r>
          <a:r>
            <a:rPr lang="en-US" sz="2500" kern="1200">
              <a:solidFill>
                <a:srgbClr val="002060"/>
              </a:solidFill>
            </a:rPr>
            <a:t> </a:t>
          </a:r>
          <a:r>
            <a:rPr lang="en-US" sz="2500" kern="1200" err="1">
              <a:solidFill>
                <a:srgbClr val="002060"/>
              </a:solidFill>
            </a:rPr>
            <a:t>soạn</a:t>
          </a:r>
          <a:r>
            <a:rPr lang="en-US" sz="2500" kern="1200">
              <a:solidFill>
                <a:srgbClr val="002060"/>
              </a:solidFill>
            </a:rPr>
            <a:t> </a:t>
          </a:r>
          <a:r>
            <a:rPr lang="en-US" sz="2500" kern="1200" err="1">
              <a:solidFill>
                <a:srgbClr val="002060"/>
              </a:solidFill>
            </a:rPr>
            <a:t>theo</a:t>
          </a:r>
          <a:r>
            <a:rPr lang="en-US" sz="2500" kern="1200">
              <a:solidFill>
                <a:srgbClr val="002060"/>
              </a:solidFill>
            </a:rPr>
            <a:t> </a:t>
          </a:r>
          <a:r>
            <a:rPr lang="en-US" sz="2500" kern="1200" err="1">
              <a:solidFill>
                <a:srgbClr val="002060"/>
              </a:solidFill>
            </a:rPr>
            <a:t>quan</a:t>
          </a:r>
          <a:r>
            <a:rPr lang="en-US" sz="2500" kern="1200">
              <a:solidFill>
                <a:srgbClr val="002060"/>
              </a:solidFill>
            </a:rPr>
            <a:t> </a:t>
          </a:r>
          <a:r>
            <a:rPr lang="en-US" sz="2500" kern="1200" err="1">
              <a:solidFill>
                <a:srgbClr val="002060"/>
              </a:solidFill>
            </a:rPr>
            <a:t>điểm</a:t>
          </a:r>
          <a:r>
            <a:rPr lang="en-US" sz="2500" kern="1200">
              <a:solidFill>
                <a:srgbClr val="002060"/>
              </a:solidFill>
            </a:rPr>
            <a:t> </a:t>
          </a:r>
          <a:r>
            <a:rPr lang="en-US" sz="2500" kern="1200" err="1">
              <a:solidFill>
                <a:srgbClr val="002060"/>
              </a:solidFill>
            </a:rPr>
            <a:t>chung</a:t>
          </a:r>
          <a:r>
            <a:rPr lang="en-US" sz="2500" kern="1200">
              <a:solidFill>
                <a:srgbClr val="002060"/>
              </a:solidFill>
            </a:rPr>
            <a:t> </a:t>
          </a:r>
          <a:r>
            <a:rPr lang="en-US" sz="2500" kern="1200" err="1">
              <a:solidFill>
                <a:srgbClr val="002060"/>
              </a:solidFill>
            </a:rPr>
            <a:t>được</a:t>
          </a:r>
          <a:r>
            <a:rPr lang="en-US" sz="2500" kern="1200">
              <a:solidFill>
                <a:srgbClr val="002060"/>
              </a:solidFill>
            </a:rPr>
            <a:t> </a:t>
          </a:r>
          <a:r>
            <a:rPr lang="en-US" sz="2500" kern="1200" err="1">
              <a:solidFill>
                <a:srgbClr val="002060"/>
              </a:solidFill>
            </a:rPr>
            <a:t>áp</a:t>
          </a:r>
          <a:r>
            <a:rPr lang="en-US" sz="2500" kern="1200">
              <a:solidFill>
                <a:srgbClr val="002060"/>
              </a:solidFill>
            </a:rPr>
            <a:t> </a:t>
          </a:r>
          <a:r>
            <a:rPr lang="en-US" sz="2500" kern="1200" err="1">
              <a:solidFill>
                <a:srgbClr val="002060"/>
              </a:solidFill>
            </a:rPr>
            <a:t>dụng</a:t>
          </a:r>
          <a:r>
            <a:rPr lang="en-US" sz="2500" kern="1200">
              <a:solidFill>
                <a:srgbClr val="002060"/>
              </a:solidFill>
            </a:rPr>
            <a:t> </a:t>
          </a:r>
          <a:r>
            <a:rPr lang="en-US" sz="2500" kern="1200" err="1">
              <a:solidFill>
                <a:srgbClr val="002060"/>
              </a:solidFill>
            </a:rPr>
            <a:t>với</a:t>
          </a:r>
          <a:r>
            <a:rPr lang="en-US" sz="2500" kern="1200">
              <a:solidFill>
                <a:srgbClr val="002060"/>
              </a:solidFill>
            </a:rPr>
            <a:t> </a:t>
          </a:r>
          <a:r>
            <a:rPr lang="en-US" sz="2500" kern="1200" err="1">
              <a:solidFill>
                <a:srgbClr val="002060"/>
              </a:solidFill>
            </a:rPr>
            <a:t>cả</a:t>
          </a:r>
          <a:r>
            <a:rPr lang="en-US" sz="2500" kern="1200">
              <a:solidFill>
                <a:srgbClr val="002060"/>
              </a:solidFill>
            </a:rPr>
            <a:t> </a:t>
          </a:r>
          <a:r>
            <a:rPr lang="en-US" sz="2500" kern="1200" err="1">
              <a:solidFill>
                <a:srgbClr val="002060"/>
              </a:solidFill>
            </a:rPr>
            <a:t>bộ</a:t>
          </a:r>
          <a:r>
            <a:rPr lang="en-US" sz="2500" kern="1200">
              <a:solidFill>
                <a:srgbClr val="002060"/>
              </a:solidFill>
            </a:rPr>
            <a:t> </a:t>
          </a:r>
          <a:r>
            <a:rPr lang="en-US" sz="2500" kern="1200" err="1">
              <a:solidFill>
                <a:srgbClr val="002060"/>
              </a:solidFill>
            </a:rPr>
            <a:t>sách</a:t>
          </a:r>
          <a:r>
            <a:rPr lang="en-US" sz="2500" kern="1200">
              <a:solidFill>
                <a:srgbClr val="002060"/>
              </a:solidFill>
            </a:rPr>
            <a:t>. </a:t>
          </a:r>
          <a:r>
            <a:rPr lang="en-US" sz="2500" kern="1200" err="1">
              <a:solidFill>
                <a:srgbClr val="002060"/>
              </a:solidFill>
            </a:rPr>
            <a:t>Nhưng</a:t>
          </a:r>
          <a:r>
            <a:rPr lang="en-US" sz="2500" kern="1200">
              <a:solidFill>
                <a:srgbClr val="002060"/>
              </a:solidFill>
            </a:rPr>
            <a:t> do </a:t>
          </a:r>
          <a:r>
            <a:rPr lang="en-US" sz="2500" kern="1200" err="1">
              <a:solidFill>
                <a:srgbClr val="002060"/>
              </a:solidFill>
            </a:rPr>
            <a:t>tính</a:t>
          </a:r>
          <a:r>
            <a:rPr lang="en-US" sz="2500" kern="1200">
              <a:solidFill>
                <a:srgbClr val="002060"/>
              </a:solidFill>
            </a:rPr>
            <a:t> </a:t>
          </a:r>
          <a:r>
            <a:rPr lang="en-US" sz="2500" kern="1200" err="1">
              <a:solidFill>
                <a:srgbClr val="002060"/>
              </a:solidFill>
            </a:rPr>
            <a:t>đặc</a:t>
          </a:r>
          <a:r>
            <a:rPr lang="en-US" sz="2500" kern="1200">
              <a:solidFill>
                <a:srgbClr val="002060"/>
              </a:solidFill>
            </a:rPr>
            <a:t> </a:t>
          </a:r>
          <a:r>
            <a:rPr lang="en-US" sz="2500" kern="1200" err="1">
              <a:solidFill>
                <a:srgbClr val="002060"/>
              </a:solidFill>
            </a:rPr>
            <a:t>thù</a:t>
          </a:r>
          <a:r>
            <a:rPr lang="en-US" sz="2500" kern="1200">
              <a:solidFill>
                <a:srgbClr val="002060"/>
              </a:solidFill>
            </a:rPr>
            <a:t> </a:t>
          </a:r>
          <a:r>
            <a:rPr lang="en-US" sz="2500" kern="1200" err="1">
              <a:solidFill>
                <a:srgbClr val="002060"/>
              </a:solidFill>
            </a:rPr>
            <a:t>của</a:t>
          </a:r>
          <a:r>
            <a:rPr lang="en-US" sz="2500" kern="1200">
              <a:solidFill>
                <a:srgbClr val="002060"/>
              </a:solidFill>
            </a:rPr>
            <a:t> </a:t>
          </a:r>
          <a:r>
            <a:rPr lang="en-US" sz="2500" kern="1200" err="1">
              <a:solidFill>
                <a:srgbClr val="002060"/>
              </a:solidFill>
            </a:rPr>
            <a:t>nội</a:t>
          </a:r>
          <a:r>
            <a:rPr lang="en-US" sz="2500" kern="1200">
              <a:solidFill>
                <a:srgbClr val="002060"/>
              </a:solidFill>
            </a:rPr>
            <a:t> dung </a:t>
          </a:r>
          <a:r>
            <a:rPr lang="en-US" sz="2500" kern="1200" err="1">
              <a:solidFill>
                <a:srgbClr val="002060"/>
              </a:solidFill>
            </a:rPr>
            <a:t>học</a:t>
          </a:r>
          <a:r>
            <a:rPr lang="en-US" sz="2500" kern="1200">
              <a:solidFill>
                <a:srgbClr val="002060"/>
              </a:solidFill>
            </a:rPr>
            <a:t> </a:t>
          </a:r>
          <a:r>
            <a:rPr lang="en-US" sz="2500" kern="1200" err="1">
              <a:solidFill>
                <a:srgbClr val="002060"/>
              </a:solidFill>
            </a:rPr>
            <a:t>tập</a:t>
          </a:r>
          <a:r>
            <a:rPr lang="en-US" sz="2500" kern="1200">
              <a:solidFill>
                <a:srgbClr val="002060"/>
              </a:solidFill>
            </a:rPr>
            <a:t>, </a:t>
          </a:r>
          <a:r>
            <a:rPr lang="en-US" sz="2500" kern="1200" err="1">
              <a:solidFill>
                <a:srgbClr val="002060"/>
              </a:solidFill>
            </a:rPr>
            <a:t>việc</a:t>
          </a:r>
          <a:r>
            <a:rPr lang="en-US" sz="2500" kern="1200">
              <a:solidFill>
                <a:srgbClr val="002060"/>
              </a:solidFill>
            </a:rPr>
            <a:t> </a:t>
          </a:r>
          <a:r>
            <a:rPr lang="en-US" sz="2500" kern="1200" err="1">
              <a:solidFill>
                <a:srgbClr val="002060"/>
              </a:solidFill>
            </a:rPr>
            <a:t>biên</a:t>
          </a:r>
          <a:r>
            <a:rPr lang="en-US" sz="2500" kern="1200">
              <a:solidFill>
                <a:srgbClr val="002060"/>
              </a:solidFill>
            </a:rPr>
            <a:t> </a:t>
          </a:r>
          <a:r>
            <a:rPr lang="en-US" sz="2500" kern="1200" err="1">
              <a:solidFill>
                <a:srgbClr val="002060"/>
              </a:solidFill>
            </a:rPr>
            <a:t>soạn</a:t>
          </a:r>
          <a:r>
            <a:rPr lang="en-US" sz="2500" kern="1200">
              <a:solidFill>
                <a:srgbClr val="002060"/>
              </a:solidFill>
            </a:rPr>
            <a:t> </a:t>
          </a:r>
          <a:r>
            <a:rPr lang="en-US" sz="2500" kern="1200" err="1">
              <a:solidFill>
                <a:srgbClr val="002060"/>
              </a:solidFill>
            </a:rPr>
            <a:t>sách</a:t>
          </a:r>
          <a:r>
            <a:rPr lang="en-US" sz="2500" kern="1200">
              <a:solidFill>
                <a:srgbClr val="002060"/>
              </a:solidFill>
            </a:rPr>
            <a:t> </a:t>
          </a:r>
          <a:r>
            <a:rPr lang="en-US" sz="2500" kern="1200" err="1">
              <a:solidFill>
                <a:srgbClr val="002060"/>
              </a:solidFill>
            </a:rPr>
            <a:t>chuyên</a:t>
          </a:r>
          <a:r>
            <a:rPr lang="en-US" sz="2500" kern="1200">
              <a:solidFill>
                <a:srgbClr val="002060"/>
              </a:solidFill>
            </a:rPr>
            <a:t> </a:t>
          </a:r>
          <a:r>
            <a:rPr lang="en-US" sz="2500" kern="1200" err="1">
              <a:solidFill>
                <a:srgbClr val="002060"/>
              </a:solidFill>
            </a:rPr>
            <a:t>đề</a:t>
          </a:r>
          <a:r>
            <a:rPr lang="en-US" sz="2500" kern="1200">
              <a:solidFill>
                <a:srgbClr val="002060"/>
              </a:solidFill>
            </a:rPr>
            <a:t> </a:t>
          </a:r>
          <a:r>
            <a:rPr lang="en-US" sz="2500" kern="1200" err="1">
              <a:solidFill>
                <a:srgbClr val="002060"/>
              </a:solidFill>
            </a:rPr>
            <a:t>còn</a:t>
          </a:r>
          <a:r>
            <a:rPr lang="en-US" sz="2500" kern="1200">
              <a:solidFill>
                <a:srgbClr val="002060"/>
              </a:solidFill>
            </a:rPr>
            <a:t> </a:t>
          </a:r>
          <a:r>
            <a:rPr lang="en-US" sz="2500" kern="1200" err="1">
              <a:solidFill>
                <a:srgbClr val="002060"/>
              </a:solidFill>
            </a:rPr>
            <a:t>cần</a:t>
          </a:r>
          <a:r>
            <a:rPr lang="en-US" sz="2500" kern="1200">
              <a:solidFill>
                <a:srgbClr val="002060"/>
              </a:solidFill>
            </a:rPr>
            <a:t> </a:t>
          </a:r>
          <a:r>
            <a:rPr lang="en-US" sz="2500" kern="1200" err="1">
              <a:solidFill>
                <a:srgbClr val="002060"/>
              </a:solidFill>
            </a:rPr>
            <a:t>phải</a:t>
          </a:r>
          <a:r>
            <a:rPr lang="en-US" sz="2500" kern="1200">
              <a:solidFill>
                <a:srgbClr val="002060"/>
              </a:solidFill>
            </a:rPr>
            <a:t> </a:t>
          </a:r>
          <a:r>
            <a:rPr lang="en-US" sz="2500" kern="1200" err="1">
              <a:solidFill>
                <a:srgbClr val="002060"/>
              </a:solidFill>
            </a:rPr>
            <a:t>đáp</a:t>
          </a:r>
          <a:r>
            <a:rPr lang="en-US" sz="2500" kern="1200">
              <a:solidFill>
                <a:srgbClr val="002060"/>
              </a:solidFill>
            </a:rPr>
            <a:t> </a:t>
          </a:r>
          <a:r>
            <a:rPr lang="en-US" sz="2500" kern="1200" err="1">
              <a:solidFill>
                <a:srgbClr val="002060"/>
              </a:solidFill>
            </a:rPr>
            <a:t>ứng</a:t>
          </a:r>
          <a:r>
            <a:rPr lang="en-US" sz="2500" kern="1200">
              <a:solidFill>
                <a:srgbClr val="002060"/>
              </a:solidFill>
            </a:rPr>
            <a:t> </a:t>
          </a:r>
          <a:r>
            <a:rPr lang="en-US" sz="2500" kern="1200" err="1">
              <a:solidFill>
                <a:srgbClr val="002060"/>
              </a:solidFill>
            </a:rPr>
            <a:t>được</a:t>
          </a:r>
          <a:r>
            <a:rPr lang="en-US" sz="2500" kern="1200">
              <a:solidFill>
                <a:srgbClr val="002060"/>
              </a:solidFill>
            </a:rPr>
            <a:t> </a:t>
          </a:r>
          <a:r>
            <a:rPr lang="en-US" sz="2500" kern="1200" err="1">
              <a:solidFill>
                <a:srgbClr val="002060"/>
              </a:solidFill>
            </a:rPr>
            <a:t>một</a:t>
          </a:r>
          <a:r>
            <a:rPr lang="en-US" sz="2500" kern="1200">
              <a:solidFill>
                <a:srgbClr val="002060"/>
              </a:solidFill>
            </a:rPr>
            <a:t> </a:t>
          </a:r>
          <a:r>
            <a:rPr lang="en-US" sz="2500" kern="1200" err="1">
              <a:solidFill>
                <a:srgbClr val="002060"/>
              </a:solidFill>
            </a:rPr>
            <a:t>số</a:t>
          </a:r>
          <a:r>
            <a:rPr lang="en-US" sz="2500" kern="1200">
              <a:solidFill>
                <a:srgbClr val="002060"/>
              </a:solidFill>
            </a:rPr>
            <a:t> </a:t>
          </a:r>
          <a:r>
            <a:rPr lang="en-US" sz="2500" kern="1200" err="1">
              <a:solidFill>
                <a:srgbClr val="002060"/>
              </a:solidFill>
            </a:rPr>
            <a:t>yêu</a:t>
          </a:r>
          <a:r>
            <a:rPr lang="en-US" sz="2500" kern="1200">
              <a:solidFill>
                <a:srgbClr val="002060"/>
              </a:solidFill>
            </a:rPr>
            <a:t> </a:t>
          </a:r>
          <a:r>
            <a:rPr lang="en-US" sz="2500" kern="1200" err="1">
              <a:solidFill>
                <a:srgbClr val="002060"/>
              </a:solidFill>
            </a:rPr>
            <a:t>cầu</a:t>
          </a:r>
          <a:r>
            <a:rPr lang="en-US" sz="2500" kern="1200">
              <a:solidFill>
                <a:srgbClr val="002060"/>
              </a:solidFill>
            </a:rPr>
            <a:t> </a:t>
          </a:r>
          <a:r>
            <a:rPr lang="en-US" sz="2500" kern="1200" err="1">
              <a:solidFill>
                <a:srgbClr val="002060"/>
              </a:solidFill>
            </a:rPr>
            <a:t>riêng</a:t>
          </a:r>
          <a:r>
            <a:rPr lang="en-US" sz="2500" kern="1200">
              <a:solidFill>
                <a:srgbClr val="002060"/>
              </a:solidFill>
            </a:rPr>
            <a:t>. </a:t>
          </a:r>
        </a:p>
      </dsp:txBody>
      <dsp:txXfrm>
        <a:off x="82816" y="1860327"/>
        <a:ext cx="9587968" cy="1530868"/>
      </dsp:txXfrm>
    </dsp:sp>
    <dsp:sp modelId="{1290B72F-B4E3-4672-B53E-82435A04CAD5}">
      <dsp:nvSpPr>
        <dsp:cNvPr id="0" name=""/>
        <dsp:cNvSpPr/>
      </dsp:nvSpPr>
      <dsp:spPr>
        <a:xfrm>
          <a:off x="0" y="3592380"/>
          <a:ext cx="9753600" cy="16965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n-US" sz="2500" kern="1200" err="1">
              <a:solidFill>
                <a:srgbClr val="002060"/>
              </a:solidFill>
            </a:rPr>
            <a:t>Nội</a:t>
          </a:r>
          <a:r>
            <a:rPr lang="en-US" sz="2500" kern="1200">
              <a:solidFill>
                <a:srgbClr val="002060"/>
              </a:solidFill>
            </a:rPr>
            <a:t> dung </a:t>
          </a:r>
          <a:r>
            <a:rPr lang="en-US" sz="2500" kern="1200" err="1">
              <a:solidFill>
                <a:srgbClr val="002060"/>
              </a:solidFill>
            </a:rPr>
            <a:t>sách</a:t>
          </a:r>
          <a:r>
            <a:rPr lang="en-US" sz="2500" kern="1200">
              <a:solidFill>
                <a:srgbClr val="002060"/>
              </a:solidFill>
            </a:rPr>
            <a:t> </a:t>
          </a:r>
          <a:r>
            <a:rPr lang="en-US" sz="2500" kern="1200" err="1">
              <a:solidFill>
                <a:srgbClr val="002060"/>
              </a:solidFill>
            </a:rPr>
            <a:t>chuyên</a:t>
          </a:r>
          <a:r>
            <a:rPr lang="en-US" sz="2500" kern="1200">
              <a:solidFill>
                <a:srgbClr val="002060"/>
              </a:solidFill>
            </a:rPr>
            <a:t> </a:t>
          </a:r>
          <a:r>
            <a:rPr lang="en-US" sz="2500" kern="1200" err="1">
              <a:solidFill>
                <a:srgbClr val="002060"/>
              </a:solidFill>
            </a:rPr>
            <a:t>đề</a:t>
          </a:r>
          <a:r>
            <a:rPr lang="en-US" sz="2500" kern="1200">
              <a:solidFill>
                <a:srgbClr val="002060"/>
              </a:solidFill>
            </a:rPr>
            <a:t> </a:t>
          </a:r>
          <a:r>
            <a:rPr lang="en-US" sz="2500" kern="1200" err="1">
              <a:solidFill>
                <a:srgbClr val="002060"/>
              </a:solidFill>
            </a:rPr>
            <a:t>mang</a:t>
          </a:r>
          <a:r>
            <a:rPr lang="en-US" sz="2500" kern="1200">
              <a:solidFill>
                <a:srgbClr val="002060"/>
              </a:solidFill>
            </a:rPr>
            <a:t> </a:t>
          </a:r>
          <a:r>
            <a:rPr lang="en-US" sz="2500" kern="1200" err="1">
              <a:solidFill>
                <a:srgbClr val="002060"/>
              </a:solidFill>
            </a:rPr>
            <a:t>tính</a:t>
          </a:r>
          <a:r>
            <a:rPr lang="en-US" sz="2500" kern="1200">
              <a:solidFill>
                <a:srgbClr val="002060"/>
              </a:solidFill>
            </a:rPr>
            <a:t> </a:t>
          </a:r>
          <a:r>
            <a:rPr lang="en-US" sz="2500" kern="1200" err="1">
              <a:solidFill>
                <a:srgbClr val="002060"/>
              </a:solidFill>
            </a:rPr>
            <a:t>nâng</a:t>
          </a:r>
          <a:r>
            <a:rPr lang="en-US" sz="2500" kern="1200">
              <a:solidFill>
                <a:srgbClr val="002060"/>
              </a:solidFill>
            </a:rPr>
            <a:t> </a:t>
          </a:r>
          <a:r>
            <a:rPr lang="en-US" sz="2500" kern="1200" err="1">
              <a:solidFill>
                <a:srgbClr val="002060"/>
              </a:solidFill>
            </a:rPr>
            <a:t>cao</a:t>
          </a:r>
          <a:r>
            <a:rPr lang="en-US" sz="2500" kern="1200">
              <a:solidFill>
                <a:srgbClr val="002060"/>
              </a:solidFill>
            </a:rPr>
            <a:t> so </a:t>
          </a:r>
          <a:r>
            <a:rPr lang="en-US" sz="2500" kern="1200" err="1">
              <a:solidFill>
                <a:srgbClr val="002060"/>
              </a:solidFill>
            </a:rPr>
            <a:t>với</a:t>
          </a:r>
          <a:r>
            <a:rPr lang="en-US" sz="2500" kern="1200">
              <a:solidFill>
                <a:srgbClr val="002060"/>
              </a:solidFill>
            </a:rPr>
            <a:t> </a:t>
          </a:r>
          <a:r>
            <a:rPr lang="en-US" sz="2500" kern="1200" err="1">
              <a:solidFill>
                <a:srgbClr val="002060"/>
              </a:solidFill>
            </a:rPr>
            <a:t>nội</a:t>
          </a:r>
          <a:r>
            <a:rPr lang="en-US" sz="2500" kern="1200">
              <a:solidFill>
                <a:srgbClr val="002060"/>
              </a:solidFill>
            </a:rPr>
            <a:t> dung SGK </a:t>
          </a:r>
          <a:r>
            <a:rPr lang="en-US" sz="2500" kern="1200" err="1">
              <a:solidFill>
                <a:srgbClr val="002060"/>
              </a:solidFill>
            </a:rPr>
            <a:t>Ngữ</a:t>
          </a:r>
          <a:r>
            <a:rPr lang="en-US" sz="2500" kern="1200">
              <a:solidFill>
                <a:srgbClr val="002060"/>
              </a:solidFill>
            </a:rPr>
            <a:t> </a:t>
          </a:r>
          <a:r>
            <a:rPr lang="en-US" sz="2500" kern="1200" err="1">
              <a:solidFill>
                <a:srgbClr val="002060"/>
              </a:solidFill>
            </a:rPr>
            <a:t>văn</a:t>
          </a:r>
          <a:r>
            <a:rPr lang="en-US" sz="2500" kern="1200">
              <a:solidFill>
                <a:srgbClr val="002060"/>
              </a:solidFill>
            </a:rPr>
            <a:t> ở </a:t>
          </a:r>
          <a:r>
            <a:rPr lang="en-US" sz="2500" kern="1200" err="1">
              <a:solidFill>
                <a:srgbClr val="002060"/>
              </a:solidFill>
            </a:rPr>
            <a:t>lớp</a:t>
          </a:r>
          <a:r>
            <a:rPr lang="en-US" sz="2500" kern="1200">
              <a:solidFill>
                <a:srgbClr val="002060"/>
              </a:solidFill>
            </a:rPr>
            <a:t> </a:t>
          </a:r>
          <a:r>
            <a:rPr lang="en-US" sz="2500" kern="1200" err="1">
              <a:solidFill>
                <a:srgbClr val="002060"/>
              </a:solidFill>
            </a:rPr>
            <a:t>tương</a:t>
          </a:r>
          <a:r>
            <a:rPr lang="en-US" sz="2500" kern="1200">
              <a:solidFill>
                <a:srgbClr val="002060"/>
              </a:solidFill>
            </a:rPr>
            <a:t> </a:t>
          </a:r>
          <a:r>
            <a:rPr lang="en-US" sz="2500" kern="1200" err="1">
              <a:solidFill>
                <a:srgbClr val="002060"/>
              </a:solidFill>
            </a:rPr>
            <a:t>ứng</a:t>
          </a:r>
          <a:r>
            <a:rPr lang="en-US" sz="2500" kern="1200">
              <a:solidFill>
                <a:srgbClr val="002060"/>
              </a:solidFill>
            </a:rPr>
            <a:t>, </a:t>
          </a:r>
          <a:r>
            <a:rPr lang="en-US" sz="2500" kern="1200" err="1">
              <a:solidFill>
                <a:srgbClr val="002060"/>
              </a:solidFill>
            </a:rPr>
            <a:t>phù</a:t>
          </a:r>
          <a:r>
            <a:rPr lang="en-US" sz="2500" kern="1200">
              <a:solidFill>
                <a:srgbClr val="002060"/>
              </a:solidFill>
            </a:rPr>
            <a:t> </a:t>
          </a:r>
          <a:r>
            <a:rPr lang="en-US" sz="2500" kern="1200" err="1">
              <a:solidFill>
                <a:srgbClr val="002060"/>
              </a:solidFill>
            </a:rPr>
            <a:t>hợp</a:t>
          </a:r>
          <a:r>
            <a:rPr lang="en-US" sz="2500" kern="1200">
              <a:solidFill>
                <a:srgbClr val="002060"/>
              </a:solidFill>
            </a:rPr>
            <a:t> </a:t>
          </a:r>
          <a:r>
            <a:rPr lang="en-US" sz="2500" kern="1200" err="1">
              <a:solidFill>
                <a:srgbClr val="002060"/>
              </a:solidFill>
            </a:rPr>
            <a:t>với</a:t>
          </a:r>
          <a:r>
            <a:rPr lang="en-US" sz="2500" kern="1200">
              <a:solidFill>
                <a:srgbClr val="002060"/>
              </a:solidFill>
            </a:rPr>
            <a:t> </a:t>
          </a:r>
          <a:r>
            <a:rPr lang="en-US" sz="2500" kern="1200" err="1">
              <a:solidFill>
                <a:srgbClr val="002060"/>
              </a:solidFill>
            </a:rPr>
            <a:t>mục</a:t>
          </a:r>
          <a:r>
            <a:rPr lang="en-US" sz="2500" kern="1200">
              <a:solidFill>
                <a:srgbClr val="002060"/>
              </a:solidFill>
            </a:rPr>
            <a:t> </a:t>
          </a:r>
          <a:r>
            <a:rPr lang="en-US" sz="2500" kern="1200" err="1">
              <a:solidFill>
                <a:srgbClr val="002060"/>
              </a:solidFill>
            </a:rPr>
            <a:t>tiêu</a:t>
          </a:r>
          <a:r>
            <a:rPr lang="en-US" sz="2500" kern="1200">
              <a:solidFill>
                <a:srgbClr val="002060"/>
              </a:solidFill>
            </a:rPr>
            <a:t> </a:t>
          </a:r>
          <a:r>
            <a:rPr lang="en-US" sz="2500" kern="1200" err="1">
              <a:solidFill>
                <a:srgbClr val="002060"/>
              </a:solidFill>
            </a:rPr>
            <a:t>dạy</a:t>
          </a:r>
          <a:r>
            <a:rPr lang="en-US" sz="2500" kern="1200">
              <a:solidFill>
                <a:srgbClr val="002060"/>
              </a:solidFill>
            </a:rPr>
            <a:t> </a:t>
          </a:r>
          <a:r>
            <a:rPr lang="en-US" sz="2500" kern="1200" err="1">
              <a:solidFill>
                <a:srgbClr val="002060"/>
              </a:solidFill>
            </a:rPr>
            <a:t>học</a:t>
          </a:r>
          <a:r>
            <a:rPr lang="en-US" sz="2500" kern="1200">
              <a:solidFill>
                <a:srgbClr val="002060"/>
              </a:solidFill>
            </a:rPr>
            <a:t> </a:t>
          </a:r>
          <a:r>
            <a:rPr lang="en-US" sz="2500" kern="1200" err="1">
              <a:solidFill>
                <a:srgbClr val="002060"/>
              </a:solidFill>
            </a:rPr>
            <a:t>phân</a:t>
          </a:r>
          <a:r>
            <a:rPr lang="en-US" sz="2500" kern="1200">
              <a:solidFill>
                <a:srgbClr val="002060"/>
              </a:solidFill>
            </a:rPr>
            <a:t> </a:t>
          </a:r>
          <a:r>
            <a:rPr lang="en-US" sz="2500" kern="1200" err="1">
              <a:solidFill>
                <a:srgbClr val="002060"/>
              </a:solidFill>
            </a:rPr>
            <a:t>hoá</a:t>
          </a:r>
          <a:r>
            <a:rPr lang="en-US" sz="2500" kern="1200">
              <a:solidFill>
                <a:srgbClr val="002060"/>
              </a:solidFill>
            </a:rPr>
            <a:t> </a:t>
          </a:r>
          <a:r>
            <a:rPr lang="en-US" sz="2500" kern="1200" err="1">
              <a:solidFill>
                <a:srgbClr val="002060"/>
              </a:solidFill>
            </a:rPr>
            <a:t>của</a:t>
          </a:r>
          <a:r>
            <a:rPr lang="en-US" sz="2500" kern="1200">
              <a:solidFill>
                <a:srgbClr val="002060"/>
              </a:solidFill>
            </a:rPr>
            <a:t> </a:t>
          </a:r>
          <a:r>
            <a:rPr lang="en-US" sz="2500" kern="1200" err="1">
              <a:solidFill>
                <a:srgbClr val="002060"/>
              </a:solidFill>
            </a:rPr>
            <a:t>giai</a:t>
          </a:r>
          <a:r>
            <a:rPr lang="en-US" sz="2500" kern="1200">
              <a:solidFill>
                <a:srgbClr val="002060"/>
              </a:solidFill>
            </a:rPr>
            <a:t> </a:t>
          </a:r>
          <a:r>
            <a:rPr lang="en-US" sz="2500" kern="1200" err="1">
              <a:solidFill>
                <a:srgbClr val="002060"/>
              </a:solidFill>
            </a:rPr>
            <a:t>đoạn</a:t>
          </a:r>
          <a:r>
            <a:rPr lang="en-US" sz="2500" kern="1200">
              <a:solidFill>
                <a:srgbClr val="002060"/>
              </a:solidFill>
            </a:rPr>
            <a:t> </a:t>
          </a:r>
          <a:r>
            <a:rPr lang="en-US" sz="2500" kern="1200" err="1">
              <a:solidFill>
                <a:srgbClr val="002060"/>
              </a:solidFill>
            </a:rPr>
            <a:t>giáo</a:t>
          </a:r>
          <a:r>
            <a:rPr lang="en-US" sz="2500" kern="1200">
              <a:solidFill>
                <a:srgbClr val="002060"/>
              </a:solidFill>
            </a:rPr>
            <a:t> </a:t>
          </a:r>
          <a:r>
            <a:rPr lang="en-US" sz="2500" kern="1200" err="1">
              <a:solidFill>
                <a:srgbClr val="002060"/>
              </a:solidFill>
            </a:rPr>
            <a:t>dục</a:t>
          </a:r>
          <a:r>
            <a:rPr lang="en-US" sz="2500" kern="1200">
              <a:solidFill>
                <a:srgbClr val="002060"/>
              </a:solidFill>
            </a:rPr>
            <a:t> </a:t>
          </a:r>
          <a:r>
            <a:rPr lang="en-US" sz="2500" kern="1200" err="1">
              <a:solidFill>
                <a:srgbClr val="002060"/>
              </a:solidFill>
            </a:rPr>
            <a:t>theo</a:t>
          </a:r>
          <a:r>
            <a:rPr lang="en-US" sz="2500" kern="1200">
              <a:solidFill>
                <a:srgbClr val="002060"/>
              </a:solidFill>
            </a:rPr>
            <a:t> </a:t>
          </a:r>
          <a:r>
            <a:rPr lang="en-US" sz="2500" kern="1200" err="1">
              <a:solidFill>
                <a:srgbClr val="002060"/>
              </a:solidFill>
            </a:rPr>
            <a:t>định</a:t>
          </a:r>
          <a:r>
            <a:rPr lang="en-US" sz="2500" kern="1200">
              <a:solidFill>
                <a:srgbClr val="002060"/>
              </a:solidFill>
            </a:rPr>
            <a:t> </a:t>
          </a:r>
          <a:r>
            <a:rPr lang="en-US" sz="2500" kern="1200" err="1">
              <a:solidFill>
                <a:srgbClr val="002060"/>
              </a:solidFill>
            </a:rPr>
            <a:t>hướng</a:t>
          </a:r>
          <a:r>
            <a:rPr lang="en-US" sz="2500" kern="1200">
              <a:solidFill>
                <a:srgbClr val="002060"/>
              </a:solidFill>
            </a:rPr>
            <a:t> </a:t>
          </a:r>
          <a:r>
            <a:rPr lang="en-US" sz="2500" kern="1200" err="1">
              <a:solidFill>
                <a:srgbClr val="002060"/>
              </a:solidFill>
            </a:rPr>
            <a:t>nghề</a:t>
          </a:r>
          <a:r>
            <a:rPr lang="en-US" sz="2500" kern="1200">
              <a:solidFill>
                <a:srgbClr val="002060"/>
              </a:solidFill>
            </a:rPr>
            <a:t> </a:t>
          </a:r>
          <a:r>
            <a:rPr lang="en-US" sz="2500" kern="1200" err="1">
              <a:solidFill>
                <a:srgbClr val="002060"/>
              </a:solidFill>
            </a:rPr>
            <a:t>nghiệp</a:t>
          </a:r>
          <a:r>
            <a:rPr lang="en-US" sz="2500" kern="1200">
              <a:solidFill>
                <a:srgbClr val="002060"/>
              </a:solidFill>
            </a:rPr>
            <a:t>, </a:t>
          </a:r>
          <a:r>
            <a:rPr lang="en-US" sz="2500" kern="1200" err="1">
              <a:solidFill>
                <a:srgbClr val="002060"/>
              </a:solidFill>
            </a:rPr>
            <a:t>nhưng</a:t>
          </a:r>
          <a:r>
            <a:rPr lang="en-US" sz="2500" kern="1200">
              <a:solidFill>
                <a:srgbClr val="002060"/>
              </a:solidFill>
            </a:rPr>
            <a:t> </a:t>
          </a:r>
          <a:r>
            <a:rPr lang="en-US" sz="2500" kern="1200" err="1">
              <a:solidFill>
                <a:srgbClr val="002060"/>
              </a:solidFill>
            </a:rPr>
            <a:t>vẫn</a:t>
          </a:r>
          <a:r>
            <a:rPr lang="en-US" sz="2500" kern="1200">
              <a:solidFill>
                <a:srgbClr val="002060"/>
              </a:solidFill>
            </a:rPr>
            <a:t> </a:t>
          </a:r>
          <a:r>
            <a:rPr lang="en-US" sz="2500" kern="1200" err="1">
              <a:solidFill>
                <a:srgbClr val="002060"/>
              </a:solidFill>
            </a:rPr>
            <a:t>đảm</a:t>
          </a:r>
          <a:r>
            <a:rPr lang="en-US" sz="2500" kern="1200">
              <a:solidFill>
                <a:srgbClr val="002060"/>
              </a:solidFill>
            </a:rPr>
            <a:t> </a:t>
          </a:r>
          <a:r>
            <a:rPr lang="en-US" sz="2500" kern="1200" err="1">
              <a:solidFill>
                <a:srgbClr val="002060"/>
              </a:solidFill>
            </a:rPr>
            <a:t>bảo</a:t>
          </a:r>
          <a:r>
            <a:rPr lang="en-US" sz="2500" kern="1200">
              <a:solidFill>
                <a:srgbClr val="002060"/>
              </a:solidFill>
            </a:rPr>
            <a:t> </a:t>
          </a:r>
          <a:r>
            <a:rPr lang="en-US" sz="2500" kern="1200" err="1">
              <a:solidFill>
                <a:srgbClr val="002060"/>
              </a:solidFill>
            </a:rPr>
            <a:t>sự</a:t>
          </a:r>
          <a:r>
            <a:rPr lang="en-US" sz="2500" kern="1200">
              <a:solidFill>
                <a:srgbClr val="002060"/>
              </a:solidFill>
            </a:rPr>
            <a:t> </a:t>
          </a:r>
          <a:r>
            <a:rPr lang="en-US" sz="2500" kern="1200" err="1">
              <a:solidFill>
                <a:srgbClr val="002060"/>
              </a:solidFill>
            </a:rPr>
            <a:t>hấp</a:t>
          </a:r>
          <a:r>
            <a:rPr lang="en-US" sz="2500" kern="1200">
              <a:solidFill>
                <a:srgbClr val="002060"/>
              </a:solidFill>
            </a:rPr>
            <a:t> </a:t>
          </a:r>
          <a:r>
            <a:rPr lang="en-US" sz="2500" kern="1200" err="1">
              <a:solidFill>
                <a:srgbClr val="002060"/>
              </a:solidFill>
            </a:rPr>
            <a:t>dẫn</a:t>
          </a:r>
          <a:r>
            <a:rPr lang="en-US" sz="2500" kern="1200">
              <a:solidFill>
                <a:srgbClr val="002060"/>
              </a:solidFill>
            </a:rPr>
            <a:t> </a:t>
          </a:r>
          <a:r>
            <a:rPr lang="en-US" sz="2500" kern="1200" err="1">
              <a:solidFill>
                <a:srgbClr val="002060"/>
              </a:solidFill>
            </a:rPr>
            <a:t>và</a:t>
          </a:r>
          <a:r>
            <a:rPr lang="en-US" sz="2500" kern="1200">
              <a:solidFill>
                <a:srgbClr val="002060"/>
              </a:solidFill>
            </a:rPr>
            <a:t> </a:t>
          </a:r>
          <a:r>
            <a:rPr lang="en-US" sz="2500" kern="1200" err="1">
              <a:solidFill>
                <a:srgbClr val="002060"/>
              </a:solidFill>
            </a:rPr>
            <a:t>tính</a:t>
          </a:r>
          <a:r>
            <a:rPr lang="en-US" sz="2500" kern="1200">
              <a:solidFill>
                <a:srgbClr val="002060"/>
              </a:solidFill>
            </a:rPr>
            <a:t> </a:t>
          </a:r>
          <a:r>
            <a:rPr lang="en-US" sz="2500" kern="1200" err="1">
              <a:solidFill>
                <a:srgbClr val="002060"/>
              </a:solidFill>
            </a:rPr>
            <a:t>khả</a:t>
          </a:r>
          <a:r>
            <a:rPr lang="en-US" sz="2500" kern="1200">
              <a:solidFill>
                <a:srgbClr val="002060"/>
              </a:solidFill>
            </a:rPr>
            <a:t> </a:t>
          </a:r>
          <a:r>
            <a:rPr lang="en-US" sz="2500" kern="1200" err="1">
              <a:solidFill>
                <a:srgbClr val="002060"/>
              </a:solidFill>
            </a:rPr>
            <a:t>thi</a:t>
          </a:r>
          <a:r>
            <a:rPr lang="en-US" sz="2500" kern="1200">
              <a:solidFill>
                <a:srgbClr val="002060"/>
              </a:solidFill>
            </a:rPr>
            <a:t>.</a:t>
          </a:r>
        </a:p>
      </dsp:txBody>
      <dsp:txXfrm>
        <a:off x="82816" y="3675196"/>
        <a:ext cx="9587968" cy="15308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71A96-C1D9-46F6-9F0D-24BA32FF75E3}">
      <dsp:nvSpPr>
        <dsp:cNvPr id="0" name=""/>
        <dsp:cNvSpPr/>
      </dsp:nvSpPr>
      <dsp:spPr>
        <a:xfrm>
          <a:off x="978342" y="573077"/>
          <a:ext cx="4376528" cy="14260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just" defTabSz="1066800">
            <a:lnSpc>
              <a:spcPct val="90000"/>
            </a:lnSpc>
            <a:spcBef>
              <a:spcPct val="0"/>
            </a:spcBef>
            <a:spcAft>
              <a:spcPct val="35000"/>
            </a:spcAft>
            <a:buNone/>
          </a:pPr>
          <a:r>
            <a:rPr lang="en-US" sz="2400" kern="1200">
              <a:solidFill>
                <a:srgbClr val="002060"/>
              </a:solidFill>
              <a:latin typeface="Arial" panose="020B0604020202020204" pitchFamily="34" charset="0"/>
              <a:cs typeface="Arial" panose="020B0604020202020204" pitchFamily="34" charset="0"/>
            </a:rPr>
            <a:t>−</a:t>
          </a:r>
          <a:r>
            <a:rPr lang="en-US" sz="2400" kern="1200">
              <a:solidFill>
                <a:srgbClr val="002060"/>
              </a:solidFill>
            </a:rPr>
            <a:t> </a:t>
          </a:r>
          <a:r>
            <a:rPr lang="en-US" sz="2400" kern="1200" err="1">
              <a:solidFill>
                <a:srgbClr val="002060"/>
              </a:solidFill>
            </a:rPr>
            <a:t>Là</a:t>
          </a:r>
          <a:r>
            <a:rPr lang="en-US" sz="2400" kern="1200">
              <a:solidFill>
                <a:srgbClr val="002060"/>
              </a:solidFill>
            </a:rPr>
            <a:t> </a:t>
          </a:r>
          <a:r>
            <a:rPr lang="en-US" sz="2400" kern="1200" err="1">
              <a:solidFill>
                <a:srgbClr val="002060"/>
              </a:solidFill>
            </a:rPr>
            <a:t>mục</a:t>
          </a:r>
          <a:r>
            <a:rPr lang="en-US" sz="2400" kern="1200">
              <a:solidFill>
                <a:srgbClr val="002060"/>
              </a:solidFill>
            </a:rPr>
            <a:t> </a:t>
          </a:r>
          <a:r>
            <a:rPr lang="en-US" sz="2400" kern="1200" err="1">
              <a:solidFill>
                <a:srgbClr val="002060"/>
              </a:solidFill>
            </a:rPr>
            <a:t>đích</a:t>
          </a:r>
          <a:r>
            <a:rPr lang="en-US" sz="2400" kern="1200">
              <a:solidFill>
                <a:srgbClr val="002060"/>
              </a:solidFill>
            </a:rPr>
            <a:t> </a:t>
          </a:r>
          <a:r>
            <a:rPr lang="en-US" sz="2400" kern="1200" err="1">
              <a:solidFill>
                <a:srgbClr val="002060"/>
              </a:solidFill>
            </a:rPr>
            <a:t>của</a:t>
          </a:r>
          <a:r>
            <a:rPr lang="en-US" sz="2400" kern="1200">
              <a:solidFill>
                <a:srgbClr val="002060"/>
              </a:solidFill>
            </a:rPr>
            <a:t> </a:t>
          </a:r>
          <a:r>
            <a:rPr lang="en-US" sz="2400" kern="1200" err="1">
              <a:solidFill>
                <a:srgbClr val="002060"/>
              </a:solidFill>
            </a:rPr>
            <a:t>hoạt</a:t>
          </a:r>
          <a:r>
            <a:rPr lang="en-US" sz="2400" kern="1200">
              <a:solidFill>
                <a:srgbClr val="002060"/>
              </a:solidFill>
            </a:rPr>
            <a:t> </a:t>
          </a:r>
          <a:r>
            <a:rPr lang="en-US" sz="2400" kern="1200" err="1">
              <a:solidFill>
                <a:srgbClr val="002060"/>
              </a:solidFill>
            </a:rPr>
            <a:t>động</a:t>
          </a:r>
          <a:r>
            <a:rPr lang="en-US" sz="2400" kern="1200">
              <a:solidFill>
                <a:srgbClr val="002060"/>
              </a:solidFill>
            </a:rPr>
            <a:t> </a:t>
          </a:r>
          <a:r>
            <a:rPr lang="en-US" sz="2400" kern="1200" err="1">
              <a:solidFill>
                <a:srgbClr val="002060"/>
              </a:solidFill>
            </a:rPr>
            <a:t>đọc</a:t>
          </a:r>
          <a:r>
            <a:rPr lang="en-US" sz="2400" kern="1200">
              <a:solidFill>
                <a:srgbClr val="002060"/>
              </a:solidFill>
            </a:rPr>
            <a:t> </a:t>
          </a:r>
          <a:r>
            <a:rPr lang="en-US" sz="2400" kern="1200" err="1">
              <a:solidFill>
                <a:srgbClr val="002060"/>
              </a:solidFill>
            </a:rPr>
            <a:t>hiểu</a:t>
          </a:r>
          <a:r>
            <a:rPr lang="en-US" sz="2400" kern="1200">
              <a:solidFill>
                <a:srgbClr val="002060"/>
              </a:solidFill>
            </a:rPr>
            <a:t> VB</a:t>
          </a:r>
        </a:p>
      </dsp:txBody>
      <dsp:txXfrm>
        <a:off x="1678586" y="573077"/>
        <a:ext cx="3676283" cy="1426008"/>
      </dsp:txXfrm>
    </dsp:sp>
    <dsp:sp modelId="{1FE3A7E1-E7DA-47F6-8DD0-557AB7409BE4}">
      <dsp:nvSpPr>
        <dsp:cNvPr id="0" name=""/>
        <dsp:cNvSpPr/>
      </dsp:nvSpPr>
      <dsp:spPr>
        <a:xfrm>
          <a:off x="989354" y="1999085"/>
          <a:ext cx="4354504" cy="14260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just" defTabSz="1066800">
            <a:lnSpc>
              <a:spcPct val="90000"/>
            </a:lnSpc>
            <a:spcBef>
              <a:spcPct val="0"/>
            </a:spcBef>
            <a:spcAft>
              <a:spcPct val="35000"/>
            </a:spcAft>
            <a:buNone/>
          </a:pPr>
          <a:r>
            <a:rPr lang="en-US" sz="2400" b="0" kern="1200">
              <a:solidFill>
                <a:srgbClr val="002060"/>
              </a:solidFill>
              <a:latin typeface="Arial" panose="020B0604020202020204" pitchFamily="34" charset="0"/>
              <a:cs typeface="Arial" panose="020B0604020202020204" pitchFamily="34" charset="0"/>
            </a:rPr>
            <a:t>−</a:t>
          </a:r>
          <a:r>
            <a:rPr lang="en-US" sz="2400" b="0" kern="1200">
              <a:solidFill>
                <a:srgbClr val="002060"/>
              </a:solidFill>
            </a:rPr>
            <a:t> </a:t>
          </a:r>
          <a:r>
            <a:rPr lang="en-US" sz="2400" b="0" kern="1200" err="1">
              <a:solidFill>
                <a:srgbClr val="002060"/>
              </a:solidFill>
            </a:rPr>
            <a:t>Là</a:t>
          </a:r>
          <a:r>
            <a:rPr lang="en-US" sz="2400" b="0" kern="1200">
              <a:solidFill>
                <a:srgbClr val="002060"/>
              </a:solidFill>
            </a:rPr>
            <a:t> </a:t>
          </a:r>
          <a:r>
            <a:rPr lang="en-US" sz="2400" b="0" kern="1200" err="1">
              <a:solidFill>
                <a:srgbClr val="002060"/>
              </a:solidFill>
            </a:rPr>
            <a:t>tác</a:t>
          </a:r>
          <a:r>
            <a:rPr lang="en-US" sz="2400" b="0" kern="1200">
              <a:solidFill>
                <a:srgbClr val="002060"/>
              </a:solidFill>
            </a:rPr>
            <a:t> </a:t>
          </a:r>
          <a:r>
            <a:rPr lang="en-US" sz="2400" b="0" kern="1200" err="1">
              <a:solidFill>
                <a:srgbClr val="002060"/>
              </a:solidFill>
            </a:rPr>
            <a:t>phẩm</a:t>
          </a:r>
          <a:r>
            <a:rPr lang="en-US" sz="2400" b="0" kern="1200">
              <a:solidFill>
                <a:srgbClr val="002060"/>
              </a:solidFill>
            </a:rPr>
            <a:t> </a:t>
          </a:r>
          <a:r>
            <a:rPr lang="en-US" sz="2400" b="0" kern="1200" err="1">
              <a:solidFill>
                <a:srgbClr val="002060"/>
              </a:solidFill>
            </a:rPr>
            <a:t>độc</a:t>
          </a:r>
          <a:r>
            <a:rPr lang="en-US" sz="2400" b="0" kern="1200">
              <a:solidFill>
                <a:srgbClr val="002060"/>
              </a:solidFill>
            </a:rPr>
            <a:t> </a:t>
          </a:r>
          <a:r>
            <a:rPr lang="en-US" sz="2400" b="0" kern="1200" err="1">
              <a:solidFill>
                <a:srgbClr val="002060"/>
              </a:solidFill>
            </a:rPr>
            <a:t>lập</a:t>
          </a:r>
          <a:r>
            <a:rPr lang="en-US" sz="2400" b="0" kern="1200">
              <a:solidFill>
                <a:srgbClr val="002060"/>
              </a:solidFill>
            </a:rPr>
            <a:t> </a:t>
          </a:r>
          <a:r>
            <a:rPr lang="en-US" sz="2400" b="0" kern="1200" err="1">
              <a:solidFill>
                <a:srgbClr val="002060"/>
              </a:solidFill>
            </a:rPr>
            <a:t>để</a:t>
          </a:r>
          <a:r>
            <a:rPr lang="en-US" sz="2400" b="0" kern="1200">
              <a:solidFill>
                <a:srgbClr val="002060"/>
              </a:solidFill>
            </a:rPr>
            <a:t> </a:t>
          </a:r>
          <a:r>
            <a:rPr lang="en-US" sz="2400" b="0" kern="1200" err="1">
              <a:solidFill>
                <a:srgbClr val="002060"/>
              </a:solidFill>
            </a:rPr>
            <a:t>tiếp</a:t>
          </a:r>
          <a:r>
            <a:rPr lang="en-US" sz="2400" b="0" kern="1200">
              <a:solidFill>
                <a:srgbClr val="002060"/>
              </a:solidFill>
            </a:rPr>
            <a:t> </a:t>
          </a:r>
          <a:r>
            <a:rPr lang="en-US" sz="2400" b="0" kern="1200" err="1">
              <a:solidFill>
                <a:srgbClr val="002060"/>
              </a:solidFill>
            </a:rPr>
            <a:t>nhận</a:t>
          </a:r>
          <a:r>
            <a:rPr lang="en-US" sz="2400" b="0" kern="1200">
              <a:solidFill>
                <a:srgbClr val="002060"/>
              </a:solidFill>
            </a:rPr>
            <a:t> </a:t>
          </a:r>
          <a:r>
            <a:rPr lang="en-US" sz="2400" b="0" kern="1200" err="1">
              <a:solidFill>
                <a:srgbClr val="002060"/>
              </a:solidFill>
            </a:rPr>
            <a:t>các</a:t>
          </a:r>
          <a:r>
            <a:rPr lang="en-US" sz="2400" b="0" kern="1200">
              <a:solidFill>
                <a:srgbClr val="002060"/>
              </a:solidFill>
            </a:rPr>
            <a:t> </a:t>
          </a:r>
          <a:r>
            <a:rPr lang="en-US" sz="2400" b="0" kern="1200" err="1">
              <a:solidFill>
                <a:srgbClr val="002060"/>
              </a:solidFill>
            </a:rPr>
            <a:t>giá</a:t>
          </a:r>
          <a:r>
            <a:rPr lang="en-US" sz="2400" b="0" kern="1200">
              <a:solidFill>
                <a:srgbClr val="002060"/>
              </a:solidFill>
            </a:rPr>
            <a:t> </a:t>
          </a:r>
          <a:r>
            <a:rPr lang="en-US" sz="2400" b="0" kern="1200" err="1">
              <a:solidFill>
                <a:srgbClr val="002060"/>
              </a:solidFill>
            </a:rPr>
            <a:t>trị</a:t>
          </a:r>
          <a:r>
            <a:rPr lang="en-US" sz="2400" b="0" kern="1200">
              <a:solidFill>
                <a:srgbClr val="002060"/>
              </a:solidFill>
            </a:rPr>
            <a:t> </a:t>
          </a:r>
          <a:r>
            <a:rPr lang="en-US" sz="2400" b="0" kern="1200" err="1">
              <a:solidFill>
                <a:srgbClr val="002060"/>
              </a:solidFill>
            </a:rPr>
            <a:t>của</a:t>
          </a:r>
          <a:r>
            <a:rPr lang="en-US" sz="2400" b="0" kern="1200">
              <a:solidFill>
                <a:srgbClr val="002060"/>
              </a:solidFill>
            </a:rPr>
            <a:t> VB</a:t>
          </a:r>
        </a:p>
      </dsp:txBody>
      <dsp:txXfrm>
        <a:off x="1686074" y="1999085"/>
        <a:ext cx="3657783" cy="1426008"/>
      </dsp:txXfrm>
    </dsp:sp>
    <dsp:sp modelId="{991AC92D-F34E-4F1C-B5D3-9FDF3CEE6667}">
      <dsp:nvSpPr>
        <dsp:cNvPr id="0" name=""/>
        <dsp:cNvSpPr/>
      </dsp:nvSpPr>
      <dsp:spPr>
        <a:xfrm>
          <a:off x="990103" y="3425093"/>
          <a:ext cx="4353005" cy="14260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just" defTabSz="1066800">
            <a:lnSpc>
              <a:spcPct val="90000"/>
            </a:lnSpc>
            <a:spcBef>
              <a:spcPct val="0"/>
            </a:spcBef>
            <a:spcAft>
              <a:spcPct val="35000"/>
            </a:spcAft>
            <a:buNone/>
          </a:pPr>
          <a:r>
            <a:rPr lang="en-US" sz="2400" kern="1200">
              <a:solidFill>
                <a:srgbClr val="002060"/>
              </a:solidFill>
              <a:latin typeface="Arial" panose="020B0604020202020204" pitchFamily="34" charset="0"/>
              <a:cs typeface="Arial" panose="020B0604020202020204" pitchFamily="34" charset="0"/>
            </a:rPr>
            <a:t>−</a:t>
          </a:r>
          <a:r>
            <a:rPr lang="en-US" sz="2400" kern="1200">
              <a:solidFill>
                <a:srgbClr val="002060"/>
              </a:solidFill>
            </a:rPr>
            <a:t> VB </a:t>
          </a:r>
          <a:r>
            <a:rPr lang="en-US" sz="2400" kern="1200" err="1">
              <a:solidFill>
                <a:srgbClr val="002060"/>
              </a:solidFill>
            </a:rPr>
            <a:t>đồng</a:t>
          </a:r>
          <a:r>
            <a:rPr lang="en-US" sz="2400" kern="1200">
              <a:solidFill>
                <a:srgbClr val="002060"/>
              </a:solidFill>
            </a:rPr>
            <a:t> </a:t>
          </a:r>
          <a:r>
            <a:rPr lang="en-US" sz="2400" kern="1200" err="1">
              <a:solidFill>
                <a:srgbClr val="002060"/>
              </a:solidFill>
            </a:rPr>
            <a:t>thời</a:t>
          </a:r>
          <a:r>
            <a:rPr lang="en-US" sz="2400" kern="1200">
              <a:solidFill>
                <a:srgbClr val="002060"/>
              </a:solidFill>
            </a:rPr>
            <a:t> </a:t>
          </a:r>
          <a:r>
            <a:rPr lang="en-US" sz="2400" kern="1200" err="1">
              <a:solidFill>
                <a:srgbClr val="002060"/>
              </a:solidFill>
            </a:rPr>
            <a:t>cũng</a:t>
          </a:r>
          <a:r>
            <a:rPr lang="en-US" sz="2400" kern="1200">
              <a:solidFill>
                <a:srgbClr val="002060"/>
              </a:solidFill>
            </a:rPr>
            <a:t> </a:t>
          </a:r>
          <a:r>
            <a:rPr lang="en-US" sz="2400" kern="1200" err="1">
              <a:solidFill>
                <a:srgbClr val="002060"/>
              </a:solidFill>
            </a:rPr>
            <a:t>là</a:t>
          </a:r>
          <a:r>
            <a:rPr lang="en-US" sz="2400" kern="1200">
              <a:solidFill>
                <a:srgbClr val="002060"/>
              </a:solidFill>
            </a:rPr>
            <a:t> </a:t>
          </a:r>
          <a:r>
            <a:rPr lang="en-US" sz="2400" kern="1200" err="1">
              <a:solidFill>
                <a:srgbClr val="002060"/>
              </a:solidFill>
            </a:rPr>
            <a:t>ngữ</a:t>
          </a:r>
          <a:r>
            <a:rPr lang="en-US" sz="2400" kern="1200">
              <a:solidFill>
                <a:srgbClr val="002060"/>
              </a:solidFill>
            </a:rPr>
            <a:t> </a:t>
          </a:r>
          <a:r>
            <a:rPr lang="en-US" sz="2400" kern="1200" err="1">
              <a:solidFill>
                <a:srgbClr val="002060"/>
              </a:solidFill>
            </a:rPr>
            <a:t>liệu</a:t>
          </a:r>
          <a:r>
            <a:rPr lang="en-US" sz="2400" kern="1200">
              <a:solidFill>
                <a:srgbClr val="002060"/>
              </a:solidFill>
            </a:rPr>
            <a:t> </a:t>
          </a:r>
          <a:r>
            <a:rPr lang="en-US" sz="2400" kern="1200" err="1">
              <a:solidFill>
                <a:srgbClr val="002060"/>
              </a:solidFill>
            </a:rPr>
            <a:t>để</a:t>
          </a:r>
          <a:r>
            <a:rPr lang="en-US" sz="2400" kern="1200">
              <a:solidFill>
                <a:srgbClr val="002060"/>
              </a:solidFill>
            </a:rPr>
            <a:t> </a:t>
          </a:r>
          <a:r>
            <a:rPr lang="en-US" sz="2400" kern="1200" err="1">
              <a:solidFill>
                <a:srgbClr val="002060"/>
              </a:solidFill>
            </a:rPr>
            <a:t>đánh</a:t>
          </a:r>
          <a:r>
            <a:rPr lang="en-US" sz="2400" kern="1200">
              <a:solidFill>
                <a:srgbClr val="002060"/>
              </a:solidFill>
            </a:rPr>
            <a:t> </a:t>
          </a:r>
          <a:r>
            <a:rPr lang="en-US" sz="2400" kern="1200" err="1">
              <a:solidFill>
                <a:srgbClr val="002060"/>
              </a:solidFill>
            </a:rPr>
            <a:t>giá</a:t>
          </a:r>
          <a:endParaRPr lang="en-US" sz="2400" kern="1200">
            <a:solidFill>
              <a:srgbClr val="002060"/>
            </a:solidFill>
          </a:endParaRPr>
        </a:p>
      </dsp:txBody>
      <dsp:txXfrm>
        <a:off x="1686584" y="3425093"/>
        <a:ext cx="3656524" cy="1426008"/>
      </dsp:txXfrm>
    </dsp:sp>
    <dsp:sp modelId="{16E8DBD4-9949-4CE3-B1EE-3899FD5963A4}">
      <dsp:nvSpPr>
        <dsp:cNvPr id="0" name=""/>
        <dsp:cNvSpPr/>
      </dsp:nvSpPr>
      <dsp:spPr>
        <a:xfrm>
          <a:off x="63667" y="0"/>
          <a:ext cx="1581650" cy="15816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i="1" kern="1200" dirty="0" err="1">
              <a:solidFill>
                <a:schemeClr val="bg1"/>
              </a:solidFill>
            </a:rPr>
            <a:t>Chí</a:t>
          </a:r>
          <a:r>
            <a:rPr lang="en-US" sz="1800" b="1" i="1" kern="1200" dirty="0">
              <a:solidFill>
                <a:schemeClr val="bg1"/>
              </a:solidFill>
            </a:rPr>
            <a:t> </a:t>
          </a:r>
          <a:r>
            <a:rPr lang="en-US" sz="1800" b="1" i="1" kern="1200" dirty="0" err="1">
              <a:solidFill>
                <a:schemeClr val="bg1"/>
              </a:solidFill>
            </a:rPr>
            <a:t>Phèo</a:t>
          </a:r>
          <a:r>
            <a:rPr lang="en-US" sz="1800" b="1" i="1" kern="1200" dirty="0">
              <a:solidFill>
                <a:schemeClr val="bg1"/>
              </a:solidFill>
            </a:rPr>
            <a:t> </a:t>
          </a:r>
        </a:p>
        <a:p>
          <a:pPr marL="0" lvl="0" indent="0" algn="ctr" defTabSz="800100">
            <a:lnSpc>
              <a:spcPct val="90000"/>
            </a:lnSpc>
            <a:spcBef>
              <a:spcPct val="0"/>
            </a:spcBef>
            <a:spcAft>
              <a:spcPct val="35000"/>
            </a:spcAft>
            <a:buNone/>
          </a:pPr>
          <a:r>
            <a:rPr lang="en-US" sz="1800" b="1" kern="1200" dirty="0">
              <a:solidFill>
                <a:schemeClr val="bg1"/>
              </a:solidFill>
            </a:rPr>
            <a:t>(CT GDPT </a:t>
          </a:r>
          <a:r>
            <a:rPr lang="en-US" sz="1800" b="1" kern="1200" dirty="0" err="1">
              <a:solidFill>
                <a:schemeClr val="bg1"/>
              </a:solidFill>
            </a:rPr>
            <a:t>năm</a:t>
          </a:r>
          <a:r>
            <a:rPr lang="en-US" sz="1800" b="1" kern="1200" dirty="0">
              <a:solidFill>
                <a:schemeClr val="bg1"/>
              </a:solidFill>
            </a:rPr>
            <a:t> 2006)</a:t>
          </a:r>
        </a:p>
      </dsp:txBody>
      <dsp:txXfrm>
        <a:off x="295294" y="231627"/>
        <a:ext cx="1118396" cy="1118396"/>
      </dsp:txXfrm>
    </dsp:sp>
    <dsp:sp modelId="{3B370BA0-5129-4CC0-927B-2A3793B2D564}">
      <dsp:nvSpPr>
        <dsp:cNvPr id="0" name=""/>
        <dsp:cNvSpPr/>
      </dsp:nvSpPr>
      <dsp:spPr>
        <a:xfrm>
          <a:off x="6764449" y="515110"/>
          <a:ext cx="4048853" cy="14260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just" defTabSz="1066800">
            <a:lnSpc>
              <a:spcPct val="90000"/>
            </a:lnSpc>
            <a:spcBef>
              <a:spcPct val="0"/>
            </a:spcBef>
            <a:spcAft>
              <a:spcPct val="35000"/>
            </a:spcAft>
            <a:buNone/>
          </a:pPr>
          <a:r>
            <a:rPr lang="en-US" sz="2400" kern="1200">
              <a:solidFill>
                <a:srgbClr val="002060"/>
              </a:solidFill>
              <a:latin typeface="Arial" panose="020B0604020202020204" pitchFamily="34" charset="0"/>
              <a:cs typeface="Arial" panose="020B0604020202020204" pitchFamily="34" charset="0"/>
            </a:rPr>
            <a:t>−</a:t>
          </a:r>
          <a:r>
            <a:rPr lang="en-US" sz="2400" kern="1200">
              <a:solidFill>
                <a:srgbClr val="002060"/>
              </a:solidFill>
            </a:rPr>
            <a:t> </a:t>
          </a:r>
          <a:r>
            <a:rPr lang="en-US" sz="2400" kern="1200" err="1">
              <a:solidFill>
                <a:srgbClr val="002060"/>
              </a:solidFill>
            </a:rPr>
            <a:t>Là</a:t>
          </a:r>
          <a:r>
            <a:rPr lang="en-US" sz="2400" kern="1200">
              <a:solidFill>
                <a:srgbClr val="002060"/>
              </a:solidFill>
            </a:rPr>
            <a:t> </a:t>
          </a:r>
          <a:r>
            <a:rPr lang="en-US" sz="2400" kern="1200" err="1">
              <a:solidFill>
                <a:srgbClr val="002060"/>
              </a:solidFill>
            </a:rPr>
            <a:t>phương</a:t>
          </a:r>
          <a:r>
            <a:rPr lang="en-US" sz="2400" kern="1200">
              <a:solidFill>
                <a:srgbClr val="002060"/>
              </a:solidFill>
            </a:rPr>
            <a:t> </a:t>
          </a:r>
          <a:r>
            <a:rPr lang="en-US" sz="2400" kern="1200" err="1">
              <a:solidFill>
                <a:srgbClr val="002060"/>
              </a:solidFill>
            </a:rPr>
            <a:t>tiện</a:t>
          </a:r>
          <a:r>
            <a:rPr lang="en-US" sz="2400" kern="1200">
              <a:solidFill>
                <a:srgbClr val="002060"/>
              </a:solidFill>
            </a:rPr>
            <a:t> </a:t>
          </a:r>
          <a:r>
            <a:rPr lang="en-US" sz="2400" kern="1200" err="1">
              <a:solidFill>
                <a:srgbClr val="002060"/>
              </a:solidFill>
            </a:rPr>
            <a:t>để</a:t>
          </a:r>
          <a:r>
            <a:rPr lang="en-US" sz="2400" kern="1200">
              <a:solidFill>
                <a:srgbClr val="002060"/>
              </a:solidFill>
            </a:rPr>
            <a:t> </a:t>
          </a:r>
          <a:r>
            <a:rPr lang="en-US" sz="2400" kern="1200" err="1">
              <a:solidFill>
                <a:srgbClr val="002060"/>
              </a:solidFill>
            </a:rPr>
            <a:t>tổ</a:t>
          </a:r>
          <a:r>
            <a:rPr lang="en-US" sz="2400" kern="1200">
              <a:solidFill>
                <a:srgbClr val="002060"/>
              </a:solidFill>
            </a:rPr>
            <a:t> </a:t>
          </a:r>
          <a:r>
            <a:rPr lang="en-US" sz="2400" kern="1200" err="1">
              <a:solidFill>
                <a:srgbClr val="002060"/>
              </a:solidFill>
            </a:rPr>
            <a:t>chức</a:t>
          </a:r>
          <a:r>
            <a:rPr lang="en-US" sz="2400" kern="1200">
              <a:solidFill>
                <a:srgbClr val="002060"/>
              </a:solidFill>
            </a:rPr>
            <a:t> </a:t>
          </a:r>
          <a:r>
            <a:rPr lang="en-US" sz="2400" kern="1200" err="1">
              <a:solidFill>
                <a:srgbClr val="002060"/>
              </a:solidFill>
            </a:rPr>
            <a:t>hoạt</a:t>
          </a:r>
          <a:r>
            <a:rPr lang="en-US" sz="2400" kern="1200">
              <a:solidFill>
                <a:srgbClr val="002060"/>
              </a:solidFill>
            </a:rPr>
            <a:t> </a:t>
          </a:r>
          <a:r>
            <a:rPr lang="en-US" sz="2400" kern="1200" err="1">
              <a:solidFill>
                <a:srgbClr val="002060"/>
              </a:solidFill>
            </a:rPr>
            <a:t>động</a:t>
          </a:r>
          <a:r>
            <a:rPr lang="en-US" sz="2400" kern="1200">
              <a:solidFill>
                <a:srgbClr val="002060"/>
              </a:solidFill>
            </a:rPr>
            <a:t> </a:t>
          </a:r>
          <a:r>
            <a:rPr lang="en-US" sz="2400" kern="1200" err="1">
              <a:solidFill>
                <a:srgbClr val="002060"/>
              </a:solidFill>
            </a:rPr>
            <a:t>đọc</a:t>
          </a:r>
          <a:r>
            <a:rPr lang="en-US" sz="2400" kern="1200">
              <a:solidFill>
                <a:srgbClr val="002060"/>
              </a:solidFill>
            </a:rPr>
            <a:t> </a:t>
          </a:r>
          <a:r>
            <a:rPr lang="en-US" sz="2400" kern="1200" err="1">
              <a:solidFill>
                <a:srgbClr val="002060"/>
              </a:solidFill>
            </a:rPr>
            <a:t>hiểu</a:t>
          </a:r>
          <a:r>
            <a:rPr lang="en-US" sz="2400" kern="1200">
              <a:solidFill>
                <a:srgbClr val="002060"/>
              </a:solidFill>
            </a:rPr>
            <a:t> loại, thể loại VB</a:t>
          </a:r>
        </a:p>
      </dsp:txBody>
      <dsp:txXfrm>
        <a:off x="7412265" y="515110"/>
        <a:ext cx="3401037" cy="1426008"/>
      </dsp:txXfrm>
    </dsp:sp>
    <dsp:sp modelId="{58F27CCC-109B-4695-AE97-63A8F315DD3D}">
      <dsp:nvSpPr>
        <dsp:cNvPr id="0" name=""/>
        <dsp:cNvSpPr/>
      </dsp:nvSpPr>
      <dsp:spPr>
        <a:xfrm>
          <a:off x="6750529" y="2022671"/>
          <a:ext cx="4076693" cy="14260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just" defTabSz="1066800">
            <a:lnSpc>
              <a:spcPct val="90000"/>
            </a:lnSpc>
            <a:spcBef>
              <a:spcPct val="0"/>
            </a:spcBef>
            <a:spcAft>
              <a:spcPct val="35000"/>
            </a:spcAft>
            <a:buNone/>
          </a:pPr>
          <a:r>
            <a:rPr lang="en-US" sz="2400" kern="1200">
              <a:solidFill>
                <a:srgbClr val="002060"/>
              </a:solidFill>
              <a:latin typeface="Arial" panose="020B0604020202020204" pitchFamily="34" charset="0"/>
              <a:cs typeface="Arial" panose="020B0604020202020204" pitchFamily="34" charset="0"/>
            </a:rPr>
            <a:t>−</a:t>
          </a:r>
          <a:r>
            <a:rPr lang="en-US" sz="2400" kern="1200">
              <a:solidFill>
                <a:srgbClr val="002060"/>
              </a:solidFill>
            </a:rPr>
            <a:t> </a:t>
          </a:r>
          <a:r>
            <a:rPr lang="en-US" sz="2400" kern="1200" err="1">
              <a:solidFill>
                <a:srgbClr val="002060"/>
              </a:solidFill>
            </a:rPr>
            <a:t>Là</a:t>
          </a:r>
          <a:r>
            <a:rPr lang="en-US" sz="2400" kern="1200">
              <a:solidFill>
                <a:srgbClr val="002060"/>
              </a:solidFill>
            </a:rPr>
            <a:t> </a:t>
          </a:r>
          <a:r>
            <a:rPr lang="en-US" sz="2400" kern="1200" err="1">
              <a:solidFill>
                <a:srgbClr val="002060"/>
              </a:solidFill>
            </a:rPr>
            <a:t>một</a:t>
          </a:r>
          <a:r>
            <a:rPr lang="en-US" sz="2400" kern="1200">
              <a:solidFill>
                <a:srgbClr val="002060"/>
              </a:solidFill>
            </a:rPr>
            <a:t> </a:t>
          </a:r>
          <a:r>
            <a:rPr lang="en-US" sz="2400" kern="1200" err="1">
              <a:solidFill>
                <a:srgbClr val="002060"/>
              </a:solidFill>
            </a:rPr>
            <a:t>tác</a:t>
          </a:r>
          <a:r>
            <a:rPr lang="en-US" sz="2400" kern="1200">
              <a:solidFill>
                <a:srgbClr val="002060"/>
              </a:solidFill>
            </a:rPr>
            <a:t> </a:t>
          </a:r>
          <a:r>
            <a:rPr lang="en-US" sz="2400" kern="1200" err="1">
              <a:solidFill>
                <a:srgbClr val="002060"/>
              </a:solidFill>
            </a:rPr>
            <a:t>phẩm</a:t>
          </a:r>
          <a:r>
            <a:rPr lang="en-US" sz="2400" kern="1200">
              <a:solidFill>
                <a:srgbClr val="002060"/>
              </a:solidFill>
            </a:rPr>
            <a:t> </a:t>
          </a:r>
          <a:r>
            <a:rPr lang="en-US" sz="2400" kern="1200" err="1">
              <a:solidFill>
                <a:srgbClr val="002060"/>
              </a:solidFill>
            </a:rPr>
            <a:t>trong</a:t>
          </a:r>
          <a:r>
            <a:rPr lang="en-US" sz="2400" kern="1200">
              <a:solidFill>
                <a:srgbClr val="002060"/>
              </a:solidFill>
            </a:rPr>
            <a:t> </a:t>
          </a:r>
          <a:r>
            <a:rPr lang="en-US" sz="2400" kern="1200" err="1">
              <a:solidFill>
                <a:srgbClr val="002060"/>
              </a:solidFill>
            </a:rPr>
            <a:t>chủ</a:t>
          </a:r>
          <a:r>
            <a:rPr lang="en-US" sz="2400" kern="1200">
              <a:solidFill>
                <a:srgbClr val="002060"/>
              </a:solidFill>
            </a:rPr>
            <a:t> đề của bài học </a:t>
          </a:r>
          <a:r>
            <a:rPr lang="en-US" sz="2400" kern="1200" err="1">
              <a:solidFill>
                <a:srgbClr val="002060"/>
              </a:solidFill>
            </a:rPr>
            <a:t>để</a:t>
          </a:r>
          <a:r>
            <a:rPr lang="en-US" sz="2400" kern="1200">
              <a:solidFill>
                <a:srgbClr val="002060"/>
              </a:solidFill>
            </a:rPr>
            <a:t> </a:t>
          </a:r>
          <a:r>
            <a:rPr lang="en-US" sz="2400" kern="1200" err="1">
              <a:solidFill>
                <a:srgbClr val="002060"/>
              </a:solidFill>
            </a:rPr>
            <a:t>phát</a:t>
          </a:r>
          <a:r>
            <a:rPr lang="en-US" sz="2400" kern="1200">
              <a:solidFill>
                <a:srgbClr val="002060"/>
              </a:solidFill>
            </a:rPr>
            <a:t> </a:t>
          </a:r>
          <a:r>
            <a:rPr lang="en-US" sz="2400" kern="1200" err="1">
              <a:solidFill>
                <a:srgbClr val="002060"/>
              </a:solidFill>
            </a:rPr>
            <a:t>triển</a:t>
          </a:r>
          <a:r>
            <a:rPr lang="en-US" sz="2400" kern="1200">
              <a:solidFill>
                <a:srgbClr val="002060"/>
              </a:solidFill>
            </a:rPr>
            <a:t> </a:t>
          </a:r>
          <a:r>
            <a:rPr lang="en-US" sz="2400" kern="1200" err="1">
              <a:solidFill>
                <a:srgbClr val="002060"/>
              </a:solidFill>
            </a:rPr>
            <a:t>năng</a:t>
          </a:r>
          <a:r>
            <a:rPr lang="en-US" sz="2400" kern="1200">
              <a:solidFill>
                <a:srgbClr val="002060"/>
              </a:solidFill>
            </a:rPr>
            <a:t> </a:t>
          </a:r>
          <a:r>
            <a:rPr lang="en-US" sz="2400" kern="1200" err="1">
              <a:solidFill>
                <a:srgbClr val="002060"/>
              </a:solidFill>
            </a:rPr>
            <a:t>lực</a:t>
          </a:r>
          <a:r>
            <a:rPr lang="en-US" sz="2400" kern="1200">
              <a:solidFill>
                <a:srgbClr val="002060"/>
              </a:solidFill>
            </a:rPr>
            <a:t> </a:t>
          </a:r>
          <a:r>
            <a:rPr lang="en-US" sz="2400" kern="1200" err="1">
              <a:solidFill>
                <a:srgbClr val="002060"/>
              </a:solidFill>
            </a:rPr>
            <a:t>đọc</a:t>
          </a:r>
          <a:r>
            <a:rPr lang="en-US" sz="2400" kern="1200">
              <a:solidFill>
                <a:srgbClr val="002060"/>
              </a:solidFill>
            </a:rPr>
            <a:t> </a:t>
          </a:r>
          <a:r>
            <a:rPr lang="en-US" sz="2400" kern="1200" err="1">
              <a:solidFill>
                <a:srgbClr val="002060"/>
              </a:solidFill>
            </a:rPr>
            <a:t>hiểu</a:t>
          </a:r>
          <a:endParaRPr lang="en-US" sz="2400" kern="1200">
            <a:solidFill>
              <a:srgbClr val="002060"/>
            </a:solidFill>
          </a:endParaRPr>
        </a:p>
      </dsp:txBody>
      <dsp:txXfrm>
        <a:off x="7402800" y="2022671"/>
        <a:ext cx="3424422" cy="1426008"/>
      </dsp:txXfrm>
    </dsp:sp>
    <dsp:sp modelId="{9590E21D-8273-44EA-A307-2591894F9A0E}">
      <dsp:nvSpPr>
        <dsp:cNvPr id="0" name=""/>
        <dsp:cNvSpPr/>
      </dsp:nvSpPr>
      <dsp:spPr>
        <a:xfrm>
          <a:off x="6764449" y="3332103"/>
          <a:ext cx="4048853" cy="14260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just" defTabSz="1066800">
            <a:lnSpc>
              <a:spcPct val="90000"/>
            </a:lnSpc>
            <a:spcBef>
              <a:spcPct val="0"/>
            </a:spcBef>
            <a:spcAft>
              <a:spcPct val="35000"/>
            </a:spcAft>
            <a:buNone/>
          </a:pPr>
          <a:r>
            <a:rPr lang="en-US" sz="2400" kern="1200">
              <a:solidFill>
                <a:srgbClr val="002060"/>
              </a:solidFill>
              <a:latin typeface="Arial" panose="020B0604020202020204" pitchFamily="34" charset="0"/>
              <a:cs typeface="Arial" panose="020B0604020202020204" pitchFamily="34" charset="0"/>
            </a:rPr>
            <a:t>−</a:t>
          </a:r>
          <a:r>
            <a:rPr lang="en-US" sz="2400" kern="1200"/>
            <a:t> </a:t>
          </a:r>
          <a:r>
            <a:rPr lang="en-US" sz="2400" kern="1200" err="1">
              <a:solidFill>
                <a:srgbClr val="002060"/>
              </a:solidFill>
            </a:rPr>
            <a:t>Vận</a:t>
          </a:r>
          <a:r>
            <a:rPr lang="en-US" sz="2400" kern="1200">
              <a:solidFill>
                <a:srgbClr val="002060"/>
              </a:solidFill>
            </a:rPr>
            <a:t> </a:t>
          </a:r>
          <a:r>
            <a:rPr lang="en-US" sz="2400" kern="1200" err="1">
              <a:solidFill>
                <a:srgbClr val="002060"/>
              </a:solidFill>
            </a:rPr>
            <a:t>dụng</a:t>
          </a:r>
          <a:r>
            <a:rPr lang="en-US" sz="2400" kern="1200">
              <a:solidFill>
                <a:srgbClr val="002060"/>
              </a:solidFill>
            </a:rPr>
            <a:t> </a:t>
          </a:r>
          <a:r>
            <a:rPr lang="en-US" sz="2400" kern="1200" err="1">
              <a:solidFill>
                <a:srgbClr val="002060"/>
              </a:solidFill>
            </a:rPr>
            <a:t>để</a:t>
          </a:r>
          <a:r>
            <a:rPr lang="en-US" sz="2400" kern="1200">
              <a:solidFill>
                <a:srgbClr val="002060"/>
              </a:solidFill>
            </a:rPr>
            <a:t> </a:t>
          </a:r>
          <a:r>
            <a:rPr lang="en-US" sz="2400" kern="1200" err="1">
              <a:solidFill>
                <a:srgbClr val="002060"/>
              </a:solidFill>
            </a:rPr>
            <a:t>đọc</a:t>
          </a:r>
          <a:r>
            <a:rPr lang="en-US" sz="2400" kern="1200">
              <a:solidFill>
                <a:srgbClr val="002060"/>
              </a:solidFill>
            </a:rPr>
            <a:t> </a:t>
          </a:r>
          <a:r>
            <a:rPr lang="en-US" sz="2400" kern="1200" err="1">
              <a:solidFill>
                <a:srgbClr val="002060"/>
              </a:solidFill>
            </a:rPr>
            <a:t>hiểu</a:t>
          </a:r>
          <a:r>
            <a:rPr lang="en-US" sz="2400" kern="1200">
              <a:solidFill>
                <a:srgbClr val="002060"/>
              </a:solidFill>
            </a:rPr>
            <a:t> </a:t>
          </a:r>
          <a:r>
            <a:rPr lang="en-US" sz="2400" kern="1200" err="1">
              <a:solidFill>
                <a:srgbClr val="002060"/>
              </a:solidFill>
            </a:rPr>
            <a:t>ngữ</a:t>
          </a:r>
          <a:r>
            <a:rPr lang="en-US" sz="2400" kern="1200">
              <a:solidFill>
                <a:srgbClr val="002060"/>
              </a:solidFill>
            </a:rPr>
            <a:t> </a:t>
          </a:r>
          <a:r>
            <a:rPr lang="en-US" sz="2400" kern="1200" err="1">
              <a:solidFill>
                <a:srgbClr val="002060"/>
              </a:solidFill>
            </a:rPr>
            <a:t>liệu</a:t>
          </a:r>
          <a:r>
            <a:rPr lang="en-US" sz="2400" kern="1200">
              <a:solidFill>
                <a:srgbClr val="002060"/>
              </a:solidFill>
            </a:rPr>
            <a:t> </a:t>
          </a:r>
          <a:r>
            <a:rPr lang="en-US" sz="2400" kern="1200" err="1">
              <a:solidFill>
                <a:srgbClr val="002060"/>
              </a:solidFill>
            </a:rPr>
            <a:t>mới</a:t>
          </a:r>
          <a:endParaRPr lang="en-US" sz="2400" kern="1200">
            <a:solidFill>
              <a:srgbClr val="002060"/>
            </a:solidFill>
          </a:endParaRPr>
        </a:p>
      </dsp:txBody>
      <dsp:txXfrm>
        <a:off x="7412265" y="3332103"/>
        <a:ext cx="3401037" cy="1426008"/>
      </dsp:txXfrm>
    </dsp:sp>
    <dsp:sp modelId="{0F1A7452-D456-4686-AFDF-D6838861194A}">
      <dsp:nvSpPr>
        <dsp:cNvPr id="0" name=""/>
        <dsp:cNvSpPr/>
      </dsp:nvSpPr>
      <dsp:spPr>
        <a:xfrm>
          <a:off x="5747277" y="0"/>
          <a:ext cx="1663163" cy="16631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i="1" kern="1200" dirty="0" err="1">
              <a:solidFill>
                <a:schemeClr val="bg1"/>
              </a:solidFill>
            </a:rPr>
            <a:t>Chí</a:t>
          </a:r>
          <a:r>
            <a:rPr lang="en-US" sz="1800" b="1" i="1" kern="1200" dirty="0">
              <a:solidFill>
                <a:schemeClr val="bg1"/>
              </a:solidFill>
            </a:rPr>
            <a:t> </a:t>
          </a:r>
          <a:r>
            <a:rPr lang="en-US" sz="1800" b="1" i="1" kern="1200" dirty="0" err="1">
              <a:solidFill>
                <a:schemeClr val="bg1"/>
              </a:solidFill>
            </a:rPr>
            <a:t>Phèo</a:t>
          </a:r>
          <a:endParaRPr lang="en-US" sz="1800" b="1" i="1" kern="1200" dirty="0">
            <a:solidFill>
              <a:schemeClr val="bg1"/>
            </a:solidFill>
          </a:endParaRPr>
        </a:p>
        <a:p>
          <a:pPr marL="0" lvl="0" indent="0" algn="ctr" defTabSz="800100">
            <a:lnSpc>
              <a:spcPct val="90000"/>
            </a:lnSpc>
            <a:spcBef>
              <a:spcPct val="0"/>
            </a:spcBef>
            <a:spcAft>
              <a:spcPct val="35000"/>
            </a:spcAft>
            <a:buNone/>
          </a:pPr>
          <a:r>
            <a:rPr lang="en-US" sz="1800" b="1" kern="1200" dirty="0">
              <a:solidFill>
                <a:schemeClr val="bg1"/>
              </a:solidFill>
            </a:rPr>
            <a:t>(CT GDPT </a:t>
          </a:r>
          <a:r>
            <a:rPr lang="en-US" sz="1800" b="1" kern="1200" dirty="0" err="1">
              <a:solidFill>
                <a:schemeClr val="bg1"/>
              </a:solidFill>
            </a:rPr>
            <a:t>năm</a:t>
          </a:r>
          <a:r>
            <a:rPr lang="en-US" sz="1800" b="1" kern="1200" dirty="0">
              <a:solidFill>
                <a:schemeClr val="bg1"/>
              </a:solidFill>
            </a:rPr>
            <a:t> 2018)</a:t>
          </a:r>
        </a:p>
      </dsp:txBody>
      <dsp:txXfrm>
        <a:off x="5990842" y="243565"/>
        <a:ext cx="1176033" cy="11760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9F758-C9DE-419B-AF04-99173FF6CF33}">
      <dsp:nvSpPr>
        <dsp:cNvPr id="0" name=""/>
        <dsp:cNvSpPr/>
      </dsp:nvSpPr>
      <dsp:spPr>
        <a:xfrm>
          <a:off x="2799406" y="1455"/>
          <a:ext cx="2320850" cy="100012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err="1"/>
            <a:t>Sách</a:t>
          </a:r>
          <a:r>
            <a:rPr lang="en-US" sz="2400" kern="1200"/>
            <a:t> </a:t>
          </a:r>
          <a:r>
            <a:rPr lang="en-US" sz="2400" kern="1200" err="1"/>
            <a:t>giáo</a:t>
          </a:r>
          <a:r>
            <a:rPr lang="en-US" sz="2400" kern="1200"/>
            <a:t> </a:t>
          </a:r>
          <a:r>
            <a:rPr lang="en-US" sz="2400" kern="1200" err="1"/>
            <a:t>viên</a:t>
          </a:r>
          <a:endParaRPr lang="en-US" sz="2400" kern="1200"/>
        </a:p>
      </dsp:txBody>
      <dsp:txXfrm>
        <a:off x="2828699" y="30748"/>
        <a:ext cx="2262264" cy="941539"/>
      </dsp:txXfrm>
    </dsp:sp>
    <dsp:sp modelId="{854E26D2-78BC-4CA8-9F51-1F9CA3A2A7CF}">
      <dsp:nvSpPr>
        <dsp:cNvPr id="0" name=""/>
        <dsp:cNvSpPr/>
      </dsp:nvSpPr>
      <dsp:spPr>
        <a:xfrm rot="2700000">
          <a:off x="4403575" y="1286470"/>
          <a:ext cx="1032462" cy="350043"/>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508588" y="1356479"/>
        <a:ext cx="822436" cy="210025"/>
      </dsp:txXfrm>
    </dsp:sp>
    <dsp:sp modelId="{3CEEA96B-BB8B-4E67-A8D0-737518999515}">
      <dsp:nvSpPr>
        <dsp:cNvPr id="0" name=""/>
        <dsp:cNvSpPr/>
      </dsp:nvSpPr>
      <dsp:spPr>
        <a:xfrm>
          <a:off x="4106469" y="1921404"/>
          <a:ext cx="3546623" cy="1000124"/>
        </a:xfrm>
        <a:prstGeom prst="roundRect">
          <a:avLst>
            <a:gd name="adj" fmla="val 10000"/>
          </a:avLst>
        </a:prstGeom>
        <a:solidFill>
          <a:schemeClr val="accent5">
            <a:hueOff val="2003568"/>
            <a:satOff val="-8793"/>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hanhtrangso.nxbgd.vn</a:t>
          </a:r>
        </a:p>
      </dsp:txBody>
      <dsp:txXfrm>
        <a:off x="4135762" y="1950697"/>
        <a:ext cx="3488037" cy="941538"/>
      </dsp:txXfrm>
    </dsp:sp>
    <dsp:sp modelId="{C5D5316F-40CD-42CE-9666-99AD4CC6AB19}">
      <dsp:nvSpPr>
        <dsp:cNvPr id="0" name=""/>
        <dsp:cNvSpPr/>
      </dsp:nvSpPr>
      <dsp:spPr>
        <a:xfrm rot="8100000">
          <a:off x="4403575" y="3206419"/>
          <a:ext cx="1032462" cy="350043"/>
        </a:xfrm>
        <a:prstGeom prst="leftRightArrow">
          <a:avLst>
            <a:gd name="adj1" fmla="val 60000"/>
            <a:gd name="adj2" fmla="val 50000"/>
          </a:avLst>
        </a:prstGeom>
        <a:solidFill>
          <a:schemeClr val="accent5">
            <a:hueOff val="2003568"/>
            <a:satOff val="-8793"/>
            <a:lumOff val="26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4508588" y="3276428"/>
        <a:ext cx="822436" cy="210025"/>
      </dsp:txXfrm>
    </dsp:sp>
    <dsp:sp modelId="{05F57A28-AF6B-49D9-B042-42F023F23882}">
      <dsp:nvSpPr>
        <dsp:cNvPr id="0" name=""/>
        <dsp:cNvSpPr/>
      </dsp:nvSpPr>
      <dsp:spPr>
        <a:xfrm>
          <a:off x="2959706" y="3841352"/>
          <a:ext cx="2000249" cy="1000124"/>
        </a:xfrm>
        <a:prstGeom prst="roundRect">
          <a:avLst>
            <a:gd name="adj" fmla="val 10000"/>
          </a:avLst>
        </a:prstGeom>
        <a:solidFill>
          <a:schemeClr val="accent5">
            <a:hueOff val="4007135"/>
            <a:satOff val="-17587"/>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vi-VN" sz="2400" kern="1200"/>
            <a:t>Sách</a:t>
          </a:r>
          <a:r>
            <a:rPr lang="en-US" sz="2400" kern="1200"/>
            <a:t> </a:t>
          </a:r>
          <a:r>
            <a:rPr lang="en-US" sz="2400" kern="1200" err="1"/>
            <a:t>bài</a:t>
          </a:r>
          <a:r>
            <a:rPr lang="en-US" sz="2400" kern="1200"/>
            <a:t> </a:t>
          </a:r>
          <a:r>
            <a:rPr lang="en-US" sz="2400" kern="1200" err="1"/>
            <a:t>tập</a:t>
          </a:r>
          <a:endParaRPr lang="en-US" sz="2400" kern="1200"/>
        </a:p>
      </dsp:txBody>
      <dsp:txXfrm>
        <a:off x="2988999" y="3870645"/>
        <a:ext cx="1941663" cy="941538"/>
      </dsp:txXfrm>
    </dsp:sp>
    <dsp:sp modelId="{CE0274B8-C287-45A6-928B-6CBDA38CB7F9}">
      <dsp:nvSpPr>
        <dsp:cNvPr id="0" name=""/>
        <dsp:cNvSpPr/>
      </dsp:nvSpPr>
      <dsp:spPr>
        <a:xfrm rot="13501526">
          <a:off x="2477946" y="3199881"/>
          <a:ext cx="1032462" cy="350043"/>
        </a:xfrm>
        <a:prstGeom prst="leftRightArrow">
          <a:avLst>
            <a:gd name="adj1" fmla="val 60000"/>
            <a:gd name="adj2" fmla="val 50000"/>
          </a:avLst>
        </a:prstGeom>
        <a:solidFill>
          <a:schemeClr val="accent5">
            <a:hueOff val="4007135"/>
            <a:satOff val="-17587"/>
            <a:lumOff val="52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582959" y="3269890"/>
        <a:ext cx="822436" cy="210025"/>
      </dsp:txXfrm>
    </dsp:sp>
    <dsp:sp modelId="{437C7E8B-F7A1-4BF8-8E0C-3272BA8DAB70}">
      <dsp:nvSpPr>
        <dsp:cNvPr id="0" name=""/>
        <dsp:cNvSpPr/>
      </dsp:nvSpPr>
      <dsp:spPr>
        <a:xfrm>
          <a:off x="463547" y="1908328"/>
          <a:ext cx="3129951" cy="1000124"/>
        </a:xfrm>
        <a:prstGeom prst="roundRect">
          <a:avLst>
            <a:gd name="adj" fmla="val 10000"/>
          </a:avLst>
        </a:prstGeom>
        <a:solidFill>
          <a:schemeClr val="accent5">
            <a:hueOff val="6010703"/>
            <a:satOff val="-26380"/>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taphuan.nxbgd.vn</a:t>
          </a:r>
        </a:p>
      </dsp:txBody>
      <dsp:txXfrm>
        <a:off x="492840" y="1937621"/>
        <a:ext cx="3071365" cy="941538"/>
      </dsp:txXfrm>
    </dsp:sp>
    <dsp:sp modelId="{DB12A80B-1958-4DA0-92FF-D3EA5D989456}">
      <dsp:nvSpPr>
        <dsp:cNvPr id="0" name=""/>
        <dsp:cNvSpPr/>
      </dsp:nvSpPr>
      <dsp:spPr>
        <a:xfrm rot="18921886">
          <a:off x="2477946" y="1279932"/>
          <a:ext cx="1032462" cy="350043"/>
        </a:xfrm>
        <a:prstGeom prst="leftRightArrow">
          <a:avLst>
            <a:gd name="adj1" fmla="val 60000"/>
            <a:gd name="adj2" fmla="val 50000"/>
          </a:avLst>
        </a:prstGeom>
        <a:solidFill>
          <a:schemeClr val="accent5">
            <a:hueOff val="6010703"/>
            <a:satOff val="-26380"/>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582959" y="1349941"/>
        <a:ext cx="822436" cy="2100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9B9C5-F8E8-4E0E-A0A6-8199642C4BD8}">
      <dsp:nvSpPr>
        <dsp:cNvPr id="0" name=""/>
        <dsp:cNvSpPr/>
      </dsp:nvSpPr>
      <dsp:spPr>
        <a:xfrm rot="16200000">
          <a:off x="1310595" y="-1310595"/>
          <a:ext cx="2576911" cy="5198102"/>
        </a:xfrm>
        <a:prstGeom prst="round1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just" defTabSz="1066800">
            <a:lnSpc>
              <a:spcPct val="90000"/>
            </a:lnSpc>
            <a:spcBef>
              <a:spcPct val="0"/>
            </a:spcBef>
            <a:spcAft>
              <a:spcPct val="35000"/>
            </a:spcAft>
            <a:buNone/>
          </a:pPr>
          <a:r>
            <a:rPr lang="en-US" sz="2400" kern="1200" err="1">
              <a:solidFill>
                <a:srgbClr val="002060"/>
              </a:solidFill>
            </a:rPr>
            <a:t>Phát</a:t>
          </a:r>
          <a:r>
            <a:rPr lang="en-US" sz="2400" kern="1200">
              <a:solidFill>
                <a:srgbClr val="002060"/>
              </a:solidFill>
            </a:rPr>
            <a:t> </a:t>
          </a:r>
          <a:r>
            <a:rPr lang="en-US" sz="2400" kern="1200" err="1">
              <a:solidFill>
                <a:srgbClr val="002060"/>
              </a:solidFill>
            </a:rPr>
            <a:t>huy</a:t>
          </a:r>
          <a:r>
            <a:rPr lang="en-US" sz="2400" kern="1200">
              <a:solidFill>
                <a:srgbClr val="002060"/>
              </a:solidFill>
            </a:rPr>
            <a:t> </a:t>
          </a:r>
          <a:r>
            <a:rPr lang="en-US" sz="2400" kern="1200" err="1">
              <a:solidFill>
                <a:srgbClr val="002060"/>
              </a:solidFill>
            </a:rPr>
            <a:t>tính</a:t>
          </a:r>
          <a:r>
            <a:rPr lang="en-US" sz="2400" kern="1200">
              <a:solidFill>
                <a:srgbClr val="002060"/>
              </a:solidFill>
            </a:rPr>
            <a:t> </a:t>
          </a:r>
          <a:r>
            <a:rPr lang="en-US" sz="2400" kern="1200" err="1">
              <a:solidFill>
                <a:srgbClr val="002060"/>
              </a:solidFill>
            </a:rPr>
            <a:t>tích</a:t>
          </a:r>
          <a:r>
            <a:rPr lang="en-US" sz="2400" kern="1200">
              <a:solidFill>
                <a:srgbClr val="002060"/>
              </a:solidFill>
            </a:rPr>
            <a:t> </a:t>
          </a:r>
          <a:r>
            <a:rPr lang="en-US" sz="2400" kern="1200" err="1">
              <a:solidFill>
                <a:srgbClr val="002060"/>
              </a:solidFill>
            </a:rPr>
            <a:t>cực</a:t>
          </a:r>
          <a:r>
            <a:rPr lang="en-US" sz="2400" kern="1200">
              <a:solidFill>
                <a:srgbClr val="002060"/>
              </a:solidFill>
            </a:rPr>
            <a:t>, </a:t>
          </a:r>
          <a:r>
            <a:rPr lang="en-US" sz="2400" kern="1200" err="1">
              <a:solidFill>
                <a:srgbClr val="002060"/>
              </a:solidFill>
            </a:rPr>
            <a:t>chủ</a:t>
          </a:r>
          <a:r>
            <a:rPr lang="en-US" sz="2400" kern="1200">
              <a:solidFill>
                <a:srgbClr val="002060"/>
              </a:solidFill>
            </a:rPr>
            <a:t> </a:t>
          </a:r>
          <a:r>
            <a:rPr lang="en-US" sz="2400" kern="1200" err="1">
              <a:solidFill>
                <a:srgbClr val="002060"/>
              </a:solidFill>
            </a:rPr>
            <a:t>động</a:t>
          </a:r>
          <a:r>
            <a:rPr lang="en-US" sz="2400" kern="1200">
              <a:solidFill>
                <a:srgbClr val="002060"/>
              </a:solidFill>
            </a:rPr>
            <a:t>, </a:t>
          </a:r>
          <a:r>
            <a:rPr lang="en-US" sz="2400" kern="1200" err="1">
              <a:solidFill>
                <a:srgbClr val="002060"/>
              </a:solidFill>
            </a:rPr>
            <a:t>sáng</a:t>
          </a:r>
          <a:r>
            <a:rPr lang="en-US" sz="2400" kern="1200">
              <a:solidFill>
                <a:srgbClr val="002060"/>
              </a:solidFill>
            </a:rPr>
            <a:t> </a:t>
          </a:r>
          <a:r>
            <a:rPr lang="en-US" sz="2400" kern="1200" err="1">
              <a:solidFill>
                <a:srgbClr val="002060"/>
              </a:solidFill>
            </a:rPr>
            <a:t>tạo</a:t>
          </a:r>
          <a:r>
            <a:rPr lang="en-US" sz="2400" kern="1200">
              <a:solidFill>
                <a:srgbClr val="002060"/>
              </a:solidFill>
            </a:rPr>
            <a:t> </a:t>
          </a:r>
          <a:r>
            <a:rPr lang="en-US" sz="2400" kern="1200" err="1">
              <a:solidFill>
                <a:srgbClr val="002060"/>
              </a:solidFill>
            </a:rPr>
            <a:t>của</a:t>
          </a:r>
          <a:r>
            <a:rPr lang="en-US" sz="2400" kern="1200">
              <a:solidFill>
                <a:srgbClr val="002060"/>
              </a:solidFill>
            </a:rPr>
            <a:t> HS; </a:t>
          </a:r>
          <a:r>
            <a:rPr lang="en-US" sz="2400" kern="1200" err="1">
              <a:solidFill>
                <a:srgbClr val="002060"/>
              </a:solidFill>
            </a:rPr>
            <a:t>tăng</a:t>
          </a:r>
          <a:r>
            <a:rPr lang="en-US" sz="2400" kern="1200">
              <a:solidFill>
                <a:srgbClr val="002060"/>
              </a:solidFill>
            </a:rPr>
            <a:t> </a:t>
          </a:r>
          <a:r>
            <a:rPr lang="en-US" sz="2400" kern="1200" err="1">
              <a:solidFill>
                <a:srgbClr val="002060"/>
              </a:solidFill>
            </a:rPr>
            <a:t>cường</a:t>
          </a:r>
          <a:r>
            <a:rPr lang="en-US" sz="2400" kern="1200">
              <a:solidFill>
                <a:srgbClr val="002060"/>
              </a:solidFill>
            </a:rPr>
            <a:t> </a:t>
          </a:r>
          <a:r>
            <a:rPr lang="en-US" sz="2400" kern="1200" err="1">
              <a:solidFill>
                <a:srgbClr val="002060"/>
              </a:solidFill>
            </a:rPr>
            <a:t>thực</a:t>
          </a:r>
          <a:r>
            <a:rPr lang="en-US" sz="2400" kern="1200">
              <a:solidFill>
                <a:srgbClr val="002060"/>
              </a:solidFill>
            </a:rPr>
            <a:t> </a:t>
          </a:r>
          <a:r>
            <a:rPr lang="en-US" sz="2400" kern="1200" err="1">
              <a:solidFill>
                <a:srgbClr val="002060"/>
              </a:solidFill>
            </a:rPr>
            <a:t>hành</a:t>
          </a:r>
          <a:r>
            <a:rPr lang="en-US" sz="2400" kern="1200">
              <a:solidFill>
                <a:srgbClr val="002060"/>
              </a:solidFill>
            </a:rPr>
            <a:t>, </a:t>
          </a:r>
          <a:r>
            <a:rPr lang="en-US" sz="2400" kern="1200" err="1">
              <a:solidFill>
                <a:srgbClr val="002060"/>
              </a:solidFill>
            </a:rPr>
            <a:t>vận</a:t>
          </a:r>
          <a:r>
            <a:rPr lang="en-US" sz="2400" kern="1200">
              <a:solidFill>
                <a:srgbClr val="002060"/>
              </a:solidFill>
            </a:rPr>
            <a:t> </a:t>
          </a:r>
          <a:r>
            <a:rPr lang="en-US" sz="2400" kern="1200" err="1">
              <a:solidFill>
                <a:srgbClr val="002060"/>
              </a:solidFill>
            </a:rPr>
            <a:t>dụng</a:t>
          </a:r>
          <a:r>
            <a:rPr lang="en-US" sz="2400" kern="1200">
              <a:solidFill>
                <a:srgbClr val="002060"/>
              </a:solidFill>
            </a:rPr>
            <a:t>, </a:t>
          </a:r>
          <a:r>
            <a:rPr lang="en-US" sz="2400" kern="1200" err="1">
              <a:solidFill>
                <a:srgbClr val="002060"/>
              </a:solidFill>
            </a:rPr>
            <a:t>trình</a:t>
          </a:r>
          <a:r>
            <a:rPr lang="en-US" sz="2400" kern="1200">
              <a:solidFill>
                <a:srgbClr val="002060"/>
              </a:solidFill>
            </a:rPr>
            <a:t> </a:t>
          </a:r>
          <a:r>
            <a:rPr lang="en-US" sz="2400" kern="1200" err="1">
              <a:solidFill>
                <a:srgbClr val="002060"/>
              </a:solidFill>
            </a:rPr>
            <a:t>bày</a:t>
          </a:r>
          <a:r>
            <a:rPr lang="en-US" sz="2400" kern="1200">
              <a:solidFill>
                <a:srgbClr val="002060"/>
              </a:solidFill>
            </a:rPr>
            <a:t>, </a:t>
          </a:r>
          <a:r>
            <a:rPr lang="en-US" sz="2400" kern="1200" err="1">
              <a:solidFill>
                <a:srgbClr val="002060"/>
              </a:solidFill>
            </a:rPr>
            <a:t>thảo</a:t>
          </a:r>
          <a:r>
            <a:rPr lang="en-US" sz="2400" kern="1200">
              <a:solidFill>
                <a:srgbClr val="002060"/>
              </a:solidFill>
            </a:rPr>
            <a:t> </a:t>
          </a:r>
          <a:r>
            <a:rPr lang="en-US" sz="2400" kern="1200" err="1">
              <a:solidFill>
                <a:srgbClr val="002060"/>
              </a:solidFill>
            </a:rPr>
            <a:t>luận</a:t>
          </a:r>
          <a:endParaRPr lang="en-US" sz="2400" kern="1200">
            <a:solidFill>
              <a:srgbClr val="002060"/>
            </a:solidFill>
          </a:endParaRPr>
        </a:p>
      </dsp:txBody>
      <dsp:txXfrm rot="5400000">
        <a:off x="0" y="0"/>
        <a:ext cx="5198102" cy="1932683"/>
      </dsp:txXfrm>
    </dsp:sp>
    <dsp:sp modelId="{7FA58D99-F495-447E-ABCE-71FE69610EEE}">
      <dsp:nvSpPr>
        <dsp:cNvPr id="0" name=""/>
        <dsp:cNvSpPr/>
      </dsp:nvSpPr>
      <dsp:spPr>
        <a:xfrm>
          <a:off x="5198102" y="0"/>
          <a:ext cx="5198102" cy="2576911"/>
        </a:xfrm>
        <a:prstGeom prst="round1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just" defTabSz="1066800">
            <a:lnSpc>
              <a:spcPct val="90000"/>
            </a:lnSpc>
            <a:spcBef>
              <a:spcPct val="0"/>
            </a:spcBef>
            <a:spcAft>
              <a:spcPct val="35000"/>
            </a:spcAft>
            <a:buNone/>
          </a:pPr>
          <a:r>
            <a:rPr lang="en-US" sz="2400" b="0" kern="1200" err="1">
              <a:solidFill>
                <a:srgbClr val="002060"/>
              </a:solidFill>
            </a:rPr>
            <a:t>Tăng</a:t>
          </a:r>
          <a:r>
            <a:rPr lang="en-US" sz="2400" b="0" kern="1200">
              <a:solidFill>
                <a:srgbClr val="002060"/>
              </a:solidFill>
            </a:rPr>
            <a:t> </a:t>
          </a:r>
          <a:r>
            <a:rPr lang="en-US" sz="2400" b="0" kern="1200" err="1">
              <a:solidFill>
                <a:srgbClr val="002060"/>
              </a:solidFill>
            </a:rPr>
            <a:t>cường</a:t>
          </a:r>
          <a:r>
            <a:rPr lang="en-US" sz="2400" b="0" kern="1200">
              <a:solidFill>
                <a:srgbClr val="002060"/>
              </a:solidFill>
            </a:rPr>
            <a:t> </a:t>
          </a:r>
          <a:r>
            <a:rPr lang="en-US" sz="2400" b="0" kern="1200" err="1">
              <a:solidFill>
                <a:srgbClr val="002060"/>
              </a:solidFill>
            </a:rPr>
            <a:t>rèn</a:t>
          </a:r>
          <a:r>
            <a:rPr lang="en-US" sz="2400" b="0" kern="1200">
              <a:solidFill>
                <a:srgbClr val="002060"/>
              </a:solidFill>
            </a:rPr>
            <a:t> luyện cho HS phương pháp </a:t>
          </a:r>
          <a:r>
            <a:rPr lang="en-US" sz="2400" b="0" kern="1200" err="1">
              <a:solidFill>
                <a:srgbClr val="002060"/>
              </a:solidFill>
            </a:rPr>
            <a:t>đọc</a:t>
          </a:r>
          <a:r>
            <a:rPr lang="en-US" sz="2400" b="0" kern="1200">
              <a:solidFill>
                <a:srgbClr val="002060"/>
              </a:solidFill>
            </a:rPr>
            <a:t>, </a:t>
          </a:r>
          <a:r>
            <a:rPr lang="en-US" sz="2400" b="0" kern="1200" err="1">
              <a:solidFill>
                <a:srgbClr val="002060"/>
              </a:solidFill>
            </a:rPr>
            <a:t>viết</a:t>
          </a:r>
          <a:r>
            <a:rPr lang="en-US" sz="2400" b="0" kern="1200">
              <a:solidFill>
                <a:srgbClr val="002060"/>
              </a:solidFill>
            </a:rPr>
            <a:t>, </a:t>
          </a:r>
          <a:r>
            <a:rPr lang="en-US" sz="2400" b="0" kern="1200" err="1">
              <a:solidFill>
                <a:srgbClr val="002060"/>
              </a:solidFill>
            </a:rPr>
            <a:t>nói</a:t>
          </a:r>
          <a:r>
            <a:rPr lang="en-US" sz="2400" b="0" kern="1200">
              <a:solidFill>
                <a:srgbClr val="002060"/>
              </a:solidFill>
            </a:rPr>
            <a:t> </a:t>
          </a:r>
          <a:r>
            <a:rPr lang="en-US" sz="2400" b="0" kern="1200" err="1">
              <a:solidFill>
                <a:srgbClr val="002060"/>
              </a:solidFill>
            </a:rPr>
            <a:t>và</a:t>
          </a:r>
          <a:r>
            <a:rPr lang="en-US" sz="2400" b="0" kern="1200">
              <a:solidFill>
                <a:srgbClr val="002060"/>
              </a:solidFill>
            </a:rPr>
            <a:t> nghe; </a:t>
          </a:r>
          <a:r>
            <a:rPr lang="en-US" sz="2400" b="0" kern="1200" err="1">
              <a:solidFill>
                <a:srgbClr val="002060"/>
              </a:solidFill>
            </a:rPr>
            <a:t>thực</a:t>
          </a:r>
          <a:r>
            <a:rPr lang="en-US" sz="2400" b="0" kern="1200">
              <a:solidFill>
                <a:srgbClr val="002060"/>
              </a:solidFill>
            </a:rPr>
            <a:t> </a:t>
          </a:r>
          <a:r>
            <a:rPr lang="en-US" sz="2400" b="0" kern="1200" err="1">
              <a:solidFill>
                <a:srgbClr val="002060"/>
              </a:solidFill>
            </a:rPr>
            <a:t>hành</a:t>
          </a:r>
          <a:r>
            <a:rPr lang="en-US" sz="2400" b="0" kern="1200">
              <a:solidFill>
                <a:srgbClr val="002060"/>
              </a:solidFill>
            </a:rPr>
            <a:t>, </a:t>
          </a:r>
          <a:r>
            <a:rPr lang="en-US" sz="2400" b="0" kern="1200" err="1">
              <a:solidFill>
                <a:srgbClr val="002060"/>
              </a:solidFill>
            </a:rPr>
            <a:t>trải</a:t>
          </a:r>
          <a:r>
            <a:rPr lang="en-US" sz="2400" b="0" kern="1200">
              <a:solidFill>
                <a:srgbClr val="002060"/>
              </a:solidFill>
            </a:rPr>
            <a:t> </a:t>
          </a:r>
          <a:r>
            <a:rPr lang="en-US" sz="2400" b="0" kern="1200" err="1">
              <a:solidFill>
                <a:srgbClr val="002060"/>
              </a:solidFill>
            </a:rPr>
            <a:t>nghiệm</a:t>
          </a:r>
          <a:r>
            <a:rPr lang="en-US" sz="2400" b="0" kern="1200">
              <a:solidFill>
                <a:srgbClr val="002060"/>
              </a:solidFill>
            </a:rPr>
            <a:t> </a:t>
          </a:r>
          <a:r>
            <a:rPr lang="en-US" sz="2400" b="0" kern="1200" err="1">
              <a:solidFill>
                <a:srgbClr val="002060"/>
              </a:solidFill>
            </a:rPr>
            <a:t>thông</a:t>
          </a:r>
          <a:r>
            <a:rPr lang="en-US" sz="2400" b="0" kern="1200">
              <a:solidFill>
                <a:srgbClr val="002060"/>
              </a:solidFill>
            </a:rPr>
            <a:t> qua </a:t>
          </a:r>
          <a:r>
            <a:rPr lang="en-US" sz="2400" b="0" kern="1200" err="1">
              <a:solidFill>
                <a:srgbClr val="002060"/>
              </a:solidFill>
            </a:rPr>
            <a:t>các</a:t>
          </a:r>
          <a:r>
            <a:rPr lang="en-US" sz="2400" b="0" kern="1200">
              <a:solidFill>
                <a:srgbClr val="002060"/>
              </a:solidFill>
            </a:rPr>
            <a:t> hoạt động </a:t>
          </a:r>
          <a:r>
            <a:rPr lang="en-US" sz="2400" b="0" kern="1200" err="1">
              <a:solidFill>
                <a:srgbClr val="002060"/>
              </a:solidFill>
            </a:rPr>
            <a:t>trong</a:t>
          </a:r>
          <a:r>
            <a:rPr lang="en-US" sz="2400" b="0" kern="1200">
              <a:solidFill>
                <a:srgbClr val="002060"/>
              </a:solidFill>
            </a:rPr>
            <a:t> </a:t>
          </a:r>
          <a:r>
            <a:rPr lang="en-US" sz="2400" b="0" kern="1200" err="1">
              <a:solidFill>
                <a:srgbClr val="002060"/>
              </a:solidFill>
            </a:rPr>
            <a:t>và</a:t>
          </a:r>
          <a:r>
            <a:rPr lang="en-US" sz="2400" b="0" kern="1200">
              <a:solidFill>
                <a:srgbClr val="002060"/>
              </a:solidFill>
            </a:rPr>
            <a:t> </a:t>
          </a:r>
          <a:r>
            <a:rPr lang="en-US" sz="2400" b="0" kern="1200" err="1">
              <a:solidFill>
                <a:srgbClr val="002060"/>
              </a:solidFill>
            </a:rPr>
            <a:t>ngoài</a:t>
          </a:r>
          <a:r>
            <a:rPr lang="en-US" sz="2400" b="0" kern="1200">
              <a:solidFill>
                <a:srgbClr val="002060"/>
              </a:solidFill>
            </a:rPr>
            <a:t> </a:t>
          </a:r>
          <a:r>
            <a:rPr lang="en-US" sz="2400" b="0" kern="1200" err="1">
              <a:solidFill>
                <a:srgbClr val="002060"/>
              </a:solidFill>
            </a:rPr>
            <a:t>lớp</a:t>
          </a:r>
          <a:r>
            <a:rPr lang="en-US" sz="2400" b="0" kern="1200">
              <a:solidFill>
                <a:srgbClr val="002060"/>
              </a:solidFill>
            </a:rPr>
            <a:t> </a:t>
          </a:r>
          <a:r>
            <a:rPr lang="en-US" sz="2400" b="0" kern="1200" err="1">
              <a:solidFill>
                <a:srgbClr val="002060"/>
              </a:solidFill>
            </a:rPr>
            <a:t>học</a:t>
          </a:r>
          <a:endParaRPr lang="en-US" sz="2400" b="0" kern="1200">
            <a:solidFill>
              <a:srgbClr val="002060"/>
            </a:solidFill>
          </a:endParaRPr>
        </a:p>
      </dsp:txBody>
      <dsp:txXfrm>
        <a:off x="5198102" y="0"/>
        <a:ext cx="5198102" cy="1932683"/>
      </dsp:txXfrm>
    </dsp:sp>
    <dsp:sp modelId="{1AB8B068-B4C4-44DB-B67F-4305D3F021C6}">
      <dsp:nvSpPr>
        <dsp:cNvPr id="0" name=""/>
        <dsp:cNvSpPr/>
      </dsp:nvSpPr>
      <dsp:spPr>
        <a:xfrm rot="10800000">
          <a:off x="0" y="2527744"/>
          <a:ext cx="5198102" cy="2576911"/>
        </a:xfrm>
        <a:prstGeom prst="round1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just" defTabSz="1066800">
            <a:lnSpc>
              <a:spcPct val="90000"/>
            </a:lnSpc>
            <a:spcBef>
              <a:spcPct val="0"/>
            </a:spcBef>
            <a:spcAft>
              <a:spcPct val="35000"/>
            </a:spcAft>
            <a:buNone/>
          </a:pPr>
          <a:r>
            <a:rPr lang="en-US" sz="2400" kern="1200" err="1">
              <a:solidFill>
                <a:schemeClr val="bg1"/>
              </a:solidFill>
            </a:rPr>
            <a:t>Đổi</a:t>
          </a:r>
          <a:r>
            <a:rPr lang="en-US" sz="2400" kern="1200">
              <a:solidFill>
                <a:schemeClr val="bg1"/>
              </a:solidFill>
            </a:rPr>
            <a:t> </a:t>
          </a:r>
          <a:r>
            <a:rPr lang="en-US" sz="2400" kern="1200" err="1">
              <a:solidFill>
                <a:schemeClr val="bg1"/>
              </a:solidFill>
            </a:rPr>
            <a:t>mới</a:t>
          </a:r>
          <a:r>
            <a:rPr lang="en-US" sz="2400" kern="1200">
              <a:solidFill>
                <a:schemeClr val="bg1"/>
              </a:solidFill>
            </a:rPr>
            <a:t> sinh hoạt </a:t>
          </a:r>
          <a:r>
            <a:rPr lang="en-US" sz="2400" kern="1200" err="1">
              <a:solidFill>
                <a:schemeClr val="bg1"/>
              </a:solidFill>
            </a:rPr>
            <a:t>chuyên</a:t>
          </a:r>
          <a:r>
            <a:rPr lang="en-US" sz="2400" kern="1200">
              <a:solidFill>
                <a:schemeClr val="bg1"/>
              </a:solidFill>
            </a:rPr>
            <a:t> </a:t>
          </a:r>
          <a:r>
            <a:rPr lang="en-US" sz="2400" kern="1200" err="1">
              <a:solidFill>
                <a:schemeClr val="bg1"/>
              </a:solidFill>
            </a:rPr>
            <a:t>môn</a:t>
          </a:r>
          <a:r>
            <a:rPr lang="en-US" sz="2400" kern="1200">
              <a:solidFill>
                <a:schemeClr val="bg1"/>
              </a:solidFill>
            </a:rPr>
            <a:t> </a:t>
          </a:r>
          <a:r>
            <a:rPr lang="en-US" sz="2400" kern="1200" err="1">
              <a:solidFill>
                <a:schemeClr val="bg1"/>
              </a:solidFill>
            </a:rPr>
            <a:t>dựa</a:t>
          </a:r>
          <a:r>
            <a:rPr lang="en-US" sz="2400" kern="1200">
              <a:solidFill>
                <a:schemeClr val="bg1"/>
              </a:solidFill>
            </a:rPr>
            <a:t> </a:t>
          </a:r>
          <a:r>
            <a:rPr lang="en-US" sz="2400" kern="1200" err="1">
              <a:solidFill>
                <a:schemeClr val="bg1"/>
              </a:solidFill>
            </a:rPr>
            <a:t>trên</a:t>
          </a:r>
          <a:r>
            <a:rPr lang="en-US" sz="2400" kern="1200">
              <a:solidFill>
                <a:schemeClr val="bg1"/>
              </a:solidFill>
            </a:rPr>
            <a:t> </a:t>
          </a:r>
          <a:r>
            <a:rPr lang="en-US" sz="2400" kern="1200" err="1">
              <a:solidFill>
                <a:schemeClr val="bg1"/>
              </a:solidFill>
            </a:rPr>
            <a:t>nghiên</a:t>
          </a:r>
          <a:r>
            <a:rPr lang="en-US" sz="2400" kern="1200">
              <a:solidFill>
                <a:schemeClr val="bg1"/>
              </a:solidFill>
            </a:rPr>
            <a:t> </a:t>
          </a:r>
          <a:r>
            <a:rPr lang="en-US" sz="2400" kern="1200" err="1">
              <a:solidFill>
                <a:schemeClr val="bg1"/>
              </a:solidFill>
            </a:rPr>
            <a:t>cứu</a:t>
          </a:r>
          <a:r>
            <a:rPr lang="en-US" sz="2400" kern="1200">
              <a:solidFill>
                <a:schemeClr val="bg1"/>
              </a:solidFill>
            </a:rPr>
            <a:t> </a:t>
          </a:r>
          <a:r>
            <a:rPr lang="en-US" sz="2400" kern="1200" err="1">
              <a:solidFill>
                <a:schemeClr val="bg1"/>
              </a:solidFill>
            </a:rPr>
            <a:t>bài</a:t>
          </a:r>
          <a:r>
            <a:rPr lang="en-US" sz="2400" kern="1200">
              <a:solidFill>
                <a:schemeClr val="bg1"/>
              </a:solidFill>
            </a:rPr>
            <a:t> </a:t>
          </a:r>
          <a:r>
            <a:rPr lang="en-US" sz="2400" kern="1200" err="1">
              <a:solidFill>
                <a:schemeClr val="bg1"/>
              </a:solidFill>
            </a:rPr>
            <a:t>học</a:t>
          </a:r>
          <a:r>
            <a:rPr lang="en-US" sz="2400" kern="1200">
              <a:solidFill>
                <a:schemeClr val="bg1"/>
              </a:solidFill>
            </a:rPr>
            <a:t>; </a:t>
          </a:r>
          <a:r>
            <a:rPr lang="en-US" sz="2400" kern="1200" err="1">
              <a:solidFill>
                <a:schemeClr val="bg1"/>
              </a:solidFill>
            </a:rPr>
            <a:t>khuyến</a:t>
          </a:r>
          <a:r>
            <a:rPr lang="en-US" sz="2400" kern="1200">
              <a:solidFill>
                <a:schemeClr val="bg1"/>
              </a:solidFill>
            </a:rPr>
            <a:t> </a:t>
          </a:r>
          <a:r>
            <a:rPr lang="en-US" sz="2400" kern="1200" err="1">
              <a:solidFill>
                <a:schemeClr val="bg1"/>
              </a:solidFill>
            </a:rPr>
            <a:t>khích</a:t>
          </a:r>
          <a:r>
            <a:rPr lang="en-US" sz="2400" kern="1200">
              <a:solidFill>
                <a:schemeClr val="bg1"/>
              </a:solidFill>
            </a:rPr>
            <a:t> GV </a:t>
          </a:r>
          <a:r>
            <a:rPr lang="en-US" sz="2400" kern="1200" err="1">
              <a:solidFill>
                <a:schemeClr val="bg1"/>
              </a:solidFill>
            </a:rPr>
            <a:t>tích</a:t>
          </a:r>
          <a:r>
            <a:rPr lang="en-US" sz="2400" kern="1200">
              <a:solidFill>
                <a:schemeClr val="bg1"/>
              </a:solidFill>
            </a:rPr>
            <a:t> </a:t>
          </a:r>
          <a:r>
            <a:rPr lang="en-US" sz="2400" kern="1200" err="1">
              <a:solidFill>
                <a:schemeClr val="bg1"/>
              </a:solidFill>
            </a:rPr>
            <a:t>cực</a:t>
          </a:r>
          <a:r>
            <a:rPr lang="en-US" sz="2400" kern="1200">
              <a:solidFill>
                <a:schemeClr val="bg1"/>
              </a:solidFill>
            </a:rPr>
            <a:t>, </a:t>
          </a:r>
          <a:r>
            <a:rPr lang="en-US" sz="2400" kern="1200" err="1">
              <a:solidFill>
                <a:schemeClr val="bg1"/>
              </a:solidFill>
            </a:rPr>
            <a:t>chủ</a:t>
          </a:r>
          <a:r>
            <a:rPr lang="en-US" sz="2400" kern="1200">
              <a:solidFill>
                <a:schemeClr val="bg1"/>
              </a:solidFill>
            </a:rPr>
            <a:t> </a:t>
          </a:r>
          <a:r>
            <a:rPr lang="en-US" sz="2400" kern="1200" err="1">
              <a:solidFill>
                <a:schemeClr val="bg1"/>
              </a:solidFill>
            </a:rPr>
            <a:t>động</a:t>
          </a:r>
          <a:r>
            <a:rPr lang="en-US" sz="2400" kern="1200">
              <a:solidFill>
                <a:schemeClr val="bg1"/>
              </a:solidFill>
            </a:rPr>
            <a:t>, </a:t>
          </a:r>
          <a:r>
            <a:rPr lang="en-US" sz="2400" kern="1200" err="1">
              <a:solidFill>
                <a:schemeClr val="bg1"/>
              </a:solidFill>
            </a:rPr>
            <a:t>sáng</a:t>
          </a:r>
          <a:r>
            <a:rPr lang="en-US" sz="2400" kern="1200">
              <a:solidFill>
                <a:schemeClr val="bg1"/>
              </a:solidFill>
            </a:rPr>
            <a:t> </a:t>
          </a:r>
          <a:r>
            <a:rPr lang="en-US" sz="2400" kern="1200" err="1">
              <a:solidFill>
                <a:schemeClr val="bg1"/>
              </a:solidFill>
            </a:rPr>
            <a:t>tạo</a:t>
          </a:r>
          <a:r>
            <a:rPr lang="en-US" sz="2400" kern="1200">
              <a:solidFill>
                <a:schemeClr val="bg1"/>
              </a:solidFill>
            </a:rPr>
            <a:t> </a:t>
          </a:r>
        </a:p>
      </dsp:txBody>
      <dsp:txXfrm rot="10800000">
        <a:off x="0" y="3171971"/>
        <a:ext cx="5198102" cy="1932683"/>
      </dsp:txXfrm>
    </dsp:sp>
    <dsp:sp modelId="{6ACF2517-770B-4014-87B5-B16FA4C54A73}">
      <dsp:nvSpPr>
        <dsp:cNvPr id="0" name=""/>
        <dsp:cNvSpPr/>
      </dsp:nvSpPr>
      <dsp:spPr>
        <a:xfrm rot="5400000">
          <a:off x="6508697" y="1255029"/>
          <a:ext cx="2576911" cy="5198102"/>
        </a:xfrm>
        <a:prstGeom prst="round1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just" defTabSz="1066800">
            <a:lnSpc>
              <a:spcPct val="90000"/>
            </a:lnSpc>
            <a:spcBef>
              <a:spcPct val="0"/>
            </a:spcBef>
            <a:spcAft>
              <a:spcPct val="35000"/>
            </a:spcAft>
            <a:buNone/>
          </a:pPr>
          <a:r>
            <a:rPr lang="en-US" sz="2400" kern="1200" err="1">
              <a:solidFill>
                <a:srgbClr val="002060"/>
              </a:solidFill>
            </a:rPr>
            <a:t>Trong</a:t>
          </a:r>
          <a:r>
            <a:rPr lang="en-US" sz="2400" kern="1200">
              <a:solidFill>
                <a:srgbClr val="002060"/>
              </a:solidFill>
            </a:rPr>
            <a:t> đánh giá </a:t>
          </a:r>
          <a:r>
            <a:rPr lang="en-US" sz="2400" kern="1200" err="1">
              <a:solidFill>
                <a:srgbClr val="002060"/>
              </a:solidFill>
            </a:rPr>
            <a:t>định</a:t>
          </a:r>
          <a:r>
            <a:rPr lang="en-US" sz="2400" kern="1200">
              <a:solidFill>
                <a:srgbClr val="002060"/>
              </a:solidFill>
            </a:rPr>
            <a:t> kì, </a:t>
          </a:r>
          <a:r>
            <a:rPr lang="en-US" sz="2400" kern="1200" err="1">
              <a:solidFill>
                <a:srgbClr val="002060"/>
              </a:solidFill>
            </a:rPr>
            <a:t>tránh</a:t>
          </a:r>
          <a:r>
            <a:rPr lang="en-US" sz="2400" kern="1200">
              <a:solidFill>
                <a:srgbClr val="002060"/>
              </a:solidFill>
            </a:rPr>
            <a:t> </a:t>
          </a:r>
          <a:r>
            <a:rPr lang="en-US" sz="2400" kern="1200" err="1">
              <a:solidFill>
                <a:srgbClr val="002060"/>
              </a:solidFill>
            </a:rPr>
            <a:t>dùng</a:t>
          </a:r>
          <a:r>
            <a:rPr lang="en-US" sz="2400" kern="1200">
              <a:solidFill>
                <a:srgbClr val="002060"/>
              </a:solidFill>
            </a:rPr>
            <a:t> </a:t>
          </a:r>
          <a:r>
            <a:rPr lang="en-US" sz="2400" kern="1200" err="1">
              <a:solidFill>
                <a:srgbClr val="002060"/>
              </a:solidFill>
            </a:rPr>
            <a:t>lại</a:t>
          </a:r>
          <a:r>
            <a:rPr lang="en-US" sz="2400" kern="1200">
              <a:solidFill>
                <a:srgbClr val="002060"/>
              </a:solidFill>
            </a:rPr>
            <a:t> </a:t>
          </a:r>
          <a:r>
            <a:rPr lang="en-US" sz="2400" kern="1200" err="1">
              <a:solidFill>
                <a:srgbClr val="002060"/>
              </a:solidFill>
            </a:rPr>
            <a:t>các</a:t>
          </a:r>
          <a:r>
            <a:rPr lang="en-US" sz="2400" kern="1200">
              <a:solidFill>
                <a:srgbClr val="002060"/>
              </a:solidFill>
            </a:rPr>
            <a:t> VB </a:t>
          </a:r>
          <a:r>
            <a:rPr lang="en-US" sz="2400" kern="1200" err="1">
              <a:solidFill>
                <a:srgbClr val="002060"/>
              </a:solidFill>
            </a:rPr>
            <a:t>đã</a:t>
          </a:r>
          <a:r>
            <a:rPr lang="en-US" sz="2400" kern="1200">
              <a:solidFill>
                <a:srgbClr val="002060"/>
              </a:solidFill>
            </a:rPr>
            <a:t> </a:t>
          </a:r>
          <a:r>
            <a:rPr lang="en-US" sz="2400" kern="1200" err="1">
              <a:solidFill>
                <a:srgbClr val="002060"/>
              </a:solidFill>
            </a:rPr>
            <a:t>học</a:t>
          </a:r>
          <a:r>
            <a:rPr lang="en-US" sz="2400" kern="1200">
              <a:solidFill>
                <a:srgbClr val="002060"/>
              </a:solidFill>
            </a:rPr>
            <a:t> </a:t>
          </a:r>
          <a:r>
            <a:rPr lang="en-US" sz="2400" kern="1200" err="1">
              <a:solidFill>
                <a:srgbClr val="002060"/>
              </a:solidFill>
            </a:rPr>
            <a:t>trong</a:t>
          </a:r>
          <a:r>
            <a:rPr lang="en-US" sz="2400" kern="1200">
              <a:solidFill>
                <a:srgbClr val="002060"/>
              </a:solidFill>
            </a:rPr>
            <a:t> SGK </a:t>
          </a:r>
          <a:r>
            <a:rPr lang="en-US" sz="2400" kern="1200" err="1">
              <a:solidFill>
                <a:srgbClr val="002060"/>
              </a:solidFill>
            </a:rPr>
            <a:t>làm</a:t>
          </a:r>
          <a:r>
            <a:rPr lang="en-US" sz="2400" kern="1200">
              <a:solidFill>
                <a:srgbClr val="002060"/>
              </a:solidFill>
            </a:rPr>
            <a:t> </a:t>
          </a:r>
          <a:r>
            <a:rPr lang="en-US" sz="2400" kern="1200" err="1">
              <a:solidFill>
                <a:srgbClr val="002060"/>
              </a:solidFill>
            </a:rPr>
            <a:t>ngữ</a:t>
          </a:r>
          <a:r>
            <a:rPr lang="en-US" sz="2400" kern="1200">
              <a:solidFill>
                <a:srgbClr val="002060"/>
              </a:solidFill>
            </a:rPr>
            <a:t> </a:t>
          </a:r>
          <a:r>
            <a:rPr lang="en-US" sz="2400" kern="1200" err="1">
              <a:solidFill>
                <a:srgbClr val="002060"/>
              </a:solidFill>
            </a:rPr>
            <a:t>liệu</a:t>
          </a:r>
          <a:r>
            <a:rPr lang="en-US" sz="2400" kern="1200">
              <a:solidFill>
                <a:srgbClr val="002060"/>
              </a:solidFill>
            </a:rPr>
            <a:t>; </a:t>
          </a:r>
          <a:r>
            <a:rPr lang="en-US" sz="2400" kern="1200" err="1">
              <a:solidFill>
                <a:srgbClr val="002060"/>
              </a:solidFill>
            </a:rPr>
            <a:t>xây</a:t>
          </a:r>
          <a:r>
            <a:rPr lang="en-US" sz="2400" kern="1200">
              <a:solidFill>
                <a:srgbClr val="002060"/>
              </a:solidFill>
            </a:rPr>
            <a:t> </a:t>
          </a:r>
          <a:r>
            <a:rPr lang="en-US" sz="2400" kern="1200" err="1">
              <a:solidFill>
                <a:srgbClr val="002060"/>
              </a:solidFill>
            </a:rPr>
            <a:t>dựng</a:t>
          </a:r>
          <a:r>
            <a:rPr lang="en-US" sz="2400" kern="1200">
              <a:solidFill>
                <a:srgbClr val="002060"/>
              </a:solidFill>
            </a:rPr>
            <a:t> </a:t>
          </a:r>
          <a:r>
            <a:rPr lang="en-US" sz="2400" kern="1200" err="1">
              <a:solidFill>
                <a:srgbClr val="002060"/>
              </a:solidFill>
            </a:rPr>
            <a:t>công</a:t>
          </a:r>
          <a:r>
            <a:rPr lang="en-US" sz="2400" kern="1200">
              <a:solidFill>
                <a:srgbClr val="002060"/>
              </a:solidFill>
            </a:rPr>
            <a:t> </a:t>
          </a:r>
          <a:r>
            <a:rPr lang="en-US" sz="2400" kern="1200" err="1">
              <a:solidFill>
                <a:srgbClr val="002060"/>
              </a:solidFill>
            </a:rPr>
            <a:t>cụ</a:t>
          </a:r>
          <a:r>
            <a:rPr lang="en-US" sz="2400" kern="1200">
              <a:solidFill>
                <a:srgbClr val="002060"/>
              </a:solidFill>
            </a:rPr>
            <a:t> đánh giá đảm </a:t>
          </a:r>
          <a:r>
            <a:rPr lang="en-US" sz="2400" kern="1200" err="1">
              <a:solidFill>
                <a:srgbClr val="002060"/>
              </a:solidFill>
            </a:rPr>
            <a:t>bảo</a:t>
          </a:r>
          <a:r>
            <a:rPr lang="en-US" sz="2400" kern="1200">
              <a:solidFill>
                <a:srgbClr val="002060"/>
              </a:solidFill>
            </a:rPr>
            <a:t> đánh giá </a:t>
          </a:r>
          <a:r>
            <a:rPr lang="en-US" sz="2400" kern="1200" err="1">
              <a:solidFill>
                <a:srgbClr val="002060"/>
              </a:solidFill>
            </a:rPr>
            <a:t>chính</a:t>
          </a:r>
          <a:r>
            <a:rPr lang="en-US" sz="2400" kern="1200">
              <a:solidFill>
                <a:srgbClr val="002060"/>
              </a:solidFill>
            </a:rPr>
            <a:t> </a:t>
          </a:r>
          <a:r>
            <a:rPr lang="en-US" sz="2400" kern="1200" err="1">
              <a:solidFill>
                <a:srgbClr val="002060"/>
              </a:solidFill>
            </a:rPr>
            <a:t>xác</a:t>
          </a:r>
          <a:r>
            <a:rPr lang="en-US" sz="2400" kern="1200">
              <a:solidFill>
                <a:srgbClr val="002060"/>
              </a:solidFill>
            </a:rPr>
            <a:t>, </a:t>
          </a:r>
          <a:r>
            <a:rPr lang="en-US" sz="2400" kern="1200" err="1">
              <a:solidFill>
                <a:srgbClr val="002060"/>
              </a:solidFill>
            </a:rPr>
            <a:t>khách</a:t>
          </a:r>
          <a:r>
            <a:rPr lang="en-US" sz="2400" kern="1200">
              <a:solidFill>
                <a:srgbClr val="002060"/>
              </a:solidFill>
            </a:rPr>
            <a:t> </a:t>
          </a:r>
          <a:r>
            <a:rPr lang="en-US" sz="2400" kern="1200" err="1">
              <a:solidFill>
                <a:srgbClr val="002060"/>
              </a:solidFill>
            </a:rPr>
            <a:t>quan</a:t>
          </a:r>
          <a:endParaRPr lang="en-US" sz="2400" kern="1200">
            <a:solidFill>
              <a:srgbClr val="002060"/>
            </a:solidFill>
          </a:endParaRPr>
        </a:p>
      </dsp:txBody>
      <dsp:txXfrm rot="-5400000">
        <a:off x="5198102" y="3209852"/>
        <a:ext cx="5198102" cy="1932683"/>
      </dsp:txXfrm>
    </dsp:sp>
    <dsp:sp modelId="{1DD2D027-EC5F-46D1-87EA-B24D36BA2575}">
      <dsp:nvSpPr>
        <dsp:cNvPr id="0" name=""/>
        <dsp:cNvSpPr/>
      </dsp:nvSpPr>
      <dsp:spPr>
        <a:xfrm>
          <a:off x="3016333" y="2018739"/>
          <a:ext cx="4363536" cy="1116343"/>
        </a:xfrm>
        <a:prstGeom prst="roundRect">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CV 3175/BGDĐT-</a:t>
          </a:r>
          <a:r>
            <a:rPr lang="en-US" sz="2800" kern="1200" err="1"/>
            <a:t>GDTrH</a:t>
          </a:r>
          <a:r>
            <a:rPr lang="en-US" sz="2800" kern="1200"/>
            <a:t> (21/07/22)</a:t>
          </a:r>
        </a:p>
      </dsp:txBody>
      <dsp:txXfrm>
        <a:off x="3070828" y="2073234"/>
        <a:ext cx="4254546" cy="10073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42BD1-DA11-40AB-99EC-503B493E5509}">
      <dsp:nvSpPr>
        <dsp:cNvPr id="0" name=""/>
        <dsp:cNvSpPr/>
      </dsp:nvSpPr>
      <dsp:spPr>
        <a:xfrm>
          <a:off x="1840321" y="-98634"/>
          <a:ext cx="4161160" cy="4161160"/>
        </a:xfrm>
        <a:prstGeom prst="circularArrow">
          <a:avLst>
            <a:gd name="adj1" fmla="val 4668"/>
            <a:gd name="adj2" fmla="val 272909"/>
            <a:gd name="adj3" fmla="val 12899877"/>
            <a:gd name="adj4" fmla="val 17984307"/>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01AD208-8D9A-4AC7-A363-90FBDD7BAB30}">
      <dsp:nvSpPr>
        <dsp:cNvPr id="0" name=""/>
        <dsp:cNvSpPr/>
      </dsp:nvSpPr>
      <dsp:spPr>
        <a:xfrm>
          <a:off x="2559599" y="884"/>
          <a:ext cx="2722605" cy="1361302"/>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err="1">
              <a:latin typeface="Arial" panose="020B0604020202020204" pitchFamily="34" charset="0"/>
              <a:cs typeface="Arial" panose="020B0604020202020204" pitchFamily="34" charset="0"/>
            </a:rPr>
            <a:t>Mở</a:t>
          </a:r>
          <a:r>
            <a:rPr lang="en-US" sz="1800" b="1" kern="1200">
              <a:latin typeface="Arial" panose="020B0604020202020204" pitchFamily="34" charset="0"/>
              <a:cs typeface="Arial" panose="020B0604020202020204" pitchFamily="34" charset="0"/>
            </a:rPr>
            <a:t> </a:t>
          </a:r>
          <a:r>
            <a:rPr lang="en-US" sz="1800" b="1" kern="1200" err="1">
              <a:latin typeface="Arial" panose="020B0604020202020204" pitchFamily="34" charset="0"/>
              <a:cs typeface="Arial" panose="020B0604020202020204" pitchFamily="34" charset="0"/>
            </a:rPr>
            <a:t>đầu</a:t>
          </a:r>
          <a:endParaRPr lang="en-US" sz="1800" b="1" kern="1200">
            <a:latin typeface="Arial" panose="020B0604020202020204" pitchFamily="34" charset="0"/>
            <a:cs typeface="Arial" panose="020B0604020202020204" pitchFamily="34" charset="0"/>
          </a:endParaRPr>
        </a:p>
      </dsp:txBody>
      <dsp:txXfrm>
        <a:off x="2626052" y="67337"/>
        <a:ext cx="2589699" cy="1228396"/>
      </dsp:txXfrm>
    </dsp:sp>
    <dsp:sp modelId="{BAEB2F9A-B08A-4C35-B4FB-CD8C4E27583F}">
      <dsp:nvSpPr>
        <dsp:cNvPr id="0" name=""/>
        <dsp:cNvSpPr/>
      </dsp:nvSpPr>
      <dsp:spPr>
        <a:xfrm>
          <a:off x="4143182" y="1450970"/>
          <a:ext cx="2582854" cy="1361302"/>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err="1">
              <a:latin typeface="Arial" panose="020B0604020202020204" pitchFamily="34" charset="0"/>
              <a:cs typeface="Arial" panose="020B0604020202020204" pitchFamily="34" charset="0"/>
            </a:rPr>
            <a:t>Hình</a:t>
          </a:r>
          <a:r>
            <a:rPr lang="en-US" sz="1600" b="1" kern="1200">
              <a:latin typeface="Arial" panose="020B0604020202020204" pitchFamily="34" charset="0"/>
              <a:cs typeface="Arial" panose="020B0604020202020204" pitchFamily="34" charset="0"/>
            </a:rPr>
            <a:t> </a:t>
          </a:r>
          <a:r>
            <a:rPr lang="en-US" sz="1600" b="1" kern="1200" err="1">
              <a:latin typeface="Arial" panose="020B0604020202020204" pitchFamily="34" charset="0"/>
              <a:cs typeface="Arial" panose="020B0604020202020204" pitchFamily="34" charset="0"/>
            </a:rPr>
            <a:t>thành</a:t>
          </a:r>
          <a:r>
            <a:rPr lang="en-US" sz="1600" b="1" kern="1200">
              <a:latin typeface="Arial" panose="020B0604020202020204" pitchFamily="34" charset="0"/>
              <a:cs typeface="Arial" panose="020B0604020202020204" pitchFamily="34" charset="0"/>
            </a:rPr>
            <a:t> </a:t>
          </a:r>
          <a:r>
            <a:rPr lang="en-US" sz="1600" b="1" kern="1200" err="1">
              <a:latin typeface="Arial" panose="020B0604020202020204" pitchFamily="34" charset="0"/>
              <a:cs typeface="Arial" panose="020B0604020202020204" pitchFamily="34" charset="0"/>
            </a:rPr>
            <a:t>kiến</a:t>
          </a:r>
          <a:r>
            <a:rPr lang="en-US" sz="1600" b="1" kern="1200">
              <a:latin typeface="Arial" panose="020B0604020202020204" pitchFamily="34" charset="0"/>
              <a:cs typeface="Arial" panose="020B0604020202020204" pitchFamily="34" charset="0"/>
            </a:rPr>
            <a:t> </a:t>
          </a:r>
          <a:r>
            <a:rPr lang="en-US" sz="1600" b="1" kern="1200" err="1">
              <a:latin typeface="Arial" panose="020B0604020202020204" pitchFamily="34" charset="0"/>
              <a:cs typeface="Arial" panose="020B0604020202020204" pitchFamily="34" charset="0"/>
            </a:rPr>
            <a:t>thức</a:t>
          </a:r>
          <a:r>
            <a:rPr lang="en-US" sz="1600" b="1" kern="1200">
              <a:latin typeface="Arial" panose="020B0604020202020204" pitchFamily="34" charset="0"/>
              <a:cs typeface="Arial" panose="020B0604020202020204" pitchFamily="34" charset="0"/>
            </a:rPr>
            <a:t>, </a:t>
          </a:r>
          <a:r>
            <a:rPr lang="en-US" sz="1600" b="1" kern="1200" err="1">
              <a:latin typeface="Arial" panose="020B0604020202020204" pitchFamily="34" charset="0"/>
              <a:cs typeface="Arial" panose="020B0604020202020204" pitchFamily="34" charset="0"/>
            </a:rPr>
            <a:t>kĩ</a:t>
          </a:r>
          <a:r>
            <a:rPr lang="en-US" sz="1600" b="1" kern="1200">
              <a:latin typeface="Arial" panose="020B0604020202020204" pitchFamily="34" charset="0"/>
              <a:cs typeface="Arial" panose="020B0604020202020204" pitchFamily="34" charset="0"/>
            </a:rPr>
            <a:t> </a:t>
          </a:r>
          <a:r>
            <a:rPr lang="en-US" sz="1600" b="1" kern="1200" err="1">
              <a:latin typeface="Arial" panose="020B0604020202020204" pitchFamily="34" charset="0"/>
              <a:cs typeface="Arial" panose="020B0604020202020204" pitchFamily="34" charset="0"/>
            </a:rPr>
            <a:t>năng</a:t>
          </a:r>
          <a:r>
            <a:rPr lang="en-US" sz="1600" b="1" kern="1200">
              <a:latin typeface="Arial" panose="020B0604020202020204" pitchFamily="34" charset="0"/>
              <a:cs typeface="Arial" panose="020B0604020202020204" pitchFamily="34" charset="0"/>
            </a:rPr>
            <a:t> </a:t>
          </a:r>
          <a:r>
            <a:rPr lang="en-US" sz="1600" b="1" kern="1200" err="1">
              <a:latin typeface="Arial" panose="020B0604020202020204" pitchFamily="34" charset="0"/>
              <a:cs typeface="Arial" panose="020B0604020202020204" pitchFamily="34" charset="0"/>
            </a:rPr>
            <a:t>mới</a:t>
          </a:r>
          <a:endParaRPr lang="en-US" sz="1600" b="1" kern="1200">
            <a:latin typeface="Arial" panose="020B0604020202020204" pitchFamily="34" charset="0"/>
            <a:cs typeface="Arial" panose="020B0604020202020204" pitchFamily="34" charset="0"/>
          </a:endParaRPr>
        </a:p>
      </dsp:txBody>
      <dsp:txXfrm>
        <a:off x="4209635" y="1517423"/>
        <a:ext cx="2449948" cy="1228396"/>
      </dsp:txXfrm>
    </dsp:sp>
    <dsp:sp modelId="{0E829B07-C364-4E13-B8FB-08771C2E4D7B}">
      <dsp:nvSpPr>
        <dsp:cNvPr id="0" name=""/>
        <dsp:cNvSpPr/>
      </dsp:nvSpPr>
      <dsp:spPr>
        <a:xfrm>
          <a:off x="2559599" y="2989151"/>
          <a:ext cx="2722605" cy="1361302"/>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err="1">
              <a:latin typeface="Arial" panose="020B0604020202020204" pitchFamily="34" charset="0"/>
              <a:cs typeface="Arial" panose="020B0604020202020204" pitchFamily="34" charset="0"/>
            </a:rPr>
            <a:t>Luyện</a:t>
          </a:r>
          <a:r>
            <a:rPr lang="en-US" sz="1800" b="1" kern="1200">
              <a:latin typeface="Arial" panose="020B0604020202020204" pitchFamily="34" charset="0"/>
              <a:cs typeface="Arial" panose="020B0604020202020204" pitchFamily="34" charset="0"/>
            </a:rPr>
            <a:t> </a:t>
          </a:r>
          <a:r>
            <a:rPr lang="en-US" sz="1800" b="1" kern="1200" err="1">
              <a:latin typeface="Arial" panose="020B0604020202020204" pitchFamily="34" charset="0"/>
              <a:cs typeface="Arial" panose="020B0604020202020204" pitchFamily="34" charset="0"/>
            </a:rPr>
            <a:t>tập</a:t>
          </a:r>
          <a:endParaRPr lang="en-US" sz="1800" b="1" kern="1200">
            <a:latin typeface="Arial" panose="020B0604020202020204" pitchFamily="34" charset="0"/>
            <a:cs typeface="Arial" panose="020B0604020202020204" pitchFamily="34" charset="0"/>
          </a:endParaRPr>
        </a:p>
      </dsp:txBody>
      <dsp:txXfrm>
        <a:off x="2626052" y="3055604"/>
        <a:ext cx="2589699" cy="1228396"/>
      </dsp:txXfrm>
    </dsp:sp>
    <dsp:sp modelId="{D78FF2D5-DA0D-4318-AD29-C236A50D855E}">
      <dsp:nvSpPr>
        <dsp:cNvPr id="0" name=""/>
        <dsp:cNvSpPr/>
      </dsp:nvSpPr>
      <dsp:spPr>
        <a:xfrm>
          <a:off x="1180237" y="1495018"/>
          <a:ext cx="2493063" cy="1361302"/>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err="1">
              <a:latin typeface="Arial" panose="020B0604020202020204" pitchFamily="34" charset="0"/>
              <a:cs typeface="Arial" panose="020B0604020202020204" pitchFamily="34" charset="0"/>
            </a:rPr>
            <a:t>Vận</a:t>
          </a:r>
          <a:r>
            <a:rPr lang="en-US" sz="1800" b="1" kern="1200">
              <a:latin typeface="Arial" panose="020B0604020202020204" pitchFamily="34" charset="0"/>
              <a:cs typeface="Arial" panose="020B0604020202020204" pitchFamily="34" charset="0"/>
            </a:rPr>
            <a:t> </a:t>
          </a:r>
          <a:r>
            <a:rPr lang="en-US" sz="1800" b="1" kern="1200" err="1">
              <a:latin typeface="Arial" panose="020B0604020202020204" pitchFamily="34" charset="0"/>
              <a:cs typeface="Arial" panose="020B0604020202020204" pitchFamily="34" charset="0"/>
            </a:rPr>
            <a:t>dụng</a:t>
          </a:r>
          <a:endParaRPr lang="en-US" sz="1800" b="1" kern="1200">
            <a:latin typeface="Arial" panose="020B0604020202020204" pitchFamily="34" charset="0"/>
            <a:cs typeface="Arial" panose="020B0604020202020204" pitchFamily="34" charset="0"/>
          </a:endParaRPr>
        </a:p>
      </dsp:txBody>
      <dsp:txXfrm>
        <a:off x="1246690" y="1561471"/>
        <a:ext cx="2360157" cy="12283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A6FFA-2EAA-41A5-A88B-28FBB170C3E8}">
      <dsp:nvSpPr>
        <dsp:cNvPr id="0" name=""/>
        <dsp:cNvSpPr/>
      </dsp:nvSpPr>
      <dsp:spPr>
        <a:xfrm rot="16200000">
          <a:off x="883840" y="-883840"/>
          <a:ext cx="2175669" cy="3943350"/>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800" b="1" kern="1200">
              <a:latin typeface="Times New Roman" pitchFamily="18" charset="0"/>
              <a:cs typeface="Times New Roman" pitchFamily="18" charset="0"/>
            </a:rPr>
            <a:t> </a:t>
          </a:r>
        </a:p>
        <a:p>
          <a:pPr marL="0" marR="0" lvl="0" indent="0" algn="ctr" defTabSz="914400" eaLnBrk="1" fontAlgn="auto" latinLnBrk="0" hangingPunct="1">
            <a:lnSpc>
              <a:spcPct val="100000"/>
            </a:lnSpc>
            <a:spcBef>
              <a:spcPct val="0"/>
            </a:spcBef>
            <a:spcAft>
              <a:spcPts val="0"/>
            </a:spcAft>
            <a:buClrTx/>
            <a:buSzTx/>
            <a:buFontTx/>
            <a:buNone/>
            <a:tabLst/>
            <a:defRPr/>
          </a:pPr>
          <a:r>
            <a:rPr lang="en-US" sz="2000" b="0" kern="1200">
              <a:solidFill>
                <a:srgbClr val="002060"/>
              </a:solidFill>
              <a:latin typeface="Arial" panose="020B0604020202020204" pitchFamily="34" charset="0"/>
              <a:cs typeface="Arial" panose="020B0604020202020204" pitchFamily="34" charset="0"/>
            </a:rPr>
            <a:t>Mục </a:t>
          </a:r>
          <a:r>
            <a:rPr lang="en-US" sz="2000" b="0" kern="1200" err="1">
              <a:solidFill>
                <a:srgbClr val="002060"/>
              </a:solidFill>
              <a:latin typeface="Arial" panose="020B0604020202020204" pitchFamily="34" charset="0"/>
              <a:cs typeface="Arial" panose="020B0604020202020204" pitchFamily="34" charset="0"/>
            </a:rPr>
            <a:t>tiêu</a:t>
          </a:r>
          <a:r>
            <a:rPr lang="en-US" sz="2000" b="0" kern="1200">
              <a:solidFill>
                <a:srgbClr val="002060"/>
              </a:solidFill>
              <a:latin typeface="Arial" panose="020B0604020202020204" pitchFamily="34" charset="0"/>
              <a:cs typeface="Arial" panose="020B0604020202020204" pitchFamily="34" charset="0"/>
            </a:rPr>
            <a:t>: </a:t>
          </a:r>
          <a:r>
            <a:rPr lang="en-US" sz="2000" b="0" kern="1200" err="1">
              <a:solidFill>
                <a:srgbClr val="002060"/>
              </a:solidFill>
              <a:latin typeface="Arial" panose="020B0604020202020204" pitchFamily="34" charset="0"/>
              <a:cs typeface="Arial" panose="020B0604020202020204" pitchFamily="34" charset="0"/>
            </a:rPr>
            <a:t>Xác</a:t>
          </a:r>
          <a:r>
            <a:rPr lang="en-US" sz="2000" b="0" kern="1200">
              <a:solidFill>
                <a:srgbClr val="002060"/>
              </a:solidFill>
              <a:latin typeface="Arial" panose="020B0604020202020204" pitchFamily="34" charset="0"/>
              <a:cs typeface="Arial" panose="020B0604020202020204" pitchFamily="34" charset="0"/>
            </a:rPr>
            <a:t> định nhiệm vụ học tập; khơi gợi trải nghiệm</a:t>
          </a:r>
        </a:p>
        <a:p>
          <a:pPr lvl="0" algn="ctr" defTabSz="1244600">
            <a:lnSpc>
              <a:spcPct val="90000"/>
            </a:lnSpc>
            <a:spcBef>
              <a:spcPct val="0"/>
            </a:spcBef>
            <a:spcAft>
              <a:spcPct val="35000"/>
            </a:spcAft>
            <a:buNone/>
          </a:pPr>
          <a:endParaRPr lang="en-US" sz="2800" b="1" kern="1200">
            <a:latin typeface="Times New Roman" pitchFamily="18" charset="0"/>
            <a:cs typeface="Times New Roman" pitchFamily="18" charset="0"/>
          </a:endParaRPr>
        </a:p>
      </dsp:txBody>
      <dsp:txXfrm rot="5400000">
        <a:off x="-1" y="1"/>
        <a:ext cx="3943350" cy="1631752"/>
      </dsp:txXfrm>
    </dsp:sp>
    <dsp:sp modelId="{DA694AA0-2BE1-415A-9CF8-CDB2F9C8DA61}">
      <dsp:nvSpPr>
        <dsp:cNvPr id="0" name=""/>
        <dsp:cNvSpPr/>
      </dsp:nvSpPr>
      <dsp:spPr>
        <a:xfrm>
          <a:off x="3943350" y="0"/>
          <a:ext cx="3943350" cy="2175669"/>
        </a:xfrm>
        <a:prstGeom prst="round1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kern="1200">
              <a:solidFill>
                <a:srgbClr val="002060"/>
              </a:solidFill>
              <a:latin typeface="Arial" panose="020B0604020202020204" pitchFamily="34" charset="0"/>
              <a:cs typeface="Arial" panose="020B0604020202020204" pitchFamily="34" charset="0"/>
            </a:rPr>
            <a:t>Nhiệm vụ học tập: cụ thể, đa dạng (câu hỏi, tình huống, bài tập,…)</a:t>
          </a:r>
        </a:p>
      </dsp:txBody>
      <dsp:txXfrm>
        <a:off x="3943350" y="0"/>
        <a:ext cx="3943350" cy="1631752"/>
      </dsp:txXfrm>
    </dsp:sp>
    <dsp:sp modelId="{1577E722-A341-41B6-A511-637AFA9AADCF}">
      <dsp:nvSpPr>
        <dsp:cNvPr id="0" name=""/>
        <dsp:cNvSpPr/>
      </dsp:nvSpPr>
      <dsp:spPr>
        <a:xfrm rot="10800000">
          <a:off x="0" y="2175669"/>
          <a:ext cx="3943350" cy="2175669"/>
        </a:xfrm>
        <a:prstGeom prst="round1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kern="1200">
              <a:solidFill>
                <a:srgbClr val="002060"/>
              </a:solidFill>
              <a:latin typeface="Arial" panose="020B0604020202020204" pitchFamily="34" charset="0"/>
              <a:cs typeface="Arial" panose="020B0604020202020204" pitchFamily="34" charset="0"/>
            </a:rPr>
            <a:t>Tổ chức linh hoạt: trò chơi, đóng vai, quan sát tranh, video clip,…</a:t>
          </a:r>
        </a:p>
      </dsp:txBody>
      <dsp:txXfrm rot="10800000">
        <a:off x="0" y="2719586"/>
        <a:ext cx="3943350" cy="1631752"/>
      </dsp:txXfrm>
    </dsp:sp>
    <dsp:sp modelId="{067EB358-75C6-43C6-8968-5DCFB8B4D284}">
      <dsp:nvSpPr>
        <dsp:cNvPr id="0" name=""/>
        <dsp:cNvSpPr/>
      </dsp:nvSpPr>
      <dsp:spPr>
        <a:xfrm rot="5400000">
          <a:off x="4827190" y="1291829"/>
          <a:ext cx="2175669" cy="3943350"/>
        </a:xfrm>
        <a:prstGeom prst="round1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b="0" kern="1200">
              <a:solidFill>
                <a:srgbClr val="002060"/>
              </a:solidFill>
              <a:latin typeface="Arial" panose="020B0604020202020204" pitchFamily="34" charset="0"/>
              <a:cs typeface="Arial" panose="020B0604020202020204" pitchFamily="34" charset="0"/>
            </a:rPr>
            <a:t>Sản phẩm của HS: cụ thể, rõ ràng tương ứng với nhiệm vụ học tập</a:t>
          </a:r>
        </a:p>
      </dsp:txBody>
      <dsp:txXfrm rot="-5400000">
        <a:off x="3943349" y="2719586"/>
        <a:ext cx="3943350" cy="1631752"/>
      </dsp:txXfrm>
    </dsp:sp>
    <dsp:sp modelId="{32B602EA-E6B8-4E9E-96A3-D3C12FC1FEBF}">
      <dsp:nvSpPr>
        <dsp:cNvPr id="0" name=""/>
        <dsp:cNvSpPr/>
      </dsp:nvSpPr>
      <dsp:spPr>
        <a:xfrm>
          <a:off x="2760344" y="1631752"/>
          <a:ext cx="2366010" cy="1087834"/>
        </a:xfrm>
        <a:prstGeom prst="roundRect">
          <a:avLst/>
        </a:prstGeom>
        <a:gradFill rotWithShape="0">
          <a:gsLst>
            <a:gs pos="0">
              <a:schemeClr val="accent2">
                <a:tint val="40000"/>
                <a:hueOff val="0"/>
                <a:satOff val="0"/>
                <a:lumOff val="0"/>
                <a:alphaOff val="0"/>
                <a:lumMod val="110000"/>
                <a:satMod val="105000"/>
                <a:tint val="67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2">
                  <a:lumMod val="25000"/>
                </a:schemeClr>
              </a:solidFill>
              <a:latin typeface="Arial" panose="020B0604020202020204" pitchFamily="34" charset="0"/>
              <a:cs typeface="Arial" panose="020B0604020202020204" pitchFamily="34" charset="0"/>
            </a:rPr>
            <a:t>MỞ ĐẦU</a:t>
          </a:r>
        </a:p>
      </dsp:txBody>
      <dsp:txXfrm>
        <a:off x="2813448" y="1684856"/>
        <a:ext cx="2259802" cy="98162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3177" tIns="46589" rIns="93177" bIns="46589" rtlCol="0"/>
          <a:lstStyle>
            <a:lvl1pPr algn="r">
              <a:defRPr sz="1200"/>
            </a:lvl1pPr>
          </a:lstStyle>
          <a:p>
            <a:fld id="{581DDC70-4FEB-4805-9CB2-78B3635379CC}" type="datetimeFigureOut">
              <a:rPr lang="en-US" smtClean="0"/>
              <a:t>5/30/2023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2"/>
            <a:ext cx="2945659" cy="498134"/>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2"/>
            <a:ext cx="2945659" cy="498134"/>
          </a:xfrm>
          <a:prstGeom prst="rect">
            <a:avLst/>
          </a:prstGeom>
        </p:spPr>
        <p:txBody>
          <a:bodyPr vert="horz" lIns="93177" tIns="46589" rIns="93177" bIns="46589" rtlCol="0" anchor="b"/>
          <a:lstStyle>
            <a:lvl1pPr algn="r">
              <a:defRPr sz="1200"/>
            </a:lvl1pPr>
          </a:lstStyle>
          <a:p>
            <a:fld id="{318CC22B-AB87-477C-A665-A52C942249DD}" type="slidenum">
              <a:rPr lang="en-US" smtClean="0"/>
              <a:t>‹#›</a:t>
            </a:fld>
            <a:endParaRPr lang="en-US"/>
          </a:p>
        </p:txBody>
      </p:sp>
    </p:spTree>
    <p:extLst>
      <p:ext uri="{BB962C8B-B14F-4D97-AF65-F5344CB8AC3E}">
        <p14:creationId xmlns:p14="http://schemas.microsoft.com/office/powerpoint/2010/main" val="3462120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80622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8CC22B-AB87-477C-A665-A52C942249DD}" type="slidenum">
              <a:rPr lang="en-US" smtClean="0"/>
              <a:t>36</a:t>
            </a:fld>
            <a:endParaRPr lang="en-US"/>
          </a:p>
        </p:txBody>
      </p:sp>
    </p:spTree>
    <p:extLst>
      <p:ext uri="{BB962C8B-B14F-4D97-AF65-F5344CB8AC3E}">
        <p14:creationId xmlns:p14="http://schemas.microsoft.com/office/powerpoint/2010/main" val="2368809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8CC22B-AB87-477C-A665-A52C942249DD}" type="slidenum">
              <a:rPr lang="en-US" smtClean="0"/>
              <a:t>43</a:t>
            </a:fld>
            <a:endParaRPr lang="en-US"/>
          </a:p>
        </p:txBody>
      </p:sp>
    </p:spTree>
    <p:extLst>
      <p:ext uri="{BB962C8B-B14F-4D97-AF65-F5344CB8AC3E}">
        <p14:creationId xmlns:p14="http://schemas.microsoft.com/office/powerpoint/2010/main" val="2573770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6179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1676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3510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8CC22B-AB87-477C-A665-A52C942249DD}" type="slidenum">
              <a:rPr lang="en-US" smtClean="0"/>
              <a:t>19</a:t>
            </a:fld>
            <a:endParaRPr lang="en-US"/>
          </a:p>
        </p:txBody>
      </p:sp>
    </p:spTree>
    <p:extLst>
      <p:ext uri="{BB962C8B-B14F-4D97-AF65-F5344CB8AC3E}">
        <p14:creationId xmlns:p14="http://schemas.microsoft.com/office/powerpoint/2010/main" val="1638567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8CC22B-AB87-477C-A665-A52C942249DD}" type="slidenum">
              <a:rPr lang="en-US" smtClean="0"/>
              <a:t>22</a:t>
            </a:fld>
            <a:endParaRPr lang="en-US"/>
          </a:p>
        </p:txBody>
      </p:sp>
    </p:spTree>
    <p:extLst>
      <p:ext uri="{BB962C8B-B14F-4D97-AF65-F5344CB8AC3E}">
        <p14:creationId xmlns:p14="http://schemas.microsoft.com/office/powerpoint/2010/main" val="423585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8CC22B-AB87-477C-A665-A52C942249DD}" type="slidenum">
              <a:rPr lang="en-US" smtClean="0"/>
              <a:t>23</a:t>
            </a:fld>
            <a:endParaRPr lang="en-US"/>
          </a:p>
        </p:txBody>
      </p:sp>
    </p:spTree>
    <p:extLst>
      <p:ext uri="{BB962C8B-B14F-4D97-AF65-F5344CB8AC3E}">
        <p14:creationId xmlns:p14="http://schemas.microsoft.com/office/powerpoint/2010/main" val="1485291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8CC22B-AB87-477C-A665-A52C942249DD}" type="slidenum">
              <a:rPr lang="en-US" smtClean="0"/>
              <a:t>24</a:t>
            </a:fld>
            <a:endParaRPr lang="en-US"/>
          </a:p>
        </p:txBody>
      </p:sp>
    </p:spTree>
    <p:extLst>
      <p:ext uri="{BB962C8B-B14F-4D97-AF65-F5344CB8AC3E}">
        <p14:creationId xmlns:p14="http://schemas.microsoft.com/office/powerpoint/2010/main" val="3792809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8CC22B-AB87-477C-A665-A52C942249DD}" type="slidenum">
              <a:rPr lang="en-US" smtClean="0"/>
              <a:t>25</a:t>
            </a:fld>
            <a:endParaRPr lang="en-US"/>
          </a:p>
        </p:txBody>
      </p:sp>
    </p:spTree>
    <p:extLst>
      <p:ext uri="{BB962C8B-B14F-4D97-AF65-F5344CB8AC3E}">
        <p14:creationId xmlns:p14="http://schemas.microsoft.com/office/powerpoint/2010/main" val="1524341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8CC22B-AB87-477C-A665-A52C942249DD}" type="slidenum">
              <a:rPr lang="en-US" smtClean="0"/>
              <a:t>27</a:t>
            </a:fld>
            <a:endParaRPr lang="en-US"/>
          </a:p>
        </p:txBody>
      </p:sp>
    </p:spTree>
    <p:extLst>
      <p:ext uri="{BB962C8B-B14F-4D97-AF65-F5344CB8AC3E}">
        <p14:creationId xmlns:p14="http://schemas.microsoft.com/office/powerpoint/2010/main" val="3080403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rang Chuan muc Khoa hoc Hien dai">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2412AD-32EB-4440-9D71-457FF47DE1C3}" type="datetime1">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3199076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398793-2E40-4CC4-A858-1E0950043990}" type="datetime1">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209911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92B7A-8223-4E38-AA92-73E43ED32DE2}" type="datetime1">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958738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color">
  <p:cSld name="Trang Cam on">
    <p:bg>
      <p:bgPr>
        <a:blipFill dpi="0" rotWithShape="1">
          <a:blip r:embed="rId2">
            <a:lum/>
          </a:blip>
          <a:srcRect/>
          <a:stretch>
            <a:fillRect/>
          </a:stretch>
        </a:blipFill>
        <a:effectLst/>
      </p:bgPr>
    </p:bg>
    <p:spTree>
      <p:nvGrpSpPr>
        <p:cNvPr id="1" name="Shape 55"/>
        <p:cNvGrpSpPr/>
        <p:nvPr/>
      </p:nvGrpSpPr>
      <p:grpSpPr>
        <a:xfrm>
          <a:off x="0" y="0"/>
          <a:ext cx="0" cy="0"/>
          <a:chOff x="0" y="0"/>
          <a:chExt cx="0" cy="0"/>
        </a:xfrm>
      </p:grpSpPr>
      <p:sp>
        <p:nvSpPr>
          <p:cNvPr id="3" name="Slide Number Placeholder 5"/>
          <p:cNvSpPr>
            <a:spLocks noGrp="1"/>
          </p:cNvSpPr>
          <p:nvPr>
            <p:ph type="sldNum" sz="quarter" idx="12"/>
          </p:nvPr>
        </p:nvSpPr>
        <p:spPr>
          <a:xfrm>
            <a:off x="8610600" y="6356350"/>
            <a:ext cx="2743200" cy="365125"/>
          </a:xfrm>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34171725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141552" y="339509"/>
            <a:ext cx="8755174"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Rectangle 2">
            <a:extLst>
              <a:ext uri="{FF2B5EF4-FFF2-40B4-BE49-F238E27FC236}">
                <a16:creationId xmlns:a16="http://schemas.microsoft.com/office/drawing/2014/main" id="{AF45677C-8125-4A3E-BB35-BAD773DF67E0}"/>
              </a:ext>
            </a:extLst>
          </p:cNvPr>
          <p:cNvSpPr/>
          <p:nvPr userDrawn="1"/>
        </p:nvSpPr>
        <p:spPr>
          <a:xfrm>
            <a:off x="0" y="1"/>
            <a:ext cx="12192000" cy="6857999"/>
          </a:xfrm>
          <a:prstGeom prst="rect">
            <a:avLst/>
          </a:prstGeom>
          <a:gradFill>
            <a:gsLst>
              <a:gs pos="0">
                <a:schemeClr val="accent2">
                  <a:lumMod val="90000"/>
                  <a:lumOff val="10000"/>
                </a:schemeClr>
              </a:gs>
              <a:gs pos="50000">
                <a:schemeClr val="accent2">
                  <a:lumMod val="40000"/>
                  <a:lumOff val="60000"/>
                </a:schemeClr>
              </a:gs>
              <a:gs pos="25000">
                <a:srgbClr val="84CFD2">
                  <a:lumMod val="60000"/>
                  <a:lumOff val="40000"/>
                </a:srgbClr>
              </a:gs>
              <a:gs pos="75000">
                <a:schemeClr val="accent2">
                  <a:lumMod val="60000"/>
                  <a:lumOff val="40000"/>
                </a:schemeClr>
              </a:gs>
              <a:gs pos="100000">
                <a:schemeClr val="accent2">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304581C-447C-41D2-AB77-0A55193F4D64}"/>
              </a:ext>
            </a:extLst>
          </p:cNvPr>
          <p:cNvGrpSpPr/>
          <p:nvPr userDrawn="1"/>
        </p:nvGrpSpPr>
        <p:grpSpPr>
          <a:xfrm>
            <a:off x="52534" y="5315741"/>
            <a:ext cx="1345500" cy="1533206"/>
            <a:chOff x="35636" y="1136215"/>
            <a:chExt cx="2624846" cy="2991029"/>
          </a:xfrm>
        </p:grpSpPr>
        <p:sp>
          <p:nvSpPr>
            <p:cNvPr id="5" name="Freeform: Shape 4">
              <a:extLst>
                <a:ext uri="{FF2B5EF4-FFF2-40B4-BE49-F238E27FC236}">
                  <a16:creationId xmlns:a16="http://schemas.microsoft.com/office/drawing/2014/main" id="{455351EA-759A-40CD-B878-CEACA9020F32}"/>
                </a:ext>
              </a:extLst>
            </p:cNvPr>
            <p:cNvSpPr/>
            <p:nvPr/>
          </p:nvSpPr>
          <p:spPr>
            <a:xfrm>
              <a:off x="1134977" y="1170148"/>
              <a:ext cx="1525505" cy="2957096"/>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bg1">
                <a:lumMod val="8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701"/>
            </a:p>
          </p:txBody>
        </p:sp>
        <p:sp>
          <p:nvSpPr>
            <p:cNvPr id="6" name="Freeform: Shape 5">
              <a:extLst>
                <a:ext uri="{FF2B5EF4-FFF2-40B4-BE49-F238E27FC236}">
                  <a16:creationId xmlns:a16="http://schemas.microsoft.com/office/drawing/2014/main" id="{AEA3E210-B1ED-40DF-9B3E-1EC217936C85}"/>
                </a:ext>
              </a:extLst>
            </p:cNvPr>
            <p:cNvSpPr/>
            <p:nvPr/>
          </p:nvSpPr>
          <p:spPr>
            <a:xfrm>
              <a:off x="35636" y="1136215"/>
              <a:ext cx="1113712" cy="2991028"/>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bg1">
                <a:lumMod val="9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701"/>
            </a:p>
          </p:txBody>
        </p:sp>
      </p:grpSp>
      <p:grpSp>
        <p:nvGrpSpPr>
          <p:cNvPr id="7" name="Group 6">
            <a:extLst>
              <a:ext uri="{FF2B5EF4-FFF2-40B4-BE49-F238E27FC236}">
                <a16:creationId xmlns:a16="http://schemas.microsoft.com/office/drawing/2014/main" id="{4F767EA1-DCB1-4019-85DD-A7022071EBC2}"/>
              </a:ext>
            </a:extLst>
          </p:cNvPr>
          <p:cNvGrpSpPr/>
          <p:nvPr userDrawn="1"/>
        </p:nvGrpSpPr>
        <p:grpSpPr>
          <a:xfrm>
            <a:off x="719764" y="5726143"/>
            <a:ext cx="973739" cy="1122804"/>
            <a:chOff x="276796" y="1136215"/>
            <a:chExt cx="2593938" cy="2991029"/>
          </a:xfrm>
        </p:grpSpPr>
        <p:sp>
          <p:nvSpPr>
            <p:cNvPr id="8" name="Freeform: Shape 7">
              <a:extLst>
                <a:ext uri="{FF2B5EF4-FFF2-40B4-BE49-F238E27FC236}">
                  <a16:creationId xmlns:a16="http://schemas.microsoft.com/office/drawing/2014/main" id="{086A14DB-06E7-49B9-A5D4-524A47846991}"/>
                </a:ext>
              </a:extLst>
            </p:cNvPr>
            <p:cNvSpPr/>
            <p:nvPr/>
          </p:nvSpPr>
          <p:spPr>
            <a:xfrm>
              <a:off x="1345231" y="1170148"/>
              <a:ext cx="1525503" cy="2957096"/>
            </a:xfrm>
            <a:custGeom>
              <a:avLst/>
              <a:gdLst>
                <a:gd name="connsiteX0" fmla="*/ 1104814 w 1525504"/>
                <a:gd name="connsiteY0" fmla="*/ 2757552 h 2957097"/>
                <a:gd name="connsiteX1" fmla="*/ 1104814 w 1525504"/>
                <a:gd name="connsiteY1" fmla="*/ 2757552 h 2957097"/>
                <a:gd name="connsiteX2" fmla="*/ 1100829 w 1525504"/>
                <a:gd name="connsiteY2" fmla="*/ 2479842 h 2957097"/>
                <a:gd name="connsiteX3" fmla="*/ 1100829 w 1525504"/>
                <a:gd name="connsiteY3" fmla="*/ 2479842 h 2957097"/>
                <a:gd name="connsiteX4" fmla="*/ 811160 w 1525504"/>
                <a:gd name="connsiteY4" fmla="*/ 2420047 h 2957097"/>
                <a:gd name="connsiteX5" fmla="*/ 811160 w 1525504"/>
                <a:gd name="connsiteY5" fmla="*/ 2420047 h 2957097"/>
                <a:gd name="connsiteX6" fmla="*/ 789367 w 1525504"/>
                <a:gd name="connsiteY6" fmla="*/ 1820093 h 2957097"/>
                <a:gd name="connsiteX7" fmla="*/ 791353 w 1525504"/>
                <a:gd name="connsiteY7" fmla="*/ 1823414 h 2957097"/>
                <a:gd name="connsiteX8" fmla="*/ 769677 w 1525504"/>
                <a:gd name="connsiteY8" fmla="*/ 1826029 h 2957097"/>
                <a:gd name="connsiteX9" fmla="*/ 769537 w 1525504"/>
                <a:gd name="connsiteY9" fmla="*/ 1824965 h 2957097"/>
                <a:gd name="connsiteX10" fmla="*/ 83001 w 1525504"/>
                <a:gd name="connsiteY10" fmla="*/ 1192274 h 2957097"/>
                <a:gd name="connsiteX11" fmla="*/ 83001 w 1525504"/>
                <a:gd name="connsiteY11" fmla="*/ 1192274 h 2957097"/>
                <a:gd name="connsiteX12" fmla="*/ 77686 w 1525504"/>
                <a:gd name="connsiteY12" fmla="*/ 1019535 h 2957097"/>
                <a:gd name="connsiteX13" fmla="*/ 71041 w 1525504"/>
                <a:gd name="connsiteY13" fmla="*/ 1047440 h 2957097"/>
                <a:gd name="connsiteX14" fmla="*/ 77686 w 1525504"/>
                <a:gd name="connsiteY14" fmla="*/ 1019535 h 2957097"/>
                <a:gd name="connsiteX15" fmla="*/ 381971 w 1525504"/>
                <a:gd name="connsiteY15" fmla="*/ 841481 h 2957097"/>
                <a:gd name="connsiteX16" fmla="*/ 381971 w 1525504"/>
                <a:gd name="connsiteY16" fmla="*/ 841481 h 2957097"/>
                <a:gd name="connsiteX17" fmla="*/ 213512 w 1525504"/>
                <a:gd name="connsiteY17" fmla="*/ 797184 h 2957097"/>
                <a:gd name="connsiteX18" fmla="*/ 186644 w 1525504"/>
                <a:gd name="connsiteY18" fmla="*/ 800290 h 2957097"/>
                <a:gd name="connsiteX19" fmla="*/ 213512 w 1525504"/>
                <a:gd name="connsiteY19" fmla="*/ 797184 h 2957097"/>
                <a:gd name="connsiteX20" fmla="*/ 44466 w 1525504"/>
                <a:gd name="connsiteY20" fmla="*/ 773716 h 2957097"/>
                <a:gd name="connsiteX21" fmla="*/ 72371 w 1525504"/>
                <a:gd name="connsiteY21" fmla="*/ 794975 h 2957097"/>
                <a:gd name="connsiteX22" fmla="*/ 44466 w 1525504"/>
                <a:gd name="connsiteY22" fmla="*/ 773716 h 2957097"/>
                <a:gd name="connsiteX23" fmla="*/ 194617 w 1525504"/>
                <a:gd name="connsiteY23" fmla="*/ 614264 h 2957097"/>
                <a:gd name="connsiteX24" fmla="*/ 124191 w 1525504"/>
                <a:gd name="connsiteY24" fmla="*/ 671400 h 2957097"/>
                <a:gd name="connsiteX25" fmla="*/ 194617 w 1525504"/>
                <a:gd name="connsiteY25" fmla="*/ 614264 h 2957097"/>
                <a:gd name="connsiteX26" fmla="*/ 0 w 1525504"/>
                <a:gd name="connsiteY26" fmla="*/ 0 h 2957097"/>
                <a:gd name="connsiteX27" fmla="*/ 1780 w 1525504"/>
                <a:gd name="connsiteY27" fmla="*/ 2724 h 2957097"/>
                <a:gd name="connsiteX28" fmla="*/ 27192 w 1525504"/>
                <a:gd name="connsiteY28" fmla="*/ 114651 h 2957097"/>
                <a:gd name="connsiteX29" fmla="*/ 20549 w 1525504"/>
                <a:gd name="connsiteY29" fmla="*/ 226266 h 2957097"/>
                <a:gd name="connsiteX30" fmla="*/ 121533 w 1525504"/>
                <a:gd name="connsiteY30" fmla="*/ 216964 h 2957097"/>
                <a:gd name="connsiteX31" fmla="*/ 189302 w 1525504"/>
                <a:gd name="connsiteY31" fmla="*/ 254170 h 2957097"/>
                <a:gd name="connsiteX32" fmla="*/ 105588 w 1525504"/>
                <a:gd name="connsiteY32" fmla="*/ 309977 h 2957097"/>
                <a:gd name="connsiteX33" fmla="*/ 113561 w 1525504"/>
                <a:gd name="connsiteY33" fmla="*/ 408306 h 2957097"/>
                <a:gd name="connsiteX34" fmla="*/ 81671 w 1525504"/>
                <a:gd name="connsiteY34" fmla="*/ 587689 h 2957097"/>
                <a:gd name="connsiteX35" fmla="*/ 383300 w 1525504"/>
                <a:gd name="connsiteY35" fmla="*/ 375087 h 2957097"/>
                <a:gd name="connsiteX36" fmla="*/ 350080 w 1525504"/>
                <a:gd name="connsiteY36" fmla="*/ 538524 h 2957097"/>
                <a:gd name="connsiteX37" fmla="*/ 283643 w 1525504"/>
                <a:gd name="connsiteY37" fmla="*/ 675387 h 2957097"/>
                <a:gd name="connsiteX38" fmla="*/ 275670 w 1525504"/>
                <a:gd name="connsiteY38" fmla="*/ 781688 h 2957097"/>
                <a:gd name="connsiteX39" fmla="*/ 574641 w 1525504"/>
                <a:gd name="connsiteY39" fmla="*/ 889316 h 2957097"/>
                <a:gd name="connsiteX40" fmla="*/ 372670 w 1525504"/>
                <a:gd name="connsiteY40" fmla="*/ 973029 h 2957097"/>
                <a:gd name="connsiteX41" fmla="*/ 154753 w 1525504"/>
                <a:gd name="connsiteY41" fmla="*/ 898619 h 2957097"/>
                <a:gd name="connsiteX42" fmla="*/ 59083 w 1525504"/>
                <a:gd name="connsiteY42" fmla="*/ 873371 h 2957097"/>
                <a:gd name="connsiteX43" fmla="*/ 214547 w 1525504"/>
                <a:gd name="connsiteY43" fmla="*/ 1012892 h 2957097"/>
                <a:gd name="connsiteX44" fmla="*/ 538764 w 1525504"/>
                <a:gd name="connsiteY44" fmla="*/ 1072686 h 2957097"/>
                <a:gd name="connsiteX45" fmla="*/ 702202 w 1525504"/>
                <a:gd name="connsiteY45" fmla="*/ 1119193 h 2957097"/>
                <a:gd name="connsiteX46" fmla="*/ 522819 w 1525504"/>
                <a:gd name="connsiteY46" fmla="*/ 1169685 h 2957097"/>
                <a:gd name="connsiteX47" fmla="*/ 456381 w 1525504"/>
                <a:gd name="connsiteY47" fmla="*/ 1192274 h 2957097"/>
                <a:gd name="connsiteX48" fmla="*/ 247766 w 1525504"/>
                <a:gd name="connsiteY48" fmla="*/ 1218849 h 2957097"/>
                <a:gd name="connsiteX49" fmla="*/ 619819 w 1525504"/>
                <a:gd name="connsiteY49" fmla="*/ 1268014 h 2957097"/>
                <a:gd name="connsiteX50" fmla="*/ 773954 w 1525504"/>
                <a:gd name="connsiteY50" fmla="*/ 1310534 h 2957097"/>
                <a:gd name="connsiteX51" fmla="*/ 740736 w 1525504"/>
                <a:gd name="connsiteY51" fmla="*/ 1410189 h 2957097"/>
                <a:gd name="connsiteX52" fmla="*/ 598559 w 1525504"/>
                <a:gd name="connsiteY52" fmla="*/ 1485931 h 2957097"/>
                <a:gd name="connsiteX53" fmla="*/ 464353 w 1525504"/>
                <a:gd name="connsiteY53" fmla="*/ 1505860 h 2957097"/>
                <a:gd name="connsiteX54" fmla="*/ 209232 w 1525504"/>
                <a:gd name="connsiteY54" fmla="*/ 1485931 h 2957097"/>
                <a:gd name="connsiteX55" fmla="*/ 646394 w 1525504"/>
                <a:gd name="connsiteY55" fmla="*/ 1564326 h 2957097"/>
                <a:gd name="connsiteX56" fmla="*/ 860323 w 1525504"/>
                <a:gd name="connsiteY56" fmla="*/ 1645381 h 2957097"/>
                <a:gd name="connsiteX57" fmla="*/ 824448 w 1525504"/>
                <a:gd name="connsiteY57" fmla="*/ 1811476 h 2957097"/>
                <a:gd name="connsiteX58" fmla="*/ 789367 w 1525504"/>
                <a:gd name="connsiteY58" fmla="*/ 1820093 h 2957097"/>
                <a:gd name="connsiteX59" fmla="*/ 787818 w 1525504"/>
                <a:gd name="connsiteY59" fmla="*/ 1817505 h 2957097"/>
                <a:gd name="connsiteX60" fmla="*/ 775283 w 1525504"/>
                <a:gd name="connsiteY60" fmla="*/ 1810147 h 2957097"/>
                <a:gd name="connsiteX61" fmla="*/ 768852 w 1525504"/>
                <a:gd name="connsiteY61" fmla="*/ 1819793 h 2957097"/>
                <a:gd name="connsiteX62" fmla="*/ 769537 w 1525504"/>
                <a:gd name="connsiteY62" fmla="*/ 1824965 h 2957097"/>
                <a:gd name="connsiteX63" fmla="*/ 724977 w 1525504"/>
                <a:gd name="connsiteY63" fmla="*/ 1835912 h 2957097"/>
                <a:gd name="connsiteX64" fmla="*/ 425819 w 1525504"/>
                <a:gd name="connsiteY64" fmla="*/ 1856653 h 2957097"/>
                <a:gd name="connsiteX65" fmla="*/ 758009 w 1525504"/>
                <a:gd name="connsiteY65" fmla="*/ 1895188 h 2957097"/>
                <a:gd name="connsiteX66" fmla="*/ 784584 w 1525504"/>
                <a:gd name="connsiteY66" fmla="*/ 1961626 h 2957097"/>
                <a:gd name="connsiteX67" fmla="*/ 1005159 w 1525504"/>
                <a:gd name="connsiteY67" fmla="*/ 1994844 h 2957097"/>
                <a:gd name="connsiteX68" fmla="*/ 756681 w 1525504"/>
                <a:gd name="connsiteY68" fmla="*/ 2130377 h 2957097"/>
                <a:gd name="connsiteX69" fmla="*/ 642407 w 1525504"/>
                <a:gd name="connsiteY69" fmla="*/ 2208775 h 2957097"/>
                <a:gd name="connsiteX70" fmla="*/ 936062 w 1525504"/>
                <a:gd name="connsiteY70" fmla="*/ 2263254 h 2957097"/>
                <a:gd name="connsiteX71" fmla="*/ 924104 w 1525504"/>
                <a:gd name="connsiteY71" fmla="*/ 2320391 h 2957097"/>
                <a:gd name="connsiteX72" fmla="*/ 857665 w 1525504"/>
                <a:gd name="connsiteY72" fmla="*/ 2370883 h 2957097"/>
                <a:gd name="connsiteX73" fmla="*/ 1180554 w 1525504"/>
                <a:gd name="connsiteY73" fmla="*/ 2382842 h 2957097"/>
                <a:gd name="connsiteX74" fmla="*/ 869625 w 1525504"/>
                <a:gd name="connsiteY74" fmla="*/ 2566210 h 2957097"/>
                <a:gd name="connsiteX75" fmla="*/ 1253636 w 1525504"/>
                <a:gd name="connsiteY75" fmla="*/ 2657895 h 2957097"/>
                <a:gd name="connsiteX76" fmla="*/ 1199158 w 1525504"/>
                <a:gd name="connsiteY76" fmla="*/ 2749578 h 2957097"/>
                <a:gd name="connsiteX77" fmla="*/ 1159294 w 1525504"/>
                <a:gd name="connsiteY77" fmla="*/ 2786784 h 2957097"/>
                <a:gd name="connsiteX78" fmla="*/ 1007816 w 1525504"/>
                <a:gd name="connsiteY78" fmla="*/ 2834619 h 2957097"/>
                <a:gd name="connsiteX79" fmla="*/ 1446306 w 1525504"/>
                <a:gd name="connsiteY79" fmla="*/ 2922318 h 2957097"/>
                <a:gd name="connsiteX80" fmla="*/ 1478819 w 1525504"/>
                <a:gd name="connsiteY80" fmla="*/ 2941564 h 2957097"/>
                <a:gd name="connsiteX81" fmla="*/ 1446714 w 1525504"/>
                <a:gd name="connsiteY81" fmla="*/ 2957097 h 2957097"/>
                <a:gd name="connsiteX82" fmla="*/ 0 w 1525504"/>
                <a:gd name="connsiteY82" fmla="*/ 2957097 h 29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5504" h="2957097">
                  <a:moveTo>
                    <a:pt x="1104814" y="2757552"/>
                  </a:moveTo>
                  <a:cubicBezTo>
                    <a:pt x="1127404" y="2802729"/>
                    <a:pt x="1193843" y="2752237"/>
                    <a:pt x="1104814" y="2757552"/>
                  </a:cubicBezTo>
                  <a:close/>
                  <a:moveTo>
                    <a:pt x="1100829" y="2479842"/>
                  </a:moveTo>
                  <a:cubicBezTo>
                    <a:pt x="1059637" y="2497114"/>
                    <a:pt x="1173910" y="2478512"/>
                    <a:pt x="1100829" y="2479842"/>
                  </a:cubicBezTo>
                  <a:close/>
                  <a:moveTo>
                    <a:pt x="811160" y="2420047"/>
                  </a:moveTo>
                  <a:cubicBezTo>
                    <a:pt x="674297" y="2433334"/>
                    <a:pt x="945364" y="2434663"/>
                    <a:pt x="811160" y="2420047"/>
                  </a:cubicBezTo>
                  <a:close/>
                  <a:moveTo>
                    <a:pt x="789367" y="1820093"/>
                  </a:moveTo>
                  <a:lnTo>
                    <a:pt x="791353" y="1823414"/>
                  </a:lnTo>
                  <a:cubicBezTo>
                    <a:pt x="791269" y="1830183"/>
                    <a:pt x="774411" y="1832216"/>
                    <a:pt x="769677" y="1826029"/>
                  </a:cubicBezTo>
                  <a:lnTo>
                    <a:pt x="769537" y="1824965"/>
                  </a:lnTo>
                  <a:close/>
                  <a:moveTo>
                    <a:pt x="83001" y="1192274"/>
                  </a:moveTo>
                  <a:cubicBezTo>
                    <a:pt x="63068" y="1224164"/>
                    <a:pt x="105588" y="1250739"/>
                    <a:pt x="83001" y="1192274"/>
                  </a:cubicBezTo>
                  <a:close/>
                  <a:moveTo>
                    <a:pt x="77686" y="1019535"/>
                  </a:moveTo>
                  <a:lnTo>
                    <a:pt x="71041" y="1047440"/>
                  </a:lnTo>
                  <a:cubicBezTo>
                    <a:pt x="45796" y="1180315"/>
                    <a:pt x="128178" y="1093946"/>
                    <a:pt x="77686" y="1019535"/>
                  </a:cubicBezTo>
                  <a:close/>
                  <a:moveTo>
                    <a:pt x="381971" y="841481"/>
                  </a:moveTo>
                  <a:cubicBezTo>
                    <a:pt x="323505" y="854769"/>
                    <a:pt x="424491" y="869385"/>
                    <a:pt x="381971" y="841481"/>
                  </a:cubicBezTo>
                  <a:close/>
                  <a:moveTo>
                    <a:pt x="213512" y="797184"/>
                  </a:moveTo>
                  <a:cubicBezTo>
                    <a:pt x="207344" y="796636"/>
                    <a:pt x="198603" y="797467"/>
                    <a:pt x="186644" y="800290"/>
                  </a:cubicBezTo>
                  <a:cubicBezTo>
                    <a:pt x="173855" y="872376"/>
                    <a:pt x="256693" y="801017"/>
                    <a:pt x="213512" y="797184"/>
                  </a:cubicBezTo>
                  <a:close/>
                  <a:moveTo>
                    <a:pt x="44466" y="773716"/>
                  </a:moveTo>
                  <a:lnTo>
                    <a:pt x="72371" y="794975"/>
                  </a:lnTo>
                  <a:cubicBezTo>
                    <a:pt x="210562" y="829523"/>
                    <a:pt x="126849" y="783015"/>
                    <a:pt x="44466" y="773716"/>
                  </a:cubicBezTo>
                  <a:close/>
                  <a:moveTo>
                    <a:pt x="194617" y="614264"/>
                  </a:moveTo>
                  <a:cubicBezTo>
                    <a:pt x="166712" y="627551"/>
                    <a:pt x="153424" y="659442"/>
                    <a:pt x="124191" y="671400"/>
                  </a:cubicBezTo>
                  <a:cubicBezTo>
                    <a:pt x="-84424" y="715249"/>
                    <a:pt x="230491" y="711263"/>
                    <a:pt x="194617" y="614264"/>
                  </a:cubicBezTo>
                  <a:close/>
                  <a:moveTo>
                    <a:pt x="0" y="0"/>
                  </a:moveTo>
                  <a:lnTo>
                    <a:pt x="1780" y="2724"/>
                  </a:lnTo>
                  <a:cubicBezTo>
                    <a:pt x="17725" y="49375"/>
                    <a:pt x="-24629" y="121626"/>
                    <a:pt x="27192" y="114651"/>
                  </a:cubicBezTo>
                  <a:cubicBezTo>
                    <a:pt x="194617" y="5692"/>
                    <a:pt x="44466" y="150527"/>
                    <a:pt x="20549" y="226266"/>
                  </a:cubicBezTo>
                  <a:cubicBezTo>
                    <a:pt x="-11342" y="408306"/>
                    <a:pt x="73698" y="149198"/>
                    <a:pt x="121533" y="216964"/>
                  </a:cubicBezTo>
                  <a:cubicBezTo>
                    <a:pt x="190629" y="202349"/>
                    <a:pt x="298260" y="147869"/>
                    <a:pt x="189302" y="254170"/>
                  </a:cubicBezTo>
                  <a:cubicBezTo>
                    <a:pt x="340780" y="296690"/>
                    <a:pt x="158739" y="303335"/>
                    <a:pt x="105588" y="309977"/>
                  </a:cubicBezTo>
                  <a:cubicBezTo>
                    <a:pt x="207904" y="313965"/>
                    <a:pt x="245109" y="414951"/>
                    <a:pt x="113561" y="408306"/>
                  </a:cubicBezTo>
                  <a:cubicBezTo>
                    <a:pt x="-8684" y="295362"/>
                    <a:pt x="-23300" y="607620"/>
                    <a:pt x="81671" y="587689"/>
                  </a:cubicBezTo>
                  <a:cubicBezTo>
                    <a:pt x="172027" y="474744"/>
                    <a:pt x="241123" y="380402"/>
                    <a:pt x="383300" y="375087"/>
                  </a:cubicBezTo>
                  <a:cubicBezTo>
                    <a:pt x="306233" y="445510"/>
                    <a:pt x="481628" y="490689"/>
                    <a:pt x="350080" y="538524"/>
                  </a:cubicBezTo>
                  <a:cubicBezTo>
                    <a:pt x="529463" y="603634"/>
                    <a:pt x="267698" y="627551"/>
                    <a:pt x="283643" y="675387"/>
                  </a:cubicBezTo>
                  <a:cubicBezTo>
                    <a:pt x="413861" y="692660"/>
                    <a:pt x="352737" y="716578"/>
                    <a:pt x="275670" y="781688"/>
                  </a:cubicBezTo>
                  <a:cubicBezTo>
                    <a:pt x="291615" y="765743"/>
                    <a:pt x="500230" y="829523"/>
                    <a:pt x="574641" y="889316"/>
                  </a:cubicBezTo>
                  <a:cubicBezTo>
                    <a:pt x="537435" y="1002262"/>
                    <a:pt x="409875" y="893304"/>
                    <a:pt x="372670" y="973029"/>
                  </a:cubicBezTo>
                  <a:cubicBezTo>
                    <a:pt x="292944" y="850783"/>
                    <a:pt x="205247" y="1044782"/>
                    <a:pt x="154753" y="898619"/>
                  </a:cubicBezTo>
                  <a:cubicBezTo>
                    <a:pt x="160068" y="1008905"/>
                    <a:pt x="72371" y="933166"/>
                    <a:pt x="59083" y="873371"/>
                  </a:cubicBezTo>
                  <a:cubicBezTo>
                    <a:pt x="-28615" y="903934"/>
                    <a:pt x="174684" y="991631"/>
                    <a:pt x="214547" y="1012892"/>
                  </a:cubicBezTo>
                  <a:cubicBezTo>
                    <a:pt x="253081" y="1143111"/>
                    <a:pt x="464353" y="913234"/>
                    <a:pt x="538764" y="1072686"/>
                  </a:cubicBezTo>
                  <a:cubicBezTo>
                    <a:pt x="599886" y="1023522"/>
                    <a:pt x="904173" y="1095274"/>
                    <a:pt x="702202" y="1119193"/>
                  </a:cubicBezTo>
                  <a:cubicBezTo>
                    <a:pt x="715490" y="1173670"/>
                    <a:pt x="606531" y="1230808"/>
                    <a:pt x="522819" y="1169685"/>
                  </a:cubicBezTo>
                  <a:cubicBezTo>
                    <a:pt x="649051" y="1234794"/>
                    <a:pt x="517504" y="1253396"/>
                    <a:pt x="456381" y="1192274"/>
                  </a:cubicBezTo>
                  <a:cubicBezTo>
                    <a:pt x="457711" y="1307876"/>
                    <a:pt x="310217" y="1213534"/>
                    <a:pt x="247766" y="1218849"/>
                  </a:cubicBezTo>
                  <a:cubicBezTo>
                    <a:pt x="315532" y="1341095"/>
                    <a:pt x="509532" y="1370327"/>
                    <a:pt x="619819" y="1268014"/>
                  </a:cubicBezTo>
                  <a:cubicBezTo>
                    <a:pt x="627791" y="1365012"/>
                    <a:pt x="727447" y="1265356"/>
                    <a:pt x="773954" y="1310534"/>
                  </a:cubicBezTo>
                  <a:cubicBezTo>
                    <a:pt x="934734" y="1311862"/>
                    <a:pt x="769968" y="1345081"/>
                    <a:pt x="740736" y="1410189"/>
                  </a:cubicBezTo>
                  <a:cubicBezTo>
                    <a:pt x="623804" y="1331794"/>
                    <a:pt x="700872" y="1481943"/>
                    <a:pt x="598559" y="1485931"/>
                  </a:cubicBezTo>
                  <a:cubicBezTo>
                    <a:pt x="556039" y="1585586"/>
                    <a:pt x="451066" y="1463341"/>
                    <a:pt x="464353" y="1505860"/>
                  </a:cubicBezTo>
                  <a:cubicBezTo>
                    <a:pt x="362040" y="1481943"/>
                    <a:pt x="331477" y="1524463"/>
                    <a:pt x="209232" y="1485931"/>
                  </a:cubicBezTo>
                  <a:cubicBezTo>
                    <a:pt x="239794" y="1548382"/>
                    <a:pt x="517504" y="1666641"/>
                    <a:pt x="646394" y="1564326"/>
                  </a:cubicBezTo>
                  <a:cubicBezTo>
                    <a:pt x="598559" y="1722450"/>
                    <a:pt x="813818" y="1548382"/>
                    <a:pt x="860323" y="1645381"/>
                  </a:cubicBezTo>
                  <a:cubicBezTo>
                    <a:pt x="1072924" y="1667970"/>
                    <a:pt x="785913" y="1710490"/>
                    <a:pt x="824448" y="1811476"/>
                  </a:cubicBezTo>
                  <a:lnTo>
                    <a:pt x="789367" y="1820093"/>
                  </a:lnTo>
                  <a:lnTo>
                    <a:pt x="787818" y="1817505"/>
                  </a:lnTo>
                  <a:cubicBezTo>
                    <a:pt x="785290" y="1815275"/>
                    <a:pt x="781262" y="1812804"/>
                    <a:pt x="775283" y="1810147"/>
                  </a:cubicBezTo>
                  <a:cubicBezTo>
                    <a:pt x="771629" y="1813967"/>
                    <a:pt x="769636" y="1817165"/>
                    <a:pt x="768852" y="1819793"/>
                  </a:cubicBezTo>
                  <a:lnTo>
                    <a:pt x="769537" y="1824965"/>
                  </a:lnTo>
                  <a:lnTo>
                    <a:pt x="724977" y="1835912"/>
                  </a:lnTo>
                  <a:cubicBezTo>
                    <a:pt x="628621" y="1854411"/>
                    <a:pt x="538432" y="1856653"/>
                    <a:pt x="425819" y="1856653"/>
                  </a:cubicBezTo>
                  <a:cubicBezTo>
                    <a:pt x="363367" y="1900503"/>
                    <a:pt x="688913" y="2022749"/>
                    <a:pt x="758009" y="1895188"/>
                  </a:cubicBezTo>
                  <a:cubicBezTo>
                    <a:pt x="783256" y="1940365"/>
                    <a:pt x="873610" y="1903160"/>
                    <a:pt x="784584" y="1961626"/>
                  </a:cubicBezTo>
                  <a:cubicBezTo>
                    <a:pt x="855008" y="1974914"/>
                    <a:pt x="938720" y="1920434"/>
                    <a:pt x="1005159" y="1994844"/>
                  </a:cubicBezTo>
                  <a:cubicBezTo>
                    <a:pt x="1035720" y="2059953"/>
                    <a:pt x="847035" y="2162268"/>
                    <a:pt x="756681" y="2130377"/>
                  </a:cubicBezTo>
                  <a:cubicBezTo>
                    <a:pt x="885570" y="2200803"/>
                    <a:pt x="715490" y="2234020"/>
                    <a:pt x="642407" y="2208775"/>
                  </a:cubicBezTo>
                  <a:cubicBezTo>
                    <a:pt x="577299" y="2283185"/>
                    <a:pt x="857665" y="2277870"/>
                    <a:pt x="936062" y="2263254"/>
                  </a:cubicBezTo>
                  <a:cubicBezTo>
                    <a:pt x="1041035" y="2195487"/>
                    <a:pt x="1001172" y="2336336"/>
                    <a:pt x="924104" y="2320391"/>
                  </a:cubicBezTo>
                  <a:cubicBezTo>
                    <a:pt x="994529" y="2378856"/>
                    <a:pt x="901515" y="2400116"/>
                    <a:pt x="857665" y="2370883"/>
                  </a:cubicBezTo>
                  <a:cubicBezTo>
                    <a:pt x="922775" y="2489142"/>
                    <a:pt x="1079570" y="2396130"/>
                    <a:pt x="1180554" y="2382842"/>
                  </a:cubicBezTo>
                  <a:cubicBezTo>
                    <a:pt x="1175239" y="2570198"/>
                    <a:pt x="1015788" y="2594115"/>
                    <a:pt x="869625" y="2566210"/>
                  </a:cubicBezTo>
                  <a:cubicBezTo>
                    <a:pt x="876268" y="2696428"/>
                    <a:pt x="1152650" y="2598100"/>
                    <a:pt x="1253636" y="2657895"/>
                  </a:cubicBezTo>
                  <a:cubicBezTo>
                    <a:pt x="1452949" y="2584813"/>
                    <a:pt x="1294827" y="2741606"/>
                    <a:pt x="1199158" y="2749578"/>
                  </a:cubicBezTo>
                  <a:cubicBezTo>
                    <a:pt x="1308116" y="2770839"/>
                    <a:pt x="1211115" y="2794757"/>
                    <a:pt x="1159294" y="2786784"/>
                  </a:cubicBezTo>
                  <a:cubicBezTo>
                    <a:pt x="1250979" y="2882455"/>
                    <a:pt x="1038377" y="2764196"/>
                    <a:pt x="1007816" y="2834619"/>
                  </a:cubicBezTo>
                  <a:cubicBezTo>
                    <a:pt x="1128732" y="2902386"/>
                    <a:pt x="1301471" y="2918331"/>
                    <a:pt x="1446306" y="2922318"/>
                  </a:cubicBezTo>
                  <a:cubicBezTo>
                    <a:pt x="1559915" y="2908366"/>
                    <a:pt x="1533008" y="2917584"/>
                    <a:pt x="1478819" y="2941564"/>
                  </a:cubicBezTo>
                  <a:lnTo>
                    <a:pt x="1446714" y="2957097"/>
                  </a:lnTo>
                  <a:lnTo>
                    <a:pt x="0" y="2957097"/>
                  </a:lnTo>
                  <a:close/>
                </a:path>
              </a:pathLst>
            </a:custGeom>
            <a:solidFill>
              <a:schemeClr val="bg1">
                <a:lumMod val="8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701"/>
            </a:p>
          </p:txBody>
        </p:sp>
        <p:sp>
          <p:nvSpPr>
            <p:cNvPr id="9" name="Freeform: Shape 8">
              <a:extLst>
                <a:ext uri="{FF2B5EF4-FFF2-40B4-BE49-F238E27FC236}">
                  <a16:creationId xmlns:a16="http://schemas.microsoft.com/office/drawing/2014/main" id="{4307D085-B667-4D37-A930-54AE1C03F6E4}"/>
                </a:ext>
              </a:extLst>
            </p:cNvPr>
            <p:cNvSpPr/>
            <p:nvPr/>
          </p:nvSpPr>
          <p:spPr>
            <a:xfrm>
              <a:off x="276796" y="1136215"/>
              <a:ext cx="1113713" cy="2991029"/>
            </a:xfrm>
            <a:custGeom>
              <a:avLst/>
              <a:gdLst>
                <a:gd name="connsiteX0" fmla="*/ 807386 w 1113712"/>
                <a:gd name="connsiteY0" fmla="*/ 1975864 h 2991028"/>
                <a:gd name="connsiteX1" fmla="*/ 807386 w 1113712"/>
                <a:gd name="connsiteY1" fmla="*/ 1975864 h 2991028"/>
                <a:gd name="connsiteX2" fmla="*/ 970824 w 1113712"/>
                <a:gd name="connsiteY2" fmla="*/ 1251690 h 2991028"/>
                <a:gd name="connsiteX3" fmla="*/ 970824 w 1113712"/>
                <a:gd name="connsiteY3" fmla="*/ 1251690 h 2991028"/>
                <a:gd name="connsiteX4" fmla="*/ 701085 w 1113712"/>
                <a:gd name="connsiteY4" fmla="*/ 1251690 h 2991028"/>
                <a:gd name="connsiteX5" fmla="*/ 835291 w 1113712"/>
                <a:gd name="connsiteY5" fmla="*/ 1310157 h 2991028"/>
                <a:gd name="connsiteX6" fmla="*/ 701085 w 1113712"/>
                <a:gd name="connsiteY6" fmla="*/ 1251690 h 2991028"/>
                <a:gd name="connsiteX7" fmla="*/ 1035932 w 1113712"/>
                <a:gd name="connsiteY7" fmla="*/ 1229102 h 2991028"/>
                <a:gd name="connsiteX8" fmla="*/ 1035932 w 1113712"/>
                <a:gd name="connsiteY8" fmla="*/ 1229102 h 2991028"/>
                <a:gd name="connsiteX9" fmla="*/ 1091741 w 1113712"/>
                <a:gd name="connsiteY9" fmla="*/ 1199868 h 2991028"/>
                <a:gd name="connsiteX10" fmla="*/ 1091741 w 1113712"/>
                <a:gd name="connsiteY10" fmla="*/ 1199868 h 2991028"/>
                <a:gd name="connsiteX11" fmla="*/ 954879 w 1113712"/>
                <a:gd name="connsiteY11" fmla="*/ 554092 h 2991028"/>
                <a:gd name="connsiteX12" fmla="*/ 973481 w 1113712"/>
                <a:gd name="connsiteY12" fmla="*/ 597942 h 2991028"/>
                <a:gd name="connsiteX13" fmla="*/ 954879 w 1113712"/>
                <a:gd name="connsiteY13" fmla="*/ 554092 h 2991028"/>
                <a:gd name="connsiteX14" fmla="*/ 986769 w 1113712"/>
                <a:gd name="connsiteY14" fmla="*/ 390655 h 2991028"/>
                <a:gd name="connsiteX15" fmla="*/ 1017330 w 1113712"/>
                <a:gd name="connsiteY15" fmla="*/ 446464 h 2991028"/>
                <a:gd name="connsiteX16" fmla="*/ 986769 w 1113712"/>
                <a:gd name="connsiteY16" fmla="*/ 390655 h 2991028"/>
                <a:gd name="connsiteX17" fmla="*/ 1074467 w 1113712"/>
                <a:gd name="connsiteY17" fmla="*/ 0 h 2991028"/>
                <a:gd name="connsiteX18" fmla="*/ 1101955 w 1113712"/>
                <a:gd name="connsiteY18" fmla="*/ 13529 h 2991028"/>
                <a:gd name="connsiteX19" fmla="*/ 1113712 w 1113712"/>
                <a:gd name="connsiteY19" fmla="*/ 31513 h 2991028"/>
                <a:gd name="connsiteX20" fmla="*/ 1113712 w 1113712"/>
                <a:gd name="connsiteY20" fmla="*/ 2991028 h 2991028"/>
                <a:gd name="connsiteX21" fmla="*/ 380617 w 1113712"/>
                <a:gd name="connsiteY21" fmla="*/ 2991028 h 2991028"/>
                <a:gd name="connsiteX22" fmla="*/ 384865 w 1113712"/>
                <a:gd name="connsiteY22" fmla="*/ 2982557 h 2991028"/>
                <a:gd name="connsiteX23" fmla="*/ 370960 w 1113712"/>
                <a:gd name="connsiteY23" fmla="*/ 2976437 h 2991028"/>
                <a:gd name="connsiteX24" fmla="*/ 337023 w 1113712"/>
                <a:gd name="connsiteY24" fmla="*/ 2991028 h 2991028"/>
                <a:gd name="connsiteX25" fmla="*/ 336998 w 1113712"/>
                <a:gd name="connsiteY25" fmla="*/ 2991028 h 2991028"/>
                <a:gd name="connsiteX26" fmla="*/ 312923 w 1113712"/>
                <a:gd name="connsiteY26" fmla="*/ 2971636 h 2991028"/>
                <a:gd name="connsiteX27" fmla="*/ 116432 w 1113712"/>
                <a:gd name="connsiteY27" fmla="*/ 2908653 h 2991028"/>
                <a:gd name="connsiteX28" fmla="*/ 80556 w 1113712"/>
                <a:gd name="connsiteY28" fmla="*/ 2848859 h 2991028"/>
                <a:gd name="connsiteX29" fmla="*/ 135035 w 1113712"/>
                <a:gd name="connsiteY29" fmla="*/ 2814311 h 2991028"/>
                <a:gd name="connsiteX30" fmla="*/ 590799 w 1113712"/>
                <a:gd name="connsiteY30" fmla="*/ 2786407 h 2991028"/>
                <a:gd name="connsiteX31" fmla="*/ 523032 w 1113712"/>
                <a:gd name="connsiteY31" fmla="*/ 2714654 h 2991028"/>
                <a:gd name="connsiteX32" fmla="*/ 410089 w 1113712"/>
                <a:gd name="connsiteY32" fmla="*/ 2664161 h 2991028"/>
                <a:gd name="connsiteX33" fmla="*/ 218747 w 1113712"/>
                <a:gd name="connsiteY33" fmla="*/ 2660175 h 2991028"/>
                <a:gd name="connsiteX34" fmla="*/ 49994 w 1113712"/>
                <a:gd name="connsiteY34" fmla="*/ 2588422 h 2991028"/>
                <a:gd name="connsiteX35" fmla="*/ 53981 w 1113712"/>
                <a:gd name="connsiteY35" fmla="*/ 2494079 h 2991028"/>
                <a:gd name="connsiteX36" fmla="*/ 593457 w 1113712"/>
                <a:gd name="connsiteY36" fmla="*/ 2444916 h 2991028"/>
                <a:gd name="connsiteX37" fmla="*/ 775496 w 1113712"/>
                <a:gd name="connsiteY37" fmla="*/ 2309383 h 2991028"/>
                <a:gd name="connsiteX38" fmla="*/ 625346 w 1113712"/>
                <a:gd name="connsiteY38" fmla="*/ 2314698 h 2991028"/>
                <a:gd name="connsiteX39" fmla="*/ 519047 w 1113712"/>
                <a:gd name="connsiteY39" fmla="*/ 2345259 h 2991028"/>
                <a:gd name="connsiteX40" fmla="*/ 149652 w 1113712"/>
                <a:gd name="connsiteY40" fmla="*/ 2205739 h 2991028"/>
                <a:gd name="connsiteX41" fmla="*/ 612059 w 1113712"/>
                <a:gd name="connsiteY41" fmla="*/ 2064891 h 2991028"/>
                <a:gd name="connsiteX42" fmla="*/ 639963 w 1113712"/>
                <a:gd name="connsiteY42" fmla="*/ 1961248 h 2991028"/>
                <a:gd name="connsiteX43" fmla="*/ 261267 w 1113712"/>
                <a:gd name="connsiteY43" fmla="*/ 1894811 h 2991028"/>
                <a:gd name="connsiteX44" fmla="*/ 491142 w 1113712"/>
                <a:gd name="connsiteY44" fmla="*/ 1817742 h 2991028"/>
                <a:gd name="connsiteX45" fmla="*/ 321060 w 1113712"/>
                <a:gd name="connsiteY45" fmla="*/ 1670249 h 2991028"/>
                <a:gd name="connsiteX46" fmla="*/ 768853 w 1113712"/>
                <a:gd name="connsiteY46" fmla="*/ 1602483 h 2991028"/>
                <a:gd name="connsiteX47" fmla="*/ 513731 w 1113712"/>
                <a:gd name="connsiteY47" fmla="*/ 1478908 h 2991028"/>
                <a:gd name="connsiteX48" fmla="*/ 322390 w 1113712"/>
                <a:gd name="connsiteY48" fmla="*/ 1347361 h 2991028"/>
                <a:gd name="connsiteX49" fmla="*/ 451278 w 1113712"/>
                <a:gd name="connsiteY49" fmla="*/ 1327429 h 2991028"/>
                <a:gd name="connsiteX50" fmla="*/ 544292 w 1113712"/>
                <a:gd name="connsiteY50" fmla="*/ 1263649 h 2991028"/>
                <a:gd name="connsiteX51" fmla="*/ 491142 w 1113712"/>
                <a:gd name="connsiteY51" fmla="*/ 1170636 h 2991028"/>
                <a:gd name="connsiteX52" fmla="*/ 487156 w 1113712"/>
                <a:gd name="connsiteY52" fmla="*/ 1089582 h 2991028"/>
                <a:gd name="connsiteX53" fmla="*/ 691785 w 1113712"/>
                <a:gd name="connsiteY53" fmla="*/ 1048390 h 2991028"/>
                <a:gd name="connsiteX54" fmla="*/ 1071810 w 1113712"/>
                <a:gd name="connsiteY54" fmla="*/ 951392 h 2991028"/>
                <a:gd name="connsiteX55" fmla="*/ 747592 w 1113712"/>
                <a:gd name="connsiteY55" fmla="*/ 1005870 h 2991028"/>
                <a:gd name="connsiteX56" fmla="*/ 628004 w 1113712"/>
                <a:gd name="connsiteY56" fmla="*/ 950062 h 2991028"/>
                <a:gd name="connsiteX57" fmla="*/ 584155 w 1113712"/>
                <a:gd name="connsiteY57" fmla="*/ 895583 h 2991028"/>
                <a:gd name="connsiteX58" fmla="*/ 491142 w 1113712"/>
                <a:gd name="connsiteY58" fmla="*/ 829146 h 2991028"/>
                <a:gd name="connsiteX59" fmla="*/ 771511 w 1113712"/>
                <a:gd name="connsiteY59" fmla="*/ 853063 h 2991028"/>
                <a:gd name="connsiteX60" fmla="*/ 1071810 w 1113712"/>
                <a:gd name="connsiteY60" fmla="*/ 795926 h 2991028"/>
                <a:gd name="connsiteX61" fmla="*/ 905714 w 1113712"/>
                <a:gd name="connsiteY61" fmla="*/ 790611 h 2991028"/>
                <a:gd name="connsiteX62" fmla="*/ 747592 w 1113712"/>
                <a:gd name="connsiteY62" fmla="*/ 742776 h 2991028"/>
                <a:gd name="connsiteX63" fmla="*/ 731647 w 1113712"/>
                <a:gd name="connsiteY63" fmla="*/ 619202 h 2991028"/>
                <a:gd name="connsiteX64" fmla="*/ 705072 w 1113712"/>
                <a:gd name="connsiteY64" fmla="*/ 522202 h 2991028"/>
                <a:gd name="connsiteX65" fmla="*/ 880468 w 1113712"/>
                <a:gd name="connsiteY65" fmla="*/ 447791 h 2991028"/>
                <a:gd name="connsiteX66" fmla="*/ 891098 w 1113712"/>
                <a:gd name="connsiteY66" fmla="*/ 410586 h 2991028"/>
                <a:gd name="connsiteX67" fmla="*/ 913686 w 1113712"/>
                <a:gd name="connsiteY67" fmla="*/ 260437 h 2991028"/>
                <a:gd name="connsiteX68" fmla="*/ 1018659 w 1113712"/>
                <a:gd name="connsiteY68" fmla="*/ 322888 h 2991028"/>
                <a:gd name="connsiteX69" fmla="*/ 982783 w 1113712"/>
                <a:gd name="connsiteY69" fmla="*/ 136862 h 2991028"/>
                <a:gd name="connsiteX70" fmla="*/ 1074467 w 1113712"/>
                <a:gd name="connsiteY70" fmla="*/ 0 h 29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13712" h="2991028">
                  <a:moveTo>
                    <a:pt x="807386" y="1975864"/>
                  </a:moveTo>
                  <a:cubicBezTo>
                    <a:pt x="657238" y="2001111"/>
                    <a:pt x="706400" y="2051604"/>
                    <a:pt x="807386" y="1975864"/>
                  </a:cubicBezTo>
                  <a:close/>
                  <a:moveTo>
                    <a:pt x="970824" y="1251690"/>
                  </a:moveTo>
                  <a:cubicBezTo>
                    <a:pt x="922989" y="1274279"/>
                    <a:pt x="1014672" y="1270294"/>
                    <a:pt x="970824" y="1251690"/>
                  </a:cubicBezTo>
                  <a:close/>
                  <a:moveTo>
                    <a:pt x="701085" y="1251690"/>
                  </a:moveTo>
                  <a:cubicBezTo>
                    <a:pt x="663880" y="1338060"/>
                    <a:pt x="790113" y="1319456"/>
                    <a:pt x="835291" y="1310157"/>
                  </a:cubicBezTo>
                  <a:cubicBezTo>
                    <a:pt x="1034605" y="1241060"/>
                    <a:pt x="752907" y="1312814"/>
                    <a:pt x="701085" y="1251690"/>
                  </a:cubicBezTo>
                  <a:close/>
                  <a:moveTo>
                    <a:pt x="1035932" y="1229102"/>
                  </a:moveTo>
                  <a:cubicBezTo>
                    <a:pt x="988097" y="1251690"/>
                    <a:pt x="1079782" y="1247704"/>
                    <a:pt x="1035932" y="1229102"/>
                  </a:cubicBezTo>
                  <a:close/>
                  <a:moveTo>
                    <a:pt x="1091741" y="1199868"/>
                  </a:moveTo>
                  <a:cubicBezTo>
                    <a:pt x="1033275" y="1219801"/>
                    <a:pt x="1130274" y="1225116"/>
                    <a:pt x="1091741" y="1199868"/>
                  </a:cubicBezTo>
                  <a:close/>
                  <a:moveTo>
                    <a:pt x="954879" y="554092"/>
                  </a:moveTo>
                  <a:cubicBezTo>
                    <a:pt x="925646" y="556749"/>
                    <a:pt x="974810" y="599269"/>
                    <a:pt x="973481" y="597942"/>
                  </a:cubicBezTo>
                  <a:cubicBezTo>
                    <a:pt x="1071810" y="693613"/>
                    <a:pt x="1050550" y="556749"/>
                    <a:pt x="954879" y="554092"/>
                  </a:cubicBezTo>
                  <a:close/>
                  <a:moveTo>
                    <a:pt x="986769" y="390655"/>
                  </a:moveTo>
                  <a:cubicBezTo>
                    <a:pt x="977467" y="415901"/>
                    <a:pt x="1012015" y="427861"/>
                    <a:pt x="1017330" y="446464"/>
                  </a:cubicBezTo>
                  <a:cubicBezTo>
                    <a:pt x="1057192" y="589969"/>
                    <a:pt x="1077125" y="399956"/>
                    <a:pt x="986769" y="390655"/>
                  </a:cubicBezTo>
                  <a:close/>
                  <a:moveTo>
                    <a:pt x="1074467" y="0"/>
                  </a:moveTo>
                  <a:cubicBezTo>
                    <a:pt x="1086426" y="2990"/>
                    <a:pt x="1095354" y="7661"/>
                    <a:pt x="1101955" y="13529"/>
                  </a:cubicBezTo>
                  <a:lnTo>
                    <a:pt x="1113712" y="31513"/>
                  </a:lnTo>
                  <a:lnTo>
                    <a:pt x="1113712" y="2991028"/>
                  </a:lnTo>
                  <a:lnTo>
                    <a:pt x="380617" y="2991028"/>
                  </a:lnTo>
                  <a:lnTo>
                    <a:pt x="384865" y="2982557"/>
                  </a:lnTo>
                  <a:cubicBezTo>
                    <a:pt x="387715" y="2975254"/>
                    <a:pt x="386090" y="2971491"/>
                    <a:pt x="370960" y="2976437"/>
                  </a:cubicBezTo>
                  <a:lnTo>
                    <a:pt x="337023" y="2991028"/>
                  </a:lnTo>
                  <a:lnTo>
                    <a:pt x="336998" y="2991028"/>
                  </a:lnTo>
                  <a:lnTo>
                    <a:pt x="312923" y="2971636"/>
                  </a:lnTo>
                  <a:cubicBezTo>
                    <a:pt x="249122" y="2938010"/>
                    <a:pt x="138524" y="2977250"/>
                    <a:pt x="116432" y="2908653"/>
                  </a:cubicBezTo>
                  <a:cubicBezTo>
                    <a:pt x="-47004" y="2875434"/>
                    <a:pt x="214761" y="2864804"/>
                    <a:pt x="80556" y="2848859"/>
                  </a:cubicBezTo>
                  <a:cubicBezTo>
                    <a:pt x="-85539" y="2806338"/>
                    <a:pt x="42022" y="2782421"/>
                    <a:pt x="135035" y="2814311"/>
                  </a:cubicBezTo>
                  <a:cubicBezTo>
                    <a:pt x="278540" y="2810325"/>
                    <a:pt x="432676" y="2826269"/>
                    <a:pt x="590799" y="2786407"/>
                  </a:cubicBezTo>
                  <a:cubicBezTo>
                    <a:pt x="739620" y="2754516"/>
                    <a:pt x="609402" y="2701366"/>
                    <a:pt x="523032" y="2714654"/>
                  </a:cubicBezTo>
                  <a:cubicBezTo>
                    <a:pt x="507087" y="2633600"/>
                    <a:pt x="404774" y="2755846"/>
                    <a:pt x="410089" y="2664161"/>
                  </a:cubicBezTo>
                  <a:cubicBezTo>
                    <a:pt x="343650" y="2681435"/>
                    <a:pt x="303788" y="2645558"/>
                    <a:pt x="218747" y="2660175"/>
                  </a:cubicBezTo>
                  <a:cubicBezTo>
                    <a:pt x="254623" y="2584435"/>
                    <a:pt x="-4485" y="2654860"/>
                    <a:pt x="49994" y="2588422"/>
                  </a:cubicBezTo>
                  <a:cubicBezTo>
                    <a:pt x="174897" y="2529957"/>
                    <a:pt x="-49662" y="2540587"/>
                    <a:pt x="53981" y="2494079"/>
                  </a:cubicBezTo>
                  <a:cubicBezTo>
                    <a:pt x="230706" y="2455546"/>
                    <a:pt x="419389" y="2494079"/>
                    <a:pt x="593457" y="2444916"/>
                  </a:cubicBezTo>
                  <a:cubicBezTo>
                    <a:pt x="382184" y="2365191"/>
                    <a:pt x="713045" y="2375821"/>
                    <a:pt x="775496" y="2309383"/>
                  </a:cubicBezTo>
                  <a:cubicBezTo>
                    <a:pt x="717031" y="2240288"/>
                    <a:pt x="677167" y="2342601"/>
                    <a:pt x="625346" y="2314698"/>
                  </a:cubicBezTo>
                  <a:cubicBezTo>
                    <a:pt x="562894" y="2297424"/>
                    <a:pt x="590799" y="2318684"/>
                    <a:pt x="519047" y="2345259"/>
                  </a:cubicBezTo>
                  <a:cubicBezTo>
                    <a:pt x="380855" y="2323999"/>
                    <a:pt x="259938" y="2312040"/>
                    <a:pt x="149652" y="2205739"/>
                  </a:cubicBezTo>
                  <a:cubicBezTo>
                    <a:pt x="225391" y="2135315"/>
                    <a:pt x="479183" y="2126015"/>
                    <a:pt x="612059" y="2064891"/>
                  </a:cubicBezTo>
                  <a:cubicBezTo>
                    <a:pt x="558909" y="1983836"/>
                    <a:pt x="685140" y="1994466"/>
                    <a:pt x="639963" y="1961248"/>
                  </a:cubicBezTo>
                  <a:cubicBezTo>
                    <a:pt x="505758" y="2070206"/>
                    <a:pt x="390156" y="1971878"/>
                    <a:pt x="261267" y="1894811"/>
                  </a:cubicBezTo>
                  <a:cubicBezTo>
                    <a:pt x="230706" y="1811098"/>
                    <a:pt x="701085" y="1910756"/>
                    <a:pt x="491142" y="1817742"/>
                  </a:cubicBezTo>
                  <a:cubicBezTo>
                    <a:pt x="472540" y="1809770"/>
                    <a:pt x="261267" y="1716756"/>
                    <a:pt x="321060" y="1670249"/>
                  </a:cubicBezTo>
                  <a:cubicBezTo>
                    <a:pt x="465896" y="1611784"/>
                    <a:pt x="638634" y="1711441"/>
                    <a:pt x="768853" y="1602483"/>
                  </a:cubicBezTo>
                  <a:cubicBezTo>
                    <a:pt x="718360" y="1648989"/>
                    <a:pt x="614717" y="1476251"/>
                    <a:pt x="513731" y="1478908"/>
                  </a:cubicBezTo>
                  <a:cubicBezTo>
                    <a:pt x="461910" y="1465621"/>
                    <a:pt x="234692" y="1368621"/>
                    <a:pt x="322390" y="1347361"/>
                  </a:cubicBezTo>
                  <a:cubicBezTo>
                    <a:pt x="419389" y="1395197"/>
                    <a:pt x="380855" y="1288897"/>
                    <a:pt x="451278" y="1327429"/>
                  </a:cubicBezTo>
                  <a:cubicBezTo>
                    <a:pt x="590799" y="1416457"/>
                    <a:pt x="459252" y="1262320"/>
                    <a:pt x="544292" y="1263649"/>
                  </a:cubicBezTo>
                  <a:cubicBezTo>
                    <a:pt x="739620" y="1294212"/>
                    <a:pt x="585484" y="1197211"/>
                    <a:pt x="491142" y="1170636"/>
                  </a:cubicBezTo>
                  <a:cubicBezTo>
                    <a:pt x="499115" y="1157348"/>
                    <a:pt x="403444" y="1090911"/>
                    <a:pt x="487156" y="1089582"/>
                  </a:cubicBezTo>
                  <a:cubicBezTo>
                    <a:pt x="546949" y="1021815"/>
                    <a:pt x="775496" y="1136088"/>
                    <a:pt x="691785" y="1048390"/>
                  </a:cubicBezTo>
                  <a:cubicBezTo>
                    <a:pt x="816688" y="1085595"/>
                    <a:pt x="984111" y="1084267"/>
                    <a:pt x="1071810" y="951392"/>
                  </a:cubicBezTo>
                  <a:cubicBezTo>
                    <a:pt x="1058522" y="910199"/>
                    <a:pt x="814031" y="1085595"/>
                    <a:pt x="747592" y="1005870"/>
                  </a:cubicBezTo>
                  <a:cubicBezTo>
                    <a:pt x="915016" y="857049"/>
                    <a:pt x="654580" y="1077622"/>
                    <a:pt x="628004" y="950062"/>
                  </a:cubicBezTo>
                  <a:cubicBezTo>
                    <a:pt x="784798" y="847748"/>
                    <a:pt x="430019" y="1019158"/>
                    <a:pt x="584155" y="895583"/>
                  </a:cubicBezTo>
                  <a:cubicBezTo>
                    <a:pt x="536319" y="904884"/>
                    <a:pt x="303788" y="843761"/>
                    <a:pt x="491142" y="829146"/>
                  </a:cubicBezTo>
                  <a:cubicBezTo>
                    <a:pt x="553594" y="722845"/>
                    <a:pt x="685140" y="857049"/>
                    <a:pt x="771511" y="853063"/>
                  </a:cubicBezTo>
                  <a:cubicBezTo>
                    <a:pt x="699757" y="736132"/>
                    <a:pt x="1114329" y="984610"/>
                    <a:pt x="1071810" y="795926"/>
                  </a:cubicBezTo>
                  <a:cubicBezTo>
                    <a:pt x="988097" y="850406"/>
                    <a:pt x="992084" y="782638"/>
                    <a:pt x="905714" y="790611"/>
                  </a:cubicBezTo>
                  <a:cubicBezTo>
                    <a:pt x="950891" y="712215"/>
                    <a:pt x="812701" y="765365"/>
                    <a:pt x="747592" y="742776"/>
                  </a:cubicBezTo>
                  <a:cubicBezTo>
                    <a:pt x="609402" y="694940"/>
                    <a:pt x="913686" y="682983"/>
                    <a:pt x="731647" y="619202"/>
                  </a:cubicBezTo>
                  <a:cubicBezTo>
                    <a:pt x="618703" y="563394"/>
                    <a:pt x="835291" y="578009"/>
                    <a:pt x="705072" y="522202"/>
                  </a:cubicBezTo>
                  <a:cubicBezTo>
                    <a:pt x="707730" y="475696"/>
                    <a:pt x="1014672" y="631160"/>
                    <a:pt x="880468" y="447791"/>
                  </a:cubicBezTo>
                  <a:cubicBezTo>
                    <a:pt x="964180" y="487655"/>
                    <a:pt x="1000056" y="410586"/>
                    <a:pt x="891098" y="410586"/>
                  </a:cubicBezTo>
                  <a:cubicBezTo>
                    <a:pt x="948234" y="387997"/>
                    <a:pt x="772838" y="205957"/>
                    <a:pt x="913686" y="260437"/>
                  </a:cubicBezTo>
                  <a:cubicBezTo>
                    <a:pt x="954879" y="233862"/>
                    <a:pt x="1004042" y="229874"/>
                    <a:pt x="1018659" y="322888"/>
                  </a:cubicBezTo>
                  <a:cubicBezTo>
                    <a:pt x="1135589" y="429189"/>
                    <a:pt x="965509" y="136862"/>
                    <a:pt x="982783" y="136862"/>
                  </a:cubicBezTo>
                  <a:cubicBezTo>
                    <a:pt x="1107686" y="269738"/>
                    <a:pt x="1059850" y="77069"/>
                    <a:pt x="1074467" y="0"/>
                  </a:cubicBezTo>
                  <a:close/>
                </a:path>
              </a:pathLst>
            </a:custGeom>
            <a:solidFill>
              <a:schemeClr val="bg1">
                <a:lumMod val="95000"/>
              </a:schemeClr>
            </a:solidFill>
            <a:ln>
              <a:noFill/>
            </a:ln>
            <a:effectLst>
              <a:outerShdw blurRad="127000" dist="12700" dir="16200000" rotWithShape="0">
                <a:prstClr val="black">
                  <a:alpha val="15000"/>
                </a:prstClr>
              </a:outerShdw>
            </a:effectLst>
          </p:spPr>
          <p:txBody>
            <a:bodyPr vert="horz" wrap="square" lIns="91440" tIns="45720" rIns="91440" bIns="45720" numCol="1" anchor="t" anchorCtr="0" compatLnSpc="1">
              <a:prstTxWarp prst="textNoShape">
                <a:avLst/>
              </a:prstTxWarp>
              <a:noAutofit/>
            </a:bodyPr>
            <a:lstStyle/>
            <a:p>
              <a:pPr lvl="0"/>
              <a:endParaRPr lang="en-US" sz="2701"/>
            </a:p>
          </p:txBody>
        </p:sp>
      </p:grpSp>
      <p:sp>
        <p:nvSpPr>
          <p:cNvPr id="53" name="Rectangle 52">
            <a:extLst>
              <a:ext uri="{FF2B5EF4-FFF2-40B4-BE49-F238E27FC236}">
                <a16:creationId xmlns:a16="http://schemas.microsoft.com/office/drawing/2014/main" id="{553A449B-1E16-427E-AA1F-1761A105A61E}"/>
              </a:ext>
            </a:extLst>
          </p:cNvPr>
          <p:cNvSpPr/>
          <p:nvPr userDrawn="1"/>
        </p:nvSpPr>
        <p:spPr>
          <a:xfrm>
            <a:off x="2825392" y="0"/>
            <a:ext cx="9366607"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A3D05169-BAAB-49AE-B6AB-F6EDA5219658}"/>
              </a:ext>
            </a:extLst>
          </p:cNvPr>
          <p:cNvGrpSpPr/>
          <p:nvPr userDrawn="1"/>
        </p:nvGrpSpPr>
        <p:grpSpPr>
          <a:xfrm>
            <a:off x="816240" y="3199974"/>
            <a:ext cx="1505538" cy="2566050"/>
            <a:chOff x="11521621" y="1903133"/>
            <a:chExt cx="2494544" cy="4251720"/>
          </a:xfrm>
        </p:grpSpPr>
        <p:sp>
          <p:nvSpPr>
            <p:cNvPr id="55" name="Freeform: Shape 54">
              <a:extLst>
                <a:ext uri="{FF2B5EF4-FFF2-40B4-BE49-F238E27FC236}">
                  <a16:creationId xmlns:a16="http://schemas.microsoft.com/office/drawing/2014/main" id="{A662FEF3-1917-4118-A53E-3734B721FD74}"/>
                </a:ext>
              </a:extLst>
            </p:cNvPr>
            <p:cNvSpPr/>
            <p:nvPr/>
          </p:nvSpPr>
          <p:spPr>
            <a:xfrm rot="20249457" flipH="1">
              <a:off x="12313664" y="1903133"/>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grpSp>
          <p:nvGrpSpPr>
            <p:cNvPr id="56" name="Group 55">
              <a:extLst>
                <a:ext uri="{FF2B5EF4-FFF2-40B4-BE49-F238E27FC236}">
                  <a16:creationId xmlns:a16="http://schemas.microsoft.com/office/drawing/2014/main" id="{EE2EF4D9-4CF5-400C-A9F0-AD7A0BD54A78}"/>
                </a:ext>
              </a:extLst>
            </p:cNvPr>
            <p:cNvGrpSpPr/>
            <p:nvPr/>
          </p:nvGrpSpPr>
          <p:grpSpPr>
            <a:xfrm>
              <a:off x="11521621" y="1969094"/>
              <a:ext cx="2494544" cy="4185759"/>
              <a:chOff x="11521621" y="1969094"/>
              <a:chExt cx="2494544" cy="4185759"/>
            </a:xfrm>
          </p:grpSpPr>
          <p:grpSp>
            <p:nvGrpSpPr>
              <p:cNvPr id="57" name="Group 56">
                <a:extLst>
                  <a:ext uri="{FF2B5EF4-FFF2-40B4-BE49-F238E27FC236}">
                    <a16:creationId xmlns:a16="http://schemas.microsoft.com/office/drawing/2014/main" id="{28497920-E136-42D7-9412-1BD60605931D}"/>
                  </a:ext>
                </a:extLst>
              </p:cNvPr>
              <p:cNvGrpSpPr/>
              <p:nvPr/>
            </p:nvGrpSpPr>
            <p:grpSpPr>
              <a:xfrm>
                <a:off x="11521621" y="1969094"/>
                <a:ext cx="2494544" cy="2682188"/>
                <a:chOff x="11521621" y="1969094"/>
                <a:chExt cx="2494544" cy="2682188"/>
              </a:xfrm>
            </p:grpSpPr>
            <p:cxnSp>
              <p:nvCxnSpPr>
                <p:cNvPr id="77" name="Straight Connector 76">
                  <a:extLst>
                    <a:ext uri="{FF2B5EF4-FFF2-40B4-BE49-F238E27FC236}">
                      <a16:creationId xmlns:a16="http://schemas.microsoft.com/office/drawing/2014/main" id="{98BF5F43-E851-4EF1-BD30-1A3EA3DBFB6D}"/>
                    </a:ext>
                  </a:extLst>
                </p:cNvPr>
                <p:cNvCxnSpPr>
                  <a:cxnSpLocks/>
                </p:cNvCxnSpPr>
                <p:nvPr/>
              </p:nvCxnSpPr>
              <p:spPr>
                <a:xfrm flipH="1" flipV="1">
                  <a:off x="12654231" y="3563301"/>
                  <a:ext cx="235200" cy="1087981"/>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39A8E24-3262-47F3-8EE2-A371E7B0B055}"/>
                    </a:ext>
                  </a:extLst>
                </p:cNvPr>
                <p:cNvCxnSpPr>
                  <a:cxnSpLocks/>
                </p:cNvCxnSpPr>
                <p:nvPr/>
              </p:nvCxnSpPr>
              <p:spPr>
                <a:xfrm flipV="1">
                  <a:off x="12906700" y="3563297"/>
                  <a:ext cx="186689" cy="1076234"/>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131A34C-91F3-4276-90E0-38EA36726C4A}"/>
                    </a:ext>
                  </a:extLst>
                </p:cNvPr>
                <p:cNvCxnSpPr>
                  <a:cxnSpLocks/>
                </p:cNvCxnSpPr>
                <p:nvPr/>
              </p:nvCxnSpPr>
              <p:spPr>
                <a:xfrm flipV="1">
                  <a:off x="12900880" y="3458988"/>
                  <a:ext cx="0" cy="1180545"/>
                </a:xfrm>
                <a:prstGeom prst="line">
                  <a:avLst/>
                </a:prstGeom>
                <a:ln w="12700">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80" name="Freeform: Shape 79">
                  <a:extLst>
                    <a:ext uri="{FF2B5EF4-FFF2-40B4-BE49-F238E27FC236}">
                      <a16:creationId xmlns:a16="http://schemas.microsoft.com/office/drawing/2014/main" id="{45293FBB-84BA-42C0-8D04-E7711A61D918}"/>
                    </a:ext>
                  </a:extLst>
                </p:cNvPr>
                <p:cNvSpPr/>
                <p:nvPr/>
              </p:nvSpPr>
              <p:spPr>
                <a:xfrm rot="20249457">
                  <a:off x="11521621" y="2231355"/>
                  <a:ext cx="877925"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81" name="Freeform: Shape 80">
                  <a:extLst>
                    <a:ext uri="{FF2B5EF4-FFF2-40B4-BE49-F238E27FC236}">
                      <a16:creationId xmlns:a16="http://schemas.microsoft.com/office/drawing/2014/main" id="{D71E92F0-854E-4348-B522-E514A01DE665}"/>
                    </a:ext>
                  </a:extLst>
                </p:cNvPr>
                <p:cNvSpPr/>
                <p:nvPr/>
              </p:nvSpPr>
              <p:spPr>
                <a:xfrm rot="20249457" flipH="1">
                  <a:off x="12330923" y="19690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82" name="Freeform: Shape 81">
                  <a:extLst>
                    <a:ext uri="{FF2B5EF4-FFF2-40B4-BE49-F238E27FC236}">
                      <a16:creationId xmlns:a16="http://schemas.microsoft.com/office/drawing/2014/main" id="{77B26116-3BCE-40E9-AE21-3B3AD12ABC44}"/>
                    </a:ext>
                  </a:extLst>
                </p:cNvPr>
                <p:cNvSpPr/>
                <p:nvPr/>
              </p:nvSpPr>
              <p:spPr>
                <a:xfrm rot="20249457">
                  <a:off x="11857226" y="2165394"/>
                  <a:ext cx="525061" cy="1729673"/>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83" name="Freeform: Shape 82">
                  <a:extLst>
                    <a:ext uri="{FF2B5EF4-FFF2-40B4-BE49-F238E27FC236}">
                      <a16:creationId xmlns:a16="http://schemas.microsoft.com/office/drawing/2014/main" id="{73A68979-BA70-4ED6-B4C8-3947E4DA45E0}"/>
                    </a:ext>
                  </a:extLst>
                </p:cNvPr>
                <p:cNvSpPr/>
                <p:nvPr/>
              </p:nvSpPr>
              <p:spPr>
                <a:xfrm rot="1067215">
                  <a:off x="12580333" y="214548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84" name="Freeform: Shape 83">
                  <a:extLst>
                    <a:ext uri="{FF2B5EF4-FFF2-40B4-BE49-F238E27FC236}">
                      <a16:creationId xmlns:a16="http://schemas.microsoft.com/office/drawing/2014/main" id="{63EC72E7-6A91-4B49-BE33-260E67D58848}"/>
                    </a:ext>
                  </a:extLst>
                </p:cNvPr>
                <p:cNvSpPr/>
                <p:nvPr/>
              </p:nvSpPr>
              <p:spPr>
                <a:xfrm rot="1067215" flipH="1">
                  <a:off x="13272169" y="2367439"/>
                  <a:ext cx="743996"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85" name="Freeform: Shape 84">
                  <a:extLst>
                    <a:ext uri="{FF2B5EF4-FFF2-40B4-BE49-F238E27FC236}">
                      <a16:creationId xmlns:a16="http://schemas.microsoft.com/office/drawing/2014/main" id="{33C767EF-BC74-470D-9DE9-80F9E1EBE8B6}"/>
                    </a:ext>
                  </a:extLst>
                </p:cNvPr>
                <p:cNvSpPr/>
                <p:nvPr/>
              </p:nvSpPr>
              <p:spPr>
                <a:xfrm rot="1067215" flipH="1">
                  <a:off x="13282651" y="2322835"/>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86" name="Freeform: Shape 85">
                  <a:extLst>
                    <a:ext uri="{FF2B5EF4-FFF2-40B4-BE49-F238E27FC236}">
                      <a16:creationId xmlns:a16="http://schemas.microsoft.com/office/drawing/2014/main" id="{7ABAA443-D4A2-4AD3-86E3-A9A56ADD1B2F}"/>
                    </a:ext>
                  </a:extLst>
                </p:cNvPr>
                <p:cNvSpPr/>
                <p:nvPr/>
              </p:nvSpPr>
              <p:spPr>
                <a:xfrm rot="1067215">
                  <a:off x="12868885" y="2190093"/>
                  <a:ext cx="444962" cy="146580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87" name="Freeform: Shape 86">
                  <a:extLst>
                    <a:ext uri="{FF2B5EF4-FFF2-40B4-BE49-F238E27FC236}">
                      <a16:creationId xmlns:a16="http://schemas.microsoft.com/office/drawing/2014/main" id="{985EE30F-3169-41D8-AB7E-5DD444E5D5CF}"/>
                    </a:ext>
                  </a:extLst>
                </p:cNvPr>
                <p:cNvSpPr/>
                <p:nvPr/>
              </p:nvSpPr>
              <p:spPr>
                <a:xfrm>
                  <a:off x="12316258"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88" name="Freeform: Shape 87">
                  <a:extLst>
                    <a:ext uri="{FF2B5EF4-FFF2-40B4-BE49-F238E27FC236}">
                      <a16:creationId xmlns:a16="http://schemas.microsoft.com/office/drawing/2014/main" id="{55D40BAD-C198-4806-9C94-D174ECA8118B}"/>
                    </a:ext>
                  </a:extLst>
                </p:cNvPr>
                <p:cNvSpPr/>
                <p:nvPr/>
              </p:nvSpPr>
              <p:spPr>
                <a:xfrm flipH="1">
                  <a:off x="12901427" y="2613898"/>
                  <a:ext cx="599207"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89" name="Freeform: Shape 88">
                  <a:extLst>
                    <a:ext uri="{FF2B5EF4-FFF2-40B4-BE49-F238E27FC236}">
                      <a16:creationId xmlns:a16="http://schemas.microsoft.com/office/drawing/2014/main" id="{A7BB54F3-47F4-425D-83D1-DEFB6DF87CA2}"/>
                    </a:ext>
                  </a:extLst>
                </p:cNvPr>
                <p:cNvSpPr/>
                <p:nvPr/>
              </p:nvSpPr>
              <p:spPr>
                <a:xfrm flipH="1">
                  <a:off x="12904248"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90" name="Freeform: Shape 89">
                  <a:extLst>
                    <a:ext uri="{FF2B5EF4-FFF2-40B4-BE49-F238E27FC236}">
                      <a16:creationId xmlns:a16="http://schemas.microsoft.com/office/drawing/2014/main" id="{0AF18DC6-16E1-4799-BB5C-0F3A0C7FA28B}"/>
                    </a:ext>
                  </a:extLst>
                </p:cNvPr>
                <p:cNvSpPr/>
                <p:nvPr/>
              </p:nvSpPr>
              <p:spPr>
                <a:xfrm>
                  <a:off x="12554276" y="2613898"/>
                  <a:ext cx="358368" cy="1180547"/>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grpSp>
          <p:grpSp>
            <p:nvGrpSpPr>
              <p:cNvPr id="58" name="Group 57">
                <a:extLst>
                  <a:ext uri="{FF2B5EF4-FFF2-40B4-BE49-F238E27FC236}">
                    <a16:creationId xmlns:a16="http://schemas.microsoft.com/office/drawing/2014/main" id="{342C8FA0-A3B0-4165-BF81-245EB245A084}"/>
                  </a:ext>
                </a:extLst>
              </p:cNvPr>
              <p:cNvGrpSpPr/>
              <p:nvPr/>
            </p:nvGrpSpPr>
            <p:grpSpPr>
              <a:xfrm>
                <a:off x="12470968" y="4604322"/>
                <a:ext cx="839142" cy="1550531"/>
                <a:chOff x="12470968" y="4604322"/>
                <a:chExt cx="839142" cy="1550531"/>
              </a:xfrm>
            </p:grpSpPr>
            <p:grpSp>
              <p:nvGrpSpPr>
                <p:cNvPr id="59" name="Group 58">
                  <a:extLst>
                    <a:ext uri="{FF2B5EF4-FFF2-40B4-BE49-F238E27FC236}">
                      <a16:creationId xmlns:a16="http://schemas.microsoft.com/office/drawing/2014/main" id="{334060C5-27F3-4421-A304-B193F9BD3396}"/>
                    </a:ext>
                  </a:extLst>
                </p:cNvPr>
                <p:cNvGrpSpPr/>
                <p:nvPr/>
              </p:nvGrpSpPr>
              <p:grpSpPr>
                <a:xfrm>
                  <a:off x="12710801" y="4604322"/>
                  <a:ext cx="471270" cy="1549314"/>
                  <a:chOff x="2541356" y="1774680"/>
                  <a:chExt cx="1106202" cy="3636668"/>
                </a:xfrm>
                <a:solidFill>
                  <a:schemeClr val="bg1">
                    <a:lumMod val="75000"/>
                  </a:schemeClr>
                </a:solidFill>
              </p:grpSpPr>
              <p:sp>
                <p:nvSpPr>
                  <p:cNvPr id="66" name="Freeform: Shape 65">
                    <a:extLst>
                      <a:ext uri="{FF2B5EF4-FFF2-40B4-BE49-F238E27FC236}">
                        <a16:creationId xmlns:a16="http://schemas.microsoft.com/office/drawing/2014/main" id="{5E3F14CE-CF61-4B63-BE02-EF710F602842}"/>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7850172-E89B-4A0E-B003-8BAE9D3F7D76}"/>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6584978-73D4-47EC-9C82-C6A2A24E2F98}"/>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77846F57-FC7C-4A6D-A2AD-E0934F6F23DA}"/>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113772A-09F4-4D1C-82EE-59CB5A04CCF4}"/>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E130360-94EB-47DA-9B20-9425A2D818C4}"/>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4F71D42-7D98-4D72-8ABF-C7257DE6F785}"/>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D847D27-5E4A-4825-9586-C0C8432BE2B8}"/>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BC8F3F7-E7EA-4E0C-82B1-9EB91449D661}"/>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5F4C58D-06F2-4C1A-9546-C42BED8D3EDF}"/>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A7E2375-9395-4B49-ABD1-CCE9CD9DDE09}"/>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a:p>
                </p:txBody>
              </p:sp>
            </p:grpSp>
            <p:sp>
              <p:nvSpPr>
                <p:cNvPr id="60" name="Freeform: Shape 59">
                  <a:extLst>
                    <a:ext uri="{FF2B5EF4-FFF2-40B4-BE49-F238E27FC236}">
                      <a16:creationId xmlns:a16="http://schemas.microsoft.com/office/drawing/2014/main" id="{1454EABB-6CD6-439A-B02B-6EDF30909757}"/>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a:p>
              </p:txBody>
            </p:sp>
            <p:grpSp>
              <p:nvGrpSpPr>
                <p:cNvPr id="61" name="Group 60">
                  <a:extLst>
                    <a:ext uri="{FF2B5EF4-FFF2-40B4-BE49-F238E27FC236}">
                      <a16:creationId xmlns:a16="http://schemas.microsoft.com/office/drawing/2014/main" id="{52093950-B461-4544-9D34-057C941B61C5}"/>
                    </a:ext>
                  </a:extLst>
                </p:cNvPr>
                <p:cNvGrpSpPr/>
                <p:nvPr/>
              </p:nvGrpSpPr>
              <p:grpSpPr>
                <a:xfrm>
                  <a:off x="12470968" y="4620148"/>
                  <a:ext cx="435759" cy="1352099"/>
                  <a:chOff x="1968987" y="1811829"/>
                  <a:chExt cx="1022846" cy="3173751"/>
                </a:xfrm>
                <a:solidFill>
                  <a:schemeClr val="bg1"/>
                </a:solidFill>
              </p:grpSpPr>
              <p:sp>
                <p:nvSpPr>
                  <p:cNvPr id="62" name="Freeform: Shape 61">
                    <a:extLst>
                      <a:ext uri="{FF2B5EF4-FFF2-40B4-BE49-F238E27FC236}">
                        <a16:creationId xmlns:a16="http://schemas.microsoft.com/office/drawing/2014/main" id="{966E3A86-B11A-4D7D-899D-2BB3579B0565}"/>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75DDF1-AA9E-43A0-A8DA-412ADFA996C3}"/>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262C62E-87B3-4A38-8215-10B0952EB444}"/>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F9FE7BDD-9751-4BFE-99BE-5AC754AED6C6}"/>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a:p>
                </p:txBody>
              </p:sp>
            </p:grpSp>
          </p:grpSp>
        </p:grpSp>
      </p:grpSp>
      <p:grpSp>
        <p:nvGrpSpPr>
          <p:cNvPr id="129" name="Group 128">
            <a:extLst>
              <a:ext uri="{FF2B5EF4-FFF2-40B4-BE49-F238E27FC236}">
                <a16:creationId xmlns:a16="http://schemas.microsoft.com/office/drawing/2014/main" id="{78B20492-39E5-40A7-ACED-B12C9199C0A3}"/>
              </a:ext>
            </a:extLst>
          </p:cNvPr>
          <p:cNvGrpSpPr/>
          <p:nvPr userDrawn="1"/>
        </p:nvGrpSpPr>
        <p:grpSpPr>
          <a:xfrm>
            <a:off x="2049853" y="5455304"/>
            <a:ext cx="505821" cy="1063939"/>
            <a:chOff x="3554538" y="3240653"/>
            <a:chExt cx="1265482" cy="2661804"/>
          </a:xfrm>
        </p:grpSpPr>
        <p:cxnSp>
          <p:nvCxnSpPr>
            <p:cNvPr id="114" name="Straight Connector 113">
              <a:extLst>
                <a:ext uri="{FF2B5EF4-FFF2-40B4-BE49-F238E27FC236}">
                  <a16:creationId xmlns:a16="http://schemas.microsoft.com/office/drawing/2014/main" id="{C36F2E2E-EA5D-4C3D-A928-33B538657742}"/>
                </a:ext>
              </a:extLst>
            </p:cNvPr>
            <p:cNvCxnSpPr>
              <a:cxnSpLocks/>
            </p:cNvCxnSpPr>
            <p:nvPr/>
          </p:nvCxnSpPr>
          <p:spPr>
            <a:xfrm flipH="1" flipV="1">
              <a:off x="4042982" y="4338372"/>
              <a:ext cx="141951" cy="65663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5C2ACA-1653-450B-AA0F-0BB97F26E090}"/>
                </a:ext>
              </a:extLst>
            </p:cNvPr>
            <p:cNvCxnSpPr>
              <a:cxnSpLocks/>
            </p:cNvCxnSpPr>
            <p:nvPr/>
          </p:nvCxnSpPr>
          <p:spPr>
            <a:xfrm flipV="1">
              <a:off x="4195355" y="4338370"/>
              <a:ext cx="112673" cy="64954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3FA41FE-CF42-45C1-9BF0-04306DF68DF5}"/>
                </a:ext>
              </a:extLst>
            </p:cNvPr>
            <p:cNvCxnSpPr>
              <a:cxnSpLocks/>
            </p:cNvCxnSpPr>
            <p:nvPr/>
          </p:nvCxnSpPr>
          <p:spPr>
            <a:xfrm flipV="1">
              <a:off x="4191842" y="4275416"/>
              <a:ext cx="0" cy="712497"/>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39566CF3-AE60-4521-8EAB-A6F38C25F04A}"/>
                </a:ext>
              </a:extLst>
            </p:cNvPr>
            <p:cNvGrpSpPr/>
            <p:nvPr userDrawn="1"/>
          </p:nvGrpSpPr>
          <p:grpSpPr>
            <a:xfrm>
              <a:off x="3554538" y="3240653"/>
              <a:ext cx="1265482" cy="1261388"/>
              <a:chOff x="3839004" y="3765377"/>
              <a:chExt cx="714810" cy="712498"/>
            </a:xfrm>
          </p:grpSpPr>
          <p:sp>
            <p:nvSpPr>
              <p:cNvPr id="124" name="Freeform: Shape 123">
                <a:extLst>
                  <a:ext uri="{FF2B5EF4-FFF2-40B4-BE49-F238E27FC236}">
                    <a16:creationId xmlns:a16="http://schemas.microsoft.com/office/drawing/2014/main" id="{C8C09D40-DCAB-4029-88E4-6AC240FEFF8E}"/>
                  </a:ext>
                </a:extLst>
              </p:cNvPr>
              <p:cNvSpPr/>
              <p:nvPr/>
            </p:nvSpPr>
            <p:spPr>
              <a:xfrm>
                <a:off x="3839004"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25" name="Freeform: Shape 124">
                <a:extLst>
                  <a:ext uri="{FF2B5EF4-FFF2-40B4-BE49-F238E27FC236}">
                    <a16:creationId xmlns:a16="http://schemas.microsoft.com/office/drawing/2014/main" id="{42426633-1393-44E2-AA45-46F863414611}"/>
                  </a:ext>
                </a:extLst>
              </p:cNvPr>
              <p:cNvSpPr/>
              <p:nvPr/>
            </p:nvSpPr>
            <p:spPr>
              <a:xfrm flipH="1">
                <a:off x="4192173"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26" name="Freeform: Shape 125">
                <a:extLst>
                  <a:ext uri="{FF2B5EF4-FFF2-40B4-BE49-F238E27FC236}">
                    <a16:creationId xmlns:a16="http://schemas.microsoft.com/office/drawing/2014/main" id="{F2B015FA-498B-47F6-B132-04F6C1EDCF62}"/>
                  </a:ext>
                </a:extLst>
              </p:cNvPr>
              <p:cNvSpPr/>
              <p:nvPr/>
            </p:nvSpPr>
            <p:spPr>
              <a:xfrm flipH="1">
                <a:off x="4193875"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27" name="Freeform: Shape 126">
                <a:extLst>
                  <a:ext uri="{FF2B5EF4-FFF2-40B4-BE49-F238E27FC236}">
                    <a16:creationId xmlns:a16="http://schemas.microsoft.com/office/drawing/2014/main" id="{36E07A82-657F-4FF7-88AF-B93A968F7965}"/>
                  </a:ext>
                </a:extLst>
              </p:cNvPr>
              <p:cNvSpPr/>
              <p:nvPr/>
            </p:nvSpPr>
            <p:spPr>
              <a:xfrm>
                <a:off x="3982656"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grpSp>
        <p:grpSp>
          <p:nvGrpSpPr>
            <p:cNvPr id="95" name="Group 94">
              <a:extLst>
                <a:ext uri="{FF2B5EF4-FFF2-40B4-BE49-F238E27FC236}">
                  <a16:creationId xmlns:a16="http://schemas.microsoft.com/office/drawing/2014/main" id="{B9BBFEF9-D843-49F1-9382-AF2855685F57}"/>
                </a:ext>
              </a:extLst>
            </p:cNvPr>
            <p:cNvGrpSpPr/>
            <p:nvPr/>
          </p:nvGrpSpPr>
          <p:grpSpPr>
            <a:xfrm>
              <a:off x="3932377" y="4966662"/>
              <a:ext cx="506449" cy="935795"/>
              <a:chOff x="12470968" y="4604322"/>
              <a:chExt cx="839142" cy="1550531"/>
            </a:xfrm>
          </p:grpSpPr>
          <p:grpSp>
            <p:nvGrpSpPr>
              <p:cNvPr id="96" name="Group 95">
                <a:extLst>
                  <a:ext uri="{FF2B5EF4-FFF2-40B4-BE49-F238E27FC236}">
                    <a16:creationId xmlns:a16="http://schemas.microsoft.com/office/drawing/2014/main" id="{B5A53FDC-4435-4C8F-900E-227254CAB58C}"/>
                  </a:ext>
                </a:extLst>
              </p:cNvPr>
              <p:cNvGrpSpPr/>
              <p:nvPr/>
            </p:nvGrpSpPr>
            <p:grpSpPr>
              <a:xfrm>
                <a:off x="12710801" y="4604322"/>
                <a:ext cx="471270" cy="1549314"/>
                <a:chOff x="2541356" y="1774680"/>
                <a:chExt cx="1106202" cy="3636668"/>
              </a:xfrm>
              <a:solidFill>
                <a:schemeClr val="bg1">
                  <a:lumMod val="75000"/>
                </a:schemeClr>
              </a:solidFill>
            </p:grpSpPr>
            <p:sp>
              <p:nvSpPr>
                <p:cNvPr id="103" name="Freeform: Shape 102">
                  <a:extLst>
                    <a:ext uri="{FF2B5EF4-FFF2-40B4-BE49-F238E27FC236}">
                      <a16:creationId xmlns:a16="http://schemas.microsoft.com/office/drawing/2014/main" id="{FF814D90-0C97-4607-AAC2-601330052B36}"/>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CDC986E-5166-4168-A33F-9175302338EE}"/>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36A043A-9882-426C-B69E-39C5C2F39485}"/>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B57B04E-7E1C-41AF-8909-ACCAE3209E4B}"/>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D4AEE08-715B-4FC1-9775-92666F4B3616}"/>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CD750D4-4BDF-4312-B443-7EA98BBF00A1}"/>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CEEE83C-0E65-4A03-8C83-3979F03318D8}"/>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5B47C86B-F4FF-4993-9645-5F42218A748E}"/>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639E5E1-FF36-4933-A42A-22242275B7FF}"/>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F475549-82D3-43D8-A2A1-63D1164F97F7}"/>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F4E196A-74CD-4206-A5DE-2AD96F4565D4}"/>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a:p>
              </p:txBody>
            </p:sp>
          </p:grpSp>
          <p:sp>
            <p:nvSpPr>
              <p:cNvPr id="97" name="Freeform: Shape 96">
                <a:extLst>
                  <a:ext uri="{FF2B5EF4-FFF2-40B4-BE49-F238E27FC236}">
                    <a16:creationId xmlns:a16="http://schemas.microsoft.com/office/drawing/2014/main" id="{EBD71692-1EB8-46F8-A5CA-39F79B85B6F4}"/>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a:p>
            </p:txBody>
          </p:sp>
          <p:grpSp>
            <p:nvGrpSpPr>
              <p:cNvPr id="98" name="Group 97">
                <a:extLst>
                  <a:ext uri="{FF2B5EF4-FFF2-40B4-BE49-F238E27FC236}">
                    <a16:creationId xmlns:a16="http://schemas.microsoft.com/office/drawing/2014/main" id="{0F30D081-E47B-4D97-90D7-82171E2A220B}"/>
                  </a:ext>
                </a:extLst>
              </p:cNvPr>
              <p:cNvGrpSpPr/>
              <p:nvPr/>
            </p:nvGrpSpPr>
            <p:grpSpPr>
              <a:xfrm>
                <a:off x="12470968" y="4620148"/>
                <a:ext cx="435759" cy="1352099"/>
                <a:chOff x="1968987" y="1811829"/>
                <a:chExt cx="1022846" cy="3173751"/>
              </a:xfrm>
              <a:solidFill>
                <a:schemeClr val="bg1"/>
              </a:solidFill>
            </p:grpSpPr>
            <p:sp>
              <p:nvSpPr>
                <p:cNvPr id="99" name="Freeform: Shape 98">
                  <a:extLst>
                    <a:ext uri="{FF2B5EF4-FFF2-40B4-BE49-F238E27FC236}">
                      <a16:creationId xmlns:a16="http://schemas.microsoft.com/office/drawing/2014/main" id="{CB864674-7548-4BA5-B680-15D239DEA13D}"/>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0FA0BA3-B5F1-4AB1-8120-BAD46A7B2B13}"/>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7688CEA0-5AFE-47D7-84ED-8C37C15B6D75}"/>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89940E3-41B4-407C-A403-D52373191327}"/>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a:p>
              </p:txBody>
            </p:sp>
          </p:grpSp>
        </p:grpSp>
      </p:grpSp>
      <p:grpSp>
        <p:nvGrpSpPr>
          <p:cNvPr id="130" name="Group 129">
            <a:extLst>
              <a:ext uri="{FF2B5EF4-FFF2-40B4-BE49-F238E27FC236}">
                <a16:creationId xmlns:a16="http://schemas.microsoft.com/office/drawing/2014/main" id="{6455E06B-1F39-4435-A88E-49A0BEE4344E}"/>
              </a:ext>
            </a:extLst>
          </p:cNvPr>
          <p:cNvGrpSpPr/>
          <p:nvPr userDrawn="1"/>
        </p:nvGrpSpPr>
        <p:grpSpPr>
          <a:xfrm>
            <a:off x="835670" y="4613596"/>
            <a:ext cx="432480" cy="909674"/>
            <a:chOff x="3554538" y="3240653"/>
            <a:chExt cx="1265482" cy="2661804"/>
          </a:xfrm>
        </p:grpSpPr>
        <p:cxnSp>
          <p:nvCxnSpPr>
            <p:cNvPr id="131" name="Straight Connector 130">
              <a:extLst>
                <a:ext uri="{FF2B5EF4-FFF2-40B4-BE49-F238E27FC236}">
                  <a16:creationId xmlns:a16="http://schemas.microsoft.com/office/drawing/2014/main" id="{85E4F8CF-89FD-4BEC-9A6B-746AC0CFA7A5}"/>
                </a:ext>
              </a:extLst>
            </p:cNvPr>
            <p:cNvCxnSpPr>
              <a:cxnSpLocks/>
            </p:cNvCxnSpPr>
            <p:nvPr/>
          </p:nvCxnSpPr>
          <p:spPr>
            <a:xfrm flipH="1" flipV="1">
              <a:off x="4030920" y="4338371"/>
              <a:ext cx="141951" cy="656633"/>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6E3B0A3-9898-4F02-8B45-6F8FC64036F8}"/>
                </a:ext>
              </a:extLst>
            </p:cNvPr>
            <p:cNvCxnSpPr>
              <a:cxnSpLocks/>
            </p:cNvCxnSpPr>
            <p:nvPr/>
          </p:nvCxnSpPr>
          <p:spPr>
            <a:xfrm flipV="1">
              <a:off x="4195355" y="4338370"/>
              <a:ext cx="112673" cy="649542"/>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DFF3308-04DB-4E73-8358-096F74C4545D}"/>
                </a:ext>
              </a:extLst>
            </p:cNvPr>
            <p:cNvCxnSpPr>
              <a:cxnSpLocks/>
            </p:cNvCxnSpPr>
            <p:nvPr/>
          </p:nvCxnSpPr>
          <p:spPr>
            <a:xfrm flipV="1">
              <a:off x="4179779" y="4275415"/>
              <a:ext cx="0" cy="712498"/>
            </a:xfrm>
            <a:prstGeom prst="line">
              <a:avLst/>
            </a:prstGeom>
            <a:ln w="9525">
              <a:solidFill>
                <a:schemeClr val="bg1">
                  <a:lumMod val="85000"/>
                </a:schemeClr>
              </a:solidFill>
            </a:ln>
            <a:effectLst>
              <a:outerShdw blurRad="63500" algn="c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346BC297-A507-4854-B0C2-20FBF761D2B3}"/>
                </a:ext>
              </a:extLst>
            </p:cNvPr>
            <p:cNvGrpSpPr/>
            <p:nvPr userDrawn="1"/>
          </p:nvGrpSpPr>
          <p:grpSpPr>
            <a:xfrm>
              <a:off x="3554538" y="3240653"/>
              <a:ext cx="1265482" cy="1261388"/>
              <a:chOff x="3839004" y="3765377"/>
              <a:chExt cx="714810" cy="712498"/>
            </a:xfrm>
          </p:grpSpPr>
          <p:sp>
            <p:nvSpPr>
              <p:cNvPr id="154" name="Freeform: Shape 153">
                <a:extLst>
                  <a:ext uri="{FF2B5EF4-FFF2-40B4-BE49-F238E27FC236}">
                    <a16:creationId xmlns:a16="http://schemas.microsoft.com/office/drawing/2014/main" id="{233BF2A0-2247-4157-B685-518331BDE6CB}"/>
                  </a:ext>
                </a:extLst>
              </p:cNvPr>
              <p:cNvSpPr/>
              <p:nvPr/>
            </p:nvSpPr>
            <p:spPr>
              <a:xfrm>
                <a:off x="3839004"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25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55" name="Freeform: Shape 154">
                <a:extLst>
                  <a:ext uri="{FF2B5EF4-FFF2-40B4-BE49-F238E27FC236}">
                    <a16:creationId xmlns:a16="http://schemas.microsoft.com/office/drawing/2014/main" id="{D7ADAAD4-B6D4-4BF7-A974-DAB39978061A}"/>
                  </a:ext>
                </a:extLst>
              </p:cNvPr>
              <p:cNvSpPr/>
              <p:nvPr/>
            </p:nvSpPr>
            <p:spPr>
              <a:xfrm flipH="1">
                <a:off x="4192173" y="3765377"/>
                <a:ext cx="361641"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5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56" name="Freeform: Shape 155">
                <a:extLst>
                  <a:ext uri="{FF2B5EF4-FFF2-40B4-BE49-F238E27FC236}">
                    <a16:creationId xmlns:a16="http://schemas.microsoft.com/office/drawing/2014/main" id="{7B491406-69C2-44DB-A5CD-88D8D1BEF0CF}"/>
                  </a:ext>
                </a:extLst>
              </p:cNvPr>
              <p:cNvSpPr/>
              <p:nvPr/>
            </p:nvSpPr>
            <p:spPr>
              <a:xfrm flipH="1">
                <a:off x="4193875"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70000">
                    <a:schemeClr val="bg1">
                      <a:lumMod val="85000"/>
                    </a:schemeClr>
                  </a:gs>
                  <a:gs pos="0">
                    <a:schemeClr val="bg1">
                      <a:lumMod val="95000"/>
                    </a:schemeClr>
                  </a:gs>
                  <a:gs pos="100000">
                    <a:schemeClr val="bg1">
                      <a:lumMod val="85000"/>
                    </a:schemeClr>
                  </a:gs>
                </a:gsLst>
                <a:lin ang="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sp>
            <p:nvSpPr>
              <p:cNvPr id="157" name="Freeform: Shape 156">
                <a:extLst>
                  <a:ext uri="{FF2B5EF4-FFF2-40B4-BE49-F238E27FC236}">
                    <a16:creationId xmlns:a16="http://schemas.microsoft.com/office/drawing/2014/main" id="{73F74B2A-3CC0-4FB6-9B7E-2720B932037C}"/>
                  </a:ext>
                </a:extLst>
              </p:cNvPr>
              <p:cNvSpPr/>
              <p:nvPr/>
            </p:nvSpPr>
            <p:spPr>
              <a:xfrm>
                <a:off x="3982656" y="3765377"/>
                <a:ext cx="216287" cy="712498"/>
              </a:xfrm>
              <a:custGeom>
                <a:avLst/>
                <a:gdLst>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3883 h 1312853"/>
                  <a:gd name="connsiteX3" fmla="*/ 666025 w 666025"/>
                  <a:gd name="connsiteY3" fmla="*/ 1307251 h 1312853"/>
                  <a:gd name="connsiteX4" fmla="*/ 657567 w 666025"/>
                  <a:gd name="connsiteY4" fmla="*/ 1312853 h 1312853"/>
                  <a:gd name="connsiteX5" fmla="*/ 417713 w 666025"/>
                  <a:gd name="connsiteY5" fmla="*/ 1803 h 1312853"/>
                  <a:gd name="connsiteX0" fmla="*/ 417713 w 666025"/>
                  <a:gd name="connsiteY0" fmla="*/ 1803 h 1312853"/>
                  <a:gd name="connsiteX1" fmla="*/ 648776 w 666025"/>
                  <a:gd name="connsiteY1" fmla="*/ 158461 h 1312853"/>
                  <a:gd name="connsiteX2" fmla="*/ 666025 w 666025"/>
                  <a:gd name="connsiteY2" fmla="*/ 1307251 h 1312853"/>
                  <a:gd name="connsiteX3" fmla="*/ 657567 w 666025"/>
                  <a:gd name="connsiteY3" fmla="*/ 1312853 h 1312853"/>
                  <a:gd name="connsiteX4" fmla="*/ 417713 w 666025"/>
                  <a:gd name="connsiteY4" fmla="*/ 1803 h 1312853"/>
                  <a:gd name="connsiteX0" fmla="*/ 417713 w 666361"/>
                  <a:gd name="connsiteY0" fmla="*/ 1803 h 1312853"/>
                  <a:gd name="connsiteX1" fmla="*/ 666361 w 666361"/>
                  <a:gd name="connsiteY1" fmla="*/ 167253 h 1312853"/>
                  <a:gd name="connsiteX2" fmla="*/ 666025 w 666361"/>
                  <a:gd name="connsiteY2" fmla="*/ 1307251 h 1312853"/>
                  <a:gd name="connsiteX3" fmla="*/ 657567 w 666361"/>
                  <a:gd name="connsiteY3" fmla="*/ 1312853 h 1312853"/>
                  <a:gd name="connsiteX4" fmla="*/ 417713 w 666361"/>
                  <a:gd name="connsiteY4" fmla="*/ 1803 h 131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61" h="1312853">
                    <a:moveTo>
                      <a:pt x="417713" y="1803"/>
                    </a:moveTo>
                    <a:cubicBezTo>
                      <a:pt x="504336" y="11478"/>
                      <a:pt x="605290" y="69294"/>
                      <a:pt x="666361" y="167253"/>
                    </a:cubicBezTo>
                    <a:lnTo>
                      <a:pt x="666025" y="1307251"/>
                    </a:lnTo>
                    <a:lnTo>
                      <a:pt x="657567" y="1312853"/>
                    </a:lnTo>
                    <a:cubicBezTo>
                      <a:pt x="-394158" y="656864"/>
                      <a:pt x="42344" y="-40119"/>
                      <a:pt x="417713" y="1803"/>
                    </a:cubicBezTo>
                    <a:close/>
                  </a:path>
                </a:pathLst>
              </a:custGeom>
              <a:gradFill flip="none" rotWithShape="1">
                <a:gsLst>
                  <a:gs pos="30000">
                    <a:schemeClr val="bg1">
                      <a:lumMod val="85000"/>
                    </a:schemeClr>
                  </a:gs>
                  <a:gs pos="0">
                    <a:schemeClr val="bg1">
                      <a:lumMod val="85000"/>
                    </a:schemeClr>
                  </a:gs>
                  <a:gs pos="100000">
                    <a:schemeClr val="bg1">
                      <a:lumMod val="95000"/>
                    </a:schemeClr>
                  </a:gs>
                </a:gsLst>
                <a:lin ang="10800000" scaled="1"/>
                <a:tileRect/>
              </a:gradFill>
              <a:ln>
                <a:noFill/>
              </a:ln>
              <a:effectLst>
                <a:outerShdw blurRad="317500" dist="12700" dir="16200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1"/>
              </a:p>
            </p:txBody>
          </p:sp>
        </p:grpSp>
        <p:grpSp>
          <p:nvGrpSpPr>
            <p:cNvPr id="135" name="Group 134">
              <a:extLst>
                <a:ext uri="{FF2B5EF4-FFF2-40B4-BE49-F238E27FC236}">
                  <a16:creationId xmlns:a16="http://schemas.microsoft.com/office/drawing/2014/main" id="{61A2B3D3-0BBA-407F-AE8C-CE2700182DA1}"/>
                </a:ext>
              </a:extLst>
            </p:cNvPr>
            <p:cNvGrpSpPr/>
            <p:nvPr/>
          </p:nvGrpSpPr>
          <p:grpSpPr>
            <a:xfrm>
              <a:off x="3932377" y="4966662"/>
              <a:ext cx="506449" cy="935795"/>
              <a:chOff x="12470968" y="4604322"/>
              <a:chExt cx="839142" cy="1550531"/>
            </a:xfrm>
          </p:grpSpPr>
          <p:grpSp>
            <p:nvGrpSpPr>
              <p:cNvPr id="136" name="Group 135">
                <a:extLst>
                  <a:ext uri="{FF2B5EF4-FFF2-40B4-BE49-F238E27FC236}">
                    <a16:creationId xmlns:a16="http://schemas.microsoft.com/office/drawing/2014/main" id="{DD14744D-0284-4519-A44A-80CAFA613277}"/>
                  </a:ext>
                </a:extLst>
              </p:cNvPr>
              <p:cNvGrpSpPr/>
              <p:nvPr/>
            </p:nvGrpSpPr>
            <p:grpSpPr>
              <a:xfrm>
                <a:off x="12710801" y="4604322"/>
                <a:ext cx="471270" cy="1549314"/>
                <a:chOff x="2541356" y="1774680"/>
                <a:chExt cx="1106202" cy="3636668"/>
              </a:xfrm>
              <a:solidFill>
                <a:schemeClr val="bg1">
                  <a:lumMod val="75000"/>
                </a:schemeClr>
              </a:solidFill>
            </p:grpSpPr>
            <p:sp>
              <p:nvSpPr>
                <p:cNvPr id="143" name="Freeform: Shape 142">
                  <a:extLst>
                    <a:ext uri="{FF2B5EF4-FFF2-40B4-BE49-F238E27FC236}">
                      <a16:creationId xmlns:a16="http://schemas.microsoft.com/office/drawing/2014/main" id="{8B7D02ED-1A26-4E8B-8912-6DDD6822FD36}"/>
                    </a:ext>
                  </a:extLst>
                </p:cNvPr>
                <p:cNvSpPr/>
                <p:nvPr/>
              </p:nvSpPr>
              <p:spPr>
                <a:xfrm>
                  <a:off x="2571096" y="4597937"/>
                  <a:ext cx="402336" cy="182880"/>
                </a:xfrm>
                <a:custGeom>
                  <a:avLst/>
                  <a:gdLst>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86764 w 3480752"/>
                    <a:gd name="connsiteY4" fmla="*/ 323526 h 1560620"/>
                    <a:gd name="connsiteX5" fmla="*/ 702687 w 3480752"/>
                    <a:gd name="connsiteY5" fmla="*/ 277806 h 1560620"/>
                    <a:gd name="connsiteX6" fmla="*/ 833420 w 3480752"/>
                    <a:gd name="connsiteY6" fmla="*/ 310489 h 1560620"/>
                    <a:gd name="connsiteX7" fmla="*/ 1241959 w 3480752"/>
                    <a:gd name="connsiteY7" fmla="*/ 343172 h 1560620"/>
                    <a:gd name="connsiteX8" fmla="*/ 3480752 w 3480752"/>
                    <a:gd name="connsiteY8" fmla="*/ 1560620 h 1560620"/>
                    <a:gd name="connsiteX9" fmla="*/ 3064038 w 3480752"/>
                    <a:gd name="connsiteY9" fmla="*/ 1527929 h 1560620"/>
                    <a:gd name="connsiteX10" fmla="*/ 3057133 w 3480752"/>
                    <a:gd name="connsiteY10" fmla="*/ 1524163 h 1560620"/>
                    <a:gd name="connsiteX11" fmla="*/ 2941481 w 3480752"/>
                    <a:gd name="connsiteY11" fmla="*/ 1495246 h 1560620"/>
                    <a:gd name="connsiteX12" fmla="*/ 2881754 w 3480752"/>
                    <a:gd name="connsiteY12" fmla="*/ 1462767 h 1560620"/>
                    <a:gd name="connsiteX13" fmla="*/ 2879802 w 3480752"/>
                    <a:gd name="connsiteY13" fmla="*/ 1466146 h 1560620"/>
                    <a:gd name="connsiteX14" fmla="*/ 2933314 w 3480752"/>
                    <a:gd name="connsiteY14" fmla="*/ 1495246 h 1560620"/>
                    <a:gd name="connsiteX15" fmla="*/ 2353185 w 3480752"/>
                    <a:gd name="connsiteY15" fmla="*/ 1274639 h 1560620"/>
                    <a:gd name="connsiteX16" fmla="*/ 2238794 w 3480752"/>
                    <a:gd name="connsiteY16" fmla="*/ 1217440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84810 w 3480752"/>
                    <a:gd name="connsiteY3" fmla="*/ 326909 h 1560620"/>
                    <a:gd name="connsiteX4" fmla="*/ 702687 w 3480752"/>
                    <a:gd name="connsiteY4" fmla="*/ 277806 h 1560620"/>
                    <a:gd name="connsiteX5" fmla="*/ 833420 w 3480752"/>
                    <a:gd name="connsiteY5" fmla="*/ 310489 h 1560620"/>
                    <a:gd name="connsiteX6" fmla="*/ 1241959 w 3480752"/>
                    <a:gd name="connsiteY6" fmla="*/ 343172 h 1560620"/>
                    <a:gd name="connsiteX7" fmla="*/ 3480752 w 3480752"/>
                    <a:gd name="connsiteY7" fmla="*/ 1560620 h 1560620"/>
                    <a:gd name="connsiteX8" fmla="*/ 3064038 w 3480752"/>
                    <a:gd name="connsiteY8" fmla="*/ 1527929 h 1560620"/>
                    <a:gd name="connsiteX9" fmla="*/ 3057133 w 3480752"/>
                    <a:gd name="connsiteY9" fmla="*/ 1524163 h 1560620"/>
                    <a:gd name="connsiteX10" fmla="*/ 2941481 w 3480752"/>
                    <a:gd name="connsiteY10" fmla="*/ 1495246 h 1560620"/>
                    <a:gd name="connsiteX11" fmla="*/ 2881754 w 3480752"/>
                    <a:gd name="connsiteY11" fmla="*/ 1462767 h 1560620"/>
                    <a:gd name="connsiteX12" fmla="*/ 2879802 w 3480752"/>
                    <a:gd name="connsiteY12" fmla="*/ 1466146 h 1560620"/>
                    <a:gd name="connsiteX13" fmla="*/ 2933314 w 3480752"/>
                    <a:gd name="connsiteY13" fmla="*/ 1495246 h 1560620"/>
                    <a:gd name="connsiteX14" fmla="*/ 2353185 w 3480752"/>
                    <a:gd name="connsiteY14" fmla="*/ 1274639 h 1560620"/>
                    <a:gd name="connsiteX15" fmla="*/ 2238794 w 3480752"/>
                    <a:gd name="connsiteY15" fmla="*/ 1217440 h 1560620"/>
                    <a:gd name="connsiteX16" fmla="*/ 62916 w 3480752"/>
                    <a:gd name="connsiteY16" fmla="*/ 34213 h 1560620"/>
                    <a:gd name="connsiteX17" fmla="*/ 0 w 3480752"/>
                    <a:gd name="connsiteY17" fmla="*/ 0 h 1560620"/>
                    <a:gd name="connsiteX18" fmla="*/ 62916 w 3480752"/>
                    <a:gd name="connsiteY18" fmla="*/ 34213 h 1560620"/>
                    <a:gd name="connsiteX19" fmla="*/ 57199 w 3480752"/>
                    <a:gd name="connsiteY19" fmla="*/ 31661 h 1560620"/>
                    <a:gd name="connsiteX20" fmla="*/ 0 w 3480752"/>
                    <a:gd name="connsiteY20"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879802 w 3480752"/>
                    <a:gd name="connsiteY11" fmla="*/ 1466146 h 1560620"/>
                    <a:gd name="connsiteX12" fmla="*/ 2933314 w 3480752"/>
                    <a:gd name="connsiteY12" fmla="*/ 1495246 h 1560620"/>
                    <a:gd name="connsiteX13" fmla="*/ 2353185 w 3480752"/>
                    <a:gd name="connsiteY13" fmla="*/ 1274639 h 1560620"/>
                    <a:gd name="connsiteX14" fmla="*/ 2238794 w 3480752"/>
                    <a:gd name="connsiteY14" fmla="*/ 1217440 h 1560620"/>
                    <a:gd name="connsiteX15" fmla="*/ 62916 w 3480752"/>
                    <a:gd name="connsiteY15" fmla="*/ 34213 h 1560620"/>
                    <a:gd name="connsiteX16" fmla="*/ 0 w 3480752"/>
                    <a:gd name="connsiteY16" fmla="*/ 0 h 1560620"/>
                    <a:gd name="connsiteX17" fmla="*/ 62916 w 3480752"/>
                    <a:gd name="connsiteY17" fmla="*/ 34213 h 1560620"/>
                    <a:gd name="connsiteX18" fmla="*/ 57199 w 3480752"/>
                    <a:gd name="connsiteY18" fmla="*/ 31661 h 1560620"/>
                    <a:gd name="connsiteX19" fmla="*/ 0 w 3480752"/>
                    <a:gd name="connsiteY19"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881754 w 3480752"/>
                    <a:gd name="connsiteY10" fmla="*/ 1462767 h 1560620"/>
                    <a:gd name="connsiteX11" fmla="*/ 2933314 w 3480752"/>
                    <a:gd name="connsiteY11" fmla="*/ 1495246 h 1560620"/>
                    <a:gd name="connsiteX12" fmla="*/ 2353185 w 3480752"/>
                    <a:gd name="connsiteY12" fmla="*/ 1274639 h 1560620"/>
                    <a:gd name="connsiteX13" fmla="*/ 2238794 w 3480752"/>
                    <a:gd name="connsiteY13" fmla="*/ 1217440 h 1560620"/>
                    <a:gd name="connsiteX14" fmla="*/ 62916 w 3480752"/>
                    <a:gd name="connsiteY14" fmla="*/ 34213 h 1560620"/>
                    <a:gd name="connsiteX15" fmla="*/ 0 w 3480752"/>
                    <a:gd name="connsiteY15" fmla="*/ 0 h 1560620"/>
                    <a:gd name="connsiteX16" fmla="*/ 62916 w 3480752"/>
                    <a:gd name="connsiteY16" fmla="*/ 34213 h 1560620"/>
                    <a:gd name="connsiteX17" fmla="*/ 57199 w 3480752"/>
                    <a:gd name="connsiteY17" fmla="*/ 31661 h 1560620"/>
                    <a:gd name="connsiteX18" fmla="*/ 0 w 3480752"/>
                    <a:gd name="connsiteY18" fmla="*/ 0 h 1560620"/>
                    <a:gd name="connsiteX0" fmla="*/ 62916 w 3480752"/>
                    <a:gd name="connsiteY0" fmla="*/ 34213 h 1560620"/>
                    <a:gd name="connsiteX1" fmla="*/ 114391 w 3480752"/>
                    <a:gd name="connsiteY1" fmla="*/ 57191 h 1560620"/>
                    <a:gd name="connsiteX2" fmla="*/ 694512 w 3480752"/>
                    <a:gd name="connsiteY2" fmla="*/ 277806 h 1560620"/>
                    <a:gd name="connsiteX3" fmla="*/ 702687 w 3480752"/>
                    <a:gd name="connsiteY3" fmla="*/ 277806 h 1560620"/>
                    <a:gd name="connsiteX4" fmla="*/ 833420 w 3480752"/>
                    <a:gd name="connsiteY4" fmla="*/ 310489 h 1560620"/>
                    <a:gd name="connsiteX5" fmla="*/ 1241959 w 3480752"/>
                    <a:gd name="connsiteY5" fmla="*/ 343172 h 1560620"/>
                    <a:gd name="connsiteX6" fmla="*/ 3480752 w 3480752"/>
                    <a:gd name="connsiteY6" fmla="*/ 1560620 h 1560620"/>
                    <a:gd name="connsiteX7" fmla="*/ 3064038 w 3480752"/>
                    <a:gd name="connsiteY7" fmla="*/ 1527929 h 1560620"/>
                    <a:gd name="connsiteX8" fmla="*/ 3057133 w 3480752"/>
                    <a:gd name="connsiteY8" fmla="*/ 1524163 h 1560620"/>
                    <a:gd name="connsiteX9" fmla="*/ 2941481 w 3480752"/>
                    <a:gd name="connsiteY9" fmla="*/ 1495246 h 1560620"/>
                    <a:gd name="connsiteX10" fmla="*/ 2933314 w 3480752"/>
                    <a:gd name="connsiteY10" fmla="*/ 1495246 h 1560620"/>
                    <a:gd name="connsiteX11" fmla="*/ 2353185 w 3480752"/>
                    <a:gd name="connsiteY11" fmla="*/ 1274639 h 1560620"/>
                    <a:gd name="connsiteX12" fmla="*/ 2238794 w 3480752"/>
                    <a:gd name="connsiteY12" fmla="*/ 1217440 h 1560620"/>
                    <a:gd name="connsiteX13" fmla="*/ 62916 w 3480752"/>
                    <a:gd name="connsiteY13" fmla="*/ 34213 h 1560620"/>
                    <a:gd name="connsiteX14" fmla="*/ 0 w 3480752"/>
                    <a:gd name="connsiteY14" fmla="*/ 0 h 1560620"/>
                    <a:gd name="connsiteX15" fmla="*/ 62916 w 3480752"/>
                    <a:gd name="connsiteY15" fmla="*/ 34213 h 1560620"/>
                    <a:gd name="connsiteX16" fmla="*/ 57199 w 3480752"/>
                    <a:gd name="connsiteY16" fmla="*/ 31661 h 1560620"/>
                    <a:gd name="connsiteX17" fmla="*/ 0 w 3480752"/>
                    <a:gd name="connsiteY17" fmla="*/ 0 h 156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0752" h="1560620">
                      <a:moveTo>
                        <a:pt x="62916" y="34213"/>
                      </a:moveTo>
                      <a:lnTo>
                        <a:pt x="114391" y="57191"/>
                      </a:lnTo>
                      <a:cubicBezTo>
                        <a:pt x="302323" y="147074"/>
                        <a:pt x="498413" y="220606"/>
                        <a:pt x="694512" y="277806"/>
                      </a:cubicBezTo>
                      <a:lnTo>
                        <a:pt x="702687" y="277806"/>
                      </a:lnTo>
                      <a:cubicBezTo>
                        <a:pt x="743545" y="285981"/>
                        <a:pt x="784395" y="302314"/>
                        <a:pt x="833420" y="310489"/>
                      </a:cubicBezTo>
                      <a:lnTo>
                        <a:pt x="1241959" y="343172"/>
                      </a:lnTo>
                      <a:lnTo>
                        <a:pt x="3480752" y="1560620"/>
                      </a:lnTo>
                      <a:lnTo>
                        <a:pt x="3064038" y="1527929"/>
                      </a:lnTo>
                      <a:lnTo>
                        <a:pt x="3057133" y="1524163"/>
                      </a:lnTo>
                      <a:lnTo>
                        <a:pt x="2941481" y="1495246"/>
                      </a:lnTo>
                      <a:lnTo>
                        <a:pt x="2933314" y="1495246"/>
                      </a:lnTo>
                      <a:cubicBezTo>
                        <a:pt x="2737215" y="1446221"/>
                        <a:pt x="2541108" y="1372688"/>
                        <a:pt x="2353185" y="1274639"/>
                      </a:cubicBezTo>
                      <a:cubicBezTo>
                        <a:pt x="2312335" y="1258298"/>
                        <a:pt x="2279652" y="1241956"/>
                        <a:pt x="2238794" y="1217440"/>
                      </a:cubicBezTo>
                      <a:lnTo>
                        <a:pt x="62916" y="34213"/>
                      </a:lnTo>
                      <a:close/>
                      <a:moveTo>
                        <a:pt x="0" y="0"/>
                      </a:moveTo>
                      <a:lnTo>
                        <a:pt x="62916" y="34213"/>
                      </a:lnTo>
                      <a:lnTo>
                        <a:pt x="57199" y="31661"/>
                      </a:lnTo>
                      <a:cubicBezTo>
                        <a:pt x="38815" y="22469"/>
                        <a:pt x="20429" y="12254"/>
                        <a:pt x="0" y="0"/>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8E8DB34B-B88D-4347-B321-7D8FAF44FA1B}"/>
                    </a:ext>
                  </a:extLst>
                </p:cNvPr>
                <p:cNvSpPr/>
                <p:nvPr/>
              </p:nvSpPr>
              <p:spPr>
                <a:xfrm>
                  <a:off x="3023223" y="4576005"/>
                  <a:ext cx="257175" cy="133350"/>
                </a:xfrm>
                <a:custGeom>
                  <a:avLst/>
                  <a:gdLst>
                    <a:gd name="connsiteX0" fmla="*/ 260032 w 257175"/>
                    <a:gd name="connsiteY0" fmla="*/ 141922 h 133350"/>
                    <a:gd name="connsiteX1" fmla="*/ 0 w 257175"/>
                    <a:gd name="connsiteY1" fmla="*/ 0 h 133350"/>
                    <a:gd name="connsiteX2" fmla="*/ 952 w 257175"/>
                    <a:gd name="connsiteY2" fmla="*/ 0 h 133350"/>
                    <a:gd name="connsiteX3" fmla="*/ 260032 w 257175"/>
                    <a:gd name="connsiteY3" fmla="*/ 141922 h 133350"/>
                    <a:gd name="connsiteX4" fmla="*/ 260032 w 257175"/>
                    <a:gd name="connsiteY4" fmla="*/ 14192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33350">
                      <a:moveTo>
                        <a:pt x="260032" y="141922"/>
                      </a:moveTo>
                      <a:lnTo>
                        <a:pt x="0" y="0"/>
                      </a:lnTo>
                      <a:cubicBezTo>
                        <a:pt x="0" y="0"/>
                        <a:pt x="952" y="0"/>
                        <a:pt x="952" y="0"/>
                      </a:cubicBezTo>
                      <a:lnTo>
                        <a:pt x="260032" y="141922"/>
                      </a:lnTo>
                      <a:cubicBezTo>
                        <a:pt x="260985" y="141922"/>
                        <a:pt x="260985" y="141922"/>
                        <a:pt x="260032" y="141922"/>
                      </a:cubicBezTo>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7872BA3E-8AD2-4FD0-99B8-768D5AE20E0D}"/>
                    </a:ext>
                  </a:extLst>
                </p:cNvPr>
                <p:cNvSpPr/>
                <p:nvPr/>
              </p:nvSpPr>
              <p:spPr>
                <a:xfrm>
                  <a:off x="2706138" y="4925573"/>
                  <a:ext cx="257175" cy="485775"/>
                </a:xfrm>
                <a:custGeom>
                  <a:avLst/>
                  <a:gdLst>
                    <a:gd name="connsiteX0" fmla="*/ 260033 w 257175"/>
                    <a:gd name="connsiteY0" fmla="*/ 486727 h 485775"/>
                    <a:gd name="connsiteX1" fmla="*/ 0 w 257175"/>
                    <a:gd name="connsiteY1" fmla="*/ 344805 h 485775"/>
                    <a:gd name="connsiteX2" fmla="*/ 953 w 257175"/>
                    <a:gd name="connsiteY2" fmla="*/ 0 h 485775"/>
                    <a:gd name="connsiteX3" fmla="*/ 260985 w 257175"/>
                    <a:gd name="connsiteY3" fmla="*/ 141922 h 485775"/>
                  </a:gdLst>
                  <a:ahLst/>
                  <a:cxnLst>
                    <a:cxn ang="0">
                      <a:pos x="connsiteX0" y="connsiteY0"/>
                    </a:cxn>
                    <a:cxn ang="0">
                      <a:pos x="connsiteX1" y="connsiteY1"/>
                    </a:cxn>
                    <a:cxn ang="0">
                      <a:pos x="connsiteX2" y="connsiteY2"/>
                    </a:cxn>
                    <a:cxn ang="0">
                      <a:pos x="connsiteX3" y="connsiteY3"/>
                    </a:cxn>
                  </a:cxnLst>
                  <a:rect l="l" t="t" r="r" b="b"/>
                  <a:pathLst>
                    <a:path w="257175" h="485775">
                      <a:moveTo>
                        <a:pt x="260033" y="486727"/>
                      </a:moveTo>
                      <a:lnTo>
                        <a:pt x="0" y="344805"/>
                      </a:lnTo>
                      <a:lnTo>
                        <a:pt x="953" y="0"/>
                      </a:lnTo>
                      <a:lnTo>
                        <a:pt x="260985" y="141922"/>
                      </a:ln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43D25C2-FE71-4163-9186-5BD8047B96F7}"/>
                    </a:ext>
                  </a:extLst>
                </p:cNvPr>
                <p:cNvSpPr/>
                <p:nvPr/>
              </p:nvSpPr>
              <p:spPr>
                <a:xfrm>
                  <a:off x="2987522" y="3640652"/>
                  <a:ext cx="660036" cy="1102854"/>
                </a:xfrm>
                <a:custGeom>
                  <a:avLst/>
                  <a:gdLst>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319882 w 661035"/>
                    <a:gd name="connsiteY29" fmla="*/ 842137 h 1099185"/>
                    <a:gd name="connsiteX30" fmla="*/ 239078 w 661035"/>
                    <a:gd name="connsiteY30" fmla="*/ 798196 h 1099185"/>
                    <a:gd name="connsiteX31" fmla="*/ 277307 w 661035"/>
                    <a:gd name="connsiteY31" fmla="*/ 750642 h 1099185"/>
                    <a:gd name="connsiteX32" fmla="*/ 277178 w 661035"/>
                    <a:gd name="connsiteY32" fmla="*/ 750571 h 1099185"/>
                    <a:gd name="connsiteX33" fmla="*/ 284798 w 661035"/>
                    <a:gd name="connsiteY33" fmla="*/ 740093 h 1099185"/>
                    <a:gd name="connsiteX34" fmla="*/ 323850 w 661035"/>
                    <a:gd name="connsiteY34" fmla="*/ 676275 h 1099185"/>
                    <a:gd name="connsiteX35" fmla="*/ 359092 w 661035"/>
                    <a:gd name="connsiteY35" fmla="*/ 597218 h 1099185"/>
                    <a:gd name="connsiteX36" fmla="*/ 220980 w 661035"/>
                    <a:gd name="connsiteY36" fmla="*/ 0 h 1099185"/>
                    <a:gd name="connsiteX37" fmla="*/ 481965 w 661035"/>
                    <a:gd name="connsiteY37" fmla="*/ 141922 h 1099185"/>
                    <a:gd name="connsiteX38" fmla="*/ 575310 w 661035"/>
                    <a:gd name="connsiteY38" fmla="*/ 214313 h 1099185"/>
                    <a:gd name="connsiteX39" fmla="*/ 661035 w 661035"/>
                    <a:gd name="connsiteY39" fmla="*/ 504825 h 1099185"/>
                    <a:gd name="connsiteX40" fmla="*/ 621030 w 661035"/>
                    <a:gd name="connsiteY40" fmla="*/ 739140 h 1099185"/>
                    <a:gd name="connsiteX41" fmla="*/ 360045 w 661035"/>
                    <a:gd name="connsiteY41" fmla="*/ 597218 h 1099185"/>
                    <a:gd name="connsiteX42" fmla="*/ 400050 w 661035"/>
                    <a:gd name="connsiteY42" fmla="*/ 362902 h 1099185"/>
                    <a:gd name="connsiteX43" fmla="*/ 314325 w 661035"/>
                    <a:gd name="connsiteY43" fmla="*/ 72390 h 1099185"/>
                    <a:gd name="connsiteX44" fmla="*/ 220980 w 661035"/>
                    <a:gd name="connsiteY44"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451949 w 661035"/>
                    <a:gd name="connsiteY9" fmla="*/ 914906 h 1099185"/>
                    <a:gd name="connsiteX10" fmla="*/ 500063 w 661035"/>
                    <a:gd name="connsiteY10" fmla="*/ 941070 h 1099185"/>
                    <a:gd name="connsiteX11" fmla="*/ 451485 w 661035"/>
                    <a:gd name="connsiteY11" fmla="*/ 989648 h 1099185"/>
                    <a:gd name="connsiteX12" fmla="*/ 396629 w 661035"/>
                    <a:gd name="connsiteY12" fmla="*/ 1033155 h 1099185"/>
                    <a:gd name="connsiteX13" fmla="*/ 397193 w 661035"/>
                    <a:gd name="connsiteY13" fmla="*/ 1033462 h 1099185"/>
                    <a:gd name="connsiteX14" fmla="*/ 320041 w 661035"/>
                    <a:gd name="connsiteY14" fmla="*/ 1076325 h 1099185"/>
                    <a:gd name="connsiteX15" fmla="*/ 291343 w 661035"/>
                    <a:gd name="connsiteY15" fmla="*/ 1060767 h 1099185"/>
                    <a:gd name="connsiteX16" fmla="*/ 290403 w 661035"/>
                    <a:gd name="connsiteY16" fmla="*/ 1061621 h 1099185"/>
                    <a:gd name="connsiteX17" fmla="*/ 319088 w 661035"/>
                    <a:gd name="connsiteY17" fmla="*/ 1077277 h 1099185"/>
                    <a:gd name="connsiteX18" fmla="*/ 260985 w 661035"/>
                    <a:gd name="connsiteY18" fmla="*/ 1099185 h 1099185"/>
                    <a:gd name="connsiteX19" fmla="*/ 0 w 661035"/>
                    <a:gd name="connsiteY19" fmla="*/ 957262 h 1099185"/>
                    <a:gd name="connsiteX20" fmla="*/ 59055 w 661035"/>
                    <a:gd name="connsiteY20" fmla="*/ 935355 h 1099185"/>
                    <a:gd name="connsiteX21" fmla="*/ 284314 w 661035"/>
                    <a:gd name="connsiteY21" fmla="*/ 1058298 h 1099185"/>
                    <a:gd name="connsiteX22" fmla="*/ 284516 w 661035"/>
                    <a:gd name="connsiteY22" fmla="*/ 1057066 h 1099185"/>
                    <a:gd name="connsiteX23" fmla="*/ 60008 w 661035"/>
                    <a:gd name="connsiteY23" fmla="*/ 935355 h 1099185"/>
                    <a:gd name="connsiteX24" fmla="*/ 135745 w 661035"/>
                    <a:gd name="connsiteY24" fmla="*/ 891807 h 1099185"/>
                    <a:gd name="connsiteX25" fmla="*/ 135255 w 661035"/>
                    <a:gd name="connsiteY25" fmla="*/ 891540 h 1099185"/>
                    <a:gd name="connsiteX26" fmla="*/ 190500 w 661035"/>
                    <a:gd name="connsiteY26" fmla="*/ 847725 h 1099185"/>
                    <a:gd name="connsiteX27" fmla="*/ 239078 w 661035"/>
                    <a:gd name="connsiteY27" fmla="*/ 799148 h 1099185"/>
                    <a:gd name="connsiteX28" fmla="*/ 319738 w 661035"/>
                    <a:gd name="connsiteY28" fmla="*/ 843010 h 1099185"/>
                    <a:gd name="connsiteX29" fmla="*/ 239078 w 661035"/>
                    <a:gd name="connsiteY29" fmla="*/ 798196 h 1099185"/>
                    <a:gd name="connsiteX30" fmla="*/ 277307 w 661035"/>
                    <a:gd name="connsiteY30" fmla="*/ 750642 h 1099185"/>
                    <a:gd name="connsiteX31" fmla="*/ 277178 w 661035"/>
                    <a:gd name="connsiteY31" fmla="*/ 750571 h 1099185"/>
                    <a:gd name="connsiteX32" fmla="*/ 284798 w 661035"/>
                    <a:gd name="connsiteY32" fmla="*/ 740093 h 1099185"/>
                    <a:gd name="connsiteX33" fmla="*/ 323850 w 661035"/>
                    <a:gd name="connsiteY33" fmla="*/ 676275 h 1099185"/>
                    <a:gd name="connsiteX34" fmla="*/ 359092 w 661035"/>
                    <a:gd name="connsiteY34" fmla="*/ 597218 h 1099185"/>
                    <a:gd name="connsiteX35" fmla="*/ 220980 w 661035"/>
                    <a:gd name="connsiteY35" fmla="*/ 0 h 1099185"/>
                    <a:gd name="connsiteX36" fmla="*/ 481965 w 661035"/>
                    <a:gd name="connsiteY36" fmla="*/ 141922 h 1099185"/>
                    <a:gd name="connsiteX37" fmla="*/ 575310 w 661035"/>
                    <a:gd name="connsiteY37" fmla="*/ 214313 h 1099185"/>
                    <a:gd name="connsiteX38" fmla="*/ 661035 w 661035"/>
                    <a:gd name="connsiteY38" fmla="*/ 504825 h 1099185"/>
                    <a:gd name="connsiteX39" fmla="*/ 621030 w 661035"/>
                    <a:gd name="connsiteY39" fmla="*/ 739140 h 1099185"/>
                    <a:gd name="connsiteX40" fmla="*/ 360045 w 661035"/>
                    <a:gd name="connsiteY40" fmla="*/ 597218 h 1099185"/>
                    <a:gd name="connsiteX41" fmla="*/ 400050 w 661035"/>
                    <a:gd name="connsiteY41" fmla="*/ 362902 h 1099185"/>
                    <a:gd name="connsiteX42" fmla="*/ 314325 w 661035"/>
                    <a:gd name="connsiteY42" fmla="*/ 72390 h 1099185"/>
                    <a:gd name="connsiteX43" fmla="*/ 220980 w 661035"/>
                    <a:gd name="connsiteY43"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452605 w 661035"/>
                    <a:gd name="connsiteY8" fmla="*/ 914311 h 1099185"/>
                    <a:gd name="connsiteX9" fmla="*/ 500063 w 661035"/>
                    <a:gd name="connsiteY9" fmla="*/ 941070 h 1099185"/>
                    <a:gd name="connsiteX10" fmla="*/ 451485 w 661035"/>
                    <a:gd name="connsiteY10" fmla="*/ 989648 h 1099185"/>
                    <a:gd name="connsiteX11" fmla="*/ 396629 w 661035"/>
                    <a:gd name="connsiteY11" fmla="*/ 1033155 h 1099185"/>
                    <a:gd name="connsiteX12" fmla="*/ 397193 w 661035"/>
                    <a:gd name="connsiteY12" fmla="*/ 1033462 h 1099185"/>
                    <a:gd name="connsiteX13" fmla="*/ 320041 w 661035"/>
                    <a:gd name="connsiteY13" fmla="*/ 1076325 h 1099185"/>
                    <a:gd name="connsiteX14" fmla="*/ 291343 w 661035"/>
                    <a:gd name="connsiteY14" fmla="*/ 1060767 h 1099185"/>
                    <a:gd name="connsiteX15" fmla="*/ 290403 w 661035"/>
                    <a:gd name="connsiteY15" fmla="*/ 1061621 h 1099185"/>
                    <a:gd name="connsiteX16" fmla="*/ 319088 w 661035"/>
                    <a:gd name="connsiteY16" fmla="*/ 1077277 h 1099185"/>
                    <a:gd name="connsiteX17" fmla="*/ 260985 w 661035"/>
                    <a:gd name="connsiteY17" fmla="*/ 1099185 h 1099185"/>
                    <a:gd name="connsiteX18" fmla="*/ 0 w 661035"/>
                    <a:gd name="connsiteY18" fmla="*/ 957262 h 1099185"/>
                    <a:gd name="connsiteX19" fmla="*/ 59055 w 661035"/>
                    <a:gd name="connsiteY19" fmla="*/ 935355 h 1099185"/>
                    <a:gd name="connsiteX20" fmla="*/ 284314 w 661035"/>
                    <a:gd name="connsiteY20" fmla="*/ 1058298 h 1099185"/>
                    <a:gd name="connsiteX21" fmla="*/ 284516 w 661035"/>
                    <a:gd name="connsiteY21" fmla="*/ 1057066 h 1099185"/>
                    <a:gd name="connsiteX22" fmla="*/ 60008 w 661035"/>
                    <a:gd name="connsiteY22" fmla="*/ 935355 h 1099185"/>
                    <a:gd name="connsiteX23" fmla="*/ 135745 w 661035"/>
                    <a:gd name="connsiteY23" fmla="*/ 891807 h 1099185"/>
                    <a:gd name="connsiteX24" fmla="*/ 135255 w 661035"/>
                    <a:gd name="connsiteY24" fmla="*/ 891540 h 1099185"/>
                    <a:gd name="connsiteX25" fmla="*/ 190500 w 661035"/>
                    <a:gd name="connsiteY25" fmla="*/ 847725 h 1099185"/>
                    <a:gd name="connsiteX26" fmla="*/ 239078 w 661035"/>
                    <a:gd name="connsiteY26" fmla="*/ 799148 h 1099185"/>
                    <a:gd name="connsiteX27" fmla="*/ 319738 w 661035"/>
                    <a:gd name="connsiteY27" fmla="*/ 843010 h 1099185"/>
                    <a:gd name="connsiteX28" fmla="*/ 239078 w 661035"/>
                    <a:gd name="connsiteY28" fmla="*/ 798196 h 1099185"/>
                    <a:gd name="connsiteX29" fmla="*/ 277307 w 661035"/>
                    <a:gd name="connsiteY29" fmla="*/ 750642 h 1099185"/>
                    <a:gd name="connsiteX30" fmla="*/ 277178 w 661035"/>
                    <a:gd name="connsiteY30" fmla="*/ 750571 h 1099185"/>
                    <a:gd name="connsiteX31" fmla="*/ 284798 w 661035"/>
                    <a:gd name="connsiteY31" fmla="*/ 740093 h 1099185"/>
                    <a:gd name="connsiteX32" fmla="*/ 323850 w 661035"/>
                    <a:gd name="connsiteY32" fmla="*/ 676275 h 1099185"/>
                    <a:gd name="connsiteX33" fmla="*/ 359092 w 661035"/>
                    <a:gd name="connsiteY33" fmla="*/ 597218 h 1099185"/>
                    <a:gd name="connsiteX34" fmla="*/ 220980 w 661035"/>
                    <a:gd name="connsiteY34" fmla="*/ 0 h 1099185"/>
                    <a:gd name="connsiteX35" fmla="*/ 481965 w 661035"/>
                    <a:gd name="connsiteY35" fmla="*/ 141922 h 1099185"/>
                    <a:gd name="connsiteX36" fmla="*/ 575310 w 661035"/>
                    <a:gd name="connsiteY36" fmla="*/ 214313 h 1099185"/>
                    <a:gd name="connsiteX37" fmla="*/ 661035 w 661035"/>
                    <a:gd name="connsiteY37" fmla="*/ 504825 h 1099185"/>
                    <a:gd name="connsiteX38" fmla="*/ 621030 w 661035"/>
                    <a:gd name="connsiteY38" fmla="*/ 739140 h 1099185"/>
                    <a:gd name="connsiteX39" fmla="*/ 360045 w 661035"/>
                    <a:gd name="connsiteY39" fmla="*/ 597218 h 1099185"/>
                    <a:gd name="connsiteX40" fmla="*/ 400050 w 661035"/>
                    <a:gd name="connsiteY40" fmla="*/ 362902 h 1099185"/>
                    <a:gd name="connsiteX41" fmla="*/ 314325 w 661035"/>
                    <a:gd name="connsiteY41" fmla="*/ 72390 h 1099185"/>
                    <a:gd name="connsiteX42" fmla="*/ 220980 w 661035"/>
                    <a:gd name="connsiteY42"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319738 w 661035"/>
                    <a:gd name="connsiteY26" fmla="*/ 843010 h 1099185"/>
                    <a:gd name="connsiteX27" fmla="*/ 239078 w 661035"/>
                    <a:gd name="connsiteY27" fmla="*/ 798196 h 1099185"/>
                    <a:gd name="connsiteX28" fmla="*/ 277307 w 661035"/>
                    <a:gd name="connsiteY28" fmla="*/ 750642 h 1099185"/>
                    <a:gd name="connsiteX29" fmla="*/ 277178 w 661035"/>
                    <a:gd name="connsiteY29" fmla="*/ 750571 h 1099185"/>
                    <a:gd name="connsiteX30" fmla="*/ 284798 w 661035"/>
                    <a:gd name="connsiteY30" fmla="*/ 740093 h 1099185"/>
                    <a:gd name="connsiteX31" fmla="*/ 323850 w 661035"/>
                    <a:gd name="connsiteY31" fmla="*/ 676275 h 1099185"/>
                    <a:gd name="connsiteX32" fmla="*/ 359092 w 661035"/>
                    <a:gd name="connsiteY32" fmla="*/ 597218 h 1099185"/>
                    <a:gd name="connsiteX33" fmla="*/ 220980 w 661035"/>
                    <a:gd name="connsiteY33" fmla="*/ 0 h 1099185"/>
                    <a:gd name="connsiteX34" fmla="*/ 481965 w 661035"/>
                    <a:gd name="connsiteY34" fmla="*/ 141922 h 1099185"/>
                    <a:gd name="connsiteX35" fmla="*/ 575310 w 661035"/>
                    <a:gd name="connsiteY35" fmla="*/ 214313 h 1099185"/>
                    <a:gd name="connsiteX36" fmla="*/ 661035 w 661035"/>
                    <a:gd name="connsiteY36" fmla="*/ 504825 h 1099185"/>
                    <a:gd name="connsiteX37" fmla="*/ 621030 w 661035"/>
                    <a:gd name="connsiteY37" fmla="*/ 739140 h 1099185"/>
                    <a:gd name="connsiteX38" fmla="*/ 360045 w 661035"/>
                    <a:gd name="connsiteY38" fmla="*/ 597218 h 1099185"/>
                    <a:gd name="connsiteX39" fmla="*/ 400050 w 661035"/>
                    <a:gd name="connsiteY39" fmla="*/ 362902 h 1099185"/>
                    <a:gd name="connsiteX40" fmla="*/ 314325 w 661035"/>
                    <a:gd name="connsiteY40" fmla="*/ 72390 h 1099185"/>
                    <a:gd name="connsiteX41" fmla="*/ 220980 w 661035"/>
                    <a:gd name="connsiteY41"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284516 w 661035"/>
                    <a:gd name="connsiteY20" fmla="*/ 1057066 h 1099185"/>
                    <a:gd name="connsiteX21" fmla="*/ 60008 w 661035"/>
                    <a:gd name="connsiteY21" fmla="*/ 935355 h 1099185"/>
                    <a:gd name="connsiteX22" fmla="*/ 135745 w 661035"/>
                    <a:gd name="connsiteY22" fmla="*/ 891807 h 1099185"/>
                    <a:gd name="connsiteX23" fmla="*/ 135255 w 661035"/>
                    <a:gd name="connsiteY23" fmla="*/ 891540 h 1099185"/>
                    <a:gd name="connsiteX24" fmla="*/ 190500 w 661035"/>
                    <a:gd name="connsiteY24" fmla="*/ 847725 h 1099185"/>
                    <a:gd name="connsiteX25" fmla="*/ 239078 w 661035"/>
                    <a:gd name="connsiteY25" fmla="*/ 799148 h 1099185"/>
                    <a:gd name="connsiteX26" fmla="*/ 239078 w 661035"/>
                    <a:gd name="connsiteY26" fmla="*/ 798196 h 1099185"/>
                    <a:gd name="connsiteX27" fmla="*/ 277307 w 661035"/>
                    <a:gd name="connsiteY27" fmla="*/ 750642 h 1099185"/>
                    <a:gd name="connsiteX28" fmla="*/ 277178 w 661035"/>
                    <a:gd name="connsiteY28" fmla="*/ 750571 h 1099185"/>
                    <a:gd name="connsiteX29" fmla="*/ 284798 w 661035"/>
                    <a:gd name="connsiteY29" fmla="*/ 740093 h 1099185"/>
                    <a:gd name="connsiteX30" fmla="*/ 323850 w 661035"/>
                    <a:gd name="connsiteY30" fmla="*/ 676275 h 1099185"/>
                    <a:gd name="connsiteX31" fmla="*/ 359092 w 661035"/>
                    <a:gd name="connsiteY31" fmla="*/ 597218 h 1099185"/>
                    <a:gd name="connsiteX32" fmla="*/ 220980 w 661035"/>
                    <a:gd name="connsiteY32" fmla="*/ 0 h 1099185"/>
                    <a:gd name="connsiteX33" fmla="*/ 481965 w 661035"/>
                    <a:gd name="connsiteY33" fmla="*/ 141922 h 1099185"/>
                    <a:gd name="connsiteX34" fmla="*/ 575310 w 661035"/>
                    <a:gd name="connsiteY34" fmla="*/ 214313 h 1099185"/>
                    <a:gd name="connsiteX35" fmla="*/ 661035 w 661035"/>
                    <a:gd name="connsiteY35" fmla="*/ 504825 h 1099185"/>
                    <a:gd name="connsiteX36" fmla="*/ 621030 w 661035"/>
                    <a:gd name="connsiteY36" fmla="*/ 739140 h 1099185"/>
                    <a:gd name="connsiteX37" fmla="*/ 360045 w 661035"/>
                    <a:gd name="connsiteY37" fmla="*/ 597218 h 1099185"/>
                    <a:gd name="connsiteX38" fmla="*/ 400050 w 661035"/>
                    <a:gd name="connsiteY38" fmla="*/ 362902 h 1099185"/>
                    <a:gd name="connsiteX39" fmla="*/ 314325 w 661035"/>
                    <a:gd name="connsiteY39" fmla="*/ 72390 h 1099185"/>
                    <a:gd name="connsiteX40" fmla="*/ 220980 w 661035"/>
                    <a:gd name="connsiteY40"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284314 w 661035"/>
                    <a:gd name="connsiteY19" fmla="*/ 1058298 h 1099185"/>
                    <a:gd name="connsiteX20" fmla="*/ 60008 w 661035"/>
                    <a:gd name="connsiteY20" fmla="*/ 935355 h 1099185"/>
                    <a:gd name="connsiteX21" fmla="*/ 135745 w 661035"/>
                    <a:gd name="connsiteY21" fmla="*/ 891807 h 1099185"/>
                    <a:gd name="connsiteX22" fmla="*/ 135255 w 661035"/>
                    <a:gd name="connsiteY22" fmla="*/ 891540 h 1099185"/>
                    <a:gd name="connsiteX23" fmla="*/ 190500 w 661035"/>
                    <a:gd name="connsiteY23" fmla="*/ 847725 h 1099185"/>
                    <a:gd name="connsiteX24" fmla="*/ 239078 w 661035"/>
                    <a:gd name="connsiteY24" fmla="*/ 799148 h 1099185"/>
                    <a:gd name="connsiteX25" fmla="*/ 239078 w 661035"/>
                    <a:gd name="connsiteY25" fmla="*/ 798196 h 1099185"/>
                    <a:gd name="connsiteX26" fmla="*/ 277307 w 661035"/>
                    <a:gd name="connsiteY26" fmla="*/ 750642 h 1099185"/>
                    <a:gd name="connsiteX27" fmla="*/ 277178 w 661035"/>
                    <a:gd name="connsiteY27" fmla="*/ 750571 h 1099185"/>
                    <a:gd name="connsiteX28" fmla="*/ 284798 w 661035"/>
                    <a:gd name="connsiteY28" fmla="*/ 740093 h 1099185"/>
                    <a:gd name="connsiteX29" fmla="*/ 323850 w 661035"/>
                    <a:gd name="connsiteY29" fmla="*/ 676275 h 1099185"/>
                    <a:gd name="connsiteX30" fmla="*/ 359092 w 661035"/>
                    <a:gd name="connsiteY30" fmla="*/ 597218 h 1099185"/>
                    <a:gd name="connsiteX31" fmla="*/ 220980 w 661035"/>
                    <a:gd name="connsiteY31" fmla="*/ 0 h 1099185"/>
                    <a:gd name="connsiteX32" fmla="*/ 481965 w 661035"/>
                    <a:gd name="connsiteY32" fmla="*/ 141922 h 1099185"/>
                    <a:gd name="connsiteX33" fmla="*/ 575310 w 661035"/>
                    <a:gd name="connsiteY33" fmla="*/ 214313 h 1099185"/>
                    <a:gd name="connsiteX34" fmla="*/ 661035 w 661035"/>
                    <a:gd name="connsiteY34" fmla="*/ 504825 h 1099185"/>
                    <a:gd name="connsiteX35" fmla="*/ 621030 w 661035"/>
                    <a:gd name="connsiteY35" fmla="*/ 739140 h 1099185"/>
                    <a:gd name="connsiteX36" fmla="*/ 360045 w 661035"/>
                    <a:gd name="connsiteY36" fmla="*/ 597218 h 1099185"/>
                    <a:gd name="connsiteX37" fmla="*/ 400050 w 661035"/>
                    <a:gd name="connsiteY37" fmla="*/ 362902 h 1099185"/>
                    <a:gd name="connsiteX38" fmla="*/ 314325 w 661035"/>
                    <a:gd name="connsiteY38" fmla="*/ 72390 h 1099185"/>
                    <a:gd name="connsiteX39" fmla="*/ 220980 w 661035"/>
                    <a:gd name="connsiteY39"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290403 w 661035"/>
                    <a:gd name="connsiteY14" fmla="*/ 1061621 h 1099185"/>
                    <a:gd name="connsiteX15" fmla="*/ 319088 w 661035"/>
                    <a:gd name="connsiteY15" fmla="*/ 1077277 h 1099185"/>
                    <a:gd name="connsiteX16" fmla="*/ 260985 w 661035"/>
                    <a:gd name="connsiteY16" fmla="*/ 1099185 h 1099185"/>
                    <a:gd name="connsiteX17" fmla="*/ 0 w 661035"/>
                    <a:gd name="connsiteY17" fmla="*/ 957262 h 1099185"/>
                    <a:gd name="connsiteX18" fmla="*/ 59055 w 661035"/>
                    <a:gd name="connsiteY18" fmla="*/ 935355 h 1099185"/>
                    <a:gd name="connsiteX19" fmla="*/ 60008 w 661035"/>
                    <a:gd name="connsiteY19" fmla="*/ 935355 h 1099185"/>
                    <a:gd name="connsiteX20" fmla="*/ 135745 w 661035"/>
                    <a:gd name="connsiteY20" fmla="*/ 891807 h 1099185"/>
                    <a:gd name="connsiteX21" fmla="*/ 135255 w 661035"/>
                    <a:gd name="connsiteY21" fmla="*/ 891540 h 1099185"/>
                    <a:gd name="connsiteX22" fmla="*/ 190500 w 661035"/>
                    <a:gd name="connsiteY22" fmla="*/ 847725 h 1099185"/>
                    <a:gd name="connsiteX23" fmla="*/ 239078 w 661035"/>
                    <a:gd name="connsiteY23" fmla="*/ 799148 h 1099185"/>
                    <a:gd name="connsiteX24" fmla="*/ 239078 w 661035"/>
                    <a:gd name="connsiteY24" fmla="*/ 798196 h 1099185"/>
                    <a:gd name="connsiteX25" fmla="*/ 277307 w 661035"/>
                    <a:gd name="connsiteY25" fmla="*/ 750642 h 1099185"/>
                    <a:gd name="connsiteX26" fmla="*/ 277178 w 661035"/>
                    <a:gd name="connsiteY26" fmla="*/ 750571 h 1099185"/>
                    <a:gd name="connsiteX27" fmla="*/ 284798 w 661035"/>
                    <a:gd name="connsiteY27" fmla="*/ 740093 h 1099185"/>
                    <a:gd name="connsiteX28" fmla="*/ 323850 w 661035"/>
                    <a:gd name="connsiteY28" fmla="*/ 676275 h 1099185"/>
                    <a:gd name="connsiteX29" fmla="*/ 359092 w 661035"/>
                    <a:gd name="connsiteY29" fmla="*/ 597218 h 1099185"/>
                    <a:gd name="connsiteX30" fmla="*/ 220980 w 661035"/>
                    <a:gd name="connsiteY30" fmla="*/ 0 h 1099185"/>
                    <a:gd name="connsiteX31" fmla="*/ 481965 w 661035"/>
                    <a:gd name="connsiteY31" fmla="*/ 141922 h 1099185"/>
                    <a:gd name="connsiteX32" fmla="*/ 575310 w 661035"/>
                    <a:gd name="connsiteY32" fmla="*/ 214313 h 1099185"/>
                    <a:gd name="connsiteX33" fmla="*/ 661035 w 661035"/>
                    <a:gd name="connsiteY33" fmla="*/ 504825 h 1099185"/>
                    <a:gd name="connsiteX34" fmla="*/ 621030 w 661035"/>
                    <a:gd name="connsiteY34" fmla="*/ 739140 h 1099185"/>
                    <a:gd name="connsiteX35" fmla="*/ 360045 w 661035"/>
                    <a:gd name="connsiteY35" fmla="*/ 597218 h 1099185"/>
                    <a:gd name="connsiteX36" fmla="*/ 400050 w 661035"/>
                    <a:gd name="connsiteY36" fmla="*/ 362902 h 1099185"/>
                    <a:gd name="connsiteX37" fmla="*/ 314325 w 661035"/>
                    <a:gd name="connsiteY37" fmla="*/ 72390 h 1099185"/>
                    <a:gd name="connsiteX38" fmla="*/ 220980 w 661035"/>
                    <a:gd name="connsiteY38"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291343 w 661035"/>
                    <a:gd name="connsiteY13" fmla="*/ 1060767 h 1099185"/>
                    <a:gd name="connsiteX14" fmla="*/ 319088 w 661035"/>
                    <a:gd name="connsiteY14" fmla="*/ 1077277 h 1099185"/>
                    <a:gd name="connsiteX15" fmla="*/ 260985 w 661035"/>
                    <a:gd name="connsiteY15" fmla="*/ 1099185 h 1099185"/>
                    <a:gd name="connsiteX16" fmla="*/ 0 w 661035"/>
                    <a:gd name="connsiteY16" fmla="*/ 957262 h 1099185"/>
                    <a:gd name="connsiteX17" fmla="*/ 59055 w 661035"/>
                    <a:gd name="connsiteY17" fmla="*/ 935355 h 1099185"/>
                    <a:gd name="connsiteX18" fmla="*/ 60008 w 661035"/>
                    <a:gd name="connsiteY18" fmla="*/ 935355 h 1099185"/>
                    <a:gd name="connsiteX19" fmla="*/ 135745 w 661035"/>
                    <a:gd name="connsiteY19" fmla="*/ 891807 h 1099185"/>
                    <a:gd name="connsiteX20" fmla="*/ 135255 w 661035"/>
                    <a:gd name="connsiteY20" fmla="*/ 891540 h 1099185"/>
                    <a:gd name="connsiteX21" fmla="*/ 190500 w 661035"/>
                    <a:gd name="connsiteY21" fmla="*/ 847725 h 1099185"/>
                    <a:gd name="connsiteX22" fmla="*/ 239078 w 661035"/>
                    <a:gd name="connsiteY22" fmla="*/ 799148 h 1099185"/>
                    <a:gd name="connsiteX23" fmla="*/ 239078 w 661035"/>
                    <a:gd name="connsiteY23" fmla="*/ 798196 h 1099185"/>
                    <a:gd name="connsiteX24" fmla="*/ 277307 w 661035"/>
                    <a:gd name="connsiteY24" fmla="*/ 750642 h 1099185"/>
                    <a:gd name="connsiteX25" fmla="*/ 277178 w 661035"/>
                    <a:gd name="connsiteY25" fmla="*/ 750571 h 1099185"/>
                    <a:gd name="connsiteX26" fmla="*/ 284798 w 661035"/>
                    <a:gd name="connsiteY26" fmla="*/ 740093 h 1099185"/>
                    <a:gd name="connsiteX27" fmla="*/ 323850 w 661035"/>
                    <a:gd name="connsiteY27" fmla="*/ 676275 h 1099185"/>
                    <a:gd name="connsiteX28" fmla="*/ 359092 w 661035"/>
                    <a:gd name="connsiteY28" fmla="*/ 597218 h 1099185"/>
                    <a:gd name="connsiteX29" fmla="*/ 220980 w 661035"/>
                    <a:gd name="connsiteY29" fmla="*/ 0 h 1099185"/>
                    <a:gd name="connsiteX30" fmla="*/ 481965 w 661035"/>
                    <a:gd name="connsiteY30" fmla="*/ 141922 h 1099185"/>
                    <a:gd name="connsiteX31" fmla="*/ 575310 w 661035"/>
                    <a:gd name="connsiteY31" fmla="*/ 214313 h 1099185"/>
                    <a:gd name="connsiteX32" fmla="*/ 661035 w 661035"/>
                    <a:gd name="connsiteY32" fmla="*/ 504825 h 1099185"/>
                    <a:gd name="connsiteX33" fmla="*/ 621030 w 661035"/>
                    <a:gd name="connsiteY33" fmla="*/ 739140 h 1099185"/>
                    <a:gd name="connsiteX34" fmla="*/ 360045 w 661035"/>
                    <a:gd name="connsiteY34" fmla="*/ 597218 h 1099185"/>
                    <a:gd name="connsiteX35" fmla="*/ 400050 w 661035"/>
                    <a:gd name="connsiteY35" fmla="*/ 362902 h 1099185"/>
                    <a:gd name="connsiteX36" fmla="*/ 314325 w 661035"/>
                    <a:gd name="connsiteY36" fmla="*/ 72390 h 1099185"/>
                    <a:gd name="connsiteX37" fmla="*/ 220980 w 661035"/>
                    <a:gd name="connsiteY37" fmla="*/ 0 h 1099185"/>
                    <a:gd name="connsiteX0" fmla="*/ 359092 w 661035"/>
                    <a:gd name="connsiteY0" fmla="*/ 597218 h 1099185"/>
                    <a:gd name="connsiteX1" fmla="*/ 620078 w 661035"/>
                    <a:gd name="connsiteY1" fmla="*/ 739140 h 1099185"/>
                    <a:gd name="connsiteX2" fmla="*/ 584835 w 661035"/>
                    <a:gd name="connsiteY2" fmla="*/ 818198 h 1099185"/>
                    <a:gd name="connsiteX3" fmla="*/ 584836 w 661035"/>
                    <a:gd name="connsiteY3" fmla="*/ 818198 h 1099185"/>
                    <a:gd name="connsiteX4" fmla="*/ 545783 w 661035"/>
                    <a:gd name="connsiteY4" fmla="*/ 882015 h 1099185"/>
                    <a:gd name="connsiteX5" fmla="*/ 538930 w 661035"/>
                    <a:gd name="connsiteY5" fmla="*/ 891439 h 1099185"/>
                    <a:gd name="connsiteX6" fmla="*/ 539116 w 661035"/>
                    <a:gd name="connsiteY6" fmla="*/ 891540 h 1099185"/>
                    <a:gd name="connsiteX7" fmla="*/ 500063 w 661035"/>
                    <a:gd name="connsiteY7" fmla="*/ 940118 h 1099185"/>
                    <a:gd name="connsiteX8" fmla="*/ 500063 w 661035"/>
                    <a:gd name="connsiteY8" fmla="*/ 941070 h 1099185"/>
                    <a:gd name="connsiteX9" fmla="*/ 451485 w 661035"/>
                    <a:gd name="connsiteY9" fmla="*/ 989648 h 1099185"/>
                    <a:gd name="connsiteX10" fmla="*/ 396629 w 661035"/>
                    <a:gd name="connsiteY10" fmla="*/ 1033155 h 1099185"/>
                    <a:gd name="connsiteX11" fmla="*/ 397193 w 661035"/>
                    <a:gd name="connsiteY11" fmla="*/ 1033462 h 1099185"/>
                    <a:gd name="connsiteX12" fmla="*/ 320041 w 661035"/>
                    <a:gd name="connsiteY12" fmla="*/ 1076325 h 1099185"/>
                    <a:gd name="connsiteX13" fmla="*/ 319088 w 661035"/>
                    <a:gd name="connsiteY13" fmla="*/ 1077277 h 1099185"/>
                    <a:gd name="connsiteX14" fmla="*/ 260985 w 661035"/>
                    <a:gd name="connsiteY14" fmla="*/ 1099185 h 1099185"/>
                    <a:gd name="connsiteX15" fmla="*/ 0 w 661035"/>
                    <a:gd name="connsiteY15" fmla="*/ 957262 h 1099185"/>
                    <a:gd name="connsiteX16" fmla="*/ 59055 w 661035"/>
                    <a:gd name="connsiteY16" fmla="*/ 935355 h 1099185"/>
                    <a:gd name="connsiteX17" fmla="*/ 60008 w 661035"/>
                    <a:gd name="connsiteY17" fmla="*/ 935355 h 1099185"/>
                    <a:gd name="connsiteX18" fmla="*/ 135745 w 661035"/>
                    <a:gd name="connsiteY18" fmla="*/ 891807 h 1099185"/>
                    <a:gd name="connsiteX19" fmla="*/ 135255 w 661035"/>
                    <a:gd name="connsiteY19" fmla="*/ 891540 h 1099185"/>
                    <a:gd name="connsiteX20" fmla="*/ 190500 w 661035"/>
                    <a:gd name="connsiteY20" fmla="*/ 847725 h 1099185"/>
                    <a:gd name="connsiteX21" fmla="*/ 239078 w 661035"/>
                    <a:gd name="connsiteY21" fmla="*/ 799148 h 1099185"/>
                    <a:gd name="connsiteX22" fmla="*/ 239078 w 661035"/>
                    <a:gd name="connsiteY22" fmla="*/ 798196 h 1099185"/>
                    <a:gd name="connsiteX23" fmla="*/ 277307 w 661035"/>
                    <a:gd name="connsiteY23" fmla="*/ 750642 h 1099185"/>
                    <a:gd name="connsiteX24" fmla="*/ 277178 w 661035"/>
                    <a:gd name="connsiteY24" fmla="*/ 750571 h 1099185"/>
                    <a:gd name="connsiteX25" fmla="*/ 284798 w 661035"/>
                    <a:gd name="connsiteY25" fmla="*/ 740093 h 1099185"/>
                    <a:gd name="connsiteX26" fmla="*/ 323850 w 661035"/>
                    <a:gd name="connsiteY26" fmla="*/ 676275 h 1099185"/>
                    <a:gd name="connsiteX27" fmla="*/ 359092 w 661035"/>
                    <a:gd name="connsiteY27" fmla="*/ 597218 h 1099185"/>
                    <a:gd name="connsiteX28" fmla="*/ 220980 w 661035"/>
                    <a:gd name="connsiteY28" fmla="*/ 0 h 1099185"/>
                    <a:gd name="connsiteX29" fmla="*/ 481965 w 661035"/>
                    <a:gd name="connsiteY29" fmla="*/ 141922 h 1099185"/>
                    <a:gd name="connsiteX30" fmla="*/ 575310 w 661035"/>
                    <a:gd name="connsiteY30" fmla="*/ 214313 h 1099185"/>
                    <a:gd name="connsiteX31" fmla="*/ 661035 w 661035"/>
                    <a:gd name="connsiteY31" fmla="*/ 504825 h 1099185"/>
                    <a:gd name="connsiteX32" fmla="*/ 621030 w 661035"/>
                    <a:gd name="connsiteY32" fmla="*/ 739140 h 1099185"/>
                    <a:gd name="connsiteX33" fmla="*/ 360045 w 661035"/>
                    <a:gd name="connsiteY33" fmla="*/ 597218 h 1099185"/>
                    <a:gd name="connsiteX34" fmla="*/ 400050 w 661035"/>
                    <a:gd name="connsiteY34" fmla="*/ 362902 h 1099185"/>
                    <a:gd name="connsiteX35" fmla="*/ 314325 w 661035"/>
                    <a:gd name="connsiteY35" fmla="*/ 72390 h 1099185"/>
                    <a:gd name="connsiteX36" fmla="*/ 220980 w 661035"/>
                    <a:gd name="connsiteY36" fmla="*/ 0 h 1099185"/>
                    <a:gd name="connsiteX0" fmla="*/ 359092 w 661035"/>
                    <a:gd name="connsiteY0" fmla="*/ 597218 h 1112468"/>
                    <a:gd name="connsiteX1" fmla="*/ 620078 w 661035"/>
                    <a:gd name="connsiteY1" fmla="*/ 739140 h 1112468"/>
                    <a:gd name="connsiteX2" fmla="*/ 584835 w 661035"/>
                    <a:gd name="connsiteY2" fmla="*/ 818198 h 1112468"/>
                    <a:gd name="connsiteX3" fmla="*/ 584836 w 661035"/>
                    <a:gd name="connsiteY3" fmla="*/ 818198 h 1112468"/>
                    <a:gd name="connsiteX4" fmla="*/ 545783 w 661035"/>
                    <a:gd name="connsiteY4" fmla="*/ 882015 h 1112468"/>
                    <a:gd name="connsiteX5" fmla="*/ 538930 w 661035"/>
                    <a:gd name="connsiteY5" fmla="*/ 891439 h 1112468"/>
                    <a:gd name="connsiteX6" fmla="*/ 539116 w 661035"/>
                    <a:gd name="connsiteY6" fmla="*/ 891540 h 1112468"/>
                    <a:gd name="connsiteX7" fmla="*/ 500063 w 661035"/>
                    <a:gd name="connsiteY7" fmla="*/ 940118 h 1112468"/>
                    <a:gd name="connsiteX8" fmla="*/ 500063 w 661035"/>
                    <a:gd name="connsiteY8" fmla="*/ 941070 h 1112468"/>
                    <a:gd name="connsiteX9" fmla="*/ 451485 w 661035"/>
                    <a:gd name="connsiteY9" fmla="*/ 989648 h 1112468"/>
                    <a:gd name="connsiteX10" fmla="*/ 396629 w 661035"/>
                    <a:gd name="connsiteY10" fmla="*/ 1033155 h 1112468"/>
                    <a:gd name="connsiteX11" fmla="*/ 397193 w 661035"/>
                    <a:gd name="connsiteY11" fmla="*/ 1033462 h 1112468"/>
                    <a:gd name="connsiteX12" fmla="*/ 320041 w 661035"/>
                    <a:gd name="connsiteY12" fmla="*/ 1076325 h 1112468"/>
                    <a:gd name="connsiteX13" fmla="*/ 319088 w 661035"/>
                    <a:gd name="connsiteY13" fmla="*/ 1077277 h 1112468"/>
                    <a:gd name="connsiteX14" fmla="*/ 247796 w 661035"/>
                    <a:gd name="connsiteY14" fmla="*/ 1112468 h 1112468"/>
                    <a:gd name="connsiteX15" fmla="*/ 0 w 661035"/>
                    <a:gd name="connsiteY15" fmla="*/ 957262 h 1112468"/>
                    <a:gd name="connsiteX16" fmla="*/ 59055 w 661035"/>
                    <a:gd name="connsiteY16" fmla="*/ 935355 h 1112468"/>
                    <a:gd name="connsiteX17" fmla="*/ 60008 w 661035"/>
                    <a:gd name="connsiteY17" fmla="*/ 935355 h 1112468"/>
                    <a:gd name="connsiteX18" fmla="*/ 135745 w 661035"/>
                    <a:gd name="connsiteY18" fmla="*/ 891807 h 1112468"/>
                    <a:gd name="connsiteX19" fmla="*/ 135255 w 661035"/>
                    <a:gd name="connsiteY19" fmla="*/ 891540 h 1112468"/>
                    <a:gd name="connsiteX20" fmla="*/ 190500 w 661035"/>
                    <a:gd name="connsiteY20" fmla="*/ 847725 h 1112468"/>
                    <a:gd name="connsiteX21" fmla="*/ 239078 w 661035"/>
                    <a:gd name="connsiteY21" fmla="*/ 799148 h 1112468"/>
                    <a:gd name="connsiteX22" fmla="*/ 239078 w 661035"/>
                    <a:gd name="connsiteY22" fmla="*/ 798196 h 1112468"/>
                    <a:gd name="connsiteX23" fmla="*/ 277307 w 661035"/>
                    <a:gd name="connsiteY23" fmla="*/ 750642 h 1112468"/>
                    <a:gd name="connsiteX24" fmla="*/ 277178 w 661035"/>
                    <a:gd name="connsiteY24" fmla="*/ 750571 h 1112468"/>
                    <a:gd name="connsiteX25" fmla="*/ 284798 w 661035"/>
                    <a:gd name="connsiteY25" fmla="*/ 740093 h 1112468"/>
                    <a:gd name="connsiteX26" fmla="*/ 323850 w 661035"/>
                    <a:gd name="connsiteY26" fmla="*/ 676275 h 1112468"/>
                    <a:gd name="connsiteX27" fmla="*/ 359092 w 661035"/>
                    <a:gd name="connsiteY27" fmla="*/ 597218 h 1112468"/>
                    <a:gd name="connsiteX28" fmla="*/ 220980 w 661035"/>
                    <a:gd name="connsiteY28" fmla="*/ 0 h 1112468"/>
                    <a:gd name="connsiteX29" fmla="*/ 481965 w 661035"/>
                    <a:gd name="connsiteY29" fmla="*/ 141922 h 1112468"/>
                    <a:gd name="connsiteX30" fmla="*/ 575310 w 661035"/>
                    <a:gd name="connsiteY30" fmla="*/ 214313 h 1112468"/>
                    <a:gd name="connsiteX31" fmla="*/ 661035 w 661035"/>
                    <a:gd name="connsiteY31" fmla="*/ 504825 h 1112468"/>
                    <a:gd name="connsiteX32" fmla="*/ 621030 w 661035"/>
                    <a:gd name="connsiteY32" fmla="*/ 739140 h 1112468"/>
                    <a:gd name="connsiteX33" fmla="*/ 360045 w 661035"/>
                    <a:gd name="connsiteY33" fmla="*/ 597218 h 1112468"/>
                    <a:gd name="connsiteX34" fmla="*/ 400050 w 661035"/>
                    <a:gd name="connsiteY34" fmla="*/ 362902 h 1112468"/>
                    <a:gd name="connsiteX35" fmla="*/ 314325 w 661035"/>
                    <a:gd name="connsiteY35" fmla="*/ 72390 h 1112468"/>
                    <a:gd name="connsiteX36" fmla="*/ 220980 w 661035"/>
                    <a:gd name="connsiteY36" fmla="*/ 0 h 111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035" h="1112468">
                      <a:moveTo>
                        <a:pt x="359092" y="597218"/>
                      </a:moveTo>
                      <a:lnTo>
                        <a:pt x="620078" y="739140"/>
                      </a:lnTo>
                      <a:lnTo>
                        <a:pt x="584835" y="818198"/>
                      </a:lnTo>
                      <a:lnTo>
                        <a:pt x="584836" y="818198"/>
                      </a:lnTo>
                      <a:cubicBezTo>
                        <a:pt x="573405" y="840105"/>
                        <a:pt x="560070" y="861060"/>
                        <a:pt x="545783" y="882015"/>
                      </a:cubicBezTo>
                      <a:lnTo>
                        <a:pt x="538930" y="891439"/>
                      </a:lnTo>
                      <a:lnTo>
                        <a:pt x="539116" y="891540"/>
                      </a:lnTo>
                      <a:cubicBezTo>
                        <a:pt x="525780" y="908686"/>
                        <a:pt x="513398" y="924878"/>
                        <a:pt x="500063" y="940118"/>
                      </a:cubicBezTo>
                      <a:lnTo>
                        <a:pt x="500063" y="941070"/>
                      </a:lnTo>
                      <a:cubicBezTo>
                        <a:pt x="483870" y="958215"/>
                        <a:pt x="467678" y="974408"/>
                        <a:pt x="451485" y="989648"/>
                      </a:cubicBezTo>
                      <a:lnTo>
                        <a:pt x="396629" y="1033155"/>
                      </a:lnTo>
                      <a:lnTo>
                        <a:pt x="397193" y="1033462"/>
                      </a:lnTo>
                      <a:cubicBezTo>
                        <a:pt x="371475" y="1049655"/>
                        <a:pt x="346711" y="1063943"/>
                        <a:pt x="320041" y="1076325"/>
                      </a:cubicBezTo>
                      <a:lnTo>
                        <a:pt x="319088" y="1077277"/>
                      </a:lnTo>
                      <a:lnTo>
                        <a:pt x="247796" y="1112468"/>
                      </a:lnTo>
                      <a:lnTo>
                        <a:pt x="0" y="957262"/>
                      </a:lnTo>
                      <a:lnTo>
                        <a:pt x="59055" y="935355"/>
                      </a:lnTo>
                      <a:lnTo>
                        <a:pt x="60008" y="935355"/>
                      </a:lnTo>
                      <a:lnTo>
                        <a:pt x="135745" y="891807"/>
                      </a:lnTo>
                      <a:lnTo>
                        <a:pt x="135255" y="891540"/>
                      </a:lnTo>
                      <a:cubicBezTo>
                        <a:pt x="154305" y="878205"/>
                        <a:pt x="173355" y="863918"/>
                        <a:pt x="190500" y="847725"/>
                      </a:cubicBezTo>
                      <a:cubicBezTo>
                        <a:pt x="207645" y="832486"/>
                        <a:pt x="222885" y="816293"/>
                        <a:pt x="239078" y="799148"/>
                      </a:cubicBezTo>
                      <a:lnTo>
                        <a:pt x="239078" y="798196"/>
                      </a:lnTo>
                      <a:lnTo>
                        <a:pt x="277307" y="750642"/>
                      </a:lnTo>
                      <a:lnTo>
                        <a:pt x="277178" y="750571"/>
                      </a:lnTo>
                      <a:cubicBezTo>
                        <a:pt x="280036" y="746761"/>
                        <a:pt x="281941" y="743903"/>
                        <a:pt x="284798" y="740093"/>
                      </a:cubicBezTo>
                      <a:cubicBezTo>
                        <a:pt x="299086" y="719138"/>
                        <a:pt x="312420" y="698183"/>
                        <a:pt x="323850" y="676275"/>
                      </a:cubicBezTo>
                      <a:cubicBezTo>
                        <a:pt x="337185" y="650558"/>
                        <a:pt x="349567" y="623888"/>
                        <a:pt x="359092" y="597218"/>
                      </a:cubicBezTo>
                      <a:close/>
                      <a:moveTo>
                        <a:pt x="220980" y="0"/>
                      </a:moveTo>
                      <a:lnTo>
                        <a:pt x="481965" y="141922"/>
                      </a:lnTo>
                      <a:cubicBezTo>
                        <a:pt x="521970" y="163830"/>
                        <a:pt x="553403" y="187642"/>
                        <a:pt x="575310" y="214313"/>
                      </a:cubicBezTo>
                      <a:cubicBezTo>
                        <a:pt x="632460" y="281940"/>
                        <a:pt x="661035" y="379095"/>
                        <a:pt x="661035" y="504825"/>
                      </a:cubicBezTo>
                      <a:cubicBezTo>
                        <a:pt x="660083" y="588645"/>
                        <a:pt x="646748" y="666750"/>
                        <a:pt x="621030" y="739140"/>
                      </a:cubicBezTo>
                      <a:lnTo>
                        <a:pt x="360045" y="597218"/>
                      </a:lnTo>
                      <a:cubicBezTo>
                        <a:pt x="386715" y="524827"/>
                        <a:pt x="400050" y="446722"/>
                        <a:pt x="400050" y="362902"/>
                      </a:cubicBezTo>
                      <a:cubicBezTo>
                        <a:pt x="400050" y="237172"/>
                        <a:pt x="371475" y="140970"/>
                        <a:pt x="314325" y="72390"/>
                      </a:cubicBezTo>
                      <a:cubicBezTo>
                        <a:pt x="291465" y="45720"/>
                        <a:pt x="260985" y="20955"/>
                        <a:pt x="220980" y="0"/>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6E10B06-9365-4B69-A9B2-58D853DD4805}"/>
                    </a:ext>
                  </a:extLst>
                </p:cNvPr>
                <p:cNvSpPr/>
                <p:nvPr/>
              </p:nvSpPr>
              <p:spPr>
                <a:xfrm>
                  <a:off x="2967026" y="3229268"/>
                  <a:ext cx="673417" cy="247650"/>
                </a:xfrm>
                <a:custGeom>
                  <a:avLst/>
                  <a:gdLst>
                    <a:gd name="connsiteX0" fmla="*/ 261937 w 673417"/>
                    <a:gd name="connsiteY0" fmla="*/ 45720 h 247650"/>
                    <a:gd name="connsiteX1" fmla="*/ 288607 w 673417"/>
                    <a:gd name="connsiteY1" fmla="*/ 53340 h 247650"/>
                    <a:gd name="connsiteX2" fmla="*/ 387667 w 673417"/>
                    <a:gd name="connsiteY2" fmla="*/ 93345 h 247650"/>
                    <a:gd name="connsiteX3" fmla="*/ 412432 w 673417"/>
                    <a:gd name="connsiteY3" fmla="*/ 105728 h 247650"/>
                    <a:gd name="connsiteX4" fmla="*/ 673417 w 673417"/>
                    <a:gd name="connsiteY4" fmla="*/ 247650 h 247650"/>
                    <a:gd name="connsiteX5" fmla="*/ 647700 w 673417"/>
                    <a:gd name="connsiteY5" fmla="*/ 235267 h 247650"/>
                    <a:gd name="connsiteX6" fmla="*/ 644991 w 673417"/>
                    <a:gd name="connsiteY6" fmla="*/ 233789 h 247650"/>
                    <a:gd name="connsiteX7" fmla="*/ 549592 w 673417"/>
                    <a:gd name="connsiteY7" fmla="*/ 195262 h 247650"/>
                    <a:gd name="connsiteX8" fmla="*/ 522922 w 673417"/>
                    <a:gd name="connsiteY8" fmla="*/ 186690 h 247650"/>
                    <a:gd name="connsiteX9" fmla="*/ 0 w 673417"/>
                    <a:gd name="connsiteY9" fmla="*/ 0 h 247650"/>
                    <a:gd name="connsiteX10" fmla="*/ 80010 w 673417"/>
                    <a:gd name="connsiteY10" fmla="*/ 11430 h 247650"/>
                    <a:gd name="connsiteX11" fmla="*/ 80421 w 673417"/>
                    <a:gd name="connsiteY11" fmla="*/ 11654 h 247650"/>
                    <a:gd name="connsiteX12" fmla="*/ 185499 w 673417"/>
                    <a:gd name="connsiteY12" fmla="*/ 28933 h 247650"/>
                    <a:gd name="connsiteX13" fmla="*/ 261937 w 673417"/>
                    <a:gd name="connsiteY13" fmla="*/ 45720 h 247650"/>
                    <a:gd name="connsiteX14" fmla="*/ 522922 w 673417"/>
                    <a:gd name="connsiteY14" fmla="*/ 187643 h 247650"/>
                    <a:gd name="connsiteX15" fmla="*/ 340042 w 673417"/>
                    <a:gd name="connsiteY15" fmla="*/ 153353 h 247650"/>
                    <a:gd name="connsiteX16" fmla="*/ 260985 w 673417"/>
                    <a:gd name="connsiteY16" fmla="*/ 141923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417" h="247650">
                      <a:moveTo>
                        <a:pt x="261937" y="45720"/>
                      </a:moveTo>
                      <a:cubicBezTo>
                        <a:pt x="271462" y="48578"/>
                        <a:pt x="280987" y="50483"/>
                        <a:pt x="288607" y="53340"/>
                      </a:cubicBezTo>
                      <a:cubicBezTo>
                        <a:pt x="323850" y="64770"/>
                        <a:pt x="357187" y="79058"/>
                        <a:pt x="387667" y="93345"/>
                      </a:cubicBezTo>
                      <a:cubicBezTo>
                        <a:pt x="396240" y="97155"/>
                        <a:pt x="404812" y="101917"/>
                        <a:pt x="412432" y="105728"/>
                      </a:cubicBezTo>
                      <a:lnTo>
                        <a:pt x="673417" y="247650"/>
                      </a:lnTo>
                      <a:cubicBezTo>
                        <a:pt x="664845" y="243840"/>
                        <a:pt x="656272" y="239078"/>
                        <a:pt x="647700" y="235267"/>
                      </a:cubicBezTo>
                      <a:lnTo>
                        <a:pt x="644991" y="233789"/>
                      </a:lnTo>
                      <a:lnTo>
                        <a:pt x="549592" y="195262"/>
                      </a:lnTo>
                      <a:cubicBezTo>
                        <a:pt x="541972" y="192405"/>
                        <a:pt x="532447" y="189548"/>
                        <a:pt x="522922" y="186690"/>
                      </a:cubicBezTo>
                      <a:close/>
                      <a:moveTo>
                        <a:pt x="0" y="0"/>
                      </a:moveTo>
                      <a:lnTo>
                        <a:pt x="80010" y="11430"/>
                      </a:lnTo>
                      <a:lnTo>
                        <a:pt x="80421" y="11654"/>
                      </a:lnTo>
                      <a:lnTo>
                        <a:pt x="185499" y="28933"/>
                      </a:lnTo>
                      <a:cubicBezTo>
                        <a:pt x="215979" y="34528"/>
                        <a:pt x="241458" y="40005"/>
                        <a:pt x="261937" y="45720"/>
                      </a:cubicBezTo>
                      <a:lnTo>
                        <a:pt x="522922" y="187643"/>
                      </a:lnTo>
                      <a:cubicBezTo>
                        <a:pt x="481965" y="176213"/>
                        <a:pt x="421004" y="164783"/>
                        <a:pt x="340042" y="153353"/>
                      </a:cubicBezTo>
                      <a:lnTo>
                        <a:pt x="260985" y="141923"/>
                      </a:ln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8D2508CC-9580-4CDC-B945-0527D9CD8BCF}"/>
                    </a:ext>
                  </a:extLst>
                </p:cNvPr>
                <p:cNvSpPr/>
                <p:nvPr/>
              </p:nvSpPr>
              <p:spPr>
                <a:xfrm>
                  <a:off x="2707091" y="3532163"/>
                  <a:ext cx="257175" cy="1238250"/>
                </a:xfrm>
                <a:custGeom>
                  <a:avLst/>
                  <a:gdLst>
                    <a:gd name="connsiteX0" fmla="*/ 260985 w 257175"/>
                    <a:gd name="connsiteY0" fmla="*/ 1244918 h 1238250"/>
                    <a:gd name="connsiteX1" fmla="*/ 0 w 257175"/>
                    <a:gd name="connsiteY1" fmla="*/ 1102995 h 1238250"/>
                    <a:gd name="connsiteX2" fmla="*/ 1905 w 257175"/>
                    <a:gd name="connsiteY2" fmla="*/ 0 h 1238250"/>
                    <a:gd name="connsiteX3" fmla="*/ 262890 w 257175"/>
                    <a:gd name="connsiteY3" fmla="*/ 141922 h 1238250"/>
                  </a:gdLst>
                  <a:ahLst/>
                  <a:cxnLst>
                    <a:cxn ang="0">
                      <a:pos x="connsiteX0" y="connsiteY0"/>
                    </a:cxn>
                    <a:cxn ang="0">
                      <a:pos x="connsiteX1" y="connsiteY1"/>
                    </a:cxn>
                    <a:cxn ang="0">
                      <a:pos x="connsiteX2" y="connsiteY2"/>
                    </a:cxn>
                    <a:cxn ang="0">
                      <a:pos x="connsiteX3" y="connsiteY3"/>
                    </a:cxn>
                  </a:cxnLst>
                  <a:rect l="l" t="t" r="r" b="b"/>
                  <a:pathLst>
                    <a:path w="257175" h="1238250">
                      <a:moveTo>
                        <a:pt x="260985" y="1244918"/>
                      </a:moveTo>
                      <a:lnTo>
                        <a:pt x="0" y="1102995"/>
                      </a:lnTo>
                      <a:lnTo>
                        <a:pt x="1905" y="0"/>
                      </a:lnTo>
                      <a:lnTo>
                        <a:pt x="262890" y="141922"/>
                      </a:ln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A6B4527-6C1D-4E70-B70D-060BB6FDCE5C}"/>
                    </a:ext>
                  </a:extLst>
                </p:cNvPr>
                <p:cNvSpPr/>
                <p:nvPr/>
              </p:nvSpPr>
              <p:spPr>
                <a:xfrm>
                  <a:off x="3110832" y="2270955"/>
                  <a:ext cx="457201" cy="495301"/>
                </a:xfrm>
                <a:custGeom>
                  <a:avLst/>
                  <a:gdLst>
                    <a:gd name="connsiteX0" fmla="*/ 459105 w 457200"/>
                    <a:gd name="connsiteY0" fmla="*/ 500063 h 495300"/>
                    <a:gd name="connsiteX1" fmla="*/ 198120 w 457200"/>
                    <a:gd name="connsiteY1" fmla="*/ 358140 h 495300"/>
                    <a:gd name="connsiteX2" fmla="*/ 80963 w 457200"/>
                    <a:gd name="connsiteY2" fmla="*/ 62865 h 495300"/>
                    <a:gd name="connsiteX3" fmla="*/ 0 w 457200"/>
                    <a:gd name="connsiteY3" fmla="*/ 0 h 495300"/>
                    <a:gd name="connsiteX4" fmla="*/ 260985 w 457200"/>
                    <a:gd name="connsiteY4" fmla="*/ 141923 h 495300"/>
                    <a:gd name="connsiteX5" fmla="*/ 341948 w 457200"/>
                    <a:gd name="connsiteY5" fmla="*/ 204788 h 495300"/>
                    <a:gd name="connsiteX6" fmla="*/ 459105 w 457200"/>
                    <a:gd name="connsiteY6" fmla="*/ 50006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95300">
                      <a:moveTo>
                        <a:pt x="459105" y="500063"/>
                      </a:moveTo>
                      <a:lnTo>
                        <a:pt x="198120" y="358140"/>
                      </a:lnTo>
                      <a:cubicBezTo>
                        <a:pt x="179070" y="224790"/>
                        <a:pt x="140017" y="126683"/>
                        <a:pt x="80963" y="62865"/>
                      </a:cubicBezTo>
                      <a:cubicBezTo>
                        <a:pt x="57150" y="38100"/>
                        <a:pt x="30480" y="17145"/>
                        <a:pt x="0" y="0"/>
                      </a:cubicBezTo>
                      <a:lnTo>
                        <a:pt x="260985" y="141923"/>
                      </a:lnTo>
                      <a:cubicBezTo>
                        <a:pt x="291465" y="158115"/>
                        <a:pt x="318135" y="179070"/>
                        <a:pt x="341948" y="204788"/>
                      </a:cubicBezTo>
                      <a:cubicBezTo>
                        <a:pt x="401955" y="268605"/>
                        <a:pt x="441008" y="366713"/>
                        <a:pt x="459105" y="500063"/>
                      </a:cubicBezTo>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BF6ECC9-4158-4E48-87FB-675A6F827C3F}"/>
                    </a:ext>
                  </a:extLst>
                </p:cNvPr>
                <p:cNvSpPr/>
                <p:nvPr/>
              </p:nvSpPr>
              <p:spPr>
                <a:xfrm>
                  <a:off x="2541356" y="3138780"/>
                  <a:ext cx="428625" cy="200026"/>
                </a:xfrm>
                <a:custGeom>
                  <a:avLst/>
                  <a:gdLst>
                    <a:gd name="connsiteX0" fmla="*/ 0 w 428625"/>
                    <a:gd name="connsiteY0" fmla="*/ 0 h 200026"/>
                    <a:gd name="connsiteX1" fmla="*/ 17145 w 428625"/>
                    <a:gd name="connsiteY1" fmla="*/ 8573 h 200026"/>
                    <a:gd name="connsiteX2" fmla="*/ 109538 w 428625"/>
                    <a:gd name="connsiteY2" fmla="*/ 44768 h 200026"/>
                    <a:gd name="connsiteX3" fmla="*/ 370023 w 428625"/>
                    <a:gd name="connsiteY3" fmla="*/ 186418 h 200026"/>
                    <a:gd name="connsiteX4" fmla="*/ 110490 w 428625"/>
                    <a:gd name="connsiteY4" fmla="*/ 44768 h 200026"/>
                    <a:gd name="connsiteX5" fmla="*/ 168592 w 428625"/>
                    <a:gd name="connsiteY5" fmla="*/ 59056 h 200026"/>
                    <a:gd name="connsiteX6" fmla="*/ 428625 w 428625"/>
                    <a:gd name="connsiteY6" fmla="*/ 200026 h 200026"/>
                    <a:gd name="connsiteX7" fmla="*/ 370523 w 428625"/>
                    <a:gd name="connsiteY7" fmla="*/ 186691 h 200026"/>
                    <a:gd name="connsiteX8" fmla="*/ 370517 w 428625"/>
                    <a:gd name="connsiteY8" fmla="*/ 186688 h 200026"/>
                    <a:gd name="connsiteX9" fmla="*/ 278130 w 428625"/>
                    <a:gd name="connsiteY9" fmla="*/ 150495 h 200026"/>
                    <a:gd name="connsiteX10" fmla="*/ 260985 w 428625"/>
                    <a:gd name="connsiteY10" fmla="*/ 141923 h 2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200026">
                      <a:moveTo>
                        <a:pt x="0" y="0"/>
                      </a:moveTo>
                      <a:cubicBezTo>
                        <a:pt x="5715" y="2858"/>
                        <a:pt x="11430" y="5715"/>
                        <a:pt x="17145" y="8573"/>
                      </a:cubicBezTo>
                      <a:cubicBezTo>
                        <a:pt x="44767" y="21908"/>
                        <a:pt x="75248" y="34290"/>
                        <a:pt x="109538" y="44768"/>
                      </a:cubicBezTo>
                      <a:lnTo>
                        <a:pt x="370023" y="186418"/>
                      </a:lnTo>
                      <a:lnTo>
                        <a:pt x="110490" y="44768"/>
                      </a:lnTo>
                      <a:lnTo>
                        <a:pt x="168592" y="59056"/>
                      </a:lnTo>
                      <a:lnTo>
                        <a:pt x="428625" y="200026"/>
                      </a:lnTo>
                      <a:lnTo>
                        <a:pt x="370523" y="186691"/>
                      </a:lnTo>
                      <a:lnTo>
                        <a:pt x="370517" y="186688"/>
                      </a:lnTo>
                      <a:lnTo>
                        <a:pt x="278130" y="150495"/>
                      </a:lnTo>
                      <a:cubicBezTo>
                        <a:pt x="272415" y="147638"/>
                        <a:pt x="266700" y="144780"/>
                        <a:pt x="260985" y="141923"/>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EF0C6BF0-8D21-43BB-A8C3-ADC1E2594500}"/>
                    </a:ext>
                  </a:extLst>
                </p:cNvPr>
                <p:cNvSpPr/>
                <p:nvPr/>
              </p:nvSpPr>
              <p:spPr>
                <a:xfrm>
                  <a:off x="2969883" y="1938632"/>
                  <a:ext cx="618767" cy="219303"/>
                </a:xfrm>
                <a:custGeom>
                  <a:avLst/>
                  <a:gdLst>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236092 w 603786"/>
                    <a:gd name="connsiteY8" fmla="*/ 34757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0" fmla="*/ 323751 w 603786"/>
                    <a:gd name="connsiteY0" fmla="*/ 66771 h 218219"/>
                    <a:gd name="connsiteX1" fmla="*/ 342801 w 603786"/>
                    <a:gd name="connsiteY1" fmla="*/ 76296 h 218219"/>
                    <a:gd name="connsiteX2" fmla="*/ 603786 w 603786"/>
                    <a:gd name="connsiteY2" fmla="*/ 218219 h 218219"/>
                    <a:gd name="connsiteX3" fmla="*/ 584736 w 603786"/>
                    <a:gd name="connsiteY3" fmla="*/ 208694 h 218219"/>
                    <a:gd name="connsiteX4" fmla="*/ 323751 w 603786"/>
                    <a:gd name="connsiteY4" fmla="*/ 66771 h 218219"/>
                    <a:gd name="connsiteX5" fmla="*/ 0 w 603786"/>
                    <a:gd name="connsiteY5" fmla="*/ 0 h 218219"/>
                    <a:gd name="connsiteX6" fmla="*/ 100965 w 603786"/>
                    <a:gd name="connsiteY6" fmla="*/ 2857 h 218219"/>
                    <a:gd name="connsiteX7" fmla="*/ 102772 w 603786"/>
                    <a:gd name="connsiteY7" fmla="*/ 3833 h 218219"/>
                    <a:gd name="connsiteX8" fmla="*/ 214213 w 603786"/>
                    <a:gd name="connsiteY8" fmla="*/ 22860 h 218219"/>
                    <a:gd name="connsiteX9" fmla="*/ 323751 w 603786"/>
                    <a:gd name="connsiteY9" fmla="*/ 66772 h 218219"/>
                    <a:gd name="connsiteX10" fmla="*/ 584736 w 603786"/>
                    <a:gd name="connsiteY10" fmla="*/ 208695 h 218219"/>
                    <a:gd name="connsiteX11" fmla="*/ 475198 w 603786"/>
                    <a:gd name="connsiteY11" fmla="*/ 168690 h 218219"/>
                    <a:gd name="connsiteX12" fmla="*/ 464489 w 603786"/>
                    <a:gd name="connsiteY12" fmla="*/ 162866 h 218219"/>
                    <a:gd name="connsiteX13" fmla="*/ 358041 w 603786"/>
                    <a:gd name="connsiteY13" fmla="*/ 143827 h 218219"/>
                    <a:gd name="connsiteX14" fmla="*/ 357901 w 603786"/>
                    <a:gd name="connsiteY14" fmla="*/ 143751 h 218219"/>
                    <a:gd name="connsiteX15" fmla="*/ 260033 w 603786"/>
                    <a:gd name="connsiteY15" fmla="*/ 141922 h 218219"/>
                    <a:gd name="connsiteX16" fmla="*/ 0 w 603786"/>
                    <a:gd name="connsiteY16" fmla="*/ 0 h 218219"/>
                    <a:gd name="connsiteX0" fmla="*/ 323751 w 603786"/>
                    <a:gd name="connsiteY0" fmla="*/ 66771 h 218219"/>
                    <a:gd name="connsiteX1" fmla="*/ 603786 w 603786"/>
                    <a:gd name="connsiteY1" fmla="*/ 218219 h 218219"/>
                    <a:gd name="connsiteX2" fmla="*/ 584736 w 603786"/>
                    <a:gd name="connsiteY2" fmla="*/ 208694 h 218219"/>
                    <a:gd name="connsiteX3" fmla="*/ 323751 w 603786"/>
                    <a:gd name="connsiteY3" fmla="*/ 66771 h 218219"/>
                    <a:gd name="connsiteX4" fmla="*/ 0 w 603786"/>
                    <a:gd name="connsiteY4" fmla="*/ 0 h 218219"/>
                    <a:gd name="connsiteX5" fmla="*/ 100965 w 603786"/>
                    <a:gd name="connsiteY5" fmla="*/ 2857 h 218219"/>
                    <a:gd name="connsiteX6" fmla="*/ 102772 w 603786"/>
                    <a:gd name="connsiteY6" fmla="*/ 3833 h 218219"/>
                    <a:gd name="connsiteX7" fmla="*/ 214213 w 603786"/>
                    <a:gd name="connsiteY7" fmla="*/ 22860 h 218219"/>
                    <a:gd name="connsiteX8" fmla="*/ 323751 w 603786"/>
                    <a:gd name="connsiteY8" fmla="*/ 66772 h 218219"/>
                    <a:gd name="connsiteX9" fmla="*/ 584736 w 603786"/>
                    <a:gd name="connsiteY9" fmla="*/ 208695 h 218219"/>
                    <a:gd name="connsiteX10" fmla="*/ 475198 w 603786"/>
                    <a:gd name="connsiteY10" fmla="*/ 168690 h 218219"/>
                    <a:gd name="connsiteX11" fmla="*/ 464489 w 603786"/>
                    <a:gd name="connsiteY11" fmla="*/ 162866 h 218219"/>
                    <a:gd name="connsiteX12" fmla="*/ 358041 w 603786"/>
                    <a:gd name="connsiteY12" fmla="*/ 143827 h 218219"/>
                    <a:gd name="connsiteX13" fmla="*/ 357901 w 603786"/>
                    <a:gd name="connsiteY13" fmla="*/ 143751 h 218219"/>
                    <a:gd name="connsiteX14" fmla="*/ 260033 w 603786"/>
                    <a:gd name="connsiteY14" fmla="*/ 141922 h 218219"/>
                    <a:gd name="connsiteX15" fmla="*/ 0 w 603786"/>
                    <a:gd name="connsiteY15" fmla="*/ 0 h 218219"/>
                    <a:gd name="connsiteX0" fmla="*/ 323751 w 584736"/>
                    <a:gd name="connsiteY0" fmla="*/ 66771 h 208695"/>
                    <a:gd name="connsiteX1" fmla="*/ 584736 w 584736"/>
                    <a:gd name="connsiteY1" fmla="*/ 208694 h 208695"/>
                    <a:gd name="connsiteX2" fmla="*/ 323751 w 584736"/>
                    <a:gd name="connsiteY2" fmla="*/ 66771 h 208695"/>
                    <a:gd name="connsiteX3" fmla="*/ 0 w 584736"/>
                    <a:gd name="connsiteY3" fmla="*/ 0 h 208695"/>
                    <a:gd name="connsiteX4" fmla="*/ 100965 w 584736"/>
                    <a:gd name="connsiteY4" fmla="*/ 2857 h 208695"/>
                    <a:gd name="connsiteX5" fmla="*/ 102772 w 584736"/>
                    <a:gd name="connsiteY5" fmla="*/ 3833 h 208695"/>
                    <a:gd name="connsiteX6" fmla="*/ 214213 w 584736"/>
                    <a:gd name="connsiteY6" fmla="*/ 22860 h 208695"/>
                    <a:gd name="connsiteX7" fmla="*/ 323751 w 584736"/>
                    <a:gd name="connsiteY7" fmla="*/ 66772 h 208695"/>
                    <a:gd name="connsiteX8" fmla="*/ 584736 w 584736"/>
                    <a:gd name="connsiteY8" fmla="*/ 208695 h 208695"/>
                    <a:gd name="connsiteX9" fmla="*/ 475198 w 584736"/>
                    <a:gd name="connsiteY9" fmla="*/ 168690 h 208695"/>
                    <a:gd name="connsiteX10" fmla="*/ 464489 w 584736"/>
                    <a:gd name="connsiteY10" fmla="*/ 162866 h 208695"/>
                    <a:gd name="connsiteX11" fmla="*/ 358041 w 584736"/>
                    <a:gd name="connsiteY11" fmla="*/ 143827 h 208695"/>
                    <a:gd name="connsiteX12" fmla="*/ 357901 w 584736"/>
                    <a:gd name="connsiteY12" fmla="*/ 143751 h 208695"/>
                    <a:gd name="connsiteX13" fmla="*/ 260033 w 584736"/>
                    <a:gd name="connsiteY13" fmla="*/ 141922 h 208695"/>
                    <a:gd name="connsiteX14" fmla="*/ 0 w 584736"/>
                    <a:gd name="connsiteY14" fmla="*/ 0 h 208695"/>
                    <a:gd name="connsiteX0" fmla="*/ 323751 w 615997"/>
                    <a:gd name="connsiteY0" fmla="*/ 66771 h 216510"/>
                    <a:gd name="connsiteX1" fmla="*/ 584736 w 615997"/>
                    <a:gd name="connsiteY1" fmla="*/ 208694 h 216510"/>
                    <a:gd name="connsiteX2" fmla="*/ 323751 w 615997"/>
                    <a:gd name="connsiteY2" fmla="*/ 66771 h 216510"/>
                    <a:gd name="connsiteX3" fmla="*/ 0 w 615997"/>
                    <a:gd name="connsiteY3" fmla="*/ 0 h 216510"/>
                    <a:gd name="connsiteX4" fmla="*/ 100965 w 615997"/>
                    <a:gd name="connsiteY4" fmla="*/ 2857 h 216510"/>
                    <a:gd name="connsiteX5" fmla="*/ 102772 w 615997"/>
                    <a:gd name="connsiteY5" fmla="*/ 3833 h 216510"/>
                    <a:gd name="connsiteX6" fmla="*/ 214213 w 615997"/>
                    <a:gd name="connsiteY6" fmla="*/ 22860 h 216510"/>
                    <a:gd name="connsiteX7" fmla="*/ 323751 w 615997"/>
                    <a:gd name="connsiteY7" fmla="*/ 66772 h 216510"/>
                    <a:gd name="connsiteX8" fmla="*/ 615997 w 615997"/>
                    <a:gd name="connsiteY8" fmla="*/ 216510 h 216510"/>
                    <a:gd name="connsiteX9" fmla="*/ 475198 w 615997"/>
                    <a:gd name="connsiteY9" fmla="*/ 168690 h 216510"/>
                    <a:gd name="connsiteX10" fmla="*/ 464489 w 615997"/>
                    <a:gd name="connsiteY10" fmla="*/ 162866 h 216510"/>
                    <a:gd name="connsiteX11" fmla="*/ 358041 w 615997"/>
                    <a:gd name="connsiteY11" fmla="*/ 143827 h 216510"/>
                    <a:gd name="connsiteX12" fmla="*/ 357901 w 615997"/>
                    <a:gd name="connsiteY12" fmla="*/ 143751 h 216510"/>
                    <a:gd name="connsiteX13" fmla="*/ 260033 w 615997"/>
                    <a:gd name="connsiteY13" fmla="*/ 141922 h 216510"/>
                    <a:gd name="connsiteX14" fmla="*/ 0 w 615997"/>
                    <a:gd name="connsiteY14" fmla="*/ 0 h 216510"/>
                    <a:gd name="connsiteX0" fmla="*/ 323751 w 618767"/>
                    <a:gd name="connsiteY0" fmla="*/ 66771 h 219303"/>
                    <a:gd name="connsiteX1" fmla="*/ 584736 w 618767"/>
                    <a:gd name="connsiteY1" fmla="*/ 208694 h 219303"/>
                    <a:gd name="connsiteX2" fmla="*/ 323751 w 618767"/>
                    <a:gd name="connsiteY2" fmla="*/ 66771 h 219303"/>
                    <a:gd name="connsiteX3" fmla="*/ 0 w 618767"/>
                    <a:gd name="connsiteY3" fmla="*/ 0 h 219303"/>
                    <a:gd name="connsiteX4" fmla="*/ 100965 w 618767"/>
                    <a:gd name="connsiteY4" fmla="*/ 2857 h 219303"/>
                    <a:gd name="connsiteX5" fmla="*/ 102772 w 618767"/>
                    <a:gd name="connsiteY5" fmla="*/ 3833 h 219303"/>
                    <a:gd name="connsiteX6" fmla="*/ 214213 w 618767"/>
                    <a:gd name="connsiteY6" fmla="*/ 22860 h 219303"/>
                    <a:gd name="connsiteX7" fmla="*/ 323751 w 618767"/>
                    <a:gd name="connsiteY7" fmla="*/ 66772 h 219303"/>
                    <a:gd name="connsiteX8" fmla="*/ 615997 w 618767"/>
                    <a:gd name="connsiteY8" fmla="*/ 216510 h 219303"/>
                    <a:gd name="connsiteX9" fmla="*/ 464489 w 618767"/>
                    <a:gd name="connsiteY9" fmla="*/ 162866 h 219303"/>
                    <a:gd name="connsiteX10" fmla="*/ 358041 w 618767"/>
                    <a:gd name="connsiteY10" fmla="*/ 143827 h 219303"/>
                    <a:gd name="connsiteX11" fmla="*/ 357901 w 618767"/>
                    <a:gd name="connsiteY11" fmla="*/ 143751 h 219303"/>
                    <a:gd name="connsiteX12" fmla="*/ 260033 w 618767"/>
                    <a:gd name="connsiteY12" fmla="*/ 141922 h 219303"/>
                    <a:gd name="connsiteX13" fmla="*/ 0 w 618767"/>
                    <a:gd name="connsiteY13" fmla="*/ 0 h 2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767" h="219303">
                      <a:moveTo>
                        <a:pt x="323751" y="66771"/>
                      </a:moveTo>
                      <a:lnTo>
                        <a:pt x="584736" y="208694"/>
                      </a:lnTo>
                      <a:lnTo>
                        <a:pt x="323751" y="66771"/>
                      </a:lnTo>
                      <a:close/>
                      <a:moveTo>
                        <a:pt x="0" y="0"/>
                      </a:moveTo>
                      <a:lnTo>
                        <a:pt x="100965" y="2857"/>
                      </a:lnTo>
                      <a:lnTo>
                        <a:pt x="102772" y="3833"/>
                      </a:lnTo>
                      <a:lnTo>
                        <a:pt x="214213" y="22860"/>
                      </a:lnTo>
                      <a:lnTo>
                        <a:pt x="323751" y="66772"/>
                      </a:lnTo>
                      <a:lnTo>
                        <a:pt x="615997" y="216510"/>
                      </a:lnTo>
                      <a:cubicBezTo>
                        <a:pt x="639453" y="232526"/>
                        <a:pt x="507482" y="174980"/>
                        <a:pt x="464489" y="162866"/>
                      </a:cubicBezTo>
                      <a:lnTo>
                        <a:pt x="358041" y="143827"/>
                      </a:lnTo>
                      <a:cubicBezTo>
                        <a:pt x="357994" y="143802"/>
                        <a:pt x="357948" y="143776"/>
                        <a:pt x="357901" y="143751"/>
                      </a:cubicBezTo>
                      <a:lnTo>
                        <a:pt x="260033" y="141922"/>
                      </a:lnTo>
                      <a:lnTo>
                        <a:pt x="0" y="0"/>
                      </a:ln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D793B9B-6AC8-4549-9ADB-1E3DF2E2FC47}"/>
                    </a:ext>
                  </a:extLst>
                </p:cNvPr>
                <p:cNvSpPr/>
                <p:nvPr/>
              </p:nvSpPr>
              <p:spPr>
                <a:xfrm>
                  <a:off x="2709948" y="2277720"/>
                  <a:ext cx="257175" cy="1066800"/>
                </a:xfrm>
                <a:custGeom>
                  <a:avLst/>
                  <a:gdLst>
                    <a:gd name="connsiteX0" fmla="*/ 260033 w 257175"/>
                    <a:gd name="connsiteY0" fmla="*/ 1070610 h 1066800"/>
                    <a:gd name="connsiteX1" fmla="*/ 0 w 257175"/>
                    <a:gd name="connsiteY1" fmla="*/ 929640 h 1066800"/>
                    <a:gd name="connsiteX2" fmla="*/ 1905 w 257175"/>
                    <a:gd name="connsiteY2" fmla="*/ 0 h 1066800"/>
                    <a:gd name="connsiteX3" fmla="*/ 261938 w 257175"/>
                    <a:gd name="connsiteY3" fmla="*/ 141922 h 1066800"/>
                  </a:gdLst>
                  <a:ahLst/>
                  <a:cxnLst>
                    <a:cxn ang="0">
                      <a:pos x="connsiteX0" y="connsiteY0"/>
                    </a:cxn>
                    <a:cxn ang="0">
                      <a:pos x="connsiteX1" y="connsiteY1"/>
                    </a:cxn>
                    <a:cxn ang="0">
                      <a:pos x="connsiteX2" y="connsiteY2"/>
                    </a:cxn>
                    <a:cxn ang="0">
                      <a:pos x="connsiteX3" y="connsiteY3"/>
                    </a:cxn>
                  </a:cxnLst>
                  <a:rect l="l" t="t" r="r" b="b"/>
                  <a:pathLst>
                    <a:path w="257175" h="1066800">
                      <a:moveTo>
                        <a:pt x="260033" y="1070610"/>
                      </a:moveTo>
                      <a:lnTo>
                        <a:pt x="0" y="929640"/>
                      </a:lnTo>
                      <a:lnTo>
                        <a:pt x="1905" y="0"/>
                      </a:lnTo>
                      <a:lnTo>
                        <a:pt x="261938" y="141922"/>
                      </a:ln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4CEC876C-6B44-4AFA-B48D-6DFA5BCE9067}"/>
                    </a:ext>
                  </a:extLst>
                </p:cNvPr>
                <p:cNvSpPr/>
                <p:nvPr/>
              </p:nvSpPr>
              <p:spPr>
                <a:xfrm>
                  <a:off x="2708898" y="1774680"/>
                  <a:ext cx="521969" cy="178118"/>
                </a:xfrm>
                <a:custGeom>
                  <a:avLst/>
                  <a:gdLst>
                    <a:gd name="connsiteX0" fmla="*/ 230505 w 521970"/>
                    <a:gd name="connsiteY0" fmla="*/ 2858 h 178118"/>
                    <a:gd name="connsiteX1" fmla="*/ 490537 w 521970"/>
                    <a:gd name="connsiteY1" fmla="*/ 144781 h 178118"/>
                    <a:gd name="connsiteX2" fmla="*/ 302895 w 521970"/>
                    <a:gd name="connsiteY2" fmla="*/ 172403 h 178118"/>
                    <a:gd name="connsiteX3" fmla="*/ 260032 w 521970"/>
                    <a:gd name="connsiteY3" fmla="*/ 178118 h 178118"/>
                    <a:gd name="connsiteX4" fmla="*/ 0 w 521970"/>
                    <a:gd name="connsiteY4" fmla="*/ 37148 h 178118"/>
                    <a:gd name="connsiteX5" fmla="*/ 41910 w 521970"/>
                    <a:gd name="connsiteY5" fmla="*/ 30480 h 178118"/>
                    <a:gd name="connsiteX6" fmla="*/ 41912 w 521970"/>
                    <a:gd name="connsiteY6" fmla="*/ 30481 h 178118"/>
                    <a:gd name="connsiteX7" fmla="*/ 260985 w 521970"/>
                    <a:gd name="connsiteY7" fmla="*/ 0 h 178118"/>
                    <a:gd name="connsiteX8" fmla="*/ 521970 w 521970"/>
                    <a:gd name="connsiteY8" fmla="*/ 141923 h 178118"/>
                    <a:gd name="connsiteX9" fmla="*/ 490537 w 521970"/>
                    <a:gd name="connsiteY9" fmla="*/ 144780 h 178118"/>
                    <a:gd name="connsiteX10" fmla="*/ 230505 w 521970"/>
                    <a:gd name="connsiteY10" fmla="*/ 2858 h 17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970" h="178118">
                      <a:moveTo>
                        <a:pt x="230505" y="2858"/>
                      </a:moveTo>
                      <a:lnTo>
                        <a:pt x="490537" y="144781"/>
                      </a:lnTo>
                      <a:lnTo>
                        <a:pt x="302895" y="172403"/>
                      </a:lnTo>
                      <a:lnTo>
                        <a:pt x="260032" y="178118"/>
                      </a:lnTo>
                      <a:lnTo>
                        <a:pt x="0" y="37148"/>
                      </a:lnTo>
                      <a:lnTo>
                        <a:pt x="41910" y="30480"/>
                      </a:lnTo>
                      <a:lnTo>
                        <a:pt x="41912" y="30481"/>
                      </a:lnTo>
                      <a:close/>
                      <a:moveTo>
                        <a:pt x="260985" y="0"/>
                      </a:moveTo>
                      <a:lnTo>
                        <a:pt x="521970" y="141923"/>
                      </a:lnTo>
                      <a:lnTo>
                        <a:pt x="490537" y="144780"/>
                      </a:lnTo>
                      <a:lnTo>
                        <a:pt x="230505" y="2858"/>
                      </a:lnTo>
                      <a:close/>
                    </a:path>
                  </a:pathLst>
                </a:custGeom>
                <a:solidFill>
                  <a:schemeClr val="bg1">
                    <a:lumMod val="95000"/>
                  </a:schemeClr>
                </a:solidFill>
                <a:ln w="9525" cap="flat">
                  <a:noFill/>
                  <a:prstDash val="solid"/>
                  <a:miter/>
                </a:ln>
              </p:spPr>
              <p:txBody>
                <a:bodyPr rtlCol="0" anchor="ctr"/>
                <a:lstStyle/>
                <a:p>
                  <a:endParaRPr lang="en-US"/>
                </a:p>
              </p:txBody>
            </p:sp>
          </p:grpSp>
          <p:sp>
            <p:nvSpPr>
              <p:cNvPr id="137" name="Freeform: Shape 136">
                <a:extLst>
                  <a:ext uri="{FF2B5EF4-FFF2-40B4-BE49-F238E27FC236}">
                    <a16:creationId xmlns:a16="http://schemas.microsoft.com/office/drawing/2014/main" id="{D272DC14-6DAF-4A56-A5A6-221189C61401}"/>
                  </a:ext>
                </a:extLst>
              </p:cNvPr>
              <p:cNvSpPr/>
              <p:nvPr/>
            </p:nvSpPr>
            <p:spPr>
              <a:xfrm>
                <a:off x="12579689" y="4661548"/>
                <a:ext cx="730421" cy="1493305"/>
              </a:xfrm>
              <a:custGeom>
                <a:avLst/>
                <a:gdLst>
                  <a:gd name="connsiteX0" fmla="*/ 1669733 w 1714500"/>
                  <a:gd name="connsiteY0" fmla="*/ 1870710 h 3505200"/>
                  <a:gd name="connsiteX1" fmla="*/ 1720215 w 1714500"/>
                  <a:gd name="connsiteY1" fmla="*/ 2166938 h 3505200"/>
                  <a:gd name="connsiteX2" fmla="*/ 1507808 w 1714500"/>
                  <a:gd name="connsiteY2" fmla="*/ 2795588 h 3505200"/>
                  <a:gd name="connsiteX3" fmla="*/ 1121093 w 1714500"/>
                  <a:gd name="connsiteY3" fmla="*/ 3084195 h 3505200"/>
                  <a:gd name="connsiteX4" fmla="*/ 991553 w 1714500"/>
                  <a:gd name="connsiteY4" fmla="*/ 3120390 h 3505200"/>
                  <a:gd name="connsiteX5" fmla="*/ 990600 w 1714500"/>
                  <a:gd name="connsiteY5" fmla="*/ 3466148 h 3505200"/>
                  <a:gd name="connsiteX6" fmla="*/ 960120 w 1714500"/>
                  <a:gd name="connsiteY6" fmla="*/ 3470910 h 3505200"/>
                  <a:gd name="connsiteX7" fmla="*/ 772478 w 1714500"/>
                  <a:gd name="connsiteY7" fmla="*/ 3505200 h 3505200"/>
                  <a:gd name="connsiteX8" fmla="*/ 729615 w 1714500"/>
                  <a:gd name="connsiteY8" fmla="*/ 3503295 h 3505200"/>
                  <a:gd name="connsiteX9" fmla="*/ 730568 w 1714500"/>
                  <a:gd name="connsiteY9" fmla="*/ 3158490 h 3505200"/>
                  <a:gd name="connsiteX10" fmla="*/ 659130 w 1714500"/>
                  <a:gd name="connsiteY10" fmla="*/ 3156585 h 3505200"/>
                  <a:gd name="connsiteX11" fmla="*/ 383858 w 1714500"/>
                  <a:gd name="connsiteY11" fmla="*/ 3098483 h 3505200"/>
                  <a:gd name="connsiteX12" fmla="*/ 125730 w 1714500"/>
                  <a:gd name="connsiteY12" fmla="*/ 2865120 h 3505200"/>
                  <a:gd name="connsiteX13" fmla="*/ 0 w 1714500"/>
                  <a:gd name="connsiteY13" fmla="*/ 2427923 h 3505200"/>
                  <a:gd name="connsiteX14" fmla="*/ 320993 w 1714500"/>
                  <a:gd name="connsiteY14" fmla="*/ 2317433 h 3505200"/>
                  <a:gd name="connsiteX15" fmla="*/ 451485 w 1714500"/>
                  <a:gd name="connsiteY15" fmla="*/ 2707958 h 3505200"/>
                  <a:gd name="connsiteX16" fmla="*/ 682943 w 1714500"/>
                  <a:gd name="connsiteY16" fmla="*/ 2860358 h 3505200"/>
                  <a:gd name="connsiteX17" fmla="*/ 730568 w 1714500"/>
                  <a:gd name="connsiteY17" fmla="*/ 2864168 h 3505200"/>
                  <a:gd name="connsiteX18" fmla="*/ 732473 w 1714500"/>
                  <a:gd name="connsiteY18" fmla="*/ 1761173 h 3505200"/>
                  <a:gd name="connsiteX19" fmla="*/ 576263 w 1714500"/>
                  <a:gd name="connsiteY19" fmla="*/ 1735455 h 3505200"/>
                  <a:gd name="connsiteX20" fmla="*/ 372428 w 1714500"/>
                  <a:gd name="connsiteY20" fmla="*/ 1660208 h 3505200"/>
                  <a:gd name="connsiteX21" fmla="*/ 138113 w 1714500"/>
                  <a:gd name="connsiteY21" fmla="*/ 1438275 h 3505200"/>
                  <a:gd name="connsiteX22" fmla="*/ 56198 w 1714500"/>
                  <a:gd name="connsiteY22" fmla="*/ 1079183 h 3505200"/>
                  <a:gd name="connsiteX23" fmla="*/ 298133 w 1714500"/>
                  <a:gd name="connsiteY23" fmla="*/ 448628 h 3505200"/>
                  <a:gd name="connsiteX24" fmla="*/ 628650 w 1714500"/>
                  <a:gd name="connsiteY24" fmla="*/ 239077 h 3505200"/>
                  <a:gd name="connsiteX25" fmla="*/ 735330 w 1714500"/>
                  <a:gd name="connsiteY25" fmla="*/ 206693 h 3505200"/>
                  <a:gd name="connsiteX26" fmla="*/ 735330 w 1714500"/>
                  <a:gd name="connsiteY26" fmla="*/ 36195 h 3505200"/>
                  <a:gd name="connsiteX27" fmla="*/ 778193 w 1714500"/>
                  <a:gd name="connsiteY27" fmla="*/ 30480 h 3505200"/>
                  <a:gd name="connsiteX28" fmla="*/ 965835 w 1714500"/>
                  <a:gd name="connsiteY28" fmla="*/ 2858 h 3505200"/>
                  <a:gd name="connsiteX29" fmla="*/ 996315 w 1714500"/>
                  <a:gd name="connsiteY29" fmla="*/ 0 h 3505200"/>
                  <a:gd name="connsiteX30" fmla="*/ 996315 w 1714500"/>
                  <a:gd name="connsiteY30" fmla="*/ 168593 h 3505200"/>
                  <a:gd name="connsiteX31" fmla="*/ 1097280 w 1714500"/>
                  <a:gd name="connsiteY31" fmla="*/ 171450 h 3505200"/>
                  <a:gd name="connsiteX32" fmla="*/ 1406843 w 1714500"/>
                  <a:gd name="connsiteY32" fmla="*/ 282893 h 3505200"/>
                  <a:gd name="connsiteX33" fmla="*/ 1657350 w 1714500"/>
                  <a:gd name="connsiteY33" fmla="*/ 763905 h 3505200"/>
                  <a:gd name="connsiteX34" fmla="*/ 1326833 w 1714500"/>
                  <a:gd name="connsiteY34" fmla="*/ 863918 h 3505200"/>
                  <a:gd name="connsiteX35" fmla="*/ 1209675 w 1714500"/>
                  <a:gd name="connsiteY35" fmla="*/ 568643 h 3505200"/>
                  <a:gd name="connsiteX36" fmla="*/ 1038225 w 1714500"/>
                  <a:gd name="connsiteY36" fmla="*/ 471488 h 3505200"/>
                  <a:gd name="connsiteX37" fmla="*/ 995363 w 1714500"/>
                  <a:gd name="connsiteY37" fmla="*/ 464820 h 3505200"/>
                  <a:gd name="connsiteX38" fmla="*/ 993458 w 1714500"/>
                  <a:gd name="connsiteY38" fmla="*/ 1460183 h 3505200"/>
                  <a:gd name="connsiteX39" fmla="*/ 1073468 w 1714500"/>
                  <a:gd name="connsiteY39" fmla="*/ 1471613 h 3505200"/>
                  <a:gd name="connsiteX40" fmla="*/ 1282065 w 1714500"/>
                  <a:gd name="connsiteY40" fmla="*/ 1513523 h 3505200"/>
                  <a:gd name="connsiteX41" fmla="*/ 1524953 w 1714500"/>
                  <a:gd name="connsiteY41" fmla="*/ 1651635 h 3505200"/>
                  <a:gd name="connsiteX42" fmla="*/ 1669733 w 1714500"/>
                  <a:gd name="connsiteY42" fmla="*/ 1870710 h 3505200"/>
                  <a:gd name="connsiteX43" fmla="*/ 1268730 w 1714500"/>
                  <a:gd name="connsiteY43" fmla="*/ 2624138 h 3505200"/>
                  <a:gd name="connsiteX44" fmla="*/ 1390650 w 1714500"/>
                  <a:gd name="connsiteY44" fmla="*/ 2236470 h 3505200"/>
                  <a:gd name="connsiteX45" fmla="*/ 1304925 w 1714500"/>
                  <a:gd name="connsiteY45" fmla="*/ 1945958 h 3505200"/>
                  <a:gd name="connsiteX46" fmla="*/ 1080135 w 1714500"/>
                  <a:gd name="connsiteY46" fmla="*/ 1820228 h 3505200"/>
                  <a:gd name="connsiteX47" fmla="*/ 992505 w 1714500"/>
                  <a:gd name="connsiteY47" fmla="*/ 1798320 h 3505200"/>
                  <a:gd name="connsiteX48" fmla="*/ 990600 w 1714500"/>
                  <a:gd name="connsiteY48" fmla="*/ 2830830 h 3505200"/>
                  <a:gd name="connsiteX49" fmla="*/ 1048703 w 1714500"/>
                  <a:gd name="connsiteY49" fmla="*/ 2808923 h 3505200"/>
                  <a:gd name="connsiteX50" fmla="*/ 1268730 w 1714500"/>
                  <a:gd name="connsiteY50" fmla="*/ 2624138 h 3505200"/>
                  <a:gd name="connsiteX51" fmla="*/ 732473 w 1714500"/>
                  <a:gd name="connsiteY51" fmla="*/ 1425893 h 3505200"/>
                  <a:gd name="connsiteX52" fmla="*/ 734378 w 1714500"/>
                  <a:gd name="connsiteY52" fmla="*/ 497205 h 3505200"/>
                  <a:gd name="connsiteX53" fmla="*/ 688658 w 1714500"/>
                  <a:gd name="connsiteY53" fmla="*/ 514350 h 3505200"/>
                  <a:gd name="connsiteX54" fmla="*/ 482917 w 1714500"/>
                  <a:gd name="connsiteY54" fmla="*/ 682943 h 3505200"/>
                  <a:gd name="connsiteX55" fmla="*/ 375285 w 1714500"/>
                  <a:gd name="connsiteY55" fmla="*/ 1006793 h 3505200"/>
                  <a:gd name="connsiteX56" fmla="*/ 465773 w 1714500"/>
                  <a:gd name="connsiteY56" fmla="*/ 1289685 h 3505200"/>
                  <a:gd name="connsiteX57" fmla="*/ 674370 w 1714500"/>
                  <a:gd name="connsiteY57" fmla="*/ 1411605 h 3505200"/>
                  <a:gd name="connsiteX58" fmla="*/ 732473 w 1714500"/>
                  <a:gd name="connsiteY58" fmla="*/ 1425893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14500" h="3505200">
                    <a:moveTo>
                      <a:pt x="1669733" y="1870710"/>
                    </a:moveTo>
                    <a:cubicBezTo>
                      <a:pt x="1703070" y="1959293"/>
                      <a:pt x="1720215" y="2058353"/>
                      <a:pt x="1720215" y="2166938"/>
                    </a:cubicBezTo>
                    <a:cubicBezTo>
                      <a:pt x="1720215" y="2406015"/>
                      <a:pt x="1648778" y="2615565"/>
                      <a:pt x="1507808" y="2795588"/>
                    </a:cubicBezTo>
                    <a:cubicBezTo>
                      <a:pt x="1402080" y="2930843"/>
                      <a:pt x="1273493" y="3027045"/>
                      <a:pt x="1121093" y="3084195"/>
                    </a:cubicBezTo>
                    <a:lnTo>
                      <a:pt x="991553" y="3120390"/>
                    </a:lnTo>
                    <a:lnTo>
                      <a:pt x="990600" y="3466148"/>
                    </a:lnTo>
                    <a:lnTo>
                      <a:pt x="960120" y="3470910"/>
                    </a:lnTo>
                    <a:lnTo>
                      <a:pt x="772478" y="3505200"/>
                    </a:lnTo>
                    <a:lnTo>
                      <a:pt x="729615" y="3503295"/>
                    </a:lnTo>
                    <a:lnTo>
                      <a:pt x="730568" y="3158490"/>
                    </a:lnTo>
                    <a:lnTo>
                      <a:pt x="659130" y="3156585"/>
                    </a:lnTo>
                    <a:cubicBezTo>
                      <a:pt x="550545" y="3148965"/>
                      <a:pt x="459105" y="3129915"/>
                      <a:pt x="383858" y="3098483"/>
                    </a:cubicBezTo>
                    <a:cubicBezTo>
                      <a:pt x="283845" y="3056573"/>
                      <a:pt x="198120" y="2979420"/>
                      <a:pt x="125730" y="2865120"/>
                    </a:cubicBezTo>
                    <a:cubicBezTo>
                      <a:pt x="53340" y="2750820"/>
                      <a:pt x="11430" y="2606040"/>
                      <a:pt x="0" y="2427923"/>
                    </a:cubicBezTo>
                    <a:lnTo>
                      <a:pt x="320993" y="2317433"/>
                    </a:lnTo>
                    <a:cubicBezTo>
                      <a:pt x="345758" y="2499360"/>
                      <a:pt x="388620" y="2629853"/>
                      <a:pt x="451485" y="2707958"/>
                    </a:cubicBezTo>
                    <a:cubicBezTo>
                      <a:pt x="519113" y="2790825"/>
                      <a:pt x="596265" y="2841308"/>
                      <a:pt x="682943" y="2860358"/>
                    </a:cubicBezTo>
                    <a:lnTo>
                      <a:pt x="730568" y="2864168"/>
                    </a:lnTo>
                    <a:lnTo>
                      <a:pt x="732473" y="1761173"/>
                    </a:lnTo>
                    <a:lnTo>
                      <a:pt x="576263" y="1735455"/>
                    </a:lnTo>
                    <a:cubicBezTo>
                      <a:pt x="509588" y="1717358"/>
                      <a:pt x="441008" y="1692593"/>
                      <a:pt x="372428" y="1660208"/>
                    </a:cubicBezTo>
                    <a:cubicBezTo>
                      <a:pt x="270510" y="1612583"/>
                      <a:pt x="192405" y="1539240"/>
                      <a:pt x="138113" y="1438275"/>
                    </a:cubicBezTo>
                    <a:cubicBezTo>
                      <a:pt x="82868" y="1337310"/>
                      <a:pt x="56198" y="1217295"/>
                      <a:pt x="56198" y="1079183"/>
                    </a:cubicBezTo>
                    <a:cubicBezTo>
                      <a:pt x="56198" y="833438"/>
                      <a:pt x="137160" y="622935"/>
                      <a:pt x="298133" y="448628"/>
                    </a:cubicBezTo>
                    <a:cubicBezTo>
                      <a:pt x="379095" y="360998"/>
                      <a:pt x="488633" y="290513"/>
                      <a:pt x="628650" y="239077"/>
                    </a:cubicBezTo>
                    <a:lnTo>
                      <a:pt x="735330" y="206693"/>
                    </a:lnTo>
                    <a:lnTo>
                      <a:pt x="735330" y="36195"/>
                    </a:lnTo>
                    <a:lnTo>
                      <a:pt x="778193" y="30480"/>
                    </a:lnTo>
                    <a:lnTo>
                      <a:pt x="965835" y="2858"/>
                    </a:lnTo>
                    <a:lnTo>
                      <a:pt x="996315" y="0"/>
                    </a:lnTo>
                    <a:lnTo>
                      <a:pt x="996315" y="168593"/>
                    </a:lnTo>
                    <a:lnTo>
                      <a:pt x="1097280" y="171450"/>
                    </a:lnTo>
                    <a:cubicBezTo>
                      <a:pt x="1222058" y="182880"/>
                      <a:pt x="1324928" y="220027"/>
                      <a:pt x="1406843" y="282893"/>
                    </a:cubicBezTo>
                    <a:cubicBezTo>
                      <a:pt x="1545908" y="388620"/>
                      <a:pt x="1629728" y="548640"/>
                      <a:pt x="1657350" y="763905"/>
                    </a:cubicBezTo>
                    <a:lnTo>
                      <a:pt x="1326833" y="863918"/>
                    </a:lnTo>
                    <a:cubicBezTo>
                      <a:pt x="1307783" y="730568"/>
                      <a:pt x="1268730" y="632460"/>
                      <a:pt x="1209675" y="568643"/>
                    </a:cubicBezTo>
                    <a:cubicBezTo>
                      <a:pt x="1164908" y="521017"/>
                      <a:pt x="1107758" y="488633"/>
                      <a:pt x="1038225" y="471488"/>
                    </a:cubicBezTo>
                    <a:lnTo>
                      <a:pt x="995363" y="464820"/>
                    </a:lnTo>
                    <a:lnTo>
                      <a:pt x="993458" y="1460183"/>
                    </a:lnTo>
                    <a:lnTo>
                      <a:pt x="1073468" y="1471613"/>
                    </a:lnTo>
                    <a:cubicBezTo>
                      <a:pt x="1173480" y="1486853"/>
                      <a:pt x="1243013" y="1500188"/>
                      <a:pt x="1282065" y="1513523"/>
                    </a:cubicBezTo>
                    <a:cubicBezTo>
                      <a:pt x="1381125" y="1546860"/>
                      <a:pt x="1462088" y="1592580"/>
                      <a:pt x="1524953" y="1651635"/>
                    </a:cubicBezTo>
                    <a:cubicBezTo>
                      <a:pt x="1587818" y="1708785"/>
                      <a:pt x="1635443" y="1782128"/>
                      <a:pt x="1669733" y="1870710"/>
                    </a:cubicBezTo>
                    <a:close/>
                    <a:moveTo>
                      <a:pt x="1268730" y="2624138"/>
                    </a:moveTo>
                    <a:cubicBezTo>
                      <a:pt x="1349693" y="2512695"/>
                      <a:pt x="1390650" y="2384108"/>
                      <a:pt x="1390650" y="2236470"/>
                    </a:cubicBezTo>
                    <a:cubicBezTo>
                      <a:pt x="1390650" y="2110740"/>
                      <a:pt x="1362075" y="2014538"/>
                      <a:pt x="1304925" y="1945958"/>
                    </a:cubicBezTo>
                    <a:cubicBezTo>
                      <a:pt x="1262063" y="1894523"/>
                      <a:pt x="1186815" y="1852613"/>
                      <a:pt x="1080135" y="1820228"/>
                    </a:cubicBezTo>
                    <a:lnTo>
                      <a:pt x="992505" y="1798320"/>
                    </a:lnTo>
                    <a:lnTo>
                      <a:pt x="990600" y="2830830"/>
                    </a:lnTo>
                    <a:lnTo>
                      <a:pt x="1048703" y="2808923"/>
                    </a:lnTo>
                    <a:cubicBezTo>
                      <a:pt x="1135380" y="2768918"/>
                      <a:pt x="1207770" y="2707005"/>
                      <a:pt x="1268730" y="2624138"/>
                    </a:cubicBezTo>
                    <a:moveTo>
                      <a:pt x="732473" y="1425893"/>
                    </a:moveTo>
                    <a:lnTo>
                      <a:pt x="734378" y="497205"/>
                    </a:lnTo>
                    <a:lnTo>
                      <a:pt x="688658" y="514350"/>
                    </a:lnTo>
                    <a:cubicBezTo>
                      <a:pt x="604838" y="554355"/>
                      <a:pt x="537210" y="609600"/>
                      <a:pt x="482917" y="682943"/>
                    </a:cubicBezTo>
                    <a:cubicBezTo>
                      <a:pt x="411480" y="780098"/>
                      <a:pt x="375285" y="887730"/>
                      <a:pt x="375285" y="1006793"/>
                    </a:cubicBezTo>
                    <a:cubicBezTo>
                      <a:pt x="375285" y="1124903"/>
                      <a:pt x="405765" y="1219200"/>
                      <a:pt x="465773" y="1289685"/>
                    </a:cubicBezTo>
                    <a:cubicBezTo>
                      <a:pt x="511492" y="1343025"/>
                      <a:pt x="581025" y="1383030"/>
                      <a:pt x="674370" y="1411605"/>
                    </a:cubicBezTo>
                    <a:lnTo>
                      <a:pt x="732473" y="1425893"/>
                    </a:lnTo>
                  </a:path>
                </a:pathLst>
              </a:custGeom>
              <a:solidFill>
                <a:schemeClr val="bg1">
                  <a:lumMod val="95000"/>
                </a:schemeClr>
              </a:solidFill>
              <a:ln w="9525" cap="flat">
                <a:noFill/>
                <a:prstDash val="solid"/>
                <a:miter/>
              </a:ln>
            </p:spPr>
            <p:txBody>
              <a:bodyPr rtlCol="0" anchor="ctr"/>
              <a:lstStyle/>
              <a:p>
                <a:endParaRPr lang="en-US"/>
              </a:p>
            </p:txBody>
          </p:sp>
          <p:grpSp>
            <p:nvGrpSpPr>
              <p:cNvPr id="138" name="Group 137">
                <a:extLst>
                  <a:ext uri="{FF2B5EF4-FFF2-40B4-BE49-F238E27FC236}">
                    <a16:creationId xmlns:a16="http://schemas.microsoft.com/office/drawing/2014/main" id="{7901E2D7-C583-4CE2-8F51-5C524CC1CAA9}"/>
                  </a:ext>
                </a:extLst>
              </p:cNvPr>
              <p:cNvGrpSpPr/>
              <p:nvPr/>
            </p:nvGrpSpPr>
            <p:grpSpPr>
              <a:xfrm>
                <a:off x="12470968" y="4620148"/>
                <a:ext cx="435759" cy="1352099"/>
                <a:chOff x="1968987" y="1811829"/>
                <a:chExt cx="1022846" cy="3173751"/>
              </a:xfrm>
              <a:solidFill>
                <a:schemeClr val="bg1"/>
              </a:solidFill>
            </p:grpSpPr>
            <p:sp>
              <p:nvSpPr>
                <p:cNvPr id="139" name="Freeform: Shape 138">
                  <a:extLst>
                    <a:ext uri="{FF2B5EF4-FFF2-40B4-BE49-F238E27FC236}">
                      <a16:creationId xmlns:a16="http://schemas.microsoft.com/office/drawing/2014/main" id="{E6067227-37CF-4C14-B006-6E00ABFD280C}"/>
                    </a:ext>
                  </a:extLst>
                </p:cNvPr>
                <p:cNvSpPr/>
                <p:nvPr/>
              </p:nvSpPr>
              <p:spPr>
                <a:xfrm>
                  <a:off x="1975571" y="4195005"/>
                  <a:ext cx="600075" cy="790575"/>
                </a:xfrm>
                <a:custGeom>
                  <a:avLst/>
                  <a:gdLst>
                    <a:gd name="connsiteX0" fmla="*/ 601980 w 600075"/>
                    <a:gd name="connsiteY0" fmla="*/ 791528 h 790575"/>
                    <a:gd name="connsiteX1" fmla="*/ 340995 w 600075"/>
                    <a:gd name="connsiteY1" fmla="*/ 649605 h 790575"/>
                    <a:gd name="connsiteX2" fmla="*/ 125730 w 600075"/>
                    <a:gd name="connsiteY2" fmla="*/ 437197 h 790575"/>
                    <a:gd name="connsiteX3" fmla="*/ 0 w 600075"/>
                    <a:gd name="connsiteY3" fmla="*/ 0 h 790575"/>
                    <a:gd name="connsiteX4" fmla="*/ 260985 w 600075"/>
                    <a:gd name="connsiteY4" fmla="*/ 141922 h 790575"/>
                    <a:gd name="connsiteX5" fmla="*/ 386715 w 600075"/>
                    <a:gd name="connsiteY5" fmla="*/ 579120 h 790575"/>
                    <a:gd name="connsiteX6" fmla="*/ 601980 w 600075"/>
                    <a:gd name="connsiteY6" fmla="*/ 791528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790575">
                      <a:moveTo>
                        <a:pt x="601980" y="791528"/>
                      </a:moveTo>
                      <a:lnTo>
                        <a:pt x="340995" y="649605"/>
                      </a:lnTo>
                      <a:cubicBezTo>
                        <a:pt x="259080" y="604838"/>
                        <a:pt x="187643" y="534353"/>
                        <a:pt x="125730" y="437197"/>
                      </a:cubicBezTo>
                      <a:cubicBezTo>
                        <a:pt x="53340" y="323850"/>
                        <a:pt x="11430" y="178118"/>
                        <a:pt x="0" y="0"/>
                      </a:cubicBezTo>
                      <a:lnTo>
                        <a:pt x="260985" y="141922"/>
                      </a:lnTo>
                      <a:cubicBezTo>
                        <a:pt x="272415" y="319088"/>
                        <a:pt x="314325" y="464820"/>
                        <a:pt x="386715" y="579120"/>
                      </a:cubicBezTo>
                      <a:cubicBezTo>
                        <a:pt x="448628" y="676275"/>
                        <a:pt x="520065" y="747713"/>
                        <a:pt x="601980" y="791528"/>
                      </a:cubicBezTo>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E5BB590-239F-4213-8DC4-103945DFEB36}"/>
                    </a:ext>
                  </a:extLst>
                </p:cNvPr>
                <p:cNvSpPr/>
                <p:nvPr/>
              </p:nvSpPr>
              <p:spPr>
                <a:xfrm>
                  <a:off x="1968987" y="4089376"/>
                  <a:ext cx="581026" cy="247649"/>
                </a:xfrm>
                <a:custGeom>
                  <a:avLst/>
                  <a:gdLst>
                    <a:gd name="connsiteX0" fmla="*/ 260985 w 581025"/>
                    <a:gd name="connsiteY0" fmla="*/ 251460 h 247650"/>
                    <a:gd name="connsiteX1" fmla="*/ 0 w 581025"/>
                    <a:gd name="connsiteY1" fmla="*/ 109538 h 247650"/>
                    <a:gd name="connsiteX2" fmla="*/ 320993 w 581025"/>
                    <a:gd name="connsiteY2" fmla="*/ 0 h 247650"/>
                    <a:gd name="connsiteX3" fmla="*/ 581978 w 581025"/>
                    <a:gd name="connsiteY3" fmla="*/ 140970 h 247650"/>
                  </a:gdLst>
                  <a:ahLst/>
                  <a:cxnLst>
                    <a:cxn ang="0">
                      <a:pos x="connsiteX0" y="connsiteY0"/>
                    </a:cxn>
                    <a:cxn ang="0">
                      <a:pos x="connsiteX1" y="connsiteY1"/>
                    </a:cxn>
                    <a:cxn ang="0">
                      <a:pos x="connsiteX2" y="connsiteY2"/>
                    </a:cxn>
                    <a:cxn ang="0">
                      <a:pos x="connsiteX3" y="connsiteY3"/>
                    </a:cxn>
                  </a:cxnLst>
                  <a:rect l="l" t="t" r="r" b="b"/>
                  <a:pathLst>
                    <a:path w="581025" h="247650">
                      <a:moveTo>
                        <a:pt x="260985" y="251460"/>
                      </a:moveTo>
                      <a:lnTo>
                        <a:pt x="0" y="109538"/>
                      </a:lnTo>
                      <a:lnTo>
                        <a:pt x="320993" y="0"/>
                      </a:lnTo>
                      <a:lnTo>
                        <a:pt x="581978" y="140970"/>
                      </a:ln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7137044-11D7-4101-800A-6BE9664CBF25}"/>
                    </a:ext>
                  </a:extLst>
                </p:cNvPr>
                <p:cNvSpPr/>
                <p:nvPr/>
              </p:nvSpPr>
              <p:spPr>
                <a:xfrm>
                  <a:off x="2051714" y="1973775"/>
                  <a:ext cx="940119" cy="1580196"/>
                </a:xfrm>
                <a:custGeom>
                  <a:avLst/>
                  <a:gdLst>
                    <a:gd name="connsiteX0" fmla="*/ 812750 w 940118"/>
                    <a:gd name="connsiteY0" fmla="*/ 163017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833438 w 940118"/>
                    <a:gd name="connsiteY5" fmla="*/ 174308 h 1580197"/>
                    <a:gd name="connsiteX6" fmla="*/ 833437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592976 w 940118"/>
                    <a:gd name="connsiteY10" fmla="*/ 268101 h 1580197"/>
                    <a:gd name="connsiteX11" fmla="*/ 592932 w 940118"/>
                    <a:gd name="connsiteY11" fmla="*/ 268132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55232 w 940118"/>
                    <a:gd name="connsiteY17" fmla="*/ 380990 h 1580197"/>
                    <a:gd name="connsiteX18" fmla="*/ 454648 w 940118"/>
                    <a:gd name="connsiteY18" fmla="*/ 381569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390818 w 940118"/>
                    <a:gd name="connsiteY22" fmla="*/ 466419 h 1580197"/>
                    <a:gd name="connsiteX23" fmla="*/ 422910 w 940118"/>
                    <a:gd name="connsiteY23" fmla="*/ 483870 h 1580197"/>
                    <a:gd name="connsiteX24" fmla="*/ 367665 w 940118"/>
                    <a:gd name="connsiteY24" fmla="*/ 572453 h 1580197"/>
                    <a:gd name="connsiteX25" fmla="*/ 368618 w 940118"/>
                    <a:gd name="connsiteY25" fmla="*/ 573405 h 1580197"/>
                    <a:gd name="connsiteX26" fmla="*/ 317183 w 940118"/>
                    <a:gd name="connsiteY26" fmla="*/ 684847 h 1580197"/>
                    <a:gd name="connsiteX27" fmla="*/ 305241 w 940118"/>
                    <a:gd name="connsiteY27" fmla="*/ 678329 h 1580197"/>
                    <a:gd name="connsiteX28" fmla="*/ 305235 w 940118"/>
                    <a:gd name="connsiteY28" fmla="*/ 678350 h 1580197"/>
                    <a:gd name="connsiteX29" fmla="*/ 317183 w 940118"/>
                    <a:gd name="connsiteY29" fmla="*/ 684847 h 1580197"/>
                    <a:gd name="connsiteX30" fmla="*/ 260985 w 940118"/>
                    <a:gd name="connsiteY30" fmla="*/ 1014413 h 1580197"/>
                    <a:gd name="connsiteX31" fmla="*/ 342900 w 940118"/>
                    <a:gd name="connsiteY31" fmla="*/ 1373505 h 1580197"/>
                    <a:gd name="connsiteX32" fmla="*/ 546735 w 940118"/>
                    <a:gd name="connsiteY32" fmla="*/ 1580197 h 1580197"/>
                    <a:gd name="connsiteX33" fmla="*/ 285750 w 940118"/>
                    <a:gd name="connsiteY33" fmla="*/ 1438275 h 1580197"/>
                    <a:gd name="connsiteX34" fmla="*/ 81915 w 940118"/>
                    <a:gd name="connsiteY34" fmla="*/ 1231583 h 1580197"/>
                    <a:gd name="connsiteX35" fmla="*/ 0 w 940118"/>
                    <a:gd name="connsiteY35" fmla="*/ 872490 h 1580197"/>
                    <a:gd name="connsiteX36" fmla="*/ 56197 w 940118"/>
                    <a:gd name="connsiteY36" fmla="*/ 542925 h 1580197"/>
                    <a:gd name="connsiteX37" fmla="*/ 62441 w 940118"/>
                    <a:gd name="connsiteY37" fmla="*/ 546321 h 1580197"/>
                    <a:gd name="connsiteX38" fmla="*/ 62617 w 940118"/>
                    <a:gd name="connsiteY38" fmla="*/ 545909 h 1580197"/>
                    <a:gd name="connsiteX39" fmla="*/ 57150 w 940118"/>
                    <a:gd name="connsiteY39" fmla="*/ 542925 h 1580197"/>
                    <a:gd name="connsiteX40" fmla="*/ 107444 w 940118"/>
                    <a:gd name="connsiteY40" fmla="*/ 431896 h 1580197"/>
                    <a:gd name="connsiteX41" fmla="*/ 106680 w 940118"/>
                    <a:gd name="connsiteY41" fmla="*/ 431483 h 1580197"/>
                    <a:gd name="connsiteX42" fmla="*/ 161925 w 940118"/>
                    <a:gd name="connsiteY42" fmla="*/ 341948 h 1580197"/>
                    <a:gd name="connsiteX43" fmla="*/ 171758 w 940118"/>
                    <a:gd name="connsiteY43" fmla="*/ 347295 h 1580197"/>
                    <a:gd name="connsiteX44" fmla="*/ 171778 w 940118"/>
                    <a:gd name="connsiteY44" fmla="*/ 347270 h 1580197"/>
                    <a:gd name="connsiteX45" fmla="*/ 161925 w 940118"/>
                    <a:gd name="connsiteY45" fmla="*/ 341948 h 1580197"/>
                    <a:gd name="connsiteX46" fmla="*/ 227648 w 940118"/>
                    <a:gd name="connsiteY46" fmla="*/ 258128 h 1580197"/>
                    <a:gd name="connsiteX47" fmla="*/ 239906 w 940118"/>
                    <a:gd name="connsiteY47" fmla="*/ 264794 h 1580197"/>
                    <a:gd name="connsiteX48" fmla="*/ 240267 w 940118"/>
                    <a:gd name="connsiteY48" fmla="*/ 264453 h 1580197"/>
                    <a:gd name="connsiteX49" fmla="*/ 228600 w 940118"/>
                    <a:gd name="connsiteY49" fmla="*/ 258128 h 1580197"/>
                    <a:gd name="connsiteX50" fmla="*/ 242888 w 940118"/>
                    <a:gd name="connsiteY50" fmla="*/ 241935 h 1580197"/>
                    <a:gd name="connsiteX51" fmla="*/ 287315 w 940118"/>
                    <a:gd name="connsiteY51" fmla="*/ 198453 h 1580197"/>
                    <a:gd name="connsiteX52" fmla="*/ 286702 w 940118"/>
                    <a:gd name="connsiteY52" fmla="*/ 198120 h 1580197"/>
                    <a:gd name="connsiteX53" fmla="*/ 359092 w 940118"/>
                    <a:gd name="connsiteY53" fmla="*/ 140970 h 1580197"/>
                    <a:gd name="connsiteX54" fmla="*/ 378434 w 940118"/>
                    <a:gd name="connsiteY54" fmla="*/ 151488 h 1580197"/>
                    <a:gd name="connsiteX55" fmla="*/ 378837 w 940118"/>
                    <a:gd name="connsiteY55" fmla="*/ 151226 h 1580197"/>
                    <a:gd name="connsiteX56" fmla="*/ 360045 w 940118"/>
                    <a:gd name="connsiteY56" fmla="*/ 140970 h 1580197"/>
                    <a:gd name="connsiteX57" fmla="*/ 486263 w 940118"/>
                    <a:gd name="connsiteY57" fmla="*/ 68845 h 1580197"/>
                    <a:gd name="connsiteX58" fmla="*/ 485775 w 940118"/>
                    <a:gd name="connsiteY58" fmla="*/ 68580 h 1580197"/>
                    <a:gd name="connsiteX59" fmla="*/ 572452 w 940118"/>
                    <a:gd name="connsiteY59" fmla="*/ 32385 h 1580197"/>
                    <a:gd name="connsiteX60" fmla="*/ 595123 w 940118"/>
                    <a:gd name="connsiteY60" fmla="*/ 44713 h 1580197"/>
                    <a:gd name="connsiteX61" fmla="*/ 595672 w 940118"/>
                    <a:gd name="connsiteY61" fmla="*/ 44538 h 1580197"/>
                    <a:gd name="connsiteX62" fmla="*/ 573405 w 940118"/>
                    <a:gd name="connsiteY62" fmla="*/ 32385 h 1580197"/>
                    <a:gd name="connsiteX63" fmla="*/ 679133 w 940118"/>
                    <a:gd name="connsiteY63"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55232 w 940118"/>
                    <a:gd name="connsiteY18" fmla="*/ 380990 h 1580197"/>
                    <a:gd name="connsiteX19" fmla="*/ 488633 w 940118"/>
                    <a:gd name="connsiteY19" fmla="*/ 400050 h 1580197"/>
                    <a:gd name="connsiteX20" fmla="*/ 422910 w 940118"/>
                    <a:gd name="connsiteY20" fmla="*/ 482918 h 1580197"/>
                    <a:gd name="connsiteX21" fmla="*/ 391243 w 940118"/>
                    <a:gd name="connsiteY21" fmla="*/ 465814 h 1580197"/>
                    <a:gd name="connsiteX22" fmla="*/ 422910 w 940118"/>
                    <a:gd name="connsiteY22" fmla="*/ 483870 h 1580197"/>
                    <a:gd name="connsiteX23" fmla="*/ 367665 w 940118"/>
                    <a:gd name="connsiteY23" fmla="*/ 572453 h 1580197"/>
                    <a:gd name="connsiteX24" fmla="*/ 368618 w 940118"/>
                    <a:gd name="connsiteY24" fmla="*/ 573405 h 1580197"/>
                    <a:gd name="connsiteX25" fmla="*/ 317183 w 940118"/>
                    <a:gd name="connsiteY25" fmla="*/ 684847 h 1580197"/>
                    <a:gd name="connsiteX26" fmla="*/ 305241 w 940118"/>
                    <a:gd name="connsiteY26" fmla="*/ 678329 h 1580197"/>
                    <a:gd name="connsiteX27" fmla="*/ 305235 w 940118"/>
                    <a:gd name="connsiteY27" fmla="*/ 678350 h 1580197"/>
                    <a:gd name="connsiteX28" fmla="*/ 317183 w 940118"/>
                    <a:gd name="connsiteY28" fmla="*/ 684847 h 1580197"/>
                    <a:gd name="connsiteX29" fmla="*/ 260985 w 940118"/>
                    <a:gd name="connsiteY29" fmla="*/ 1014413 h 1580197"/>
                    <a:gd name="connsiteX30" fmla="*/ 342900 w 940118"/>
                    <a:gd name="connsiteY30" fmla="*/ 1373505 h 1580197"/>
                    <a:gd name="connsiteX31" fmla="*/ 546735 w 940118"/>
                    <a:gd name="connsiteY31" fmla="*/ 1580197 h 1580197"/>
                    <a:gd name="connsiteX32" fmla="*/ 285750 w 940118"/>
                    <a:gd name="connsiteY32" fmla="*/ 1438275 h 1580197"/>
                    <a:gd name="connsiteX33" fmla="*/ 81915 w 940118"/>
                    <a:gd name="connsiteY33" fmla="*/ 1231583 h 1580197"/>
                    <a:gd name="connsiteX34" fmla="*/ 0 w 940118"/>
                    <a:gd name="connsiteY34" fmla="*/ 872490 h 1580197"/>
                    <a:gd name="connsiteX35" fmla="*/ 56197 w 940118"/>
                    <a:gd name="connsiteY35" fmla="*/ 542925 h 1580197"/>
                    <a:gd name="connsiteX36" fmla="*/ 62441 w 940118"/>
                    <a:gd name="connsiteY36" fmla="*/ 546321 h 1580197"/>
                    <a:gd name="connsiteX37" fmla="*/ 62617 w 940118"/>
                    <a:gd name="connsiteY37" fmla="*/ 545909 h 1580197"/>
                    <a:gd name="connsiteX38" fmla="*/ 57150 w 940118"/>
                    <a:gd name="connsiteY38" fmla="*/ 542925 h 1580197"/>
                    <a:gd name="connsiteX39" fmla="*/ 107444 w 940118"/>
                    <a:gd name="connsiteY39" fmla="*/ 431896 h 1580197"/>
                    <a:gd name="connsiteX40" fmla="*/ 106680 w 940118"/>
                    <a:gd name="connsiteY40" fmla="*/ 431483 h 1580197"/>
                    <a:gd name="connsiteX41" fmla="*/ 161925 w 940118"/>
                    <a:gd name="connsiteY41" fmla="*/ 341948 h 1580197"/>
                    <a:gd name="connsiteX42" fmla="*/ 171758 w 940118"/>
                    <a:gd name="connsiteY42" fmla="*/ 347295 h 1580197"/>
                    <a:gd name="connsiteX43" fmla="*/ 171778 w 940118"/>
                    <a:gd name="connsiteY43" fmla="*/ 347270 h 1580197"/>
                    <a:gd name="connsiteX44" fmla="*/ 161925 w 940118"/>
                    <a:gd name="connsiteY44" fmla="*/ 341948 h 1580197"/>
                    <a:gd name="connsiteX45" fmla="*/ 227648 w 940118"/>
                    <a:gd name="connsiteY45" fmla="*/ 258128 h 1580197"/>
                    <a:gd name="connsiteX46" fmla="*/ 239906 w 940118"/>
                    <a:gd name="connsiteY46" fmla="*/ 264794 h 1580197"/>
                    <a:gd name="connsiteX47" fmla="*/ 240267 w 940118"/>
                    <a:gd name="connsiteY47" fmla="*/ 264453 h 1580197"/>
                    <a:gd name="connsiteX48" fmla="*/ 228600 w 940118"/>
                    <a:gd name="connsiteY48" fmla="*/ 258128 h 1580197"/>
                    <a:gd name="connsiteX49" fmla="*/ 242888 w 940118"/>
                    <a:gd name="connsiteY49" fmla="*/ 241935 h 1580197"/>
                    <a:gd name="connsiteX50" fmla="*/ 287315 w 940118"/>
                    <a:gd name="connsiteY50" fmla="*/ 198453 h 1580197"/>
                    <a:gd name="connsiteX51" fmla="*/ 286702 w 940118"/>
                    <a:gd name="connsiteY51" fmla="*/ 198120 h 1580197"/>
                    <a:gd name="connsiteX52" fmla="*/ 359092 w 940118"/>
                    <a:gd name="connsiteY52" fmla="*/ 140970 h 1580197"/>
                    <a:gd name="connsiteX53" fmla="*/ 378434 w 940118"/>
                    <a:gd name="connsiteY53" fmla="*/ 151488 h 1580197"/>
                    <a:gd name="connsiteX54" fmla="*/ 378837 w 940118"/>
                    <a:gd name="connsiteY54" fmla="*/ 151226 h 1580197"/>
                    <a:gd name="connsiteX55" fmla="*/ 360045 w 940118"/>
                    <a:gd name="connsiteY55" fmla="*/ 140970 h 1580197"/>
                    <a:gd name="connsiteX56" fmla="*/ 486263 w 940118"/>
                    <a:gd name="connsiteY56" fmla="*/ 68845 h 1580197"/>
                    <a:gd name="connsiteX57" fmla="*/ 485775 w 940118"/>
                    <a:gd name="connsiteY57" fmla="*/ 68580 h 1580197"/>
                    <a:gd name="connsiteX58" fmla="*/ 572452 w 940118"/>
                    <a:gd name="connsiteY58" fmla="*/ 32385 h 1580197"/>
                    <a:gd name="connsiteX59" fmla="*/ 595123 w 940118"/>
                    <a:gd name="connsiteY59" fmla="*/ 44713 h 1580197"/>
                    <a:gd name="connsiteX60" fmla="*/ 595672 w 940118"/>
                    <a:gd name="connsiteY60" fmla="*/ 44538 h 1580197"/>
                    <a:gd name="connsiteX61" fmla="*/ 573405 w 940118"/>
                    <a:gd name="connsiteY61" fmla="*/ 32385 h 1580197"/>
                    <a:gd name="connsiteX62" fmla="*/ 679133 w 940118"/>
                    <a:gd name="connsiteY62"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391243 w 940118"/>
                    <a:gd name="connsiteY20" fmla="*/ 465814 h 1580197"/>
                    <a:gd name="connsiteX21" fmla="*/ 422910 w 940118"/>
                    <a:gd name="connsiteY21" fmla="*/ 483870 h 1580197"/>
                    <a:gd name="connsiteX22" fmla="*/ 367665 w 940118"/>
                    <a:gd name="connsiteY22" fmla="*/ 572453 h 1580197"/>
                    <a:gd name="connsiteX23" fmla="*/ 368618 w 940118"/>
                    <a:gd name="connsiteY23" fmla="*/ 573405 h 1580197"/>
                    <a:gd name="connsiteX24" fmla="*/ 317183 w 940118"/>
                    <a:gd name="connsiteY24" fmla="*/ 684847 h 1580197"/>
                    <a:gd name="connsiteX25" fmla="*/ 305241 w 940118"/>
                    <a:gd name="connsiteY25" fmla="*/ 678329 h 1580197"/>
                    <a:gd name="connsiteX26" fmla="*/ 305235 w 940118"/>
                    <a:gd name="connsiteY26" fmla="*/ 678350 h 1580197"/>
                    <a:gd name="connsiteX27" fmla="*/ 317183 w 940118"/>
                    <a:gd name="connsiteY27" fmla="*/ 684847 h 1580197"/>
                    <a:gd name="connsiteX28" fmla="*/ 260985 w 940118"/>
                    <a:gd name="connsiteY28" fmla="*/ 1014413 h 1580197"/>
                    <a:gd name="connsiteX29" fmla="*/ 342900 w 940118"/>
                    <a:gd name="connsiteY29" fmla="*/ 1373505 h 1580197"/>
                    <a:gd name="connsiteX30" fmla="*/ 546735 w 940118"/>
                    <a:gd name="connsiteY30" fmla="*/ 1580197 h 1580197"/>
                    <a:gd name="connsiteX31" fmla="*/ 285750 w 940118"/>
                    <a:gd name="connsiteY31" fmla="*/ 1438275 h 1580197"/>
                    <a:gd name="connsiteX32" fmla="*/ 81915 w 940118"/>
                    <a:gd name="connsiteY32" fmla="*/ 1231583 h 1580197"/>
                    <a:gd name="connsiteX33" fmla="*/ 0 w 940118"/>
                    <a:gd name="connsiteY33" fmla="*/ 872490 h 1580197"/>
                    <a:gd name="connsiteX34" fmla="*/ 56197 w 940118"/>
                    <a:gd name="connsiteY34" fmla="*/ 542925 h 1580197"/>
                    <a:gd name="connsiteX35" fmla="*/ 62441 w 940118"/>
                    <a:gd name="connsiteY35" fmla="*/ 546321 h 1580197"/>
                    <a:gd name="connsiteX36" fmla="*/ 62617 w 940118"/>
                    <a:gd name="connsiteY36" fmla="*/ 545909 h 1580197"/>
                    <a:gd name="connsiteX37" fmla="*/ 57150 w 940118"/>
                    <a:gd name="connsiteY37" fmla="*/ 542925 h 1580197"/>
                    <a:gd name="connsiteX38" fmla="*/ 107444 w 940118"/>
                    <a:gd name="connsiteY38" fmla="*/ 431896 h 1580197"/>
                    <a:gd name="connsiteX39" fmla="*/ 106680 w 940118"/>
                    <a:gd name="connsiteY39" fmla="*/ 431483 h 1580197"/>
                    <a:gd name="connsiteX40" fmla="*/ 161925 w 940118"/>
                    <a:gd name="connsiteY40" fmla="*/ 341948 h 1580197"/>
                    <a:gd name="connsiteX41" fmla="*/ 171758 w 940118"/>
                    <a:gd name="connsiteY41" fmla="*/ 347295 h 1580197"/>
                    <a:gd name="connsiteX42" fmla="*/ 171778 w 940118"/>
                    <a:gd name="connsiteY42" fmla="*/ 347270 h 1580197"/>
                    <a:gd name="connsiteX43" fmla="*/ 161925 w 940118"/>
                    <a:gd name="connsiteY43" fmla="*/ 341948 h 1580197"/>
                    <a:gd name="connsiteX44" fmla="*/ 227648 w 940118"/>
                    <a:gd name="connsiteY44" fmla="*/ 258128 h 1580197"/>
                    <a:gd name="connsiteX45" fmla="*/ 239906 w 940118"/>
                    <a:gd name="connsiteY45" fmla="*/ 264794 h 1580197"/>
                    <a:gd name="connsiteX46" fmla="*/ 240267 w 940118"/>
                    <a:gd name="connsiteY46" fmla="*/ 264453 h 1580197"/>
                    <a:gd name="connsiteX47" fmla="*/ 228600 w 940118"/>
                    <a:gd name="connsiteY47" fmla="*/ 258128 h 1580197"/>
                    <a:gd name="connsiteX48" fmla="*/ 242888 w 940118"/>
                    <a:gd name="connsiteY48" fmla="*/ 241935 h 1580197"/>
                    <a:gd name="connsiteX49" fmla="*/ 287315 w 940118"/>
                    <a:gd name="connsiteY49" fmla="*/ 198453 h 1580197"/>
                    <a:gd name="connsiteX50" fmla="*/ 286702 w 940118"/>
                    <a:gd name="connsiteY50" fmla="*/ 198120 h 1580197"/>
                    <a:gd name="connsiteX51" fmla="*/ 359092 w 940118"/>
                    <a:gd name="connsiteY51" fmla="*/ 140970 h 1580197"/>
                    <a:gd name="connsiteX52" fmla="*/ 378434 w 940118"/>
                    <a:gd name="connsiteY52" fmla="*/ 151488 h 1580197"/>
                    <a:gd name="connsiteX53" fmla="*/ 378837 w 940118"/>
                    <a:gd name="connsiteY53" fmla="*/ 151226 h 1580197"/>
                    <a:gd name="connsiteX54" fmla="*/ 360045 w 940118"/>
                    <a:gd name="connsiteY54" fmla="*/ 140970 h 1580197"/>
                    <a:gd name="connsiteX55" fmla="*/ 486263 w 940118"/>
                    <a:gd name="connsiteY55" fmla="*/ 68845 h 1580197"/>
                    <a:gd name="connsiteX56" fmla="*/ 485775 w 940118"/>
                    <a:gd name="connsiteY56" fmla="*/ 68580 h 1580197"/>
                    <a:gd name="connsiteX57" fmla="*/ 572452 w 940118"/>
                    <a:gd name="connsiteY57" fmla="*/ 32385 h 1580197"/>
                    <a:gd name="connsiteX58" fmla="*/ 595123 w 940118"/>
                    <a:gd name="connsiteY58" fmla="*/ 44713 h 1580197"/>
                    <a:gd name="connsiteX59" fmla="*/ 595672 w 940118"/>
                    <a:gd name="connsiteY59" fmla="*/ 44538 h 1580197"/>
                    <a:gd name="connsiteX60" fmla="*/ 573405 w 940118"/>
                    <a:gd name="connsiteY60" fmla="*/ 32385 h 1580197"/>
                    <a:gd name="connsiteX61" fmla="*/ 679133 w 940118"/>
                    <a:gd name="connsiteY61"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592932 w 940118"/>
                    <a:gd name="connsiteY12" fmla="*/ 268132 h 1580197"/>
                    <a:gd name="connsiteX13" fmla="*/ 620077 w 940118"/>
                    <a:gd name="connsiteY13" fmla="*/ 282893 h 1580197"/>
                    <a:gd name="connsiteX14" fmla="*/ 548076 w 940118"/>
                    <a:gd name="connsiteY14" fmla="*/ 339736 h 1580197"/>
                    <a:gd name="connsiteX15" fmla="*/ 548640 w 940118"/>
                    <a:gd name="connsiteY15" fmla="*/ 340043 h 1580197"/>
                    <a:gd name="connsiteX16" fmla="*/ 503873 w 940118"/>
                    <a:gd name="connsiteY16" fmla="*/ 383858 h 1580197"/>
                    <a:gd name="connsiteX17" fmla="*/ 488633 w 940118"/>
                    <a:gd name="connsiteY17" fmla="*/ 399098 h 1580197"/>
                    <a:gd name="connsiteX18" fmla="*/ 488633 w 940118"/>
                    <a:gd name="connsiteY18" fmla="*/ 400050 h 1580197"/>
                    <a:gd name="connsiteX19" fmla="*/ 422910 w 940118"/>
                    <a:gd name="connsiteY19" fmla="*/ 482918 h 1580197"/>
                    <a:gd name="connsiteX20" fmla="*/ 422910 w 940118"/>
                    <a:gd name="connsiteY20" fmla="*/ 483870 h 1580197"/>
                    <a:gd name="connsiteX21" fmla="*/ 367665 w 940118"/>
                    <a:gd name="connsiteY21" fmla="*/ 572453 h 1580197"/>
                    <a:gd name="connsiteX22" fmla="*/ 368618 w 940118"/>
                    <a:gd name="connsiteY22" fmla="*/ 573405 h 1580197"/>
                    <a:gd name="connsiteX23" fmla="*/ 317183 w 940118"/>
                    <a:gd name="connsiteY23" fmla="*/ 684847 h 1580197"/>
                    <a:gd name="connsiteX24" fmla="*/ 305241 w 940118"/>
                    <a:gd name="connsiteY24" fmla="*/ 678329 h 1580197"/>
                    <a:gd name="connsiteX25" fmla="*/ 305235 w 940118"/>
                    <a:gd name="connsiteY25" fmla="*/ 678350 h 1580197"/>
                    <a:gd name="connsiteX26" fmla="*/ 317183 w 940118"/>
                    <a:gd name="connsiteY26" fmla="*/ 684847 h 1580197"/>
                    <a:gd name="connsiteX27" fmla="*/ 260985 w 940118"/>
                    <a:gd name="connsiteY27" fmla="*/ 1014413 h 1580197"/>
                    <a:gd name="connsiteX28" fmla="*/ 342900 w 940118"/>
                    <a:gd name="connsiteY28" fmla="*/ 1373505 h 1580197"/>
                    <a:gd name="connsiteX29" fmla="*/ 546735 w 940118"/>
                    <a:gd name="connsiteY29" fmla="*/ 1580197 h 1580197"/>
                    <a:gd name="connsiteX30" fmla="*/ 285750 w 940118"/>
                    <a:gd name="connsiteY30" fmla="*/ 1438275 h 1580197"/>
                    <a:gd name="connsiteX31" fmla="*/ 81915 w 940118"/>
                    <a:gd name="connsiteY31" fmla="*/ 1231583 h 1580197"/>
                    <a:gd name="connsiteX32" fmla="*/ 0 w 940118"/>
                    <a:gd name="connsiteY32" fmla="*/ 872490 h 1580197"/>
                    <a:gd name="connsiteX33" fmla="*/ 56197 w 940118"/>
                    <a:gd name="connsiteY33" fmla="*/ 542925 h 1580197"/>
                    <a:gd name="connsiteX34" fmla="*/ 62441 w 940118"/>
                    <a:gd name="connsiteY34" fmla="*/ 546321 h 1580197"/>
                    <a:gd name="connsiteX35" fmla="*/ 62617 w 940118"/>
                    <a:gd name="connsiteY35" fmla="*/ 545909 h 1580197"/>
                    <a:gd name="connsiteX36" fmla="*/ 57150 w 940118"/>
                    <a:gd name="connsiteY36" fmla="*/ 542925 h 1580197"/>
                    <a:gd name="connsiteX37" fmla="*/ 107444 w 940118"/>
                    <a:gd name="connsiteY37" fmla="*/ 431896 h 1580197"/>
                    <a:gd name="connsiteX38" fmla="*/ 106680 w 940118"/>
                    <a:gd name="connsiteY38" fmla="*/ 431483 h 1580197"/>
                    <a:gd name="connsiteX39" fmla="*/ 161925 w 940118"/>
                    <a:gd name="connsiteY39" fmla="*/ 341948 h 1580197"/>
                    <a:gd name="connsiteX40" fmla="*/ 171758 w 940118"/>
                    <a:gd name="connsiteY40" fmla="*/ 347295 h 1580197"/>
                    <a:gd name="connsiteX41" fmla="*/ 171778 w 940118"/>
                    <a:gd name="connsiteY41" fmla="*/ 347270 h 1580197"/>
                    <a:gd name="connsiteX42" fmla="*/ 161925 w 940118"/>
                    <a:gd name="connsiteY42" fmla="*/ 341948 h 1580197"/>
                    <a:gd name="connsiteX43" fmla="*/ 227648 w 940118"/>
                    <a:gd name="connsiteY43" fmla="*/ 258128 h 1580197"/>
                    <a:gd name="connsiteX44" fmla="*/ 239906 w 940118"/>
                    <a:gd name="connsiteY44" fmla="*/ 264794 h 1580197"/>
                    <a:gd name="connsiteX45" fmla="*/ 240267 w 940118"/>
                    <a:gd name="connsiteY45" fmla="*/ 264453 h 1580197"/>
                    <a:gd name="connsiteX46" fmla="*/ 228600 w 940118"/>
                    <a:gd name="connsiteY46" fmla="*/ 258128 h 1580197"/>
                    <a:gd name="connsiteX47" fmla="*/ 242888 w 940118"/>
                    <a:gd name="connsiteY47" fmla="*/ 241935 h 1580197"/>
                    <a:gd name="connsiteX48" fmla="*/ 287315 w 940118"/>
                    <a:gd name="connsiteY48" fmla="*/ 198453 h 1580197"/>
                    <a:gd name="connsiteX49" fmla="*/ 286702 w 940118"/>
                    <a:gd name="connsiteY49" fmla="*/ 198120 h 1580197"/>
                    <a:gd name="connsiteX50" fmla="*/ 359092 w 940118"/>
                    <a:gd name="connsiteY50" fmla="*/ 140970 h 1580197"/>
                    <a:gd name="connsiteX51" fmla="*/ 378434 w 940118"/>
                    <a:gd name="connsiteY51" fmla="*/ 151488 h 1580197"/>
                    <a:gd name="connsiteX52" fmla="*/ 378837 w 940118"/>
                    <a:gd name="connsiteY52" fmla="*/ 151226 h 1580197"/>
                    <a:gd name="connsiteX53" fmla="*/ 360045 w 940118"/>
                    <a:gd name="connsiteY53" fmla="*/ 140970 h 1580197"/>
                    <a:gd name="connsiteX54" fmla="*/ 486263 w 940118"/>
                    <a:gd name="connsiteY54" fmla="*/ 68845 h 1580197"/>
                    <a:gd name="connsiteX55" fmla="*/ 485775 w 940118"/>
                    <a:gd name="connsiteY55" fmla="*/ 68580 h 1580197"/>
                    <a:gd name="connsiteX56" fmla="*/ 572452 w 940118"/>
                    <a:gd name="connsiteY56" fmla="*/ 32385 h 1580197"/>
                    <a:gd name="connsiteX57" fmla="*/ 595123 w 940118"/>
                    <a:gd name="connsiteY57" fmla="*/ 44713 h 1580197"/>
                    <a:gd name="connsiteX58" fmla="*/ 595672 w 940118"/>
                    <a:gd name="connsiteY58" fmla="*/ 44538 h 1580197"/>
                    <a:gd name="connsiteX59" fmla="*/ 573405 w 940118"/>
                    <a:gd name="connsiteY59" fmla="*/ 32385 h 1580197"/>
                    <a:gd name="connsiteX60" fmla="*/ 679133 w 940118"/>
                    <a:gd name="connsiteY60"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592976 w 940118"/>
                    <a:gd name="connsiteY11" fmla="*/ 268101 h 1580197"/>
                    <a:gd name="connsiteX12" fmla="*/ 620077 w 940118"/>
                    <a:gd name="connsiteY12" fmla="*/ 282893 h 1580197"/>
                    <a:gd name="connsiteX13" fmla="*/ 548076 w 940118"/>
                    <a:gd name="connsiteY13" fmla="*/ 339736 h 1580197"/>
                    <a:gd name="connsiteX14" fmla="*/ 548640 w 940118"/>
                    <a:gd name="connsiteY14" fmla="*/ 340043 h 1580197"/>
                    <a:gd name="connsiteX15" fmla="*/ 503873 w 940118"/>
                    <a:gd name="connsiteY15" fmla="*/ 383858 h 1580197"/>
                    <a:gd name="connsiteX16" fmla="*/ 488633 w 940118"/>
                    <a:gd name="connsiteY16" fmla="*/ 399098 h 1580197"/>
                    <a:gd name="connsiteX17" fmla="*/ 488633 w 940118"/>
                    <a:gd name="connsiteY17" fmla="*/ 400050 h 1580197"/>
                    <a:gd name="connsiteX18" fmla="*/ 422910 w 940118"/>
                    <a:gd name="connsiteY18" fmla="*/ 482918 h 1580197"/>
                    <a:gd name="connsiteX19" fmla="*/ 422910 w 940118"/>
                    <a:gd name="connsiteY19" fmla="*/ 483870 h 1580197"/>
                    <a:gd name="connsiteX20" fmla="*/ 367665 w 940118"/>
                    <a:gd name="connsiteY20" fmla="*/ 572453 h 1580197"/>
                    <a:gd name="connsiteX21" fmla="*/ 368618 w 940118"/>
                    <a:gd name="connsiteY21" fmla="*/ 573405 h 1580197"/>
                    <a:gd name="connsiteX22" fmla="*/ 317183 w 940118"/>
                    <a:gd name="connsiteY22" fmla="*/ 684847 h 1580197"/>
                    <a:gd name="connsiteX23" fmla="*/ 305241 w 940118"/>
                    <a:gd name="connsiteY23" fmla="*/ 678329 h 1580197"/>
                    <a:gd name="connsiteX24" fmla="*/ 305235 w 940118"/>
                    <a:gd name="connsiteY24" fmla="*/ 678350 h 1580197"/>
                    <a:gd name="connsiteX25" fmla="*/ 317183 w 940118"/>
                    <a:gd name="connsiteY25" fmla="*/ 684847 h 1580197"/>
                    <a:gd name="connsiteX26" fmla="*/ 260985 w 940118"/>
                    <a:gd name="connsiteY26" fmla="*/ 1014413 h 1580197"/>
                    <a:gd name="connsiteX27" fmla="*/ 342900 w 940118"/>
                    <a:gd name="connsiteY27" fmla="*/ 1373505 h 1580197"/>
                    <a:gd name="connsiteX28" fmla="*/ 546735 w 940118"/>
                    <a:gd name="connsiteY28" fmla="*/ 1580197 h 1580197"/>
                    <a:gd name="connsiteX29" fmla="*/ 285750 w 940118"/>
                    <a:gd name="connsiteY29" fmla="*/ 1438275 h 1580197"/>
                    <a:gd name="connsiteX30" fmla="*/ 81915 w 940118"/>
                    <a:gd name="connsiteY30" fmla="*/ 1231583 h 1580197"/>
                    <a:gd name="connsiteX31" fmla="*/ 0 w 940118"/>
                    <a:gd name="connsiteY31" fmla="*/ 872490 h 1580197"/>
                    <a:gd name="connsiteX32" fmla="*/ 56197 w 940118"/>
                    <a:gd name="connsiteY32" fmla="*/ 542925 h 1580197"/>
                    <a:gd name="connsiteX33" fmla="*/ 62441 w 940118"/>
                    <a:gd name="connsiteY33" fmla="*/ 546321 h 1580197"/>
                    <a:gd name="connsiteX34" fmla="*/ 62617 w 940118"/>
                    <a:gd name="connsiteY34" fmla="*/ 545909 h 1580197"/>
                    <a:gd name="connsiteX35" fmla="*/ 57150 w 940118"/>
                    <a:gd name="connsiteY35" fmla="*/ 542925 h 1580197"/>
                    <a:gd name="connsiteX36" fmla="*/ 107444 w 940118"/>
                    <a:gd name="connsiteY36" fmla="*/ 431896 h 1580197"/>
                    <a:gd name="connsiteX37" fmla="*/ 106680 w 940118"/>
                    <a:gd name="connsiteY37" fmla="*/ 431483 h 1580197"/>
                    <a:gd name="connsiteX38" fmla="*/ 161925 w 940118"/>
                    <a:gd name="connsiteY38" fmla="*/ 341948 h 1580197"/>
                    <a:gd name="connsiteX39" fmla="*/ 171758 w 940118"/>
                    <a:gd name="connsiteY39" fmla="*/ 347295 h 1580197"/>
                    <a:gd name="connsiteX40" fmla="*/ 171778 w 940118"/>
                    <a:gd name="connsiteY40" fmla="*/ 347270 h 1580197"/>
                    <a:gd name="connsiteX41" fmla="*/ 161925 w 940118"/>
                    <a:gd name="connsiteY41" fmla="*/ 341948 h 1580197"/>
                    <a:gd name="connsiteX42" fmla="*/ 227648 w 940118"/>
                    <a:gd name="connsiteY42" fmla="*/ 258128 h 1580197"/>
                    <a:gd name="connsiteX43" fmla="*/ 239906 w 940118"/>
                    <a:gd name="connsiteY43" fmla="*/ 264794 h 1580197"/>
                    <a:gd name="connsiteX44" fmla="*/ 240267 w 940118"/>
                    <a:gd name="connsiteY44" fmla="*/ 264453 h 1580197"/>
                    <a:gd name="connsiteX45" fmla="*/ 228600 w 940118"/>
                    <a:gd name="connsiteY45" fmla="*/ 258128 h 1580197"/>
                    <a:gd name="connsiteX46" fmla="*/ 242888 w 940118"/>
                    <a:gd name="connsiteY46" fmla="*/ 241935 h 1580197"/>
                    <a:gd name="connsiteX47" fmla="*/ 287315 w 940118"/>
                    <a:gd name="connsiteY47" fmla="*/ 198453 h 1580197"/>
                    <a:gd name="connsiteX48" fmla="*/ 286702 w 940118"/>
                    <a:gd name="connsiteY48" fmla="*/ 198120 h 1580197"/>
                    <a:gd name="connsiteX49" fmla="*/ 359092 w 940118"/>
                    <a:gd name="connsiteY49" fmla="*/ 140970 h 1580197"/>
                    <a:gd name="connsiteX50" fmla="*/ 378434 w 940118"/>
                    <a:gd name="connsiteY50" fmla="*/ 151488 h 1580197"/>
                    <a:gd name="connsiteX51" fmla="*/ 378837 w 940118"/>
                    <a:gd name="connsiteY51" fmla="*/ 151226 h 1580197"/>
                    <a:gd name="connsiteX52" fmla="*/ 360045 w 940118"/>
                    <a:gd name="connsiteY52" fmla="*/ 140970 h 1580197"/>
                    <a:gd name="connsiteX53" fmla="*/ 486263 w 940118"/>
                    <a:gd name="connsiteY53" fmla="*/ 68845 h 1580197"/>
                    <a:gd name="connsiteX54" fmla="*/ 485775 w 940118"/>
                    <a:gd name="connsiteY54" fmla="*/ 68580 h 1580197"/>
                    <a:gd name="connsiteX55" fmla="*/ 572452 w 940118"/>
                    <a:gd name="connsiteY55" fmla="*/ 32385 h 1580197"/>
                    <a:gd name="connsiteX56" fmla="*/ 595123 w 940118"/>
                    <a:gd name="connsiteY56" fmla="*/ 44713 h 1580197"/>
                    <a:gd name="connsiteX57" fmla="*/ 595672 w 940118"/>
                    <a:gd name="connsiteY57" fmla="*/ 44538 h 1580197"/>
                    <a:gd name="connsiteX58" fmla="*/ 573405 w 940118"/>
                    <a:gd name="connsiteY58" fmla="*/ 32385 h 1580197"/>
                    <a:gd name="connsiteX59" fmla="*/ 679133 w 940118"/>
                    <a:gd name="connsiteY59"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833437 w 940118"/>
                    <a:gd name="connsiteY7" fmla="*/ 174308 h 1580197"/>
                    <a:gd name="connsiteX8" fmla="*/ 747299 w 940118"/>
                    <a:gd name="connsiteY8" fmla="*/ 210278 h 1580197"/>
                    <a:gd name="connsiteX9" fmla="*/ 747713 w 940118"/>
                    <a:gd name="connsiteY9" fmla="*/ 210503 h 1580197"/>
                    <a:gd name="connsiteX10" fmla="*/ 620078 w 940118"/>
                    <a:gd name="connsiteY10" fmla="*/ 282893 h 1580197"/>
                    <a:gd name="connsiteX11" fmla="*/ 620077 w 940118"/>
                    <a:gd name="connsiteY11" fmla="*/ 282893 h 1580197"/>
                    <a:gd name="connsiteX12" fmla="*/ 548076 w 940118"/>
                    <a:gd name="connsiteY12" fmla="*/ 339736 h 1580197"/>
                    <a:gd name="connsiteX13" fmla="*/ 548640 w 940118"/>
                    <a:gd name="connsiteY13" fmla="*/ 340043 h 1580197"/>
                    <a:gd name="connsiteX14" fmla="*/ 503873 w 940118"/>
                    <a:gd name="connsiteY14" fmla="*/ 383858 h 1580197"/>
                    <a:gd name="connsiteX15" fmla="*/ 488633 w 940118"/>
                    <a:gd name="connsiteY15" fmla="*/ 399098 h 1580197"/>
                    <a:gd name="connsiteX16" fmla="*/ 488633 w 940118"/>
                    <a:gd name="connsiteY16" fmla="*/ 400050 h 1580197"/>
                    <a:gd name="connsiteX17" fmla="*/ 422910 w 940118"/>
                    <a:gd name="connsiteY17" fmla="*/ 482918 h 1580197"/>
                    <a:gd name="connsiteX18" fmla="*/ 422910 w 940118"/>
                    <a:gd name="connsiteY18" fmla="*/ 483870 h 1580197"/>
                    <a:gd name="connsiteX19" fmla="*/ 367665 w 940118"/>
                    <a:gd name="connsiteY19" fmla="*/ 572453 h 1580197"/>
                    <a:gd name="connsiteX20" fmla="*/ 368618 w 940118"/>
                    <a:gd name="connsiteY20" fmla="*/ 573405 h 1580197"/>
                    <a:gd name="connsiteX21" fmla="*/ 317183 w 940118"/>
                    <a:gd name="connsiteY21" fmla="*/ 684847 h 1580197"/>
                    <a:gd name="connsiteX22" fmla="*/ 305241 w 940118"/>
                    <a:gd name="connsiteY22" fmla="*/ 678329 h 1580197"/>
                    <a:gd name="connsiteX23" fmla="*/ 305235 w 940118"/>
                    <a:gd name="connsiteY23" fmla="*/ 678350 h 1580197"/>
                    <a:gd name="connsiteX24" fmla="*/ 317183 w 940118"/>
                    <a:gd name="connsiteY24" fmla="*/ 684847 h 1580197"/>
                    <a:gd name="connsiteX25" fmla="*/ 260985 w 940118"/>
                    <a:gd name="connsiteY25" fmla="*/ 1014413 h 1580197"/>
                    <a:gd name="connsiteX26" fmla="*/ 342900 w 940118"/>
                    <a:gd name="connsiteY26" fmla="*/ 1373505 h 1580197"/>
                    <a:gd name="connsiteX27" fmla="*/ 546735 w 940118"/>
                    <a:gd name="connsiteY27" fmla="*/ 1580197 h 1580197"/>
                    <a:gd name="connsiteX28" fmla="*/ 285750 w 940118"/>
                    <a:gd name="connsiteY28" fmla="*/ 1438275 h 1580197"/>
                    <a:gd name="connsiteX29" fmla="*/ 81915 w 940118"/>
                    <a:gd name="connsiteY29" fmla="*/ 1231583 h 1580197"/>
                    <a:gd name="connsiteX30" fmla="*/ 0 w 940118"/>
                    <a:gd name="connsiteY30" fmla="*/ 872490 h 1580197"/>
                    <a:gd name="connsiteX31" fmla="*/ 56197 w 940118"/>
                    <a:gd name="connsiteY31" fmla="*/ 542925 h 1580197"/>
                    <a:gd name="connsiteX32" fmla="*/ 62441 w 940118"/>
                    <a:gd name="connsiteY32" fmla="*/ 546321 h 1580197"/>
                    <a:gd name="connsiteX33" fmla="*/ 62617 w 940118"/>
                    <a:gd name="connsiteY33" fmla="*/ 545909 h 1580197"/>
                    <a:gd name="connsiteX34" fmla="*/ 57150 w 940118"/>
                    <a:gd name="connsiteY34" fmla="*/ 542925 h 1580197"/>
                    <a:gd name="connsiteX35" fmla="*/ 107444 w 940118"/>
                    <a:gd name="connsiteY35" fmla="*/ 431896 h 1580197"/>
                    <a:gd name="connsiteX36" fmla="*/ 106680 w 940118"/>
                    <a:gd name="connsiteY36" fmla="*/ 431483 h 1580197"/>
                    <a:gd name="connsiteX37" fmla="*/ 161925 w 940118"/>
                    <a:gd name="connsiteY37" fmla="*/ 341948 h 1580197"/>
                    <a:gd name="connsiteX38" fmla="*/ 171758 w 940118"/>
                    <a:gd name="connsiteY38" fmla="*/ 347295 h 1580197"/>
                    <a:gd name="connsiteX39" fmla="*/ 171778 w 940118"/>
                    <a:gd name="connsiteY39" fmla="*/ 347270 h 1580197"/>
                    <a:gd name="connsiteX40" fmla="*/ 161925 w 940118"/>
                    <a:gd name="connsiteY40" fmla="*/ 341948 h 1580197"/>
                    <a:gd name="connsiteX41" fmla="*/ 227648 w 940118"/>
                    <a:gd name="connsiteY41" fmla="*/ 258128 h 1580197"/>
                    <a:gd name="connsiteX42" fmla="*/ 239906 w 940118"/>
                    <a:gd name="connsiteY42" fmla="*/ 264794 h 1580197"/>
                    <a:gd name="connsiteX43" fmla="*/ 240267 w 940118"/>
                    <a:gd name="connsiteY43" fmla="*/ 264453 h 1580197"/>
                    <a:gd name="connsiteX44" fmla="*/ 228600 w 940118"/>
                    <a:gd name="connsiteY44" fmla="*/ 258128 h 1580197"/>
                    <a:gd name="connsiteX45" fmla="*/ 242888 w 940118"/>
                    <a:gd name="connsiteY45" fmla="*/ 241935 h 1580197"/>
                    <a:gd name="connsiteX46" fmla="*/ 287315 w 940118"/>
                    <a:gd name="connsiteY46" fmla="*/ 198453 h 1580197"/>
                    <a:gd name="connsiteX47" fmla="*/ 286702 w 940118"/>
                    <a:gd name="connsiteY47" fmla="*/ 198120 h 1580197"/>
                    <a:gd name="connsiteX48" fmla="*/ 359092 w 940118"/>
                    <a:gd name="connsiteY48" fmla="*/ 140970 h 1580197"/>
                    <a:gd name="connsiteX49" fmla="*/ 378434 w 940118"/>
                    <a:gd name="connsiteY49" fmla="*/ 151488 h 1580197"/>
                    <a:gd name="connsiteX50" fmla="*/ 378837 w 940118"/>
                    <a:gd name="connsiteY50" fmla="*/ 151226 h 1580197"/>
                    <a:gd name="connsiteX51" fmla="*/ 360045 w 940118"/>
                    <a:gd name="connsiteY51" fmla="*/ 140970 h 1580197"/>
                    <a:gd name="connsiteX52" fmla="*/ 486263 w 940118"/>
                    <a:gd name="connsiteY52" fmla="*/ 68845 h 1580197"/>
                    <a:gd name="connsiteX53" fmla="*/ 485775 w 940118"/>
                    <a:gd name="connsiteY53" fmla="*/ 68580 h 1580197"/>
                    <a:gd name="connsiteX54" fmla="*/ 572452 w 940118"/>
                    <a:gd name="connsiteY54" fmla="*/ 32385 h 1580197"/>
                    <a:gd name="connsiteX55" fmla="*/ 595123 w 940118"/>
                    <a:gd name="connsiteY55" fmla="*/ 44713 h 1580197"/>
                    <a:gd name="connsiteX56" fmla="*/ 595672 w 940118"/>
                    <a:gd name="connsiteY56" fmla="*/ 44538 h 1580197"/>
                    <a:gd name="connsiteX57" fmla="*/ 573405 w 940118"/>
                    <a:gd name="connsiteY57" fmla="*/ 32385 h 1580197"/>
                    <a:gd name="connsiteX58" fmla="*/ 679133 w 940118"/>
                    <a:gd name="connsiteY58"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833438 w 940118"/>
                    <a:gd name="connsiteY6" fmla="*/ 174308 h 1580197"/>
                    <a:gd name="connsiteX7" fmla="*/ 747299 w 940118"/>
                    <a:gd name="connsiteY7" fmla="*/ 210278 h 1580197"/>
                    <a:gd name="connsiteX8" fmla="*/ 747713 w 940118"/>
                    <a:gd name="connsiteY8" fmla="*/ 210503 h 1580197"/>
                    <a:gd name="connsiteX9" fmla="*/ 620078 w 940118"/>
                    <a:gd name="connsiteY9" fmla="*/ 282893 h 1580197"/>
                    <a:gd name="connsiteX10" fmla="*/ 620077 w 940118"/>
                    <a:gd name="connsiteY10" fmla="*/ 282893 h 1580197"/>
                    <a:gd name="connsiteX11" fmla="*/ 548076 w 940118"/>
                    <a:gd name="connsiteY11" fmla="*/ 339736 h 1580197"/>
                    <a:gd name="connsiteX12" fmla="*/ 548640 w 940118"/>
                    <a:gd name="connsiteY12" fmla="*/ 340043 h 1580197"/>
                    <a:gd name="connsiteX13" fmla="*/ 503873 w 940118"/>
                    <a:gd name="connsiteY13" fmla="*/ 383858 h 1580197"/>
                    <a:gd name="connsiteX14" fmla="*/ 488633 w 940118"/>
                    <a:gd name="connsiteY14" fmla="*/ 399098 h 1580197"/>
                    <a:gd name="connsiteX15" fmla="*/ 488633 w 940118"/>
                    <a:gd name="connsiteY15" fmla="*/ 400050 h 1580197"/>
                    <a:gd name="connsiteX16" fmla="*/ 422910 w 940118"/>
                    <a:gd name="connsiteY16" fmla="*/ 482918 h 1580197"/>
                    <a:gd name="connsiteX17" fmla="*/ 422910 w 940118"/>
                    <a:gd name="connsiteY17" fmla="*/ 483870 h 1580197"/>
                    <a:gd name="connsiteX18" fmla="*/ 367665 w 940118"/>
                    <a:gd name="connsiteY18" fmla="*/ 572453 h 1580197"/>
                    <a:gd name="connsiteX19" fmla="*/ 368618 w 940118"/>
                    <a:gd name="connsiteY19" fmla="*/ 573405 h 1580197"/>
                    <a:gd name="connsiteX20" fmla="*/ 317183 w 940118"/>
                    <a:gd name="connsiteY20" fmla="*/ 684847 h 1580197"/>
                    <a:gd name="connsiteX21" fmla="*/ 305241 w 940118"/>
                    <a:gd name="connsiteY21" fmla="*/ 678329 h 1580197"/>
                    <a:gd name="connsiteX22" fmla="*/ 305235 w 940118"/>
                    <a:gd name="connsiteY22" fmla="*/ 678350 h 1580197"/>
                    <a:gd name="connsiteX23" fmla="*/ 317183 w 940118"/>
                    <a:gd name="connsiteY23" fmla="*/ 684847 h 1580197"/>
                    <a:gd name="connsiteX24" fmla="*/ 260985 w 940118"/>
                    <a:gd name="connsiteY24" fmla="*/ 1014413 h 1580197"/>
                    <a:gd name="connsiteX25" fmla="*/ 342900 w 940118"/>
                    <a:gd name="connsiteY25" fmla="*/ 1373505 h 1580197"/>
                    <a:gd name="connsiteX26" fmla="*/ 546735 w 940118"/>
                    <a:gd name="connsiteY26" fmla="*/ 1580197 h 1580197"/>
                    <a:gd name="connsiteX27" fmla="*/ 285750 w 940118"/>
                    <a:gd name="connsiteY27" fmla="*/ 1438275 h 1580197"/>
                    <a:gd name="connsiteX28" fmla="*/ 81915 w 940118"/>
                    <a:gd name="connsiteY28" fmla="*/ 1231583 h 1580197"/>
                    <a:gd name="connsiteX29" fmla="*/ 0 w 940118"/>
                    <a:gd name="connsiteY29" fmla="*/ 872490 h 1580197"/>
                    <a:gd name="connsiteX30" fmla="*/ 56197 w 940118"/>
                    <a:gd name="connsiteY30" fmla="*/ 542925 h 1580197"/>
                    <a:gd name="connsiteX31" fmla="*/ 62441 w 940118"/>
                    <a:gd name="connsiteY31" fmla="*/ 546321 h 1580197"/>
                    <a:gd name="connsiteX32" fmla="*/ 62617 w 940118"/>
                    <a:gd name="connsiteY32" fmla="*/ 545909 h 1580197"/>
                    <a:gd name="connsiteX33" fmla="*/ 57150 w 940118"/>
                    <a:gd name="connsiteY33" fmla="*/ 542925 h 1580197"/>
                    <a:gd name="connsiteX34" fmla="*/ 107444 w 940118"/>
                    <a:gd name="connsiteY34" fmla="*/ 431896 h 1580197"/>
                    <a:gd name="connsiteX35" fmla="*/ 106680 w 940118"/>
                    <a:gd name="connsiteY35" fmla="*/ 431483 h 1580197"/>
                    <a:gd name="connsiteX36" fmla="*/ 161925 w 940118"/>
                    <a:gd name="connsiteY36" fmla="*/ 341948 h 1580197"/>
                    <a:gd name="connsiteX37" fmla="*/ 171758 w 940118"/>
                    <a:gd name="connsiteY37" fmla="*/ 347295 h 1580197"/>
                    <a:gd name="connsiteX38" fmla="*/ 171778 w 940118"/>
                    <a:gd name="connsiteY38" fmla="*/ 347270 h 1580197"/>
                    <a:gd name="connsiteX39" fmla="*/ 161925 w 940118"/>
                    <a:gd name="connsiteY39" fmla="*/ 341948 h 1580197"/>
                    <a:gd name="connsiteX40" fmla="*/ 227648 w 940118"/>
                    <a:gd name="connsiteY40" fmla="*/ 258128 h 1580197"/>
                    <a:gd name="connsiteX41" fmla="*/ 239906 w 940118"/>
                    <a:gd name="connsiteY41" fmla="*/ 264794 h 1580197"/>
                    <a:gd name="connsiteX42" fmla="*/ 240267 w 940118"/>
                    <a:gd name="connsiteY42" fmla="*/ 264453 h 1580197"/>
                    <a:gd name="connsiteX43" fmla="*/ 228600 w 940118"/>
                    <a:gd name="connsiteY43" fmla="*/ 258128 h 1580197"/>
                    <a:gd name="connsiteX44" fmla="*/ 242888 w 940118"/>
                    <a:gd name="connsiteY44" fmla="*/ 241935 h 1580197"/>
                    <a:gd name="connsiteX45" fmla="*/ 287315 w 940118"/>
                    <a:gd name="connsiteY45" fmla="*/ 198453 h 1580197"/>
                    <a:gd name="connsiteX46" fmla="*/ 286702 w 940118"/>
                    <a:gd name="connsiteY46" fmla="*/ 198120 h 1580197"/>
                    <a:gd name="connsiteX47" fmla="*/ 359092 w 940118"/>
                    <a:gd name="connsiteY47" fmla="*/ 140970 h 1580197"/>
                    <a:gd name="connsiteX48" fmla="*/ 378434 w 940118"/>
                    <a:gd name="connsiteY48" fmla="*/ 151488 h 1580197"/>
                    <a:gd name="connsiteX49" fmla="*/ 378837 w 940118"/>
                    <a:gd name="connsiteY49" fmla="*/ 151226 h 1580197"/>
                    <a:gd name="connsiteX50" fmla="*/ 360045 w 940118"/>
                    <a:gd name="connsiteY50" fmla="*/ 140970 h 1580197"/>
                    <a:gd name="connsiteX51" fmla="*/ 486263 w 940118"/>
                    <a:gd name="connsiteY51" fmla="*/ 68845 h 1580197"/>
                    <a:gd name="connsiteX52" fmla="*/ 485775 w 940118"/>
                    <a:gd name="connsiteY52" fmla="*/ 68580 h 1580197"/>
                    <a:gd name="connsiteX53" fmla="*/ 572452 w 940118"/>
                    <a:gd name="connsiteY53" fmla="*/ 32385 h 1580197"/>
                    <a:gd name="connsiteX54" fmla="*/ 595123 w 940118"/>
                    <a:gd name="connsiteY54" fmla="*/ 44713 h 1580197"/>
                    <a:gd name="connsiteX55" fmla="*/ 595672 w 940118"/>
                    <a:gd name="connsiteY55" fmla="*/ 44538 h 1580197"/>
                    <a:gd name="connsiteX56" fmla="*/ 573405 w 940118"/>
                    <a:gd name="connsiteY56" fmla="*/ 32385 h 1580197"/>
                    <a:gd name="connsiteX57" fmla="*/ 679133 w 940118"/>
                    <a:gd name="connsiteY57" fmla="*/ 0 h 1580197"/>
                    <a:gd name="connsiteX0" fmla="*/ 812750 w 940118"/>
                    <a:gd name="connsiteY0" fmla="*/ 163017 h 1580197"/>
                    <a:gd name="connsiteX1" fmla="*/ 812706 w 940118"/>
                    <a:gd name="connsiteY1" fmla="*/ 163034 h 1580197"/>
                    <a:gd name="connsiteX2" fmla="*/ 832937 w 940118"/>
                    <a:gd name="connsiteY2" fmla="*/ 174035 h 1580197"/>
                    <a:gd name="connsiteX3" fmla="*/ 812750 w 940118"/>
                    <a:gd name="connsiteY3" fmla="*/ 163017 h 1580197"/>
                    <a:gd name="connsiteX4" fmla="*/ 679133 w 940118"/>
                    <a:gd name="connsiteY4" fmla="*/ 0 h 1580197"/>
                    <a:gd name="connsiteX5" fmla="*/ 940118 w 940118"/>
                    <a:gd name="connsiteY5" fmla="*/ 140970 h 1580197"/>
                    <a:gd name="connsiteX6" fmla="*/ 747299 w 940118"/>
                    <a:gd name="connsiteY6" fmla="*/ 210278 h 1580197"/>
                    <a:gd name="connsiteX7" fmla="*/ 747713 w 940118"/>
                    <a:gd name="connsiteY7" fmla="*/ 210503 h 1580197"/>
                    <a:gd name="connsiteX8" fmla="*/ 620078 w 940118"/>
                    <a:gd name="connsiteY8" fmla="*/ 282893 h 1580197"/>
                    <a:gd name="connsiteX9" fmla="*/ 620077 w 940118"/>
                    <a:gd name="connsiteY9" fmla="*/ 282893 h 1580197"/>
                    <a:gd name="connsiteX10" fmla="*/ 548076 w 940118"/>
                    <a:gd name="connsiteY10" fmla="*/ 339736 h 1580197"/>
                    <a:gd name="connsiteX11" fmla="*/ 548640 w 940118"/>
                    <a:gd name="connsiteY11" fmla="*/ 340043 h 1580197"/>
                    <a:gd name="connsiteX12" fmla="*/ 503873 w 940118"/>
                    <a:gd name="connsiteY12" fmla="*/ 383858 h 1580197"/>
                    <a:gd name="connsiteX13" fmla="*/ 488633 w 940118"/>
                    <a:gd name="connsiteY13" fmla="*/ 399098 h 1580197"/>
                    <a:gd name="connsiteX14" fmla="*/ 488633 w 940118"/>
                    <a:gd name="connsiteY14" fmla="*/ 400050 h 1580197"/>
                    <a:gd name="connsiteX15" fmla="*/ 422910 w 940118"/>
                    <a:gd name="connsiteY15" fmla="*/ 482918 h 1580197"/>
                    <a:gd name="connsiteX16" fmla="*/ 422910 w 940118"/>
                    <a:gd name="connsiteY16" fmla="*/ 483870 h 1580197"/>
                    <a:gd name="connsiteX17" fmla="*/ 367665 w 940118"/>
                    <a:gd name="connsiteY17" fmla="*/ 572453 h 1580197"/>
                    <a:gd name="connsiteX18" fmla="*/ 368618 w 940118"/>
                    <a:gd name="connsiteY18" fmla="*/ 573405 h 1580197"/>
                    <a:gd name="connsiteX19" fmla="*/ 317183 w 940118"/>
                    <a:gd name="connsiteY19" fmla="*/ 684847 h 1580197"/>
                    <a:gd name="connsiteX20" fmla="*/ 305241 w 940118"/>
                    <a:gd name="connsiteY20" fmla="*/ 678329 h 1580197"/>
                    <a:gd name="connsiteX21" fmla="*/ 305235 w 940118"/>
                    <a:gd name="connsiteY21" fmla="*/ 678350 h 1580197"/>
                    <a:gd name="connsiteX22" fmla="*/ 317183 w 940118"/>
                    <a:gd name="connsiteY22" fmla="*/ 684847 h 1580197"/>
                    <a:gd name="connsiteX23" fmla="*/ 260985 w 940118"/>
                    <a:gd name="connsiteY23" fmla="*/ 1014413 h 1580197"/>
                    <a:gd name="connsiteX24" fmla="*/ 342900 w 940118"/>
                    <a:gd name="connsiteY24" fmla="*/ 1373505 h 1580197"/>
                    <a:gd name="connsiteX25" fmla="*/ 546735 w 940118"/>
                    <a:gd name="connsiteY25" fmla="*/ 1580197 h 1580197"/>
                    <a:gd name="connsiteX26" fmla="*/ 285750 w 940118"/>
                    <a:gd name="connsiteY26" fmla="*/ 1438275 h 1580197"/>
                    <a:gd name="connsiteX27" fmla="*/ 81915 w 940118"/>
                    <a:gd name="connsiteY27" fmla="*/ 1231583 h 1580197"/>
                    <a:gd name="connsiteX28" fmla="*/ 0 w 940118"/>
                    <a:gd name="connsiteY28" fmla="*/ 872490 h 1580197"/>
                    <a:gd name="connsiteX29" fmla="*/ 56197 w 940118"/>
                    <a:gd name="connsiteY29" fmla="*/ 542925 h 1580197"/>
                    <a:gd name="connsiteX30" fmla="*/ 62441 w 940118"/>
                    <a:gd name="connsiteY30" fmla="*/ 546321 h 1580197"/>
                    <a:gd name="connsiteX31" fmla="*/ 62617 w 940118"/>
                    <a:gd name="connsiteY31" fmla="*/ 545909 h 1580197"/>
                    <a:gd name="connsiteX32" fmla="*/ 57150 w 940118"/>
                    <a:gd name="connsiteY32" fmla="*/ 542925 h 1580197"/>
                    <a:gd name="connsiteX33" fmla="*/ 107444 w 940118"/>
                    <a:gd name="connsiteY33" fmla="*/ 431896 h 1580197"/>
                    <a:gd name="connsiteX34" fmla="*/ 106680 w 940118"/>
                    <a:gd name="connsiteY34" fmla="*/ 431483 h 1580197"/>
                    <a:gd name="connsiteX35" fmla="*/ 161925 w 940118"/>
                    <a:gd name="connsiteY35" fmla="*/ 341948 h 1580197"/>
                    <a:gd name="connsiteX36" fmla="*/ 171758 w 940118"/>
                    <a:gd name="connsiteY36" fmla="*/ 347295 h 1580197"/>
                    <a:gd name="connsiteX37" fmla="*/ 171778 w 940118"/>
                    <a:gd name="connsiteY37" fmla="*/ 347270 h 1580197"/>
                    <a:gd name="connsiteX38" fmla="*/ 161925 w 940118"/>
                    <a:gd name="connsiteY38" fmla="*/ 341948 h 1580197"/>
                    <a:gd name="connsiteX39" fmla="*/ 227648 w 940118"/>
                    <a:gd name="connsiteY39" fmla="*/ 258128 h 1580197"/>
                    <a:gd name="connsiteX40" fmla="*/ 239906 w 940118"/>
                    <a:gd name="connsiteY40" fmla="*/ 264794 h 1580197"/>
                    <a:gd name="connsiteX41" fmla="*/ 240267 w 940118"/>
                    <a:gd name="connsiteY41" fmla="*/ 264453 h 1580197"/>
                    <a:gd name="connsiteX42" fmla="*/ 228600 w 940118"/>
                    <a:gd name="connsiteY42" fmla="*/ 258128 h 1580197"/>
                    <a:gd name="connsiteX43" fmla="*/ 242888 w 940118"/>
                    <a:gd name="connsiteY43" fmla="*/ 241935 h 1580197"/>
                    <a:gd name="connsiteX44" fmla="*/ 287315 w 940118"/>
                    <a:gd name="connsiteY44" fmla="*/ 198453 h 1580197"/>
                    <a:gd name="connsiteX45" fmla="*/ 286702 w 940118"/>
                    <a:gd name="connsiteY45" fmla="*/ 198120 h 1580197"/>
                    <a:gd name="connsiteX46" fmla="*/ 359092 w 940118"/>
                    <a:gd name="connsiteY46" fmla="*/ 140970 h 1580197"/>
                    <a:gd name="connsiteX47" fmla="*/ 378434 w 940118"/>
                    <a:gd name="connsiteY47" fmla="*/ 151488 h 1580197"/>
                    <a:gd name="connsiteX48" fmla="*/ 378837 w 940118"/>
                    <a:gd name="connsiteY48" fmla="*/ 151226 h 1580197"/>
                    <a:gd name="connsiteX49" fmla="*/ 360045 w 940118"/>
                    <a:gd name="connsiteY49" fmla="*/ 140970 h 1580197"/>
                    <a:gd name="connsiteX50" fmla="*/ 486263 w 940118"/>
                    <a:gd name="connsiteY50" fmla="*/ 68845 h 1580197"/>
                    <a:gd name="connsiteX51" fmla="*/ 485775 w 940118"/>
                    <a:gd name="connsiteY51" fmla="*/ 68580 h 1580197"/>
                    <a:gd name="connsiteX52" fmla="*/ 572452 w 940118"/>
                    <a:gd name="connsiteY52" fmla="*/ 32385 h 1580197"/>
                    <a:gd name="connsiteX53" fmla="*/ 595123 w 940118"/>
                    <a:gd name="connsiteY53" fmla="*/ 44713 h 1580197"/>
                    <a:gd name="connsiteX54" fmla="*/ 595672 w 940118"/>
                    <a:gd name="connsiteY54" fmla="*/ 44538 h 1580197"/>
                    <a:gd name="connsiteX55" fmla="*/ 573405 w 940118"/>
                    <a:gd name="connsiteY55" fmla="*/ 32385 h 1580197"/>
                    <a:gd name="connsiteX56" fmla="*/ 679133 w 940118"/>
                    <a:gd name="connsiteY56" fmla="*/ 0 h 1580197"/>
                    <a:gd name="connsiteX0" fmla="*/ 832937 w 940118"/>
                    <a:gd name="connsiteY0" fmla="*/ 174035 h 1580197"/>
                    <a:gd name="connsiteX1" fmla="*/ 812706 w 940118"/>
                    <a:gd name="connsiteY1" fmla="*/ 163034 h 1580197"/>
                    <a:gd name="connsiteX2" fmla="*/ 832937 w 940118"/>
                    <a:gd name="connsiteY2" fmla="*/ 174035 h 1580197"/>
                    <a:gd name="connsiteX3" fmla="*/ 679133 w 940118"/>
                    <a:gd name="connsiteY3" fmla="*/ 0 h 1580197"/>
                    <a:gd name="connsiteX4" fmla="*/ 940118 w 940118"/>
                    <a:gd name="connsiteY4" fmla="*/ 140970 h 1580197"/>
                    <a:gd name="connsiteX5" fmla="*/ 747299 w 940118"/>
                    <a:gd name="connsiteY5" fmla="*/ 210278 h 1580197"/>
                    <a:gd name="connsiteX6" fmla="*/ 747713 w 940118"/>
                    <a:gd name="connsiteY6" fmla="*/ 210503 h 1580197"/>
                    <a:gd name="connsiteX7" fmla="*/ 620078 w 940118"/>
                    <a:gd name="connsiteY7" fmla="*/ 282893 h 1580197"/>
                    <a:gd name="connsiteX8" fmla="*/ 620077 w 940118"/>
                    <a:gd name="connsiteY8" fmla="*/ 282893 h 1580197"/>
                    <a:gd name="connsiteX9" fmla="*/ 548076 w 940118"/>
                    <a:gd name="connsiteY9" fmla="*/ 339736 h 1580197"/>
                    <a:gd name="connsiteX10" fmla="*/ 548640 w 940118"/>
                    <a:gd name="connsiteY10" fmla="*/ 340043 h 1580197"/>
                    <a:gd name="connsiteX11" fmla="*/ 503873 w 940118"/>
                    <a:gd name="connsiteY11" fmla="*/ 383858 h 1580197"/>
                    <a:gd name="connsiteX12" fmla="*/ 488633 w 940118"/>
                    <a:gd name="connsiteY12" fmla="*/ 399098 h 1580197"/>
                    <a:gd name="connsiteX13" fmla="*/ 488633 w 940118"/>
                    <a:gd name="connsiteY13" fmla="*/ 400050 h 1580197"/>
                    <a:gd name="connsiteX14" fmla="*/ 422910 w 940118"/>
                    <a:gd name="connsiteY14" fmla="*/ 482918 h 1580197"/>
                    <a:gd name="connsiteX15" fmla="*/ 422910 w 940118"/>
                    <a:gd name="connsiteY15" fmla="*/ 483870 h 1580197"/>
                    <a:gd name="connsiteX16" fmla="*/ 367665 w 940118"/>
                    <a:gd name="connsiteY16" fmla="*/ 572453 h 1580197"/>
                    <a:gd name="connsiteX17" fmla="*/ 368618 w 940118"/>
                    <a:gd name="connsiteY17" fmla="*/ 573405 h 1580197"/>
                    <a:gd name="connsiteX18" fmla="*/ 317183 w 940118"/>
                    <a:gd name="connsiteY18" fmla="*/ 684847 h 1580197"/>
                    <a:gd name="connsiteX19" fmla="*/ 305241 w 940118"/>
                    <a:gd name="connsiteY19" fmla="*/ 678329 h 1580197"/>
                    <a:gd name="connsiteX20" fmla="*/ 305235 w 940118"/>
                    <a:gd name="connsiteY20" fmla="*/ 678350 h 1580197"/>
                    <a:gd name="connsiteX21" fmla="*/ 317183 w 940118"/>
                    <a:gd name="connsiteY21" fmla="*/ 684847 h 1580197"/>
                    <a:gd name="connsiteX22" fmla="*/ 260985 w 940118"/>
                    <a:gd name="connsiteY22" fmla="*/ 1014413 h 1580197"/>
                    <a:gd name="connsiteX23" fmla="*/ 342900 w 940118"/>
                    <a:gd name="connsiteY23" fmla="*/ 1373505 h 1580197"/>
                    <a:gd name="connsiteX24" fmla="*/ 546735 w 940118"/>
                    <a:gd name="connsiteY24" fmla="*/ 1580197 h 1580197"/>
                    <a:gd name="connsiteX25" fmla="*/ 285750 w 940118"/>
                    <a:gd name="connsiteY25" fmla="*/ 1438275 h 1580197"/>
                    <a:gd name="connsiteX26" fmla="*/ 81915 w 940118"/>
                    <a:gd name="connsiteY26" fmla="*/ 1231583 h 1580197"/>
                    <a:gd name="connsiteX27" fmla="*/ 0 w 940118"/>
                    <a:gd name="connsiteY27" fmla="*/ 872490 h 1580197"/>
                    <a:gd name="connsiteX28" fmla="*/ 56197 w 940118"/>
                    <a:gd name="connsiteY28" fmla="*/ 542925 h 1580197"/>
                    <a:gd name="connsiteX29" fmla="*/ 62441 w 940118"/>
                    <a:gd name="connsiteY29" fmla="*/ 546321 h 1580197"/>
                    <a:gd name="connsiteX30" fmla="*/ 62617 w 940118"/>
                    <a:gd name="connsiteY30" fmla="*/ 545909 h 1580197"/>
                    <a:gd name="connsiteX31" fmla="*/ 57150 w 940118"/>
                    <a:gd name="connsiteY31" fmla="*/ 542925 h 1580197"/>
                    <a:gd name="connsiteX32" fmla="*/ 107444 w 940118"/>
                    <a:gd name="connsiteY32" fmla="*/ 431896 h 1580197"/>
                    <a:gd name="connsiteX33" fmla="*/ 106680 w 940118"/>
                    <a:gd name="connsiteY33" fmla="*/ 431483 h 1580197"/>
                    <a:gd name="connsiteX34" fmla="*/ 161925 w 940118"/>
                    <a:gd name="connsiteY34" fmla="*/ 341948 h 1580197"/>
                    <a:gd name="connsiteX35" fmla="*/ 171758 w 940118"/>
                    <a:gd name="connsiteY35" fmla="*/ 347295 h 1580197"/>
                    <a:gd name="connsiteX36" fmla="*/ 171778 w 940118"/>
                    <a:gd name="connsiteY36" fmla="*/ 347270 h 1580197"/>
                    <a:gd name="connsiteX37" fmla="*/ 161925 w 940118"/>
                    <a:gd name="connsiteY37" fmla="*/ 341948 h 1580197"/>
                    <a:gd name="connsiteX38" fmla="*/ 227648 w 940118"/>
                    <a:gd name="connsiteY38" fmla="*/ 258128 h 1580197"/>
                    <a:gd name="connsiteX39" fmla="*/ 239906 w 940118"/>
                    <a:gd name="connsiteY39" fmla="*/ 264794 h 1580197"/>
                    <a:gd name="connsiteX40" fmla="*/ 240267 w 940118"/>
                    <a:gd name="connsiteY40" fmla="*/ 264453 h 1580197"/>
                    <a:gd name="connsiteX41" fmla="*/ 228600 w 940118"/>
                    <a:gd name="connsiteY41" fmla="*/ 258128 h 1580197"/>
                    <a:gd name="connsiteX42" fmla="*/ 242888 w 940118"/>
                    <a:gd name="connsiteY42" fmla="*/ 241935 h 1580197"/>
                    <a:gd name="connsiteX43" fmla="*/ 287315 w 940118"/>
                    <a:gd name="connsiteY43" fmla="*/ 198453 h 1580197"/>
                    <a:gd name="connsiteX44" fmla="*/ 286702 w 940118"/>
                    <a:gd name="connsiteY44" fmla="*/ 198120 h 1580197"/>
                    <a:gd name="connsiteX45" fmla="*/ 359092 w 940118"/>
                    <a:gd name="connsiteY45" fmla="*/ 140970 h 1580197"/>
                    <a:gd name="connsiteX46" fmla="*/ 378434 w 940118"/>
                    <a:gd name="connsiteY46" fmla="*/ 151488 h 1580197"/>
                    <a:gd name="connsiteX47" fmla="*/ 378837 w 940118"/>
                    <a:gd name="connsiteY47" fmla="*/ 151226 h 1580197"/>
                    <a:gd name="connsiteX48" fmla="*/ 360045 w 940118"/>
                    <a:gd name="connsiteY48" fmla="*/ 140970 h 1580197"/>
                    <a:gd name="connsiteX49" fmla="*/ 486263 w 940118"/>
                    <a:gd name="connsiteY49" fmla="*/ 68845 h 1580197"/>
                    <a:gd name="connsiteX50" fmla="*/ 485775 w 940118"/>
                    <a:gd name="connsiteY50" fmla="*/ 68580 h 1580197"/>
                    <a:gd name="connsiteX51" fmla="*/ 572452 w 940118"/>
                    <a:gd name="connsiteY51" fmla="*/ 32385 h 1580197"/>
                    <a:gd name="connsiteX52" fmla="*/ 595123 w 940118"/>
                    <a:gd name="connsiteY52" fmla="*/ 44713 h 1580197"/>
                    <a:gd name="connsiteX53" fmla="*/ 595672 w 940118"/>
                    <a:gd name="connsiteY53" fmla="*/ 44538 h 1580197"/>
                    <a:gd name="connsiteX54" fmla="*/ 573405 w 940118"/>
                    <a:gd name="connsiteY54" fmla="*/ 32385 h 1580197"/>
                    <a:gd name="connsiteX55" fmla="*/ 679133 w 940118"/>
                    <a:gd name="connsiteY5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95672 w 940118"/>
                    <a:gd name="connsiteY50" fmla="*/ 44538 h 1580197"/>
                    <a:gd name="connsiteX51" fmla="*/ 573405 w 940118"/>
                    <a:gd name="connsiteY51" fmla="*/ 32385 h 1580197"/>
                    <a:gd name="connsiteX52" fmla="*/ 679133 w 940118"/>
                    <a:gd name="connsiteY5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360045 w 940118"/>
                    <a:gd name="connsiteY45" fmla="*/ 140970 h 1580197"/>
                    <a:gd name="connsiteX46" fmla="*/ 486263 w 940118"/>
                    <a:gd name="connsiteY46" fmla="*/ 68845 h 1580197"/>
                    <a:gd name="connsiteX47" fmla="*/ 485775 w 940118"/>
                    <a:gd name="connsiteY47" fmla="*/ 68580 h 1580197"/>
                    <a:gd name="connsiteX48" fmla="*/ 572452 w 940118"/>
                    <a:gd name="connsiteY48" fmla="*/ 32385 h 1580197"/>
                    <a:gd name="connsiteX49" fmla="*/ 595123 w 940118"/>
                    <a:gd name="connsiteY49" fmla="*/ 44713 h 1580197"/>
                    <a:gd name="connsiteX50" fmla="*/ 573405 w 940118"/>
                    <a:gd name="connsiteY50" fmla="*/ 32385 h 1580197"/>
                    <a:gd name="connsiteX51" fmla="*/ 679133 w 940118"/>
                    <a:gd name="connsiteY5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378837 w 940118"/>
                    <a:gd name="connsiteY44" fmla="*/ 151226 h 1580197"/>
                    <a:gd name="connsiteX45" fmla="*/ 486263 w 940118"/>
                    <a:gd name="connsiteY45" fmla="*/ 68845 h 1580197"/>
                    <a:gd name="connsiteX46" fmla="*/ 485775 w 940118"/>
                    <a:gd name="connsiteY46" fmla="*/ 68580 h 1580197"/>
                    <a:gd name="connsiteX47" fmla="*/ 572452 w 940118"/>
                    <a:gd name="connsiteY47" fmla="*/ 32385 h 1580197"/>
                    <a:gd name="connsiteX48" fmla="*/ 595123 w 940118"/>
                    <a:gd name="connsiteY48" fmla="*/ 44713 h 1580197"/>
                    <a:gd name="connsiteX49" fmla="*/ 573405 w 940118"/>
                    <a:gd name="connsiteY49" fmla="*/ 32385 h 1580197"/>
                    <a:gd name="connsiteX50" fmla="*/ 679133 w 940118"/>
                    <a:gd name="connsiteY5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378434 w 940118"/>
                    <a:gd name="connsiteY43" fmla="*/ 151488 h 1580197"/>
                    <a:gd name="connsiteX44" fmla="*/ 486263 w 940118"/>
                    <a:gd name="connsiteY44" fmla="*/ 68845 h 1580197"/>
                    <a:gd name="connsiteX45" fmla="*/ 485775 w 940118"/>
                    <a:gd name="connsiteY45" fmla="*/ 68580 h 1580197"/>
                    <a:gd name="connsiteX46" fmla="*/ 572452 w 940118"/>
                    <a:gd name="connsiteY46" fmla="*/ 32385 h 1580197"/>
                    <a:gd name="connsiteX47" fmla="*/ 595123 w 940118"/>
                    <a:gd name="connsiteY47" fmla="*/ 44713 h 1580197"/>
                    <a:gd name="connsiteX48" fmla="*/ 573405 w 940118"/>
                    <a:gd name="connsiteY48" fmla="*/ 32385 h 1580197"/>
                    <a:gd name="connsiteX49" fmla="*/ 679133 w 940118"/>
                    <a:gd name="connsiteY4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42888 w 940118"/>
                    <a:gd name="connsiteY39" fmla="*/ 241935 h 1580197"/>
                    <a:gd name="connsiteX40" fmla="*/ 287315 w 940118"/>
                    <a:gd name="connsiteY40" fmla="*/ 198453 h 1580197"/>
                    <a:gd name="connsiteX41" fmla="*/ 286702 w 940118"/>
                    <a:gd name="connsiteY41" fmla="*/ 198120 h 1580197"/>
                    <a:gd name="connsiteX42" fmla="*/ 359092 w 940118"/>
                    <a:gd name="connsiteY42" fmla="*/ 140970 h 1580197"/>
                    <a:gd name="connsiteX43" fmla="*/ 486263 w 940118"/>
                    <a:gd name="connsiteY43" fmla="*/ 68845 h 1580197"/>
                    <a:gd name="connsiteX44" fmla="*/ 485775 w 940118"/>
                    <a:gd name="connsiteY44" fmla="*/ 68580 h 1580197"/>
                    <a:gd name="connsiteX45" fmla="*/ 572452 w 940118"/>
                    <a:gd name="connsiteY45" fmla="*/ 32385 h 1580197"/>
                    <a:gd name="connsiteX46" fmla="*/ 595123 w 940118"/>
                    <a:gd name="connsiteY46" fmla="*/ 44713 h 1580197"/>
                    <a:gd name="connsiteX47" fmla="*/ 573405 w 940118"/>
                    <a:gd name="connsiteY47" fmla="*/ 32385 h 1580197"/>
                    <a:gd name="connsiteX48" fmla="*/ 679133 w 940118"/>
                    <a:gd name="connsiteY4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40267 w 940118"/>
                    <a:gd name="connsiteY37" fmla="*/ 264453 h 1580197"/>
                    <a:gd name="connsiteX38" fmla="*/ 228600 w 940118"/>
                    <a:gd name="connsiteY38" fmla="*/ 258128 h 1580197"/>
                    <a:gd name="connsiteX39" fmla="*/ 287315 w 940118"/>
                    <a:gd name="connsiteY39" fmla="*/ 198453 h 1580197"/>
                    <a:gd name="connsiteX40" fmla="*/ 286702 w 940118"/>
                    <a:gd name="connsiteY40" fmla="*/ 198120 h 1580197"/>
                    <a:gd name="connsiteX41" fmla="*/ 359092 w 940118"/>
                    <a:gd name="connsiteY41" fmla="*/ 140970 h 1580197"/>
                    <a:gd name="connsiteX42" fmla="*/ 486263 w 940118"/>
                    <a:gd name="connsiteY42" fmla="*/ 68845 h 1580197"/>
                    <a:gd name="connsiteX43" fmla="*/ 485775 w 940118"/>
                    <a:gd name="connsiteY43" fmla="*/ 68580 h 1580197"/>
                    <a:gd name="connsiteX44" fmla="*/ 572452 w 940118"/>
                    <a:gd name="connsiteY44" fmla="*/ 32385 h 1580197"/>
                    <a:gd name="connsiteX45" fmla="*/ 595123 w 940118"/>
                    <a:gd name="connsiteY45" fmla="*/ 44713 h 1580197"/>
                    <a:gd name="connsiteX46" fmla="*/ 573405 w 940118"/>
                    <a:gd name="connsiteY46" fmla="*/ 32385 h 1580197"/>
                    <a:gd name="connsiteX47" fmla="*/ 679133 w 940118"/>
                    <a:gd name="connsiteY4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28600 w 940118"/>
                    <a:gd name="connsiteY37" fmla="*/ 258128 h 1580197"/>
                    <a:gd name="connsiteX38" fmla="*/ 287315 w 940118"/>
                    <a:gd name="connsiteY38" fmla="*/ 198453 h 1580197"/>
                    <a:gd name="connsiteX39" fmla="*/ 286702 w 940118"/>
                    <a:gd name="connsiteY39" fmla="*/ 198120 h 1580197"/>
                    <a:gd name="connsiteX40" fmla="*/ 359092 w 940118"/>
                    <a:gd name="connsiteY40" fmla="*/ 140970 h 1580197"/>
                    <a:gd name="connsiteX41" fmla="*/ 486263 w 940118"/>
                    <a:gd name="connsiteY41" fmla="*/ 68845 h 1580197"/>
                    <a:gd name="connsiteX42" fmla="*/ 485775 w 940118"/>
                    <a:gd name="connsiteY42" fmla="*/ 68580 h 1580197"/>
                    <a:gd name="connsiteX43" fmla="*/ 572452 w 940118"/>
                    <a:gd name="connsiteY43" fmla="*/ 32385 h 1580197"/>
                    <a:gd name="connsiteX44" fmla="*/ 595123 w 940118"/>
                    <a:gd name="connsiteY44" fmla="*/ 44713 h 1580197"/>
                    <a:gd name="connsiteX45" fmla="*/ 573405 w 940118"/>
                    <a:gd name="connsiteY45" fmla="*/ 32385 h 1580197"/>
                    <a:gd name="connsiteX46" fmla="*/ 679133 w 940118"/>
                    <a:gd name="connsiteY46"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39906 w 940118"/>
                    <a:gd name="connsiteY36" fmla="*/ 264794 h 1580197"/>
                    <a:gd name="connsiteX37" fmla="*/ 287315 w 940118"/>
                    <a:gd name="connsiteY37" fmla="*/ 198453 h 1580197"/>
                    <a:gd name="connsiteX38" fmla="*/ 286702 w 940118"/>
                    <a:gd name="connsiteY38" fmla="*/ 198120 h 1580197"/>
                    <a:gd name="connsiteX39" fmla="*/ 359092 w 940118"/>
                    <a:gd name="connsiteY39" fmla="*/ 140970 h 1580197"/>
                    <a:gd name="connsiteX40" fmla="*/ 486263 w 940118"/>
                    <a:gd name="connsiteY40" fmla="*/ 68845 h 1580197"/>
                    <a:gd name="connsiteX41" fmla="*/ 485775 w 940118"/>
                    <a:gd name="connsiteY41" fmla="*/ 68580 h 1580197"/>
                    <a:gd name="connsiteX42" fmla="*/ 572452 w 940118"/>
                    <a:gd name="connsiteY42" fmla="*/ 32385 h 1580197"/>
                    <a:gd name="connsiteX43" fmla="*/ 595123 w 940118"/>
                    <a:gd name="connsiteY43" fmla="*/ 44713 h 1580197"/>
                    <a:gd name="connsiteX44" fmla="*/ 573405 w 940118"/>
                    <a:gd name="connsiteY44" fmla="*/ 32385 h 1580197"/>
                    <a:gd name="connsiteX45" fmla="*/ 679133 w 940118"/>
                    <a:gd name="connsiteY45"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71778 w 940118"/>
                    <a:gd name="connsiteY33" fmla="*/ 347270 h 1580197"/>
                    <a:gd name="connsiteX34" fmla="*/ 161925 w 940118"/>
                    <a:gd name="connsiteY34" fmla="*/ 341948 h 1580197"/>
                    <a:gd name="connsiteX35" fmla="*/ 227648 w 940118"/>
                    <a:gd name="connsiteY35" fmla="*/ 258128 h 1580197"/>
                    <a:gd name="connsiteX36" fmla="*/ 287315 w 940118"/>
                    <a:gd name="connsiteY36" fmla="*/ 198453 h 1580197"/>
                    <a:gd name="connsiteX37" fmla="*/ 286702 w 940118"/>
                    <a:gd name="connsiteY37" fmla="*/ 198120 h 1580197"/>
                    <a:gd name="connsiteX38" fmla="*/ 359092 w 940118"/>
                    <a:gd name="connsiteY38" fmla="*/ 140970 h 1580197"/>
                    <a:gd name="connsiteX39" fmla="*/ 486263 w 940118"/>
                    <a:gd name="connsiteY39" fmla="*/ 68845 h 1580197"/>
                    <a:gd name="connsiteX40" fmla="*/ 485775 w 940118"/>
                    <a:gd name="connsiteY40" fmla="*/ 68580 h 1580197"/>
                    <a:gd name="connsiteX41" fmla="*/ 572452 w 940118"/>
                    <a:gd name="connsiteY41" fmla="*/ 32385 h 1580197"/>
                    <a:gd name="connsiteX42" fmla="*/ 595123 w 940118"/>
                    <a:gd name="connsiteY42" fmla="*/ 44713 h 1580197"/>
                    <a:gd name="connsiteX43" fmla="*/ 573405 w 940118"/>
                    <a:gd name="connsiteY43" fmla="*/ 32385 h 1580197"/>
                    <a:gd name="connsiteX44" fmla="*/ 679133 w 940118"/>
                    <a:gd name="connsiteY44"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161925 w 940118"/>
                    <a:gd name="connsiteY33" fmla="*/ 341948 h 1580197"/>
                    <a:gd name="connsiteX34" fmla="*/ 227648 w 940118"/>
                    <a:gd name="connsiteY34" fmla="*/ 258128 h 1580197"/>
                    <a:gd name="connsiteX35" fmla="*/ 287315 w 940118"/>
                    <a:gd name="connsiteY35" fmla="*/ 198453 h 1580197"/>
                    <a:gd name="connsiteX36" fmla="*/ 286702 w 940118"/>
                    <a:gd name="connsiteY36" fmla="*/ 198120 h 1580197"/>
                    <a:gd name="connsiteX37" fmla="*/ 359092 w 940118"/>
                    <a:gd name="connsiteY37" fmla="*/ 140970 h 1580197"/>
                    <a:gd name="connsiteX38" fmla="*/ 486263 w 940118"/>
                    <a:gd name="connsiteY38" fmla="*/ 68845 h 1580197"/>
                    <a:gd name="connsiteX39" fmla="*/ 485775 w 940118"/>
                    <a:gd name="connsiteY39" fmla="*/ 68580 h 1580197"/>
                    <a:gd name="connsiteX40" fmla="*/ 572452 w 940118"/>
                    <a:gd name="connsiteY40" fmla="*/ 32385 h 1580197"/>
                    <a:gd name="connsiteX41" fmla="*/ 595123 w 940118"/>
                    <a:gd name="connsiteY41" fmla="*/ 44713 h 1580197"/>
                    <a:gd name="connsiteX42" fmla="*/ 573405 w 940118"/>
                    <a:gd name="connsiteY42" fmla="*/ 32385 h 1580197"/>
                    <a:gd name="connsiteX43" fmla="*/ 679133 w 940118"/>
                    <a:gd name="connsiteY43"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171758 w 940118"/>
                    <a:gd name="connsiteY32" fmla="*/ 347295 h 1580197"/>
                    <a:gd name="connsiteX33" fmla="*/ 227648 w 940118"/>
                    <a:gd name="connsiteY33" fmla="*/ 258128 h 1580197"/>
                    <a:gd name="connsiteX34" fmla="*/ 287315 w 940118"/>
                    <a:gd name="connsiteY34" fmla="*/ 198453 h 1580197"/>
                    <a:gd name="connsiteX35" fmla="*/ 286702 w 940118"/>
                    <a:gd name="connsiteY35" fmla="*/ 198120 h 1580197"/>
                    <a:gd name="connsiteX36" fmla="*/ 359092 w 940118"/>
                    <a:gd name="connsiteY36" fmla="*/ 140970 h 1580197"/>
                    <a:gd name="connsiteX37" fmla="*/ 486263 w 940118"/>
                    <a:gd name="connsiteY37" fmla="*/ 68845 h 1580197"/>
                    <a:gd name="connsiteX38" fmla="*/ 485775 w 940118"/>
                    <a:gd name="connsiteY38" fmla="*/ 68580 h 1580197"/>
                    <a:gd name="connsiteX39" fmla="*/ 572452 w 940118"/>
                    <a:gd name="connsiteY39" fmla="*/ 32385 h 1580197"/>
                    <a:gd name="connsiteX40" fmla="*/ 595123 w 940118"/>
                    <a:gd name="connsiteY40" fmla="*/ 44713 h 1580197"/>
                    <a:gd name="connsiteX41" fmla="*/ 573405 w 940118"/>
                    <a:gd name="connsiteY41" fmla="*/ 32385 h 1580197"/>
                    <a:gd name="connsiteX42" fmla="*/ 679133 w 940118"/>
                    <a:gd name="connsiteY42"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161925 w 940118"/>
                    <a:gd name="connsiteY31" fmla="*/ 341948 h 1580197"/>
                    <a:gd name="connsiteX32" fmla="*/ 227648 w 940118"/>
                    <a:gd name="connsiteY32" fmla="*/ 258128 h 1580197"/>
                    <a:gd name="connsiteX33" fmla="*/ 287315 w 940118"/>
                    <a:gd name="connsiteY33" fmla="*/ 198453 h 1580197"/>
                    <a:gd name="connsiteX34" fmla="*/ 286702 w 940118"/>
                    <a:gd name="connsiteY34" fmla="*/ 198120 h 1580197"/>
                    <a:gd name="connsiteX35" fmla="*/ 359092 w 940118"/>
                    <a:gd name="connsiteY35" fmla="*/ 140970 h 1580197"/>
                    <a:gd name="connsiteX36" fmla="*/ 486263 w 940118"/>
                    <a:gd name="connsiteY36" fmla="*/ 68845 h 1580197"/>
                    <a:gd name="connsiteX37" fmla="*/ 485775 w 940118"/>
                    <a:gd name="connsiteY37" fmla="*/ 68580 h 1580197"/>
                    <a:gd name="connsiteX38" fmla="*/ 572452 w 940118"/>
                    <a:gd name="connsiteY38" fmla="*/ 32385 h 1580197"/>
                    <a:gd name="connsiteX39" fmla="*/ 595123 w 940118"/>
                    <a:gd name="connsiteY39" fmla="*/ 44713 h 1580197"/>
                    <a:gd name="connsiteX40" fmla="*/ 573405 w 940118"/>
                    <a:gd name="connsiteY40" fmla="*/ 32385 h 1580197"/>
                    <a:gd name="connsiteX41" fmla="*/ 679133 w 940118"/>
                    <a:gd name="connsiteY41"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286702 w 940118"/>
                    <a:gd name="connsiteY33" fmla="*/ 198120 h 1580197"/>
                    <a:gd name="connsiteX34" fmla="*/ 359092 w 940118"/>
                    <a:gd name="connsiteY34" fmla="*/ 140970 h 1580197"/>
                    <a:gd name="connsiteX35" fmla="*/ 486263 w 940118"/>
                    <a:gd name="connsiteY35" fmla="*/ 68845 h 1580197"/>
                    <a:gd name="connsiteX36" fmla="*/ 485775 w 940118"/>
                    <a:gd name="connsiteY36" fmla="*/ 68580 h 1580197"/>
                    <a:gd name="connsiteX37" fmla="*/ 572452 w 940118"/>
                    <a:gd name="connsiteY37" fmla="*/ 32385 h 1580197"/>
                    <a:gd name="connsiteX38" fmla="*/ 595123 w 940118"/>
                    <a:gd name="connsiteY38" fmla="*/ 44713 h 1580197"/>
                    <a:gd name="connsiteX39" fmla="*/ 573405 w 940118"/>
                    <a:gd name="connsiteY39" fmla="*/ 32385 h 1580197"/>
                    <a:gd name="connsiteX40" fmla="*/ 679133 w 940118"/>
                    <a:gd name="connsiteY40"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95123 w 940118"/>
                    <a:gd name="connsiteY37" fmla="*/ 44713 h 1580197"/>
                    <a:gd name="connsiteX38" fmla="*/ 573405 w 940118"/>
                    <a:gd name="connsiteY38" fmla="*/ 32385 h 1580197"/>
                    <a:gd name="connsiteX39" fmla="*/ 679133 w 940118"/>
                    <a:gd name="connsiteY39"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503873 w 940118"/>
                    <a:gd name="connsiteY8" fmla="*/ 383858 h 1580197"/>
                    <a:gd name="connsiteX9" fmla="*/ 488633 w 940118"/>
                    <a:gd name="connsiteY9" fmla="*/ 399098 h 1580197"/>
                    <a:gd name="connsiteX10" fmla="*/ 488633 w 940118"/>
                    <a:gd name="connsiteY10" fmla="*/ 400050 h 1580197"/>
                    <a:gd name="connsiteX11" fmla="*/ 422910 w 940118"/>
                    <a:gd name="connsiteY11" fmla="*/ 482918 h 1580197"/>
                    <a:gd name="connsiteX12" fmla="*/ 422910 w 940118"/>
                    <a:gd name="connsiteY12" fmla="*/ 483870 h 1580197"/>
                    <a:gd name="connsiteX13" fmla="*/ 367665 w 940118"/>
                    <a:gd name="connsiteY13" fmla="*/ 572453 h 1580197"/>
                    <a:gd name="connsiteX14" fmla="*/ 368618 w 940118"/>
                    <a:gd name="connsiteY14" fmla="*/ 573405 h 1580197"/>
                    <a:gd name="connsiteX15" fmla="*/ 317183 w 940118"/>
                    <a:gd name="connsiteY15" fmla="*/ 684847 h 1580197"/>
                    <a:gd name="connsiteX16" fmla="*/ 305241 w 940118"/>
                    <a:gd name="connsiteY16" fmla="*/ 678329 h 1580197"/>
                    <a:gd name="connsiteX17" fmla="*/ 305235 w 940118"/>
                    <a:gd name="connsiteY17" fmla="*/ 678350 h 1580197"/>
                    <a:gd name="connsiteX18" fmla="*/ 317183 w 940118"/>
                    <a:gd name="connsiteY18" fmla="*/ 684847 h 1580197"/>
                    <a:gd name="connsiteX19" fmla="*/ 260985 w 940118"/>
                    <a:gd name="connsiteY19" fmla="*/ 1014413 h 1580197"/>
                    <a:gd name="connsiteX20" fmla="*/ 342900 w 940118"/>
                    <a:gd name="connsiteY20" fmla="*/ 1373505 h 1580197"/>
                    <a:gd name="connsiteX21" fmla="*/ 546735 w 940118"/>
                    <a:gd name="connsiteY21" fmla="*/ 1580197 h 1580197"/>
                    <a:gd name="connsiteX22" fmla="*/ 285750 w 940118"/>
                    <a:gd name="connsiteY22" fmla="*/ 1438275 h 1580197"/>
                    <a:gd name="connsiteX23" fmla="*/ 81915 w 940118"/>
                    <a:gd name="connsiteY23" fmla="*/ 1231583 h 1580197"/>
                    <a:gd name="connsiteX24" fmla="*/ 0 w 940118"/>
                    <a:gd name="connsiteY24" fmla="*/ 872490 h 1580197"/>
                    <a:gd name="connsiteX25" fmla="*/ 56197 w 940118"/>
                    <a:gd name="connsiteY25" fmla="*/ 542925 h 1580197"/>
                    <a:gd name="connsiteX26" fmla="*/ 62441 w 940118"/>
                    <a:gd name="connsiteY26" fmla="*/ 546321 h 1580197"/>
                    <a:gd name="connsiteX27" fmla="*/ 62617 w 940118"/>
                    <a:gd name="connsiteY27" fmla="*/ 545909 h 1580197"/>
                    <a:gd name="connsiteX28" fmla="*/ 57150 w 940118"/>
                    <a:gd name="connsiteY28" fmla="*/ 542925 h 1580197"/>
                    <a:gd name="connsiteX29" fmla="*/ 107444 w 940118"/>
                    <a:gd name="connsiteY29" fmla="*/ 431896 h 1580197"/>
                    <a:gd name="connsiteX30" fmla="*/ 106680 w 940118"/>
                    <a:gd name="connsiteY30" fmla="*/ 431483 h 1580197"/>
                    <a:gd name="connsiteX31" fmla="*/ 227648 w 940118"/>
                    <a:gd name="connsiteY31" fmla="*/ 258128 h 1580197"/>
                    <a:gd name="connsiteX32" fmla="*/ 287315 w 940118"/>
                    <a:gd name="connsiteY32" fmla="*/ 198453 h 1580197"/>
                    <a:gd name="connsiteX33" fmla="*/ 359092 w 940118"/>
                    <a:gd name="connsiteY33" fmla="*/ 140970 h 1580197"/>
                    <a:gd name="connsiteX34" fmla="*/ 486263 w 940118"/>
                    <a:gd name="connsiteY34" fmla="*/ 68845 h 1580197"/>
                    <a:gd name="connsiteX35" fmla="*/ 485775 w 940118"/>
                    <a:gd name="connsiteY35" fmla="*/ 68580 h 1580197"/>
                    <a:gd name="connsiteX36" fmla="*/ 572452 w 940118"/>
                    <a:gd name="connsiteY36" fmla="*/ 32385 h 1580197"/>
                    <a:gd name="connsiteX37" fmla="*/ 573405 w 940118"/>
                    <a:gd name="connsiteY37" fmla="*/ 32385 h 1580197"/>
                    <a:gd name="connsiteX38" fmla="*/ 679133 w 940118"/>
                    <a:gd name="connsiteY38"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05235 w 940118"/>
                    <a:gd name="connsiteY16" fmla="*/ 678350 h 1580197"/>
                    <a:gd name="connsiteX17" fmla="*/ 317183 w 940118"/>
                    <a:gd name="connsiteY17" fmla="*/ 684847 h 1580197"/>
                    <a:gd name="connsiteX18" fmla="*/ 260985 w 940118"/>
                    <a:gd name="connsiteY18" fmla="*/ 1014413 h 1580197"/>
                    <a:gd name="connsiteX19" fmla="*/ 342900 w 940118"/>
                    <a:gd name="connsiteY19" fmla="*/ 1373505 h 1580197"/>
                    <a:gd name="connsiteX20" fmla="*/ 546735 w 940118"/>
                    <a:gd name="connsiteY20" fmla="*/ 1580197 h 1580197"/>
                    <a:gd name="connsiteX21" fmla="*/ 285750 w 940118"/>
                    <a:gd name="connsiteY21" fmla="*/ 1438275 h 1580197"/>
                    <a:gd name="connsiteX22" fmla="*/ 81915 w 940118"/>
                    <a:gd name="connsiteY22" fmla="*/ 1231583 h 1580197"/>
                    <a:gd name="connsiteX23" fmla="*/ 0 w 940118"/>
                    <a:gd name="connsiteY23" fmla="*/ 872490 h 1580197"/>
                    <a:gd name="connsiteX24" fmla="*/ 56197 w 940118"/>
                    <a:gd name="connsiteY24" fmla="*/ 542925 h 1580197"/>
                    <a:gd name="connsiteX25" fmla="*/ 62441 w 940118"/>
                    <a:gd name="connsiteY25" fmla="*/ 546321 h 1580197"/>
                    <a:gd name="connsiteX26" fmla="*/ 62617 w 940118"/>
                    <a:gd name="connsiteY26" fmla="*/ 545909 h 1580197"/>
                    <a:gd name="connsiteX27" fmla="*/ 57150 w 940118"/>
                    <a:gd name="connsiteY27" fmla="*/ 542925 h 1580197"/>
                    <a:gd name="connsiteX28" fmla="*/ 107444 w 940118"/>
                    <a:gd name="connsiteY28" fmla="*/ 431896 h 1580197"/>
                    <a:gd name="connsiteX29" fmla="*/ 106680 w 940118"/>
                    <a:gd name="connsiteY29" fmla="*/ 431483 h 1580197"/>
                    <a:gd name="connsiteX30" fmla="*/ 227648 w 940118"/>
                    <a:gd name="connsiteY30" fmla="*/ 258128 h 1580197"/>
                    <a:gd name="connsiteX31" fmla="*/ 287315 w 940118"/>
                    <a:gd name="connsiteY31" fmla="*/ 198453 h 1580197"/>
                    <a:gd name="connsiteX32" fmla="*/ 359092 w 940118"/>
                    <a:gd name="connsiteY32" fmla="*/ 140970 h 1580197"/>
                    <a:gd name="connsiteX33" fmla="*/ 486263 w 940118"/>
                    <a:gd name="connsiteY33" fmla="*/ 68845 h 1580197"/>
                    <a:gd name="connsiteX34" fmla="*/ 485775 w 940118"/>
                    <a:gd name="connsiteY34" fmla="*/ 68580 h 1580197"/>
                    <a:gd name="connsiteX35" fmla="*/ 572452 w 940118"/>
                    <a:gd name="connsiteY35" fmla="*/ 32385 h 1580197"/>
                    <a:gd name="connsiteX36" fmla="*/ 573405 w 940118"/>
                    <a:gd name="connsiteY36" fmla="*/ 32385 h 1580197"/>
                    <a:gd name="connsiteX37" fmla="*/ 679133 w 940118"/>
                    <a:gd name="connsiteY37" fmla="*/ 0 h 1580197"/>
                    <a:gd name="connsiteX0" fmla="*/ 679133 w 940118"/>
                    <a:gd name="connsiteY0" fmla="*/ 0 h 1580197"/>
                    <a:gd name="connsiteX1" fmla="*/ 940118 w 940118"/>
                    <a:gd name="connsiteY1" fmla="*/ 140970 h 1580197"/>
                    <a:gd name="connsiteX2" fmla="*/ 747299 w 940118"/>
                    <a:gd name="connsiteY2" fmla="*/ 210278 h 1580197"/>
                    <a:gd name="connsiteX3" fmla="*/ 747713 w 940118"/>
                    <a:gd name="connsiteY3" fmla="*/ 210503 h 1580197"/>
                    <a:gd name="connsiteX4" fmla="*/ 620078 w 940118"/>
                    <a:gd name="connsiteY4" fmla="*/ 282893 h 1580197"/>
                    <a:gd name="connsiteX5" fmla="*/ 620077 w 940118"/>
                    <a:gd name="connsiteY5" fmla="*/ 282893 h 1580197"/>
                    <a:gd name="connsiteX6" fmla="*/ 548076 w 940118"/>
                    <a:gd name="connsiteY6" fmla="*/ 339736 h 1580197"/>
                    <a:gd name="connsiteX7" fmla="*/ 548640 w 940118"/>
                    <a:gd name="connsiteY7" fmla="*/ 340043 h 1580197"/>
                    <a:gd name="connsiteX8" fmla="*/ 488633 w 940118"/>
                    <a:gd name="connsiteY8" fmla="*/ 399098 h 1580197"/>
                    <a:gd name="connsiteX9" fmla="*/ 488633 w 940118"/>
                    <a:gd name="connsiteY9" fmla="*/ 400050 h 1580197"/>
                    <a:gd name="connsiteX10" fmla="*/ 422910 w 940118"/>
                    <a:gd name="connsiteY10" fmla="*/ 482918 h 1580197"/>
                    <a:gd name="connsiteX11" fmla="*/ 422910 w 940118"/>
                    <a:gd name="connsiteY11" fmla="*/ 483870 h 1580197"/>
                    <a:gd name="connsiteX12" fmla="*/ 367665 w 940118"/>
                    <a:gd name="connsiteY12" fmla="*/ 572453 h 1580197"/>
                    <a:gd name="connsiteX13" fmla="*/ 368618 w 940118"/>
                    <a:gd name="connsiteY13" fmla="*/ 573405 h 1580197"/>
                    <a:gd name="connsiteX14" fmla="*/ 317183 w 940118"/>
                    <a:gd name="connsiteY14" fmla="*/ 684847 h 1580197"/>
                    <a:gd name="connsiteX15" fmla="*/ 305241 w 940118"/>
                    <a:gd name="connsiteY15" fmla="*/ 678329 h 1580197"/>
                    <a:gd name="connsiteX16" fmla="*/ 317183 w 940118"/>
                    <a:gd name="connsiteY16" fmla="*/ 684847 h 1580197"/>
                    <a:gd name="connsiteX17" fmla="*/ 260985 w 940118"/>
                    <a:gd name="connsiteY17" fmla="*/ 1014413 h 1580197"/>
                    <a:gd name="connsiteX18" fmla="*/ 342900 w 940118"/>
                    <a:gd name="connsiteY18" fmla="*/ 1373505 h 1580197"/>
                    <a:gd name="connsiteX19" fmla="*/ 546735 w 940118"/>
                    <a:gd name="connsiteY19" fmla="*/ 1580197 h 1580197"/>
                    <a:gd name="connsiteX20" fmla="*/ 285750 w 940118"/>
                    <a:gd name="connsiteY20" fmla="*/ 1438275 h 1580197"/>
                    <a:gd name="connsiteX21" fmla="*/ 81915 w 940118"/>
                    <a:gd name="connsiteY21" fmla="*/ 1231583 h 1580197"/>
                    <a:gd name="connsiteX22" fmla="*/ 0 w 940118"/>
                    <a:gd name="connsiteY22" fmla="*/ 872490 h 1580197"/>
                    <a:gd name="connsiteX23" fmla="*/ 56197 w 940118"/>
                    <a:gd name="connsiteY23" fmla="*/ 542925 h 1580197"/>
                    <a:gd name="connsiteX24" fmla="*/ 62441 w 940118"/>
                    <a:gd name="connsiteY24" fmla="*/ 546321 h 1580197"/>
                    <a:gd name="connsiteX25" fmla="*/ 62617 w 940118"/>
                    <a:gd name="connsiteY25" fmla="*/ 545909 h 1580197"/>
                    <a:gd name="connsiteX26" fmla="*/ 57150 w 940118"/>
                    <a:gd name="connsiteY26" fmla="*/ 542925 h 1580197"/>
                    <a:gd name="connsiteX27" fmla="*/ 107444 w 940118"/>
                    <a:gd name="connsiteY27" fmla="*/ 431896 h 1580197"/>
                    <a:gd name="connsiteX28" fmla="*/ 106680 w 940118"/>
                    <a:gd name="connsiteY28" fmla="*/ 431483 h 1580197"/>
                    <a:gd name="connsiteX29" fmla="*/ 227648 w 940118"/>
                    <a:gd name="connsiteY29" fmla="*/ 258128 h 1580197"/>
                    <a:gd name="connsiteX30" fmla="*/ 287315 w 940118"/>
                    <a:gd name="connsiteY30" fmla="*/ 198453 h 1580197"/>
                    <a:gd name="connsiteX31" fmla="*/ 359092 w 940118"/>
                    <a:gd name="connsiteY31" fmla="*/ 140970 h 1580197"/>
                    <a:gd name="connsiteX32" fmla="*/ 486263 w 940118"/>
                    <a:gd name="connsiteY32" fmla="*/ 68845 h 1580197"/>
                    <a:gd name="connsiteX33" fmla="*/ 485775 w 940118"/>
                    <a:gd name="connsiteY33" fmla="*/ 68580 h 1580197"/>
                    <a:gd name="connsiteX34" fmla="*/ 572452 w 940118"/>
                    <a:gd name="connsiteY34" fmla="*/ 32385 h 1580197"/>
                    <a:gd name="connsiteX35" fmla="*/ 573405 w 940118"/>
                    <a:gd name="connsiteY35" fmla="*/ 32385 h 1580197"/>
                    <a:gd name="connsiteX36" fmla="*/ 679133 w 940118"/>
                    <a:gd name="connsiteY36" fmla="*/ 0 h 15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118" h="1580197">
                      <a:moveTo>
                        <a:pt x="679133" y="0"/>
                      </a:moveTo>
                      <a:lnTo>
                        <a:pt x="940118" y="140970"/>
                      </a:lnTo>
                      <a:lnTo>
                        <a:pt x="747299" y="210278"/>
                      </a:lnTo>
                      <a:lnTo>
                        <a:pt x="747713" y="210503"/>
                      </a:lnTo>
                      <a:cubicBezTo>
                        <a:pt x="701040" y="232410"/>
                        <a:pt x="658178" y="256223"/>
                        <a:pt x="620078" y="282893"/>
                      </a:cubicBezTo>
                      <a:lnTo>
                        <a:pt x="620077" y="282893"/>
                      </a:lnTo>
                      <a:lnTo>
                        <a:pt x="548076" y="339736"/>
                      </a:lnTo>
                      <a:lnTo>
                        <a:pt x="548640" y="340043"/>
                      </a:lnTo>
                      <a:cubicBezTo>
                        <a:pt x="538733" y="349937"/>
                        <a:pt x="498634" y="389097"/>
                        <a:pt x="488633" y="399098"/>
                      </a:cubicBezTo>
                      <a:lnTo>
                        <a:pt x="488633" y="400050"/>
                      </a:lnTo>
                      <a:cubicBezTo>
                        <a:pt x="464820" y="426720"/>
                        <a:pt x="442913" y="454343"/>
                        <a:pt x="422910" y="482918"/>
                      </a:cubicBezTo>
                      <a:lnTo>
                        <a:pt x="422910" y="483870"/>
                      </a:lnTo>
                      <a:cubicBezTo>
                        <a:pt x="402908" y="512445"/>
                        <a:pt x="383858" y="541973"/>
                        <a:pt x="367665" y="572453"/>
                      </a:cubicBezTo>
                      <a:lnTo>
                        <a:pt x="368618" y="573405"/>
                      </a:lnTo>
                      <a:cubicBezTo>
                        <a:pt x="347663" y="608647"/>
                        <a:pt x="331470" y="645795"/>
                        <a:pt x="317183" y="684847"/>
                      </a:cubicBezTo>
                      <a:lnTo>
                        <a:pt x="305241" y="678329"/>
                      </a:lnTo>
                      <a:lnTo>
                        <a:pt x="317183" y="684847"/>
                      </a:lnTo>
                      <a:cubicBezTo>
                        <a:pt x="280035" y="786765"/>
                        <a:pt x="260985" y="896303"/>
                        <a:pt x="260985" y="1014413"/>
                      </a:cubicBezTo>
                      <a:cubicBezTo>
                        <a:pt x="260985" y="1152525"/>
                        <a:pt x="287655" y="1272540"/>
                        <a:pt x="342900" y="1373505"/>
                      </a:cubicBezTo>
                      <a:cubicBezTo>
                        <a:pt x="391478" y="1463993"/>
                        <a:pt x="460058" y="1532572"/>
                        <a:pt x="546735" y="1580197"/>
                      </a:cubicBezTo>
                      <a:lnTo>
                        <a:pt x="285750" y="1438275"/>
                      </a:lnTo>
                      <a:cubicBezTo>
                        <a:pt x="199073" y="1390650"/>
                        <a:pt x="130493" y="1322070"/>
                        <a:pt x="81915" y="1231583"/>
                      </a:cubicBezTo>
                      <a:cubicBezTo>
                        <a:pt x="27622" y="1130618"/>
                        <a:pt x="0" y="1010603"/>
                        <a:pt x="0" y="872490"/>
                      </a:cubicBezTo>
                      <a:cubicBezTo>
                        <a:pt x="0" y="754380"/>
                        <a:pt x="19050" y="644842"/>
                        <a:pt x="56197" y="542925"/>
                      </a:cubicBezTo>
                      <a:lnTo>
                        <a:pt x="62441" y="546321"/>
                      </a:lnTo>
                      <a:cubicBezTo>
                        <a:pt x="62500" y="546184"/>
                        <a:pt x="62558" y="546046"/>
                        <a:pt x="62617" y="545909"/>
                      </a:cubicBezTo>
                      <a:lnTo>
                        <a:pt x="57150" y="542925"/>
                      </a:lnTo>
                      <a:lnTo>
                        <a:pt x="107444" y="431896"/>
                      </a:lnTo>
                      <a:lnTo>
                        <a:pt x="106680" y="431483"/>
                      </a:lnTo>
                      <a:cubicBezTo>
                        <a:pt x="126714" y="402522"/>
                        <a:pt x="197542" y="296966"/>
                        <a:pt x="227648" y="258128"/>
                      </a:cubicBezTo>
                      <a:lnTo>
                        <a:pt x="287315" y="198453"/>
                      </a:lnTo>
                      <a:lnTo>
                        <a:pt x="359092" y="140970"/>
                      </a:lnTo>
                      <a:lnTo>
                        <a:pt x="486263" y="68845"/>
                      </a:lnTo>
                      <a:lnTo>
                        <a:pt x="485775" y="68580"/>
                      </a:lnTo>
                      <a:cubicBezTo>
                        <a:pt x="513398" y="55245"/>
                        <a:pt x="541973" y="43815"/>
                        <a:pt x="572452" y="32385"/>
                      </a:cubicBezTo>
                      <a:lnTo>
                        <a:pt x="573405" y="32385"/>
                      </a:lnTo>
                      <a:lnTo>
                        <a:pt x="679133" y="0"/>
                      </a:ln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4346DB45-5CD6-4EEB-AC2C-D34E208FF9E5}"/>
                    </a:ext>
                  </a:extLst>
                </p:cNvPr>
                <p:cNvSpPr/>
                <p:nvPr/>
              </p:nvSpPr>
              <p:spPr>
                <a:xfrm>
                  <a:off x="2714531" y="1811829"/>
                  <a:ext cx="257174" cy="304801"/>
                </a:xfrm>
                <a:custGeom>
                  <a:avLst/>
                  <a:gdLst>
                    <a:gd name="connsiteX0" fmla="*/ 260985 w 257175"/>
                    <a:gd name="connsiteY0" fmla="*/ 311468 h 304800"/>
                    <a:gd name="connsiteX1" fmla="*/ 0 w 257175"/>
                    <a:gd name="connsiteY1" fmla="*/ 170497 h 304800"/>
                    <a:gd name="connsiteX2" fmla="*/ 952 w 257175"/>
                    <a:gd name="connsiteY2" fmla="*/ 0 h 304800"/>
                    <a:gd name="connsiteX3" fmla="*/ 260985 w 257175"/>
                    <a:gd name="connsiteY3" fmla="*/ 140970 h 304800"/>
                  </a:gdLst>
                  <a:ahLst/>
                  <a:cxnLst>
                    <a:cxn ang="0">
                      <a:pos x="connsiteX0" y="connsiteY0"/>
                    </a:cxn>
                    <a:cxn ang="0">
                      <a:pos x="connsiteX1" y="connsiteY1"/>
                    </a:cxn>
                    <a:cxn ang="0">
                      <a:pos x="connsiteX2" y="connsiteY2"/>
                    </a:cxn>
                    <a:cxn ang="0">
                      <a:pos x="connsiteX3" y="connsiteY3"/>
                    </a:cxn>
                  </a:cxnLst>
                  <a:rect l="l" t="t" r="r" b="b"/>
                  <a:pathLst>
                    <a:path w="257175" h="304800">
                      <a:moveTo>
                        <a:pt x="260985" y="311468"/>
                      </a:moveTo>
                      <a:lnTo>
                        <a:pt x="0" y="170497"/>
                      </a:lnTo>
                      <a:lnTo>
                        <a:pt x="952" y="0"/>
                      </a:lnTo>
                      <a:lnTo>
                        <a:pt x="260985" y="140970"/>
                      </a:lnTo>
                      <a:close/>
                    </a:path>
                  </a:pathLst>
                </a:custGeom>
                <a:grp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4044519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layout">
    <p:bg>
      <p:bgPr>
        <a:gradFill>
          <a:gsLst>
            <a:gs pos="0">
              <a:schemeClr val="accent2">
                <a:lumMod val="20000"/>
                <a:lumOff val="80000"/>
              </a:schemeClr>
            </a:gs>
            <a:gs pos="40000">
              <a:schemeClr val="accent2"/>
            </a:gs>
            <a:gs pos="70000">
              <a:schemeClr val="accent2">
                <a:lumMod val="60000"/>
                <a:lumOff val="40000"/>
              </a:schemeClr>
            </a:gs>
            <a:gs pos="10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275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0" name="Freeform: Shape 9">
            <a:extLst>
              <a:ext uri="{FF2B5EF4-FFF2-40B4-BE49-F238E27FC236}">
                <a16:creationId xmlns:a16="http://schemas.microsoft.com/office/drawing/2014/main" id="{93EBF5BD-BDB4-4EDA-80D9-62417648E9A9}"/>
              </a:ext>
            </a:extLst>
          </p:cNvPr>
          <p:cNvSpPr/>
          <p:nvPr userDrawn="1"/>
        </p:nvSpPr>
        <p:spPr>
          <a:xfrm>
            <a:off x="0" y="6147537"/>
            <a:ext cx="12192000" cy="722424"/>
          </a:xfrm>
          <a:custGeom>
            <a:avLst/>
            <a:gdLst>
              <a:gd name="connsiteX0" fmla="*/ 9381227 w 12192000"/>
              <a:gd name="connsiteY0" fmla="*/ 0 h 722424"/>
              <a:gd name="connsiteX1" fmla="*/ 9628588 w 12192000"/>
              <a:gd name="connsiteY1" fmla="*/ 97110 h 722424"/>
              <a:gd name="connsiteX2" fmla="*/ 9664383 w 12192000"/>
              <a:gd name="connsiteY2" fmla="*/ 138229 h 722424"/>
              <a:gd name="connsiteX3" fmla="*/ 9747177 w 12192000"/>
              <a:gd name="connsiteY3" fmla="*/ 128344 h 722424"/>
              <a:gd name="connsiteX4" fmla="*/ 9967039 w 12192000"/>
              <a:gd name="connsiteY4" fmla="*/ 191996 h 722424"/>
              <a:gd name="connsiteX5" fmla="*/ 10010266 w 12192000"/>
              <a:gd name="connsiteY5" fmla="*/ 225799 h 722424"/>
              <a:gd name="connsiteX6" fmla="*/ 10023948 w 12192000"/>
              <a:gd name="connsiteY6" fmla="*/ 210081 h 722424"/>
              <a:gd name="connsiteX7" fmla="*/ 10302008 w 12192000"/>
              <a:gd name="connsiteY7" fmla="*/ 100919 h 722424"/>
              <a:gd name="connsiteX8" fmla="*/ 10664342 w 12192000"/>
              <a:gd name="connsiteY8" fmla="*/ 328549 h 722424"/>
              <a:gd name="connsiteX9" fmla="*/ 10665904 w 12192000"/>
              <a:gd name="connsiteY9" fmla="*/ 335885 h 722424"/>
              <a:gd name="connsiteX10" fmla="*/ 10694098 w 12192000"/>
              <a:gd name="connsiteY10" fmla="*/ 321381 h 722424"/>
              <a:gd name="connsiteX11" fmla="*/ 10847163 w 12192000"/>
              <a:gd name="connsiteY11" fmla="*/ 292092 h 722424"/>
              <a:gd name="connsiteX12" fmla="*/ 11067025 w 12192000"/>
              <a:gd name="connsiteY12" fmla="*/ 355744 h 722424"/>
              <a:gd name="connsiteX13" fmla="*/ 11092379 w 12192000"/>
              <a:gd name="connsiteY13" fmla="*/ 375571 h 722424"/>
              <a:gd name="connsiteX14" fmla="*/ 11145253 w 12192000"/>
              <a:gd name="connsiteY14" fmla="*/ 334223 h 722424"/>
              <a:gd name="connsiteX15" fmla="*/ 11365115 w 12192000"/>
              <a:gd name="connsiteY15" fmla="*/ 270571 h 722424"/>
              <a:gd name="connsiteX16" fmla="*/ 11727448 w 12192000"/>
              <a:gd name="connsiteY16" fmla="*/ 498202 h 722424"/>
              <a:gd name="connsiteX17" fmla="*/ 11731256 w 12192000"/>
              <a:gd name="connsiteY17" fmla="*/ 516075 h 722424"/>
              <a:gd name="connsiteX18" fmla="*/ 11787810 w 12192000"/>
              <a:gd name="connsiteY18" fmla="*/ 510671 h 722424"/>
              <a:gd name="connsiteX19" fmla="*/ 11790458 w 12192000"/>
              <a:gd name="connsiteY19" fmla="*/ 498238 h 722424"/>
              <a:gd name="connsiteX20" fmla="*/ 12000600 w 12192000"/>
              <a:gd name="connsiteY20" fmla="*/ 366220 h 722424"/>
              <a:gd name="connsiteX21" fmla="*/ 12161866 w 12192000"/>
              <a:gd name="connsiteY21" fmla="*/ 429531 h 722424"/>
              <a:gd name="connsiteX22" fmla="*/ 12192000 w 12192000"/>
              <a:gd name="connsiteY22" fmla="*/ 471892 h 722424"/>
              <a:gd name="connsiteX23" fmla="*/ 12192000 w 12192000"/>
              <a:gd name="connsiteY23" fmla="*/ 692861 h 722424"/>
              <a:gd name="connsiteX24" fmla="*/ 12170970 w 12192000"/>
              <a:gd name="connsiteY24" fmla="*/ 722424 h 722424"/>
              <a:gd name="connsiteX25" fmla="*/ 7083124 w 12192000"/>
              <a:gd name="connsiteY25" fmla="*/ 722424 h 722424"/>
              <a:gd name="connsiteX26" fmla="*/ 7064687 w 12192000"/>
              <a:gd name="connsiteY26" fmla="*/ 635873 h 722424"/>
              <a:gd name="connsiteX27" fmla="*/ 7070633 w 12192000"/>
              <a:gd name="connsiteY27" fmla="*/ 607957 h 722424"/>
              <a:gd name="connsiteX28" fmla="*/ 7048484 w 12192000"/>
              <a:gd name="connsiteY28" fmla="*/ 646633 h 722424"/>
              <a:gd name="connsiteX29" fmla="*/ 6986810 w 12192000"/>
              <a:gd name="connsiteY29" fmla="*/ 714133 h 722424"/>
              <a:gd name="connsiteX30" fmla="*/ 6974500 w 12192000"/>
              <a:gd name="connsiteY30" fmla="*/ 722424 h 722424"/>
              <a:gd name="connsiteX31" fmla="*/ 6473658 w 12192000"/>
              <a:gd name="connsiteY31" fmla="*/ 722424 h 722424"/>
              <a:gd name="connsiteX32" fmla="*/ 6452315 w 12192000"/>
              <a:gd name="connsiteY32" fmla="*/ 704044 h 722424"/>
              <a:gd name="connsiteX33" fmla="*/ 6456230 w 12192000"/>
              <a:gd name="connsiteY33" fmla="*/ 722424 h 722424"/>
              <a:gd name="connsiteX34" fmla="*/ 12828 w 12192000"/>
              <a:gd name="connsiteY34" fmla="*/ 722424 h 722424"/>
              <a:gd name="connsiteX35" fmla="*/ 0 w 12192000"/>
              <a:gd name="connsiteY35" fmla="*/ 665416 h 722424"/>
              <a:gd name="connsiteX36" fmla="*/ 415407 w 12192000"/>
              <a:gd name="connsiteY36" fmla="*/ 292713 h 722424"/>
              <a:gd name="connsiteX37" fmla="*/ 647665 w 12192000"/>
              <a:gd name="connsiteY37" fmla="*/ 356365 h 722424"/>
              <a:gd name="connsiteX38" fmla="*/ 695234 w 12192000"/>
              <a:gd name="connsiteY38" fmla="*/ 391579 h 722424"/>
              <a:gd name="connsiteX39" fmla="*/ 748462 w 12192000"/>
              <a:gd name="connsiteY39" fmla="*/ 376754 h 722424"/>
              <a:gd name="connsiteX40" fmla="*/ 832181 w 12192000"/>
              <a:gd name="connsiteY40" fmla="*/ 369182 h 722424"/>
              <a:gd name="connsiteX41" fmla="*/ 993876 w 12192000"/>
              <a:gd name="connsiteY41" fmla="*/ 398471 h 722424"/>
              <a:gd name="connsiteX42" fmla="*/ 1026724 w 12192000"/>
              <a:gd name="connsiteY42" fmla="*/ 414467 h 722424"/>
              <a:gd name="connsiteX43" fmla="*/ 1041388 w 12192000"/>
              <a:gd name="connsiteY43" fmla="*/ 390229 h 722424"/>
              <a:gd name="connsiteX44" fmla="*/ 1385850 w 12192000"/>
              <a:gd name="connsiteY44" fmla="*/ 225907 h 722424"/>
              <a:gd name="connsiteX45" fmla="*/ 1618108 w 12192000"/>
              <a:gd name="connsiteY45" fmla="*/ 289559 h 722424"/>
              <a:gd name="connsiteX46" fmla="*/ 1650849 w 12192000"/>
              <a:gd name="connsiteY46" fmla="*/ 313796 h 722424"/>
              <a:gd name="connsiteX47" fmla="*/ 1658951 w 12192000"/>
              <a:gd name="connsiteY47" fmla="*/ 304985 h 722424"/>
              <a:gd name="connsiteX48" fmla="*/ 1952689 w 12192000"/>
              <a:gd name="connsiteY48" fmla="*/ 195823 h 722424"/>
              <a:gd name="connsiteX49" fmla="*/ 2246426 w 12192000"/>
              <a:gd name="connsiteY49" fmla="*/ 304985 h 722424"/>
              <a:gd name="connsiteX50" fmla="*/ 2256145 w 12192000"/>
              <a:gd name="connsiteY50" fmla="*/ 315554 h 722424"/>
              <a:gd name="connsiteX51" fmla="*/ 2261919 w 12192000"/>
              <a:gd name="connsiteY51" fmla="*/ 306011 h 722424"/>
              <a:gd name="connsiteX52" fmla="*/ 2606381 w 12192000"/>
              <a:gd name="connsiteY52" fmla="*/ 141690 h 722424"/>
              <a:gd name="connsiteX53" fmla="*/ 2838640 w 12192000"/>
              <a:gd name="connsiteY53" fmla="*/ 205342 h 722424"/>
              <a:gd name="connsiteX54" fmla="*/ 2855722 w 12192000"/>
              <a:gd name="connsiteY54" fmla="*/ 217987 h 722424"/>
              <a:gd name="connsiteX55" fmla="*/ 2893007 w 12192000"/>
              <a:gd name="connsiteY55" fmla="*/ 199830 h 722424"/>
              <a:gd name="connsiteX56" fmla="*/ 3054703 w 12192000"/>
              <a:gd name="connsiteY56" fmla="*/ 170541 h 722424"/>
              <a:gd name="connsiteX57" fmla="*/ 3348440 w 12192000"/>
              <a:gd name="connsiteY57" fmla="*/ 279703 h 722424"/>
              <a:gd name="connsiteX58" fmla="*/ 3385274 w 12192000"/>
              <a:gd name="connsiteY58" fmla="*/ 319757 h 722424"/>
              <a:gd name="connsiteX59" fmla="*/ 3422856 w 12192000"/>
              <a:gd name="connsiteY59" fmla="*/ 288067 h 722424"/>
              <a:gd name="connsiteX60" fmla="*/ 3655114 w 12192000"/>
              <a:gd name="connsiteY60" fmla="*/ 215562 h 722424"/>
              <a:gd name="connsiteX61" fmla="*/ 3738834 w 12192000"/>
              <a:gd name="connsiteY61" fmla="*/ 224187 h 722424"/>
              <a:gd name="connsiteX62" fmla="*/ 3752633 w 12192000"/>
              <a:gd name="connsiteY62" fmla="*/ 228564 h 722424"/>
              <a:gd name="connsiteX63" fmla="*/ 3761041 w 12192000"/>
              <a:gd name="connsiteY63" fmla="*/ 219422 h 722424"/>
              <a:gd name="connsiteX64" fmla="*/ 4054775 w 12192000"/>
              <a:gd name="connsiteY64" fmla="*/ 110260 h 722424"/>
              <a:gd name="connsiteX65" fmla="*/ 4287034 w 12192000"/>
              <a:gd name="connsiteY65" fmla="*/ 173912 h 722424"/>
              <a:gd name="connsiteX66" fmla="*/ 4341837 w 12192000"/>
              <a:gd name="connsiteY66" fmla="*/ 214480 h 722424"/>
              <a:gd name="connsiteX67" fmla="*/ 4370347 w 12192000"/>
              <a:gd name="connsiteY67" fmla="*/ 193376 h 722424"/>
              <a:gd name="connsiteX68" fmla="*/ 4602604 w 12192000"/>
              <a:gd name="connsiteY68" fmla="*/ 129724 h 722424"/>
              <a:gd name="connsiteX69" fmla="*/ 4947064 w 12192000"/>
              <a:gd name="connsiteY69" fmla="*/ 294045 h 722424"/>
              <a:gd name="connsiteX70" fmla="*/ 4965679 w 12192000"/>
              <a:gd name="connsiteY70" fmla="*/ 324816 h 722424"/>
              <a:gd name="connsiteX71" fmla="*/ 4988215 w 12192000"/>
              <a:gd name="connsiteY71" fmla="*/ 318540 h 722424"/>
              <a:gd name="connsiteX72" fmla="*/ 5064043 w 12192000"/>
              <a:gd name="connsiteY72" fmla="*/ 311682 h 722424"/>
              <a:gd name="connsiteX73" fmla="*/ 5089870 w 12192000"/>
              <a:gd name="connsiteY73" fmla="*/ 283596 h 722424"/>
              <a:gd name="connsiteX74" fmla="*/ 5383609 w 12192000"/>
              <a:gd name="connsiteY74" fmla="*/ 174434 h 722424"/>
              <a:gd name="connsiteX75" fmla="*/ 5615868 w 12192000"/>
              <a:gd name="connsiteY75" fmla="*/ 238086 h 722424"/>
              <a:gd name="connsiteX76" fmla="*/ 5638857 w 12192000"/>
              <a:gd name="connsiteY76" fmla="*/ 255105 h 722424"/>
              <a:gd name="connsiteX77" fmla="*/ 5639670 w 12192000"/>
              <a:gd name="connsiteY77" fmla="*/ 251290 h 722424"/>
              <a:gd name="connsiteX78" fmla="*/ 6002002 w 12192000"/>
              <a:gd name="connsiteY78" fmla="*/ 23660 h 722424"/>
              <a:gd name="connsiteX79" fmla="*/ 6364336 w 12192000"/>
              <a:gd name="connsiteY79" fmla="*/ 251290 h 722424"/>
              <a:gd name="connsiteX80" fmla="*/ 6369684 w 12192000"/>
              <a:gd name="connsiteY80" fmla="*/ 276397 h 722424"/>
              <a:gd name="connsiteX81" fmla="*/ 6396330 w 12192000"/>
              <a:gd name="connsiteY81" fmla="*/ 229869 h 722424"/>
              <a:gd name="connsiteX82" fmla="*/ 6722407 w 12192000"/>
              <a:gd name="connsiteY82" fmla="*/ 65548 h 722424"/>
              <a:gd name="connsiteX83" fmla="*/ 7000467 w 12192000"/>
              <a:gd name="connsiteY83" fmla="*/ 174710 h 722424"/>
              <a:gd name="connsiteX84" fmla="*/ 7029242 w 12192000"/>
              <a:gd name="connsiteY84" fmla="*/ 207765 h 722424"/>
              <a:gd name="connsiteX85" fmla="*/ 7052070 w 12192000"/>
              <a:gd name="connsiteY85" fmla="*/ 167904 h 722424"/>
              <a:gd name="connsiteX86" fmla="*/ 7378148 w 12192000"/>
              <a:gd name="connsiteY86" fmla="*/ 3583 h 722424"/>
              <a:gd name="connsiteX87" fmla="*/ 7598010 w 12192000"/>
              <a:gd name="connsiteY87" fmla="*/ 67235 h 722424"/>
              <a:gd name="connsiteX88" fmla="*/ 7638413 w 12192000"/>
              <a:gd name="connsiteY88" fmla="*/ 98830 h 722424"/>
              <a:gd name="connsiteX89" fmla="*/ 7691091 w 12192000"/>
              <a:gd name="connsiteY89" fmla="*/ 93797 h 722424"/>
              <a:gd name="connsiteX90" fmla="*/ 7994531 w 12192000"/>
              <a:gd name="connsiteY90" fmla="*/ 229426 h 722424"/>
              <a:gd name="connsiteX91" fmla="*/ 8041237 w 12192000"/>
              <a:gd name="connsiteY91" fmla="*/ 302389 h 722424"/>
              <a:gd name="connsiteX92" fmla="*/ 8050122 w 12192000"/>
              <a:gd name="connsiteY92" fmla="*/ 292182 h 722424"/>
              <a:gd name="connsiteX93" fmla="*/ 8328182 w 12192000"/>
              <a:gd name="connsiteY93" fmla="*/ 183020 h 722424"/>
              <a:gd name="connsiteX94" fmla="*/ 8548044 w 12192000"/>
              <a:gd name="connsiteY94" fmla="*/ 246672 h 722424"/>
              <a:gd name="connsiteX95" fmla="*/ 8598621 w 12192000"/>
              <a:gd name="connsiteY95" fmla="*/ 286223 h 722424"/>
              <a:gd name="connsiteX96" fmla="*/ 8598647 w 12192000"/>
              <a:gd name="connsiteY96" fmla="*/ 286193 h 722424"/>
              <a:gd name="connsiteX97" fmla="*/ 8876707 w 12192000"/>
              <a:gd name="connsiteY97" fmla="*/ 177031 h 722424"/>
              <a:gd name="connsiteX98" fmla="*/ 9047191 w 12192000"/>
              <a:gd name="connsiteY98" fmla="*/ 213783 h 722424"/>
              <a:gd name="connsiteX99" fmla="*/ 9055526 w 12192000"/>
              <a:gd name="connsiteY99" fmla="*/ 218324 h 722424"/>
              <a:gd name="connsiteX100" fmla="*/ 9058897 w 12192000"/>
              <a:gd name="connsiteY100" fmla="*/ 202498 h 722424"/>
              <a:gd name="connsiteX101" fmla="*/ 9381227 w 12192000"/>
              <a:gd name="connsiteY101" fmla="*/ 0 h 7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2000" h="722424">
                <a:moveTo>
                  <a:pt x="9381227" y="0"/>
                </a:moveTo>
                <a:cubicBezTo>
                  <a:pt x="9477828" y="0"/>
                  <a:pt x="9565283" y="37110"/>
                  <a:pt x="9628588" y="97110"/>
                </a:cubicBezTo>
                <a:lnTo>
                  <a:pt x="9664383" y="138229"/>
                </a:lnTo>
                <a:lnTo>
                  <a:pt x="9747177" y="128344"/>
                </a:lnTo>
                <a:cubicBezTo>
                  <a:pt x="9828619" y="128344"/>
                  <a:pt x="9904278" y="151809"/>
                  <a:pt x="9967039" y="191996"/>
                </a:cubicBezTo>
                <a:lnTo>
                  <a:pt x="10010266" y="225799"/>
                </a:lnTo>
                <a:lnTo>
                  <a:pt x="10023948" y="210081"/>
                </a:lnTo>
                <a:cubicBezTo>
                  <a:pt x="10095110" y="142635"/>
                  <a:pt x="10193419" y="100919"/>
                  <a:pt x="10302008" y="100919"/>
                </a:cubicBezTo>
                <a:cubicBezTo>
                  <a:pt x="10464892" y="100919"/>
                  <a:pt x="10604645" y="194780"/>
                  <a:pt x="10664342" y="328549"/>
                </a:cubicBezTo>
                <a:lnTo>
                  <a:pt x="10665904" y="335885"/>
                </a:lnTo>
                <a:lnTo>
                  <a:pt x="10694098" y="321381"/>
                </a:lnTo>
                <a:cubicBezTo>
                  <a:pt x="10741144" y="302521"/>
                  <a:pt x="10792869" y="292092"/>
                  <a:pt x="10847163" y="292092"/>
                </a:cubicBezTo>
                <a:cubicBezTo>
                  <a:pt x="10928605" y="292092"/>
                  <a:pt x="11004264" y="315557"/>
                  <a:pt x="11067025" y="355744"/>
                </a:cubicBezTo>
                <a:lnTo>
                  <a:pt x="11092379" y="375571"/>
                </a:lnTo>
                <a:lnTo>
                  <a:pt x="11145253" y="334223"/>
                </a:lnTo>
                <a:cubicBezTo>
                  <a:pt x="11208014" y="294036"/>
                  <a:pt x="11283673" y="270571"/>
                  <a:pt x="11365115" y="270571"/>
                </a:cubicBezTo>
                <a:cubicBezTo>
                  <a:pt x="11527998" y="270571"/>
                  <a:pt x="11667752" y="364432"/>
                  <a:pt x="11727448" y="498202"/>
                </a:cubicBezTo>
                <a:lnTo>
                  <a:pt x="11731256" y="516075"/>
                </a:lnTo>
                <a:lnTo>
                  <a:pt x="11787810" y="510671"/>
                </a:lnTo>
                <a:lnTo>
                  <a:pt x="11790458" y="498238"/>
                </a:lnTo>
                <a:cubicBezTo>
                  <a:pt x="11825080" y="420657"/>
                  <a:pt x="11906133" y="366220"/>
                  <a:pt x="12000600" y="366220"/>
                </a:cubicBezTo>
                <a:cubicBezTo>
                  <a:pt x="12063578" y="366220"/>
                  <a:pt x="12120594" y="390414"/>
                  <a:pt x="12161866" y="429531"/>
                </a:cubicBezTo>
                <a:lnTo>
                  <a:pt x="12192000" y="471892"/>
                </a:lnTo>
                <a:lnTo>
                  <a:pt x="12192000" y="692861"/>
                </a:lnTo>
                <a:lnTo>
                  <a:pt x="12170970" y="722424"/>
                </a:lnTo>
                <a:lnTo>
                  <a:pt x="7083124" y="722424"/>
                </a:lnTo>
                <a:lnTo>
                  <a:pt x="7064687" y="635873"/>
                </a:lnTo>
                <a:lnTo>
                  <a:pt x="7070633" y="607957"/>
                </a:lnTo>
                <a:lnTo>
                  <a:pt x="7048484" y="646633"/>
                </a:lnTo>
                <a:cubicBezTo>
                  <a:pt x="7030818" y="671418"/>
                  <a:pt x="7010088" y="694081"/>
                  <a:pt x="6986810" y="714133"/>
                </a:cubicBezTo>
                <a:lnTo>
                  <a:pt x="6974500" y="722424"/>
                </a:lnTo>
                <a:lnTo>
                  <a:pt x="6473658" y="722424"/>
                </a:lnTo>
                <a:lnTo>
                  <a:pt x="6452315" y="704044"/>
                </a:lnTo>
                <a:lnTo>
                  <a:pt x="6456230" y="722424"/>
                </a:lnTo>
                <a:lnTo>
                  <a:pt x="12828" y="722424"/>
                </a:lnTo>
                <a:lnTo>
                  <a:pt x="0" y="665416"/>
                </a:lnTo>
                <a:cubicBezTo>
                  <a:pt x="0" y="459578"/>
                  <a:pt x="185984" y="292713"/>
                  <a:pt x="415407" y="292713"/>
                </a:cubicBezTo>
                <a:cubicBezTo>
                  <a:pt x="501441" y="292713"/>
                  <a:pt x="581366" y="316178"/>
                  <a:pt x="647665" y="356365"/>
                </a:cubicBezTo>
                <a:lnTo>
                  <a:pt x="695234" y="391579"/>
                </a:lnTo>
                <a:lnTo>
                  <a:pt x="748462" y="376754"/>
                </a:lnTo>
                <a:cubicBezTo>
                  <a:pt x="775504" y="371790"/>
                  <a:pt x="803503" y="369182"/>
                  <a:pt x="832181" y="369182"/>
                </a:cubicBezTo>
                <a:cubicBezTo>
                  <a:pt x="889537" y="369182"/>
                  <a:pt x="944178" y="379611"/>
                  <a:pt x="993876" y="398471"/>
                </a:cubicBezTo>
                <a:lnTo>
                  <a:pt x="1026724" y="414467"/>
                </a:lnTo>
                <a:lnTo>
                  <a:pt x="1041388" y="390229"/>
                </a:lnTo>
                <a:cubicBezTo>
                  <a:pt x="1116039" y="291088"/>
                  <a:pt x="1242460" y="225907"/>
                  <a:pt x="1385850" y="225907"/>
                </a:cubicBezTo>
                <a:cubicBezTo>
                  <a:pt x="1471883" y="225907"/>
                  <a:pt x="1551808" y="249372"/>
                  <a:pt x="1618108" y="289559"/>
                </a:cubicBezTo>
                <a:lnTo>
                  <a:pt x="1650849" y="313796"/>
                </a:lnTo>
                <a:lnTo>
                  <a:pt x="1658951" y="304985"/>
                </a:lnTo>
                <a:cubicBezTo>
                  <a:pt x="1734125" y="237539"/>
                  <a:pt x="1837977" y="195823"/>
                  <a:pt x="1952689" y="195823"/>
                </a:cubicBezTo>
                <a:cubicBezTo>
                  <a:pt x="2067400" y="195823"/>
                  <a:pt x="2171252" y="237539"/>
                  <a:pt x="2246426" y="304985"/>
                </a:cubicBezTo>
                <a:lnTo>
                  <a:pt x="2256145" y="315554"/>
                </a:lnTo>
                <a:lnTo>
                  <a:pt x="2261919" y="306011"/>
                </a:lnTo>
                <a:cubicBezTo>
                  <a:pt x="2336571" y="206871"/>
                  <a:pt x="2462992" y="141690"/>
                  <a:pt x="2606381" y="141690"/>
                </a:cubicBezTo>
                <a:cubicBezTo>
                  <a:pt x="2692416" y="141690"/>
                  <a:pt x="2772341" y="165155"/>
                  <a:pt x="2838640" y="205342"/>
                </a:cubicBezTo>
                <a:lnTo>
                  <a:pt x="2855722" y="217987"/>
                </a:lnTo>
                <a:lnTo>
                  <a:pt x="2893007" y="199830"/>
                </a:lnTo>
                <a:cubicBezTo>
                  <a:pt x="2942707" y="180970"/>
                  <a:pt x="2997347" y="170541"/>
                  <a:pt x="3054703" y="170541"/>
                </a:cubicBezTo>
                <a:cubicBezTo>
                  <a:pt x="3169414" y="170541"/>
                  <a:pt x="3273266" y="212257"/>
                  <a:pt x="3348440" y="279703"/>
                </a:cubicBezTo>
                <a:lnTo>
                  <a:pt x="3385274" y="319757"/>
                </a:lnTo>
                <a:lnTo>
                  <a:pt x="3422856" y="288067"/>
                </a:lnTo>
                <a:cubicBezTo>
                  <a:pt x="3489156" y="242291"/>
                  <a:pt x="3569081" y="215562"/>
                  <a:pt x="3655114" y="215562"/>
                </a:cubicBezTo>
                <a:cubicBezTo>
                  <a:pt x="3683792" y="215562"/>
                  <a:pt x="3711792" y="218532"/>
                  <a:pt x="3738834" y="224187"/>
                </a:cubicBezTo>
                <a:lnTo>
                  <a:pt x="3752633" y="228564"/>
                </a:lnTo>
                <a:lnTo>
                  <a:pt x="3761041" y="219422"/>
                </a:lnTo>
                <a:cubicBezTo>
                  <a:pt x="3836213" y="151976"/>
                  <a:pt x="3940064" y="110260"/>
                  <a:pt x="4054775" y="110260"/>
                </a:cubicBezTo>
                <a:cubicBezTo>
                  <a:pt x="4140810" y="110260"/>
                  <a:pt x="4220734" y="133725"/>
                  <a:pt x="4287034" y="173912"/>
                </a:cubicBezTo>
                <a:lnTo>
                  <a:pt x="4341837" y="214480"/>
                </a:lnTo>
                <a:lnTo>
                  <a:pt x="4370347" y="193376"/>
                </a:lnTo>
                <a:cubicBezTo>
                  <a:pt x="4436643" y="153189"/>
                  <a:pt x="4516570" y="129724"/>
                  <a:pt x="4602604" y="129724"/>
                </a:cubicBezTo>
                <a:cubicBezTo>
                  <a:pt x="4745992" y="129724"/>
                  <a:pt x="4872413" y="194905"/>
                  <a:pt x="4947064" y="294045"/>
                </a:cubicBezTo>
                <a:lnTo>
                  <a:pt x="4965679" y="324816"/>
                </a:lnTo>
                <a:lnTo>
                  <a:pt x="4988215" y="318540"/>
                </a:lnTo>
                <a:lnTo>
                  <a:pt x="5064043" y="311682"/>
                </a:lnTo>
                <a:lnTo>
                  <a:pt x="5089870" y="283596"/>
                </a:lnTo>
                <a:cubicBezTo>
                  <a:pt x="5165045" y="216150"/>
                  <a:pt x="5268897" y="174434"/>
                  <a:pt x="5383609" y="174434"/>
                </a:cubicBezTo>
                <a:cubicBezTo>
                  <a:pt x="5469643" y="174434"/>
                  <a:pt x="5549567" y="197899"/>
                  <a:pt x="5615868" y="238086"/>
                </a:cubicBezTo>
                <a:lnTo>
                  <a:pt x="5638857" y="255105"/>
                </a:lnTo>
                <a:lnTo>
                  <a:pt x="5639670" y="251290"/>
                </a:lnTo>
                <a:cubicBezTo>
                  <a:pt x="5699366" y="117521"/>
                  <a:pt x="5839120" y="23660"/>
                  <a:pt x="6002002" y="23660"/>
                </a:cubicBezTo>
                <a:cubicBezTo>
                  <a:pt x="6164885" y="23660"/>
                  <a:pt x="6304640" y="117521"/>
                  <a:pt x="6364336" y="251290"/>
                </a:cubicBezTo>
                <a:lnTo>
                  <a:pt x="6369684" y="276397"/>
                </a:lnTo>
                <a:lnTo>
                  <a:pt x="6396330" y="229869"/>
                </a:lnTo>
                <a:cubicBezTo>
                  <a:pt x="6466997" y="130729"/>
                  <a:pt x="6586671" y="65548"/>
                  <a:pt x="6722407" y="65548"/>
                </a:cubicBezTo>
                <a:cubicBezTo>
                  <a:pt x="6830996" y="65548"/>
                  <a:pt x="6929305" y="107264"/>
                  <a:pt x="7000467" y="174710"/>
                </a:cubicBezTo>
                <a:lnTo>
                  <a:pt x="7029242" y="207765"/>
                </a:lnTo>
                <a:lnTo>
                  <a:pt x="7052070" y="167904"/>
                </a:lnTo>
                <a:cubicBezTo>
                  <a:pt x="7122738" y="68764"/>
                  <a:pt x="7242412" y="3583"/>
                  <a:pt x="7378148" y="3583"/>
                </a:cubicBezTo>
                <a:cubicBezTo>
                  <a:pt x="7459590" y="3583"/>
                  <a:pt x="7535249" y="27048"/>
                  <a:pt x="7598010" y="67235"/>
                </a:cubicBezTo>
                <a:lnTo>
                  <a:pt x="7638413" y="98830"/>
                </a:lnTo>
                <a:lnTo>
                  <a:pt x="7691091" y="93797"/>
                </a:lnTo>
                <a:cubicBezTo>
                  <a:pt x="7813253" y="93797"/>
                  <a:pt x="7922405" y="146594"/>
                  <a:pt x="7994531" y="229426"/>
                </a:cubicBezTo>
                <a:lnTo>
                  <a:pt x="8041237" y="302389"/>
                </a:lnTo>
                <a:lnTo>
                  <a:pt x="8050122" y="292182"/>
                </a:lnTo>
                <a:cubicBezTo>
                  <a:pt x="8121284" y="224736"/>
                  <a:pt x="8219593" y="183020"/>
                  <a:pt x="8328182" y="183020"/>
                </a:cubicBezTo>
                <a:cubicBezTo>
                  <a:pt x="8409624" y="183020"/>
                  <a:pt x="8485283" y="206485"/>
                  <a:pt x="8548044" y="246672"/>
                </a:cubicBezTo>
                <a:lnTo>
                  <a:pt x="8598621" y="286223"/>
                </a:lnTo>
                <a:lnTo>
                  <a:pt x="8598647" y="286193"/>
                </a:lnTo>
                <a:cubicBezTo>
                  <a:pt x="8669809" y="218747"/>
                  <a:pt x="8768118" y="177031"/>
                  <a:pt x="8876707" y="177031"/>
                </a:cubicBezTo>
                <a:cubicBezTo>
                  <a:pt x="8937788" y="177031"/>
                  <a:pt x="8995617" y="190230"/>
                  <a:pt x="9047191" y="213783"/>
                </a:cubicBezTo>
                <a:lnTo>
                  <a:pt x="9055526" y="218324"/>
                </a:lnTo>
                <a:lnTo>
                  <a:pt x="9058897" y="202498"/>
                </a:lnTo>
                <a:cubicBezTo>
                  <a:pt x="9112002" y="83498"/>
                  <a:pt x="9236326" y="0"/>
                  <a:pt x="938122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
        <p:nvSpPr>
          <p:cNvPr id="8" name="Freeform: Shape 7">
            <a:extLst>
              <a:ext uri="{FF2B5EF4-FFF2-40B4-BE49-F238E27FC236}">
                <a16:creationId xmlns:a16="http://schemas.microsoft.com/office/drawing/2014/main" id="{515D09CC-EA41-4CE9-B520-4B37AF49794B}"/>
              </a:ext>
            </a:extLst>
          </p:cNvPr>
          <p:cNvSpPr/>
          <p:nvPr userDrawn="1"/>
        </p:nvSpPr>
        <p:spPr>
          <a:xfrm flipH="1">
            <a:off x="0" y="6381796"/>
            <a:ext cx="12192000" cy="488165"/>
          </a:xfrm>
          <a:custGeom>
            <a:avLst/>
            <a:gdLst>
              <a:gd name="connsiteX0" fmla="*/ 2697788 w 12192000"/>
              <a:gd name="connsiteY0" fmla="*/ 0 h 488165"/>
              <a:gd name="connsiteX1" fmla="*/ 2412743 w 12192000"/>
              <a:gd name="connsiteY1" fmla="*/ 188940 h 488165"/>
              <a:gd name="connsiteX2" fmla="*/ 2410667 w 12192000"/>
              <a:gd name="connsiteY2" fmla="*/ 199221 h 488165"/>
              <a:gd name="connsiteX3" fmla="*/ 2404214 w 12192000"/>
              <a:gd name="connsiteY3" fmla="*/ 193897 h 488165"/>
              <a:gd name="connsiteX4" fmla="*/ 2231250 w 12192000"/>
              <a:gd name="connsiteY4" fmla="*/ 141064 h 488165"/>
              <a:gd name="connsiteX5" fmla="*/ 2110835 w 12192000"/>
              <a:gd name="connsiteY5" fmla="*/ 165374 h 488165"/>
              <a:gd name="connsiteX6" fmla="*/ 2096679 w 12192000"/>
              <a:gd name="connsiteY6" fmla="*/ 173058 h 488165"/>
              <a:gd name="connsiteX7" fmla="*/ 2063894 w 12192000"/>
              <a:gd name="connsiteY7" fmla="*/ 133322 h 488165"/>
              <a:gd name="connsiteX8" fmla="*/ 1845146 w 12192000"/>
              <a:gd name="connsiteY8" fmla="*/ 42714 h 488165"/>
              <a:gd name="connsiteX9" fmla="*/ 1588623 w 12192000"/>
              <a:gd name="connsiteY9" fmla="*/ 179105 h 488165"/>
              <a:gd name="connsiteX10" fmla="*/ 1579781 w 12192000"/>
              <a:gd name="connsiteY10" fmla="*/ 195395 h 488165"/>
              <a:gd name="connsiteX11" fmla="*/ 1519900 w 12192000"/>
              <a:gd name="connsiteY11" fmla="*/ 201432 h 488165"/>
              <a:gd name="connsiteX12" fmla="*/ 1343532 w 12192000"/>
              <a:gd name="connsiteY12" fmla="*/ 307723 h 488165"/>
              <a:gd name="connsiteX13" fmla="*/ 1341283 w 12192000"/>
              <a:gd name="connsiteY13" fmla="*/ 311643 h 488165"/>
              <a:gd name="connsiteX14" fmla="*/ 1311629 w 12192000"/>
              <a:gd name="connsiteY14" fmla="*/ 295547 h 488165"/>
              <a:gd name="connsiteX15" fmla="*/ 1191214 w 12192000"/>
              <a:gd name="connsiteY15" fmla="*/ 271237 h 488165"/>
              <a:gd name="connsiteX16" fmla="*/ 1043756 w 12192000"/>
              <a:gd name="connsiteY16" fmla="*/ 308574 h 488165"/>
              <a:gd name="connsiteX17" fmla="*/ 1010986 w 12192000"/>
              <a:gd name="connsiteY17" fmla="*/ 331863 h 488165"/>
              <a:gd name="connsiteX18" fmla="*/ 966813 w 12192000"/>
              <a:gd name="connsiteY18" fmla="*/ 336316 h 488165"/>
              <a:gd name="connsiteX19" fmla="*/ 899053 w 12192000"/>
              <a:gd name="connsiteY19" fmla="*/ 357350 h 488165"/>
              <a:gd name="connsiteX20" fmla="*/ 870729 w 12192000"/>
              <a:gd name="connsiteY20" fmla="*/ 372723 h 488165"/>
              <a:gd name="connsiteX21" fmla="*/ 864057 w 12192000"/>
              <a:gd name="connsiteY21" fmla="*/ 367218 h 488165"/>
              <a:gd name="connsiteX22" fmla="*/ 691093 w 12192000"/>
              <a:gd name="connsiteY22" fmla="*/ 314385 h 488165"/>
              <a:gd name="connsiteX23" fmla="*/ 472345 w 12192000"/>
              <a:gd name="connsiteY23" fmla="*/ 404993 h 488165"/>
              <a:gd name="connsiteX24" fmla="*/ 459601 w 12192000"/>
              <a:gd name="connsiteY24" fmla="*/ 420439 h 488165"/>
              <a:gd name="connsiteX25" fmla="*/ 426235 w 12192000"/>
              <a:gd name="connsiteY25" fmla="*/ 402329 h 488165"/>
              <a:gd name="connsiteX26" fmla="*/ 274451 w 12192000"/>
              <a:gd name="connsiteY26" fmla="*/ 371685 h 488165"/>
              <a:gd name="connsiteX27" fmla="*/ 56429 w 12192000"/>
              <a:gd name="connsiteY27" fmla="*/ 438282 h 488165"/>
              <a:gd name="connsiteX28" fmla="*/ 0 w 12192000"/>
              <a:gd name="connsiteY28" fmla="*/ 484839 h 488165"/>
              <a:gd name="connsiteX29" fmla="*/ 0 w 12192000"/>
              <a:gd name="connsiteY29" fmla="*/ 488165 h 488165"/>
              <a:gd name="connsiteX30" fmla="*/ 12192000 w 12192000"/>
              <a:gd name="connsiteY30" fmla="*/ 488165 h 488165"/>
              <a:gd name="connsiteX31" fmla="*/ 12192000 w 12192000"/>
              <a:gd name="connsiteY31" fmla="*/ 417342 h 488165"/>
              <a:gd name="connsiteX32" fmla="*/ 12183125 w 12192000"/>
              <a:gd name="connsiteY32" fmla="*/ 411358 h 488165"/>
              <a:gd name="connsiteX33" fmla="*/ 12103862 w 12192000"/>
              <a:gd name="connsiteY33" fmla="*/ 395355 h 488165"/>
              <a:gd name="connsiteX34" fmla="*/ 12062823 w 12192000"/>
              <a:gd name="connsiteY34" fmla="*/ 399492 h 488165"/>
              <a:gd name="connsiteX35" fmla="*/ 12032697 w 12192000"/>
              <a:gd name="connsiteY35" fmla="*/ 408844 h 488165"/>
              <a:gd name="connsiteX36" fmla="*/ 12031247 w 12192000"/>
              <a:gd name="connsiteY36" fmla="*/ 401661 h 488165"/>
              <a:gd name="connsiteX37" fmla="*/ 11804447 w 12192000"/>
              <a:gd name="connsiteY37" fmla="*/ 251328 h 488165"/>
              <a:gd name="connsiteX38" fmla="*/ 11666826 w 12192000"/>
              <a:gd name="connsiteY38" fmla="*/ 293365 h 488165"/>
              <a:gd name="connsiteX39" fmla="*/ 11633620 w 12192000"/>
              <a:gd name="connsiteY39" fmla="*/ 320763 h 488165"/>
              <a:gd name="connsiteX40" fmla="*/ 11628501 w 12192000"/>
              <a:gd name="connsiteY40" fmla="*/ 316540 h 488165"/>
              <a:gd name="connsiteX41" fmla="*/ 11439637 w 12192000"/>
              <a:gd name="connsiteY41" fmla="*/ 258850 h 488165"/>
              <a:gd name="connsiteX42" fmla="*/ 11159532 w 12192000"/>
              <a:gd name="connsiteY42" fmla="*/ 407780 h 488165"/>
              <a:gd name="connsiteX43" fmla="*/ 11133249 w 12192000"/>
              <a:gd name="connsiteY43" fmla="*/ 456201 h 488165"/>
              <a:gd name="connsiteX44" fmla="*/ 11130393 w 12192000"/>
              <a:gd name="connsiteY44" fmla="*/ 457575 h 488165"/>
              <a:gd name="connsiteX45" fmla="*/ 11121802 w 12192000"/>
              <a:gd name="connsiteY45" fmla="*/ 464662 h 488165"/>
              <a:gd name="connsiteX46" fmla="*/ 11105739 w 12192000"/>
              <a:gd name="connsiteY46" fmla="*/ 385098 h 488165"/>
              <a:gd name="connsiteX47" fmla="*/ 10878939 w 12192000"/>
              <a:gd name="connsiteY47" fmla="*/ 234765 h 488165"/>
              <a:gd name="connsiteX48" fmla="*/ 10652139 w 12192000"/>
              <a:gd name="connsiteY48" fmla="*/ 385098 h 488165"/>
              <a:gd name="connsiteX49" fmla="*/ 10640286 w 12192000"/>
              <a:gd name="connsiteY49" fmla="*/ 443809 h 488165"/>
              <a:gd name="connsiteX50" fmla="*/ 10632922 w 12192000"/>
              <a:gd name="connsiteY50" fmla="*/ 439812 h 488165"/>
              <a:gd name="connsiteX51" fmla="*/ 10586719 w 12192000"/>
              <a:gd name="connsiteY51" fmla="*/ 425470 h 488165"/>
              <a:gd name="connsiteX52" fmla="*/ 10578669 w 12192000"/>
              <a:gd name="connsiteY52" fmla="*/ 424659 h 488165"/>
              <a:gd name="connsiteX53" fmla="*/ 10540357 w 12192000"/>
              <a:gd name="connsiteY53" fmla="*/ 367834 h 488165"/>
              <a:gd name="connsiteX54" fmla="*/ 10366307 w 12192000"/>
              <a:gd name="connsiteY54" fmla="*/ 295740 h 488165"/>
              <a:gd name="connsiteX55" fmla="*/ 10270498 w 12192000"/>
              <a:gd name="connsiteY55" fmla="*/ 315083 h 488165"/>
              <a:gd name="connsiteX56" fmla="*/ 10267631 w 12192000"/>
              <a:gd name="connsiteY56" fmla="*/ 316639 h 488165"/>
              <a:gd name="connsiteX57" fmla="*/ 10264594 w 12192000"/>
              <a:gd name="connsiteY57" fmla="*/ 301594 h 488165"/>
              <a:gd name="connsiteX58" fmla="*/ 10037792 w 12192000"/>
              <a:gd name="connsiteY58" fmla="*/ 151262 h 488165"/>
              <a:gd name="connsiteX59" fmla="*/ 9941983 w 12192000"/>
              <a:gd name="connsiteY59" fmla="*/ 170605 h 488165"/>
              <a:gd name="connsiteX60" fmla="*/ 9932834 w 12192000"/>
              <a:gd name="connsiteY60" fmla="*/ 175570 h 488165"/>
              <a:gd name="connsiteX61" fmla="*/ 9891633 w 12192000"/>
              <a:gd name="connsiteY61" fmla="*/ 171417 h 488165"/>
              <a:gd name="connsiteX62" fmla="*/ 9578239 w 12192000"/>
              <a:gd name="connsiteY62" fmla="*/ 379147 h 488165"/>
              <a:gd name="connsiteX63" fmla="*/ 9571593 w 12192000"/>
              <a:gd name="connsiteY63" fmla="*/ 412069 h 488165"/>
              <a:gd name="connsiteX64" fmla="*/ 9537676 w 12192000"/>
              <a:gd name="connsiteY64" fmla="*/ 393659 h 488165"/>
              <a:gd name="connsiteX65" fmla="*/ 9438057 w 12192000"/>
              <a:gd name="connsiteY65" fmla="*/ 373547 h 488165"/>
              <a:gd name="connsiteX66" fmla="*/ 9386478 w 12192000"/>
              <a:gd name="connsiteY66" fmla="*/ 378747 h 488165"/>
              <a:gd name="connsiteX67" fmla="*/ 9384764 w 12192000"/>
              <a:gd name="connsiteY67" fmla="*/ 379279 h 488165"/>
              <a:gd name="connsiteX68" fmla="*/ 9356370 w 12192000"/>
              <a:gd name="connsiteY68" fmla="*/ 326966 h 488165"/>
              <a:gd name="connsiteX69" fmla="*/ 9099846 w 12192000"/>
              <a:gd name="connsiteY69" fmla="*/ 190574 h 488165"/>
              <a:gd name="connsiteX70" fmla="*/ 8843324 w 12192000"/>
              <a:gd name="connsiteY70" fmla="*/ 326966 h 488165"/>
              <a:gd name="connsiteX71" fmla="*/ 8837922 w 12192000"/>
              <a:gd name="connsiteY71" fmla="*/ 336919 h 488165"/>
              <a:gd name="connsiteX72" fmla="*/ 8777269 w 12192000"/>
              <a:gd name="connsiteY72" fmla="*/ 286876 h 488165"/>
              <a:gd name="connsiteX73" fmla="*/ 8539902 w 12192000"/>
              <a:gd name="connsiteY73" fmla="*/ 214371 h 488165"/>
              <a:gd name="connsiteX74" fmla="*/ 8302533 w 12192000"/>
              <a:gd name="connsiteY74" fmla="*/ 286876 h 488165"/>
              <a:gd name="connsiteX75" fmla="*/ 8264230 w 12192000"/>
              <a:gd name="connsiteY75" fmla="*/ 318480 h 488165"/>
              <a:gd name="connsiteX76" fmla="*/ 8252614 w 12192000"/>
              <a:gd name="connsiteY76" fmla="*/ 324064 h 488165"/>
              <a:gd name="connsiteX77" fmla="*/ 8234834 w 12192000"/>
              <a:gd name="connsiteY77" fmla="*/ 338734 h 488165"/>
              <a:gd name="connsiteX78" fmla="*/ 8208461 w 12192000"/>
              <a:gd name="connsiteY78" fmla="*/ 290142 h 488165"/>
              <a:gd name="connsiteX79" fmla="*/ 7951941 w 12192000"/>
              <a:gd name="connsiteY79" fmla="*/ 153751 h 488165"/>
              <a:gd name="connsiteX80" fmla="*/ 7713227 w 12192000"/>
              <a:gd name="connsiteY80" fmla="*/ 266327 h 488165"/>
              <a:gd name="connsiteX81" fmla="*/ 7675799 w 12192000"/>
              <a:gd name="connsiteY81" fmla="*/ 328018 h 488165"/>
              <a:gd name="connsiteX82" fmla="*/ 7649999 w 12192000"/>
              <a:gd name="connsiteY82" fmla="*/ 314014 h 488165"/>
              <a:gd name="connsiteX83" fmla="*/ 7641007 w 12192000"/>
              <a:gd name="connsiteY83" fmla="*/ 269483 h 488165"/>
              <a:gd name="connsiteX84" fmla="*/ 7355962 w 12192000"/>
              <a:gd name="connsiteY84" fmla="*/ 80543 h 488165"/>
              <a:gd name="connsiteX85" fmla="*/ 7137215 w 12192000"/>
              <a:gd name="connsiteY85" fmla="*/ 171151 h 488165"/>
              <a:gd name="connsiteX86" fmla="*/ 7117143 w 12192000"/>
              <a:gd name="connsiteY86" fmla="*/ 195477 h 488165"/>
              <a:gd name="connsiteX87" fmla="*/ 7088841 w 12192000"/>
              <a:gd name="connsiteY87" fmla="*/ 161174 h 488165"/>
              <a:gd name="connsiteX88" fmla="*/ 6870093 w 12192000"/>
              <a:gd name="connsiteY88" fmla="*/ 70566 h 488165"/>
              <a:gd name="connsiteX89" fmla="*/ 6697129 w 12192000"/>
              <a:gd name="connsiteY89" fmla="*/ 123399 h 488165"/>
              <a:gd name="connsiteX90" fmla="*/ 6684995 w 12192000"/>
              <a:gd name="connsiteY90" fmla="*/ 133411 h 488165"/>
              <a:gd name="connsiteX91" fmla="*/ 6644023 w 12192000"/>
              <a:gd name="connsiteY91" fmla="*/ 120692 h 488165"/>
              <a:gd name="connsiteX92" fmla="*/ 6557873 w 12192000"/>
              <a:gd name="connsiteY92" fmla="*/ 112008 h 488165"/>
              <a:gd name="connsiteX93" fmla="*/ 6354116 w 12192000"/>
              <a:gd name="connsiteY93" fmla="*/ 163601 h 488165"/>
              <a:gd name="connsiteX94" fmla="*/ 6273160 w 12192000"/>
              <a:gd name="connsiteY94" fmla="*/ 221132 h 488165"/>
              <a:gd name="connsiteX95" fmla="*/ 6272783 w 12192000"/>
              <a:gd name="connsiteY95" fmla="*/ 221015 h 488165"/>
              <a:gd name="connsiteX96" fmla="*/ 6210437 w 12192000"/>
              <a:gd name="connsiteY96" fmla="*/ 214730 h 488165"/>
              <a:gd name="connsiteX97" fmla="*/ 6162864 w 12192000"/>
              <a:gd name="connsiteY97" fmla="*/ 219525 h 488165"/>
              <a:gd name="connsiteX98" fmla="*/ 6161180 w 12192000"/>
              <a:gd name="connsiteY98" fmla="*/ 211185 h 488165"/>
              <a:gd name="connsiteX99" fmla="*/ 5876135 w 12192000"/>
              <a:gd name="connsiteY99" fmla="*/ 22245 h 488165"/>
              <a:gd name="connsiteX100" fmla="*/ 5591090 w 12192000"/>
              <a:gd name="connsiteY100" fmla="*/ 211185 h 488165"/>
              <a:gd name="connsiteX101" fmla="*/ 5577004 w 12192000"/>
              <a:gd name="connsiteY101" fmla="*/ 280957 h 488165"/>
              <a:gd name="connsiteX102" fmla="*/ 5576535 w 12192000"/>
              <a:gd name="connsiteY102" fmla="*/ 280094 h 488165"/>
              <a:gd name="connsiteX103" fmla="*/ 5320012 w 12192000"/>
              <a:gd name="connsiteY103" fmla="*/ 143703 h 488165"/>
              <a:gd name="connsiteX104" fmla="*/ 5199597 w 12192000"/>
              <a:gd name="connsiteY104" fmla="*/ 168013 h 488165"/>
              <a:gd name="connsiteX105" fmla="*/ 5171310 w 12192000"/>
              <a:gd name="connsiteY105" fmla="*/ 183367 h 488165"/>
              <a:gd name="connsiteX106" fmla="*/ 5170430 w 12192000"/>
              <a:gd name="connsiteY106" fmla="*/ 181745 h 488165"/>
              <a:gd name="connsiteX107" fmla="*/ 4913907 w 12192000"/>
              <a:gd name="connsiteY107" fmla="*/ 45354 h 488165"/>
              <a:gd name="connsiteX108" fmla="*/ 4675193 w 12192000"/>
              <a:gd name="connsiteY108" fmla="*/ 157930 h 488165"/>
              <a:gd name="connsiteX109" fmla="*/ 4646008 w 12192000"/>
              <a:gd name="connsiteY109" fmla="*/ 206033 h 488165"/>
              <a:gd name="connsiteX110" fmla="*/ 4619097 w 12192000"/>
              <a:gd name="connsiteY110" fmla="*/ 173417 h 488165"/>
              <a:gd name="connsiteX111" fmla="*/ 4400349 w 12192000"/>
              <a:gd name="connsiteY111" fmla="*/ 82809 h 488165"/>
              <a:gd name="connsiteX112" fmla="*/ 4143826 w 12192000"/>
              <a:gd name="connsiteY112" fmla="*/ 219200 h 488165"/>
              <a:gd name="connsiteX113" fmla="*/ 4136836 w 12192000"/>
              <a:gd name="connsiteY113" fmla="*/ 232080 h 488165"/>
              <a:gd name="connsiteX114" fmla="*/ 4117121 w 12192000"/>
              <a:gd name="connsiteY114" fmla="*/ 221379 h 488165"/>
              <a:gd name="connsiteX115" fmla="*/ 3976611 w 12192000"/>
              <a:gd name="connsiteY115" fmla="*/ 193012 h 488165"/>
              <a:gd name="connsiteX116" fmla="*/ 3721359 w 12192000"/>
              <a:gd name="connsiteY116" fmla="*/ 298740 h 488165"/>
              <a:gd name="connsiteX117" fmla="*/ 3705197 w 12192000"/>
              <a:gd name="connsiteY117" fmla="*/ 318329 h 488165"/>
              <a:gd name="connsiteX118" fmla="*/ 3683571 w 12192000"/>
              <a:gd name="connsiteY118" fmla="*/ 292119 h 488165"/>
              <a:gd name="connsiteX119" fmla="*/ 3425576 w 12192000"/>
              <a:gd name="connsiteY119" fmla="*/ 185254 h 488165"/>
              <a:gd name="connsiteX120" fmla="*/ 3167581 w 12192000"/>
              <a:gd name="connsiteY120" fmla="*/ 292119 h 488165"/>
              <a:gd name="connsiteX121" fmla="*/ 3135507 w 12192000"/>
              <a:gd name="connsiteY121" fmla="*/ 330993 h 488165"/>
              <a:gd name="connsiteX122" fmla="*/ 3106582 w 12192000"/>
              <a:gd name="connsiteY122" fmla="*/ 322014 h 488165"/>
              <a:gd name="connsiteX123" fmla="*/ 3044236 w 12192000"/>
              <a:gd name="connsiteY123" fmla="*/ 315729 h 488165"/>
              <a:gd name="connsiteX124" fmla="*/ 3005060 w 12192000"/>
              <a:gd name="connsiteY124" fmla="*/ 319679 h 488165"/>
              <a:gd name="connsiteX125" fmla="*/ 3007144 w 12192000"/>
              <a:gd name="connsiteY125" fmla="*/ 309355 h 488165"/>
              <a:gd name="connsiteX126" fmla="*/ 2697788 w 12192000"/>
              <a:gd name="connsiteY126" fmla="*/ 0 h 48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2192000" h="488165">
                <a:moveTo>
                  <a:pt x="2697788" y="0"/>
                </a:moveTo>
                <a:cubicBezTo>
                  <a:pt x="2569648" y="0"/>
                  <a:pt x="2459705" y="77908"/>
                  <a:pt x="2412743" y="188940"/>
                </a:cubicBezTo>
                <a:lnTo>
                  <a:pt x="2410667" y="199221"/>
                </a:lnTo>
                <a:lnTo>
                  <a:pt x="2404214" y="193897"/>
                </a:lnTo>
                <a:cubicBezTo>
                  <a:pt x="2354841" y="160541"/>
                  <a:pt x="2295320" y="141064"/>
                  <a:pt x="2231250" y="141064"/>
                </a:cubicBezTo>
                <a:cubicBezTo>
                  <a:pt x="2188537" y="141064"/>
                  <a:pt x="2147845" y="149720"/>
                  <a:pt x="2110835" y="165374"/>
                </a:cubicBezTo>
                <a:lnTo>
                  <a:pt x="2096679" y="173058"/>
                </a:lnTo>
                <a:lnTo>
                  <a:pt x="2063894" y="133322"/>
                </a:lnTo>
                <a:cubicBezTo>
                  <a:pt x="2007912" y="77340"/>
                  <a:pt x="1930572" y="42714"/>
                  <a:pt x="1845146" y="42714"/>
                </a:cubicBezTo>
                <a:cubicBezTo>
                  <a:pt x="1738363" y="42714"/>
                  <a:pt x="1644216" y="96816"/>
                  <a:pt x="1588623" y="179105"/>
                </a:cubicBezTo>
                <a:lnTo>
                  <a:pt x="1579781" y="195395"/>
                </a:lnTo>
                <a:lnTo>
                  <a:pt x="1519900" y="201432"/>
                </a:lnTo>
                <a:cubicBezTo>
                  <a:pt x="1449416" y="215855"/>
                  <a:pt x="1387663" y="254248"/>
                  <a:pt x="1343532" y="307723"/>
                </a:cubicBezTo>
                <a:lnTo>
                  <a:pt x="1341283" y="311643"/>
                </a:lnTo>
                <a:lnTo>
                  <a:pt x="1311629" y="295547"/>
                </a:lnTo>
                <a:cubicBezTo>
                  <a:pt x="1274619" y="279893"/>
                  <a:pt x="1233927" y="271237"/>
                  <a:pt x="1191214" y="271237"/>
                </a:cubicBezTo>
                <a:cubicBezTo>
                  <a:pt x="1137822" y="271237"/>
                  <a:pt x="1087590" y="284762"/>
                  <a:pt x="1043756" y="308574"/>
                </a:cubicBezTo>
                <a:lnTo>
                  <a:pt x="1010986" y="331863"/>
                </a:lnTo>
                <a:lnTo>
                  <a:pt x="966813" y="336316"/>
                </a:lnTo>
                <a:cubicBezTo>
                  <a:pt x="943314" y="341125"/>
                  <a:pt x="920647" y="348217"/>
                  <a:pt x="899053" y="357350"/>
                </a:cubicBezTo>
                <a:lnTo>
                  <a:pt x="870729" y="372723"/>
                </a:lnTo>
                <a:lnTo>
                  <a:pt x="864057" y="367218"/>
                </a:lnTo>
                <a:cubicBezTo>
                  <a:pt x="814683" y="333862"/>
                  <a:pt x="755162" y="314385"/>
                  <a:pt x="691093" y="314385"/>
                </a:cubicBezTo>
                <a:cubicBezTo>
                  <a:pt x="605667" y="314385"/>
                  <a:pt x="528328" y="349011"/>
                  <a:pt x="472345" y="404993"/>
                </a:cubicBezTo>
                <a:lnTo>
                  <a:pt x="459601" y="420439"/>
                </a:lnTo>
                <a:lnTo>
                  <a:pt x="426235" y="402329"/>
                </a:lnTo>
                <a:cubicBezTo>
                  <a:pt x="379583" y="382597"/>
                  <a:pt x="328291" y="371685"/>
                  <a:pt x="274451" y="371685"/>
                </a:cubicBezTo>
                <a:cubicBezTo>
                  <a:pt x="193690" y="371685"/>
                  <a:pt x="118664" y="396236"/>
                  <a:pt x="56429" y="438282"/>
                </a:cubicBezTo>
                <a:lnTo>
                  <a:pt x="0" y="484839"/>
                </a:lnTo>
                <a:lnTo>
                  <a:pt x="0" y="488165"/>
                </a:lnTo>
                <a:lnTo>
                  <a:pt x="12192000" y="488165"/>
                </a:lnTo>
                <a:lnTo>
                  <a:pt x="12192000" y="417342"/>
                </a:lnTo>
                <a:lnTo>
                  <a:pt x="12183125" y="411358"/>
                </a:lnTo>
                <a:cubicBezTo>
                  <a:pt x="12158762" y="401054"/>
                  <a:pt x="12131977" y="395355"/>
                  <a:pt x="12103862" y="395355"/>
                </a:cubicBezTo>
                <a:cubicBezTo>
                  <a:pt x="12089804" y="395355"/>
                  <a:pt x="12076079" y="396780"/>
                  <a:pt x="12062823" y="399492"/>
                </a:cubicBezTo>
                <a:lnTo>
                  <a:pt x="12032697" y="408844"/>
                </a:lnTo>
                <a:lnTo>
                  <a:pt x="12031247" y="401661"/>
                </a:lnTo>
                <a:cubicBezTo>
                  <a:pt x="11993880" y="313316"/>
                  <a:pt x="11906403" y="251328"/>
                  <a:pt x="11804447" y="251328"/>
                </a:cubicBezTo>
                <a:cubicBezTo>
                  <a:pt x="11753469" y="251328"/>
                  <a:pt x="11706111" y="266825"/>
                  <a:pt x="11666826" y="293365"/>
                </a:cubicBezTo>
                <a:lnTo>
                  <a:pt x="11633620" y="320763"/>
                </a:lnTo>
                <a:lnTo>
                  <a:pt x="11628501" y="316540"/>
                </a:lnTo>
                <a:cubicBezTo>
                  <a:pt x="11574588" y="280117"/>
                  <a:pt x="11509596" y="258850"/>
                  <a:pt x="11439637" y="258850"/>
                </a:cubicBezTo>
                <a:cubicBezTo>
                  <a:pt x="11323037" y="258850"/>
                  <a:pt x="11220236" y="317926"/>
                  <a:pt x="11159532" y="407780"/>
                </a:cubicBezTo>
                <a:lnTo>
                  <a:pt x="11133249" y="456201"/>
                </a:lnTo>
                <a:lnTo>
                  <a:pt x="11130393" y="457575"/>
                </a:lnTo>
                <a:lnTo>
                  <a:pt x="11121802" y="464662"/>
                </a:lnTo>
                <a:lnTo>
                  <a:pt x="11105739" y="385098"/>
                </a:lnTo>
                <a:cubicBezTo>
                  <a:pt x="11068372" y="296753"/>
                  <a:pt x="10980895" y="234765"/>
                  <a:pt x="10878939" y="234765"/>
                </a:cubicBezTo>
                <a:cubicBezTo>
                  <a:pt x="10776983" y="234765"/>
                  <a:pt x="10689506" y="296753"/>
                  <a:pt x="10652139" y="385098"/>
                </a:cubicBezTo>
                <a:lnTo>
                  <a:pt x="10640286" y="443809"/>
                </a:lnTo>
                <a:lnTo>
                  <a:pt x="10632922" y="439812"/>
                </a:lnTo>
                <a:cubicBezTo>
                  <a:pt x="10618198" y="433585"/>
                  <a:pt x="10602742" y="428749"/>
                  <a:pt x="10586719" y="425470"/>
                </a:cubicBezTo>
                <a:lnTo>
                  <a:pt x="10578669" y="424659"/>
                </a:lnTo>
                <a:lnTo>
                  <a:pt x="10540357" y="367834"/>
                </a:lnTo>
                <a:cubicBezTo>
                  <a:pt x="10495814" y="323291"/>
                  <a:pt x="10434278" y="295740"/>
                  <a:pt x="10366307" y="295740"/>
                </a:cubicBezTo>
                <a:cubicBezTo>
                  <a:pt x="10332323" y="295740"/>
                  <a:pt x="10299946" y="302627"/>
                  <a:pt x="10270498" y="315083"/>
                </a:cubicBezTo>
                <a:lnTo>
                  <a:pt x="10267631" y="316639"/>
                </a:lnTo>
                <a:lnTo>
                  <a:pt x="10264594" y="301594"/>
                </a:lnTo>
                <a:cubicBezTo>
                  <a:pt x="10227227" y="213250"/>
                  <a:pt x="10139749" y="151262"/>
                  <a:pt x="10037792" y="151262"/>
                </a:cubicBezTo>
                <a:cubicBezTo>
                  <a:pt x="10003807" y="151262"/>
                  <a:pt x="9971430" y="158149"/>
                  <a:pt x="9941983" y="170605"/>
                </a:cubicBezTo>
                <a:lnTo>
                  <a:pt x="9932834" y="175570"/>
                </a:lnTo>
                <a:lnTo>
                  <a:pt x="9891633" y="171417"/>
                </a:lnTo>
                <a:cubicBezTo>
                  <a:pt x="9750750" y="171417"/>
                  <a:pt x="9629872" y="257073"/>
                  <a:pt x="9578239" y="379147"/>
                </a:cubicBezTo>
                <a:lnTo>
                  <a:pt x="9571593" y="412069"/>
                </a:lnTo>
                <a:lnTo>
                  <a:pt x="9537676" y="393659"/>
                </a:lnTo>
                <a:cubicBezTo>
                  <a:pt x="9507058" y="380709"/>
                  <a:pt x="9473393" y="373547"/>
                  <a:pt x="9438057" y="373547"/>
                </a:cubicBezTo>
                <a:cubicBezTo>
                  <a:pt x="9420388" y="373547"/>
                  <a:pt x="9403139" y="375338"/>
                  <a:pt x="9386478" y="378747"/>
                </a:cubicBezTo>
                <a:lnTo>
                  <a:pt x="9384764" y="379279"/>
                </a:lnTo>
                <a:lnTo>
                  <a:pt x="9356370" y="326966"/>
                </a:lnTo>
                <a:cubicBezTo>
                  <a:pt x="9300776" y="244677"/>
                  <a:pt x="9206629" y="190574"/>
                  <a:pt x="9099846" y="190574"/>
                </a:cubicBezTo>
                <a:cubicBezTo>
                  <a:pt x="8993063" y="190574"/>
                  <a:pt x="8898917" y="244677"/>
                  <a:pt x="8843324" y="326966"/>
                </a:cubicBezTo>
                <a:lnTo>
                  <a:pt x="8837922" y="336919"/>
                </a:lnTo>
                <a:lnTo>
                  <a:pt x="8777269" y="286876"/>
                </a:lnTo>
                <a:cubicBezTo>
                  <a:pt x="8709511" y="241100"/>
                  <a:pt x="8627828" y="214371"/>
                  <a:pt x="8539902" y="214371"/>
                </a:cubicBezTo>
                <a:cubicBezTo>
                  <a:pt x="8451975" y="214371"/>
                  <a:pt x="8370292" y="241100"/>
                  <a:pt x="8302533" y="286876"/>
                </a:cubicBezTo>
                <a:lnTo>
                  <a:pt x="8264230" y="318480"/>
                </a:lnTo>
                <a:lnTo>
                  <a:pt x="8252614" y="324064"/>
                </a:lnTo>
                <a:lnTo>
                  <a:pt x="8234834" y="338734"/>
                </a:lnTo>
                <a:lnTo>
                  <a:pt x="8208461" y="290142"/>
                </a:lnTo>
                <a:cubicBezTo>
                  <a:pt x="8152866" y="207854"/>
                  <a:pt x="8058721" y="153751"/>
                  <a:pt x="7951941" y="153751"/>
                </a:cubicBezTo>
                <a:cubicBezTo>
                  <a:pt x="7855835" y="153751"/>
                  <a:pt x="7769968" y="197574"/>
                  <a:pt x="7713227" y="266327"/>
                </a:cubicBezTo>
                <a:lnTo>
                  <a:pt x="7675799" y="328018"/>
                </a:lnTo>
                <a:lnTo>
                  <a:pt x="7649999" y="314014"/>
                </a:lnTo>
                <a:lnTo>
                  <a:pt x="7641007" y="269483"/>
                </a:lnTo>
                <a:cubicBezTo>
                  <a:pt x="7594044" y="158451"/>
                  <a:pt x="7484103" y="80543"/>
                  <a:pt x="7355962" y="80543"/>
                </a:cubicBezTo>
                <a:cubicBezTo>
                  <a:pt x="7270537" y="80543"/>
                  <a:pt x="7193198" y="115169"/>
                  <a:pt x="7137215" y="171151"/>
                </a:cubicBezTo>
                <a:lnTo>
                  <a:pt x="7117143" y="195477"/>
                </a:lnTo>
                <a:lnTo>
                  <a:pt x="7088841" y="161174"/>
                </a:lnTo>
                <a:cubicBezTo>
                  <a:pt x="7032857" y="105192"/>
                  <a:pt x="6955521" y="70566"/>
                  <a:pt x="6870093" y="70566"/>
                </a:cubicBezTo>
                <a:cubicBezTo>
                  <a:pt x="6806023" y="70566"/>
                  <a:pt x="6746503" y="90043"/>
                  <a:pt x="6697129" y="123399"/>
                </a:cubicBezTo>
                <a:lnTo>
                  <a:pt x="6684995" y="133411"/>
                </a:lnTo>
                <a:lnTo>
                  <a:pt x="6644023" y="120692"/>
                </a:lnTo>
                <a:cubicBezTo>
                  <a:pt x="6616195" y="114998"/>
                  <a:pt x="6587383" y="112008"/>
                  <a:pt x="6557873" y="112008"/>
                </a:cubicBezTo>
                <a:cubicBezTo>
                  <a:pt x="6484097" y="112008"/>
                  <a:pt x="6414685" y="130698"/>
                  <a:pt x="6354116" y="163601"/>
                </a:cubicBezTo>
                <a:lnTo>
                  <a:pt x="6273160" y="221132"/>
                </a:lnTo>
                <a:lnTo>
                  <a:pt x="6272783" y="221015"/>
                </a:lnTo>
                <a:cubicBezTo>
                  <a:pt x="6252645" y="216894"/>
                  <a:pt x="6231794" y="214730"/>
                  <a:pt x="6210437" y="214730"/>
                </a:cubicBezTo>
                <a:lnTo>
                  <a:pt x="6162864" y="219525"/>
                </a:lnTo>
                <a:lnTo>
                  <a:pt x="6161180" y="211185"/>
                </a:lnTo>
                <a:cubicBezTo>
                  <a:pt x="6114217" y="100153"/>
                  <a:pt x="6004275" y="22245"/>
                  <a:pt x="5876135" y="22245"/>
                </a:cubicBezTo>
                <a:cubicBezTo>
                  <a:pt x="5747995" y="22245"/>
                  <a:pt x="5638053" y="100153"/>
                  <a:pt x="5591090" y="211185"/>
                </a:cubicBezTo>
                <a:lnTo>
                  <a:pt x="5577004" y="280957"/>
                </a:lnTo>
                <a:lnTo>
                  <a:pt x="5576535" y="280094"/>
                </a:lnTo>
                <a:cubicBezTo>
                  <a:pt x="5520942" y="197805"/>
                  <a:pt x="5426795" y="143703"/>
                  <a:pt x="5320012" y="143703"/>
                </a:cubicBezTo>
                <a:cubicBezTo>
                  <a:pt x="5277299" y="143703"/>
                  <a:pt x="5236608" y="152359"/>
                  <a:pt x="5199597" y="168013"/>
                </a:cubicBezTo>
                <a:lnTo>
                  <a:pt x="5171310" y="183367"/>
                </a:lnTo>
                <a:lnTo>
                  <a:pt x="5170430" y="181745"/>
                </a:lnTo>
                <a:cubicBezTo>
                  <a:pt x="5114837" y="99456"/>
                  <a:pt x="5020690" y="45354"/>
                  <a:pt x="4913907" y="45354"/>
                </a:cubicBezTo>
                <a:cubicBezTo>
                  <a:pt x="4817802" y="45354"/>
                  <a:pt x="4731933" y="89177"/>
                  <a:pt x="4675193" y="157930"/>
                </a:cubicBezTo>
                <a:lnTo>
                  <a:pt x="4646008" y="206033"/>
                </a:lnTo>
                <a:lnTo>
                  <a:pt x="4619097" y="173417"/>
                </a:lnTo>
                <a:cubicBezTo>
                  <a:pt x="4563115" y="117435"/>
                  <a:pt x="4485776" y="82809"/>
                  <a:pt x="4400349" y="82809"/>
                </a:cubicBezTo>
                <a:cubicBezTo>
                  <a:pt x="4293566" y="82809"/>
                  <a:pt x="4199420" y="136912"/>
                  <a:pt x="4143826" y="219200"/>
                </a:cubicBezTo>
                <a:lnTo>
                  <a:pt x="4136836" y="232080"/>
                </a:lnTo>
                <a:lnTo>
                  <a:pt x="4117121" y="221379"/>
                </a:lnTo>
                <a:cubicBezTo>
                  <a:pt x="4073934" y="203113"/>
                  <a:pt x="4026452" y="193012"/>
                  <a:pt x="3976611" y="193012"/>
                </a:cubicBezTo>
                <a:cubicBezTo>
                  <a:pt x="3876929" y="193012"/>
                  <a:pt x="3786684" y="233416"/>
                  <a:pt x="3721359" y="298740"/>
                </a:cubicBezTo>
                <a:lnTo>
                  <a:pt x="3705197" y="318329"/>
                </a:lnTo>
                <a:lnTo>
                  <a:pt x="3683571" y="292119"/>
                </a:lnTo>
                <a:cubicBezTo>
                  <a:pt x="3617545" y="226092"/>
                  <a:pt x="3526330" y="185254"/>
                  <a:pt x="3425576" y="185254"/>
                </a:cubicBezTo>
                <a:cubicBezTo>
                  <a:pt x="3324823" y="185254"/>
                  <a:pt x="3233608" y="226092"/>
                  <a:pt x="3167581" y="292119"/>
                </a:cubicBezTo>
                <a:lnTo>
                  <a:pt x="3135507" y="330993"/>
                </a:lnTo>
                <a:lnTo>
                  <a:pt x="3106582" y="322014"/>
                </a:lnTo>
                <a:cubicBezTo>
                  <a:pt x="3086444" y="317893"/>
                  <a:pt x="3065593" y="315729"/>
                  <a:pt x="3044236" y="315729"/>
                </a:cubicBezTo>
                <a:lnTo>
                  <a:pt x="3005060" y="319679"/>
                </a:lnTo>
                <a:lnTo>
                  <a:pt x="3007144" y="309355"/>
                </a:lnTo>
                <a:cubicBezTo>
                  <a:pt x="3007144" y="138503"/>
                  <a:pt x="2868641" y="0"/>
                  <a:pt x="269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Tree>
    <p:extLst>
      <p:ext uri="{BB962C8B-B14F-4D97-AF65-F5344CB8AC3E}">
        <p14:creationId xmlns:p14="http://schemas.microsoft.com/office/powerpoint/2010/main" val="1810457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ontents slide layout">
    <p:bg>
      <p:bgPr>
        <a:gradFill>
          <a:gsLst>
            <a:gs pos="0">
              <a:schemeClr val="accent2">
                <a:lumMod val="90000"/>
                <a:lumOff val="10000"/>
              </a:schemeClr>
            </a:gs>
            <a:gs pos="50000">
              <a:schemeClr val="accent2">
                <a:lumMod val="40000"/>
                <a:lumOff val="60000"/>
              </a:schemeClr>
            </a:gs>
            <a:gs pos="25000">
              <a:srgbClr val="84CFD2">
                <a:lumMod val="60000"/>
                <a:lumOff val="40000"/>
              </a:srgbClr>
            </a:gs>
            <a:gs pos="75000">
              <a:schemeClr val="accent2">
                <a:lumMod val="60000"/>
                <a:lumOff val="40000"/>
              </a:schemeClr>
            </a:gs>
            <a:gs pos="100000">
              <a:schemeClr val="accent2">
                <a:lumMod val="90000"/>
                <a:lumOff val="10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95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84536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47D572-8757-4E67-A9CF-162C4D80DEAD}" type="datetime1">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161205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E8F163-2F7B-45B5-B275-7E382327C19A}" type="datetime1">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228565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B6572B-F31A-4713-A98E-75F1FC404696}" type="datetime1">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295154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0356B-286D-46DE-AD1F-A03C6F054BE2}" type="datetime1">
              <a:rPr lang="en-US" smtClean="0"/>
              <a:t>5/30/2023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265910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DEEF03-AED6-4D39-9E68-3F51490E9AFB}" type="datetime1">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251743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37F903-319B-4623-B6FC-EA9EA52A7D7C}" type="datetime1">
              <a:rPr lang="en-US" smtClean="0"/>
              <a:t>5/30/2023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152257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AD87A2-C334-4481-A355-ABFCF6564BA7}" type="datetime1">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2157249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24AEDC-A7E9-49F4-87D1-1458284E3FD7}" type="datetime1">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2115824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0C826-D9EF-42CF-9993-804A597A8CB3}" type="datetime1">
              <a:rPr lang="en-US" smtClean="0"/>
              <a:t>5/30/2023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t>‹#›</a:t>
            </a:fld>
            <a:endParaRPr lang="en-US"/>
          </a:p>
        </p:txBody>
      </p:sp>
    </p:spTree>
    <p:extLst>
      <p:ext uri="{BB962C8B-B14F-4D97-AF65-F5344CB8AC3E}">
        <p14:creationId xmlns:p14="http://schemas.microsoft.com/office/powerpoint/2010/main" val="3904256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6" r:id="rId14"/>
    <p:sldLayoutId id="2147483667" r:id="rId15"/>
    <p:sldLayoutId id="2147483668" r:id="rId16"/>
    <p:sldLayoutId id="214748366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674" y="720568"/>
            <a:ext cx="6765722" cy="830997"/>
          </a:xfrm>
          <a:prstGeom prst="rect">
            <a:avLst/>
          </a:prstGeom>
          <a:noFill/>
        </p:spPr>
        <p:txBody>
          <a:bodyPr wrap="square" rtlCol="0">
            <a:spAutoFit/>
          </a:bodyPr>
          <a:lstStyle/>
          <a:p>
            <a:pPr algn="ctr"/>
            <a:r>
              <a:rPr lang="en-US" sz="240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4893" y="1551565"/>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205907" y="1583677"/>
            <a:ext cx="1209228" cy="430887"/>
          </a:xfrm>
          <a:prstGeom prst="rect">
            <a:avLst/>
          </a:prstGeom>
          <a:noFill/>
        </p:spPr>
        <p:txBody>
          <a:bodyPr wrap="square" rtlCol="0">
            <a:spAutoFit/>
          </a:bodyPr>
          <a:lstStyle/>
          <a:p>
            <a:pPr algn="ctr"/>
            <a:r>
              <a:rPr lang="en-US" sz="2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11</a:t>
            </a:r>
          </a:p>
        </p:txBody>
      </p:sp>
      <p:pic>
        <p:nvPicPr>
          <p:cNvPr id="9" name="Picture 8">
            <a:extLst>
              <a:ext uri="{FF2B5EF4-FFF2-40B4-BE49-F238E27FC236}">
                <a16:creationId xmlns:a16="http://schemas.microsoft.com/office/drawing/2014/main" id="{C1D26254-9C70-45F3-B35A-876A74F9C7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05" y="519545"/>
            <a:ext cx="9700752" cy="6858000"/>
          </a:xfrm>
          <a:prstGeom prst="rect">
            <a:avLst/>
          </a:prstGeom>
        </p:spPr>
      </p:pic>
    </p:spTree>
    <p:extLst>
      <p:ext uri="{BB962C8B-B14F-4D97-AF65-F5344CB8AC3E}">
        <p14:creationId xmlns:p14="http://schemas.microsoft.com/office/powerpoint/2010/main" val="2457436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13607" y="482600"/>
            <a:ext cx="10515600" cy="1325563"/>
          </a:xfrm>
        </p:spPr>
        <p:txBody>
          <a:bodyPr>
            <a:normAutofit/>
          </a:bodyPr>
          <a:lstStyle/>
          <a:p>
            <a:pPr algn="ctr">
              <a:defRPr/>
            </a:pPr>
            <a:r>
              <a:rPr lang="en-US" altLang="en-US" sz="3200" b="1" dirty="0">
                <a:solidFill>
                  <a:srgbClr val="002060"/>
                </a:solidFill>
                <a:latin typeface="Arial" panose="020B0604020202020204" pitchFamily="34" charset="0"/>
                <a:cs typeface="Arial" panose="020B0604020202020204" pitchFamily="34" charset="0"/>
              </a:rPr>
              <a:t>CẤU TRÚC CỦA CHƯƠNG TRÌNH</a:t>
            </a:r>
            <a:br>
              <a:rPr lang="en-US" altLang="en-US" sz="3200" dirty="0">
                <a:solidFill>
                  <a:srgbClr val="002060"/>
                </a:solidFill>
                <a:latin typeface="Arial" panose="020B0604020202020204" pitchFamily="34" charset="0"/>
                <a:cs typeface="Arial" panose="020B0604020202020204" pitchFamily="34" charset="0"/>
              </a:rPr>
            </a:br>
            <a:endParaRPr lang="en-US" altLang="en-US" sz="3200" dirty="0">
              <a:solidFill>
                <a:srgbClr val="002060"/>
              </a:solidFill>
              <a:latin typeface="Arial" panose="020B0604020202020204" pitchFamily="34" charset="0"/>
              <a:cs typeface="Arial" panose="020B0604020202020204" pitchFamily="34" charset="0"/>
            </a:endParaRPr>
          </a:p>
        </p:txBody>
      </p:sp>
      <p:sp>
        <p:nvSpPr>
          <p:cNvPr id="7171" name="Content Placeholder 2"/>
          <p:cNvSpPr>
            <a:spLocks noGrp="1"/>
          </p:cNvSpPr>
          <p:nvPr>
            <p:ph idx="1"/>
          </p:nvPr>
        </p:nvSpPr>
        <p:spPr>
          <a:xfrm>
            <a:off x="812802" y="1498600"/>
            <a:ext cx="10616405" cy="4684712"/>
          </a:xfrm>
        </p:spPr>
        <p:txBody>
          <a:bodyPr>
            <a:noAutofit/>
          </a:bodyPr>
          <a:lstStyle/>
          <a:p>
            <a:pPr marL="0" indent="0" algn="just">
              <a:lnSpc>
                <a:spcPct val="125000"/>
              </a:lnSpc>
              <a:spcBef>
                <a:spcPts val="0"/>
              </a:spcBef>
              <a:buNone/>
            </a:pPr>
            <a:r>
              <a:rPr lang="en-US" altLang="en-US" sz="3200" dirty="0">
                <a:solidFill>
                  <a:srgbClr val="002060"/>
                </a:solidFill>
                <a:latin typeface="Arial (Body)"/>
                <a:cs typeface="Times New Roman" panose="02020603050405020304" pitchFamily="18" charset="0"/>
              </a:rPr>
              <a:t>     </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Các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mạch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chính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của</a:t>
            </a:r>
            <a:r>
              <a:rPr lang="en-US" altLang="en-US" sz="3200" dirty="0">
                <a:solidFill>
                  <a:srgbClr val="002060"/>
                </a:solidFill>
                <a:latin typeface="Arial" panose="020B0604020202020204" pitchFamily="34" charset="0"/>
                <a:cs typeface="Arial" panose="020B0604020202020204" pitchFamily="34" charset="0"/>
              </a:rPr>
              <a:t> CT </a:t>
            </a:r>
            <a:r>
              <a:rPr lang="en-US" altLang="en-US" sz="3200" dirty="0" err="1">
                <a:solidFill>
                  <a:srgbClr val="002060"/>
                </a:solidFill>
                <a:latin typeface="Arial" panose="020B0604020202020204" pitchFamily="34" charset="0"/>
                <a:cs typeface="Arial" panose="020B0604020202020204" pitchFamily="34" charset="0"/>
              </a:rPr>
              <a:t>tương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ứng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với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các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hoạt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động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giao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tiếp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đọc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viết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nói</a:t>
            </a:r>
            <a:r>
              <a:rPr lang="en-US" altLang="en-US" sz="3200" dirty="0">
                <a:solidFill>
                  <a:srgbClr val="002060"/>
                </a:solidFill>
                <a:latin typeface="Arial" panose="020B0604020202020204" pitchFamily="34" charset="0"/>
                <a:cs typeface="Arial" panose="020B0604020202020204" pitchFamily="34" charset="0"/>
              </a:rPr>
              <a:t> &amp; </a:t>
            </a:r>
            <a:r>
              <a:rPr lang="en-US" altLang="en-US" sz="3200" dirty="0" err="1">
                <a:solidFill>
                  <a:srgbClr val="002060"/>
                </a:solidFill>
                <a:latin typeface="Arial" panose="020B0604020202020204" pitchFamily="34" charset="0"/>
                <a:cs typeface="Arial" panose="020B0604020202020204" pitchFamily="34" charset="0"/>
              </a:rPr>
              <a:t>nghe</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xuyên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suốt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cả</a:t>
            </a:r>
            <a:r>
              <a:rPr lang="en-US" altLang="en-US" sz="3200" dirty="0">
                <a:solidFill>
                  <a:srgbClr val="002060"/>
                </a:solidFill>
                <a:latin typeface="Arial" panose="020B0604020202020204" pitchFamily="34" charset="0"/>
                <a:cs typeface="Arial" panose="020B0604020202020204" pitchFamily="34" charset="0"/>
              </a:rPr>
              <a:t> 3 </a:t>
            </a:r>
            <a:r>
              <a:rPr lang="en-US" altLang="en-US" sz="3200" dirty="0" err="1">
                <a:solidFill>
                  <a:srgbClr val="002060"/>
                </a:solidFill>
                <a:latin typeface="Arial" panose="020B0604020202020204" pitchFamily="34" charset="0"/>
                <a:cs typeface="Arial" panose="020B0604020202020204" pitchFamily="34" charset="0"/>
              </a:rPr>
              <a:t>cấp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học</a:t>
            </a:r>
            <a:r>
              <a:rPr lang="en-US" altLang="en-US" sz="3200" dirty="0">
                <a:solidFill>
                  <a:srgbClr val="002060"/>
                </a:solidFill>
                <a:latin typeface="Arial" panose="020B0604020202020204" pitchFamily="34" charset="0"/>
                <a:cs typeface="Arial" panose="020B0604020202020204" pitchFamily="34" charset="0"/>
              </a:rPr>
              <a:t>.</a:t>
            </a:r>
          </a:p>
          <a:p>
            <a:pPr marL="0" indent="0" algn="just">
              <a:lnSpc>
                <a:spcPct val="125000"/>
              </a:lnSpc>
              <a:spcBef>
                <a:spcPts val="0"/>
              </a:spcBef>
              <a:buNone/>
            </a:pPr>
            <a:r>
              <a:rPr lang="en-US" altLang="en-US" sz="3200" dirty="0">
                <a:solidFill>
                  <a:srgbClr val="002060"/>
                </a:solidFill>
                <a:latin typeface="Arial" panose="020B0604020202020204" pitchFamily="34" charset="0"/>
                <a:cs typeface="Arial" panose="020B0604020202020204" pitchFamily="34" charset="0"/>
              </a:rPr>
              <a:t>     – </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CT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tính</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mở</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đạt</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cốt</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lõi</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tiếng</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Việt</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gồm</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cả</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kiểu</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bắt</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buộc</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bắt</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buộc</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lựa</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chọn</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216391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270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660400" y="177801"/>
            <a:ext cx="10871200" cy="6249147"/>
          </a:xfrm>
          <a:prstGeom prst="rect">
            <a:avLst/>
          </a:prstGeom>
        </p:spPr>
        <p:txBody>
          <a:bodyPr wrap="square">
            <a:spAutoFit/>
          </a:bodyPr>
          <a:lstStyle/>
          <a:p>
            <a:pPr algn="just">
              <a:lnSpc>
                <a:spcPct val="150000"/>
              </a:lnSpc>
            </a:pP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Một</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số</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lưu</a:t>
            </a:r>
            <a:r>
              <a:rPr lang="en-US" sz="2667" b="1">
                <a:solidFill>
                  <a:srgbClr val="002060"/>
                </a:solidFill>
                <a:latin typeface="Arial" panose="020B0604020202020204" pitchFamily="34" charset="0"/>
                <a:cs typeface="Arial" panose="020B0604020202020204" pitchFamily="34" charset="0"/>
              </a:rPr>
              <a:t> ý ở </a:t>
            </a:r>
            <a:r>
              <a:rPr lang="en-US" sz="2667" b="1" err="1">
                <a:solidFill>
                  <a:srgbClr val="002060"/>
                </a:solidFill>
                <a:latin typeface="Arial" panose="020B0604020202020204" pitchFamily="34" charset="0"/>
                <a:cs typeface="Arial" panose="020B0604020202020204" pitchFamily="34" charset="0"/>
              </a:rPr>
              <a:t>bước</a:t>
            </a:r>
            <a:r>
              <a:rPr lang="en-US" sz="2667" b="1">
                <a:solidFill>
                  <a:srgbClr val="002060"/>
                </a:solidFill>
                <a:latin typeface="Arial" panose="020B0604020202020204" pitchFamily="34" charset="0"/>
                <a:cs typeface="Arial" panose="020B0604020202020204" pitchFamily="34" charset="0"/>
              </a:rPr>
              <a:t> 5</a:t>
            </a:r>
            <a:endParaRPr lang="en-US" sz="2667" b="1">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667" b="1">
                <a:solidFill>
                  <a:srgbClr val="002060"/>
                </a:solidFill>
              </a:rPr>
              <a:t>      1. </a:t>
            </a:r>
            <a:r>
              <a:rPr lang="en-US" sz="2667" b="1" err="1">
                <a:solidFill>
                  <a:srgbClr val="002060"/>
                </a:solidFill>
              </a:rPr>
              <a:t>Mục</a:t>
            </a:r>
            <a:r>
              <a:rPr lang="en-US" sz="2667" b="1">
                <a:solidFill>
                  <a:srgbClr val="002060"/>
                </a:solidFill>
              </a:rPr>
              <a:t> </a:t>
            </a:r>
            <a:r>
              <a:rPr lang="en-US" sz="2667" b="1" err="1">
                <a:solidFill>
                  <a:srgbClr val="002060"/>
                </a:solidFill>
              </a:rPr>
              <a:t>tiêu</a:t>
            </a:r>
            <a:endParaRPr lang="en-US" sz="2667" b="1">
              <a:solidFill>
                <a:srgbClr val="002060"/>
              </a:solidFill>
            </a:endParaRPr>
          </a:p>
          <a:p>
            <a:pPr algn="just">
              <a:lnSpc>
                <a:spcPct val="150000"/>
              </a:lnSpc>
            </a:pPr>
            <a:r>
              <a:rPr lang="en-US" sz="2667">
                <a:solidFill>
                  <a:srgbClr val="002060"/>
                </a:solidFill>
              </a:rPr>
              <a:t>      – </a:t>
            </a:r>
            <a:r>
              <a:rPr lang="en-US" sz="2667" err="1">
                <a:solidFill>
                  <a:srgbClr val="002060"/>
                </a:solidFill>
              </a:rPr>
              <a:t>Giúp</a:t>
            </a:r>
            <a:r>
              <a:rPr lang="en-US" sz="2667">
                <a:solidFill>
                  <a:srgbClr val="002060"/>
                </a:solidFill>
              </a:rPr>
              <a:t> HS </a:t>
            </a:r>
            <a:r>
              <a:rPr lang="vi-VN" sz="2667">
                <a:solidFill>
                  <a:srgbClr val="002060"/>
                </a:solidFill>
              </a:rPr>
              <a:t>rút kinh nghiệm</a:t>
            </a:r>
            <a:r>
              <a:rPr lang="en-US" sz="2667">
                <a:solidFill>
                  <a:srgbClr val="002060"/>
                </a:solidFill>
              </a:rPr>
              <a:t> </a:t>
            </a:r>
            <a:r>
              <a:rPr lang="en-US" sz="2667" err="1">
                <a:solidFill>
                  <a:srgbClr val="002060"/>
                </a:solidFill>
              </a:rPr>
              <a:t>để</a:t>
            </a:r>
            <a:r>
              <a:rPr lang="en-US" sz="2667">
                <a:solidFill>
                  <a:srgbClr val="002060"/>
                </a:solidFill>
              </a:rPr>
              <a:t> </a:t>
            </a:r>
            <a:r>
              <a:rPr lang="en-US" sz="2667" err="1">
                <a:solidFill>
                  <a:srgbClr val="002060"/>
                </a:solidFill>
              </a:rPr>
              <a:t>không</a:t>
            </a:r>
            <a:r>
              <a:rPr lang="en-US" sz="2667">
                <a:solidFill>
                  <a:srgbClr val="002060"/>
                </a:solidFill>
              </a:rPr>
              <a:t> </a:t>
            </a:r>
            <a:r>
              <a:rPr lang="en-US" sz="2667" err="1">
                <a:solidFill>
                  <a:srgbClr val="002060"/>
                </a:solidFill>
              </a:rPr>
              <a:t>ngừng</a:t>
            </a:r>
            <a:r>
              <a:rPr lang="en-US" sz="2667">
                <a:solidFill>
                  <a:srgbClr val="002060"/>
                </a:solidFill>
              </a:rPr>
              <a:t> </a:t>
            </a:r>
            <a:r>
              <a:rPr lang="en-US" sz="2667" err="1">
                <a:solidFill>
                  <a:srgbClr val="002060"/>
                </a:solidFill>
              </a:rPr>
              <a:t>phát</a:t>
            </a:r>
            <a:r>
              <a:rPr lang="en-US" sz="2667">
                <a:solidFill>
                  <a:srgbClr val="002060"/>
                </a:solidFill>
              </a:rPr>
              <a:t> </a:t>
            </a:r>
            <a:r>
              <a:rPr lang="en-US" sz="2667" err="1">
                <a:solidFill>
                  <a:srgbClr val="002060"/>
                </a:solidFill>
              </a:rPr>
              <a:t>triển</a:t>
            </a:r>
            <a:r>
              <a:rPr lang="en-US" sz="2667">
                <a:solidFill>
                  <a:srgbClr val="002060"/>
                </a:solidFill>
              </a:rPr>
              <a:t> </a:t>
            </a:r>
            <a:r>
              <a:rPr lang="en-US" sz="2667" err="1">
                <a:solidFill>
                  <a:srgbClr val="002060"/>
                </a:solidFill>
              </a:rPr>
              <a:t>kĩ</a:t>
            </a:r>
            <a:r>
              <a:rPr lang="en-US" sz="2667">
                <a:solidFill>
                  <a:srgbClr val="002060"/>
                </a:solidFill>
              </a:rPr>
              <a:t> </a:t>
            </a:r>
            <a:r>
              <a:rPr lang="en-US" sz="2667" err="1">
                <a:solidFill>
                  <a:srgbClr val="002060"/>
                </a:solidFill>
              </a:rPr>
              <a:t>năng</a:t>
            </a:r>
            <a:r>
              <a:rPr lang="en-US" sz="2667">
                <a:solidFill>
                  <a:srgbClr val="002060"/>
                </a:solidFill>
              </a:rPr>
              <a:t> </a:t>
            </a:r>
            <a:r>
              <a:rPr lang="en-US" sz="2667" err="1">
                <a:solidFill>
                  <a:srgbClr val="002060"/>
                </a:solidFill>
              </a:rPr>
              <a:t>viết</a:t>
            </a:r>
            <a:r>
              <a:rPr lang="en-US" sz="2667">
                <a:solidFill>
                  <a:srgbClr val="002060"/>
                </a:solidFill>
              </a:rPr>
              <a:t>.</a:t>
            </a:r>
          </a:p>
          <a:p>
            <a:pPr algn="just">
              <a:lnSpc>
                <a:spcPct val="150000"/>
              </a:lnSpc>
            </a:pPr>
            <a:r>
              <a:rPr lang="en-US" sz="2667">
                <a:solidFill>
                  <a:srgbClr val="002060"/>
                </a:solidFill>
              </a:rPr>
              <a:t>      – </a:t>
            </a:r>
            <a:r>
              <a:rPr lang="en-US" sz="2667" err="1">
                <a:solidFill>
                  <a:srgbClr val="002060"/>
                </a:solidFill>
              </a:rPr>
              <a:t>Giúp</a:t>
            </a:r>
            <a:r>
              <a:rPr lang="en-US" sz="2667">
                <a:solidFill>
                  <a:srgbClr val="002060"/>
                </a:solidFill>
              </a:rPr>
              <a:t> HS </a:t>
            </a:r>
            <a:r>
              <a:rPr lang="en-US" sz="2667" err="1">
                <a:solidFill>
                  <a:srgbClr val="002060"/>
                </a:solidFill>
              </a:rPr>
              <a:t>có</a:t>
            </a:r>
            <a:r>
              <a:rPr lang="en-US" sz="2667">
                <a:solidFill>
                  <a:srgbClr val="002060"/>
                </a:solidFill>
              </a:rPr>
              <a:t> </a:t>
            </a:r>
            <a:r>
              <a:rPr lang="en-US" sz="2667" err="1">
                <a:solidFill>
                  <a:srgbClr val="002060"/>
                </a:solidFill>
              </a:rPr>
              <a:t>sản</a:t>
            </a:r>
            <a:r>
              <a:rPr lang="en-US" sz="2667">
                <a:solidFill>
                  <a:srgbClr val="002060"/>
                </a:solidFill>
              </a:rPr>
              <a:t> </a:t>
            </a:r>
            <a:r>
              <a:rPr lang="en-US" sz="2667" err="1">
                <a:solidFill>
                  <a:srgbClr val="002060"/>
                </a:solidFill>
              </a:rPr>
              <a:t>phẩm</a:t>
            </a:r>
            <a:r>
              <a:rPr lang="en-US" sz="2667">
                <a:solidFill>
                  <a:srgbClr val="002060"/>
                </a:solidFill>
              </a:rPr>
              <a:t> </a:t>
            </a:r>
            <a:r>
              <a:rPr lang="en-US" sz="2667" err="1">
                <a:solidFill>
                  <a:srgbClr val="002060"/>
                </a:solidFill>
              </a:rPr>
              <a:t>hoàn</a:t>
            </a:r>
            <a:r>
              <a:rPr lang="en-US" sz="2667">
                <a:solidFill>
                  <a:srgbClr val="002060"/>
                </a:solidFill>
              </a:rPr>
              <a:t> </a:t>
            </a:r>
            <a:r>
              <a:rPr lang="en-US" sz="2667" err="1">
                <a:solidFill>
                  <a:srgbClr val="002060"/>
                </a:solidFill>
              </a:rPr>
              <a:t>thiện</a:t>
            </a:r>
            <a:r>
              <a:rPr lang="en-US" sz="2667">
                <a:solidFill>
                  <a:srgbClr val="002060"/>
                </a:solidFill>
              </a:rPr>
              <a:t> </a:t>
            </a:r>
            <a:r>
              <a:rPr lang="en-US" sz="2667" err="1">
                <a:solidFill>
                  <a:srgbClr val="002060"/>
                </a:solidFill>
              </a:rPr>
              <a:t>hơn</a:t>
            </a:r>
            <a:r>
              <a:rPr lang="en-US" sz="2667">
                <a:solidFill>
                  <a:srgbClr val="002060"/>
                </a:solidFill>
              </a:rPr>
              <a:t> </a:t>
            </a:r>
            <a:r>
              <a:rPr lang="en-US" sz="2667" err="1">
                <a:solidFill>
                  <a:srgbClr val="002060"/>
                </a:solidFill>
              </a:rPr>
              <a:t>để</a:t>
            </a:r>
            <a:r>
              <a:rPr lang="en-US" sz="2667">
                <a:solidFill>
                  <a:srgbClr val="002060"/>
                </a:solidFill>
              </a:rPr>
              <a:t> </a:t>
            </a:r>
            <a:r>
              <a:rPr lang="vi-VN" sz="2667">
                <a:solidFill>
                  <a:srgbClr val="002060"/>
                </a:solidFill>
              </a:rPr>
              <a:t>thực hành nói</a:t>
            </a:r>
            <a:r>
              <a:rPr lang="en-US" sz="2667">
                <a:solidFill>
                  <a:srgbClr val="002060"/>
                </a:solidFill>
              </a:rPr>
              <a:t> (</a:t>
            </a:r>
            <a:r>
              <a:rPr lang="en-US" sz="2667" err="1">
                <a:solidFill>
                  <a:srgbClr val="002060"/>
                </a:solidFill>
              </a:rPr>
              <a:t>trong</a:t>
            </a:r>
            <a:r>
              <a:rPr lang="en-US" sz="2667">
                <a:solidFill>
                  <a:srgbClr val="002060"/>
                </a:solidFill>
              </a:rPr>
              <a:t> </a:t>
            </a:r>
            <a:r>
              <a:rPr lang="en-US" sz="2667" err="1">
                <a:solidFill>
                  <a:srgbClr val="002060"/>
                </a:solidFill>
              </a:rPr>
              <a:t>trường</a:t>
            </a:r>
            <a:r>
              <a:rPr lang="en-US" sz="2667">
                <a:solidFill>
                  <a:srgbClr val="002060"/>
                </a:solidFill>
              </a:rPr>
              <a:t> </a:t>
            </a:r>
            <a:r>
              <a:rPr lang="en-US" sz="2667" err="1">
                <a:solidFill>
                  <a:srgbClr val="002060"/>
                </a:solidFill>
              </a:rPr>
              <a:t>hợp</a:t>
            </a:r>
            <a:r>
              <a:rPr lang="en-US" sz="2667">
                <a:solidFill>
                  <a:srgbClr val="002060"/>
                </a:solidFill>
              </a:rPr>
              <a:t> </a:t>
            </a:r>
            <a:r>
              <a:rPr lang="en-US" sz="2667" err="1">
                <a:solidFill>
                  <a:srgbClr val="002060"/>
                </a:solidFill>
              </a:rPr>
              <a:t>nói</a:t>
            </a:r>
            <a:r>
              <a:rPr lang="en-US" sz="2667">
                <a:solidFill>
                  <a:srgbClr val="002060"/>
                </a:solidFill>
              </a:rPr>
              <a:t> </a:t>
            </a:r>
            <a:r>
              <a:rPr lang="en-US" sz="2667" err="1">
                <a:solidFill>
                  <a:srgbClr val="002060"/>
                </a:solidFill>
              </a:rPr>
              <a:t>tích</a:t>
            </a:r>
            <a:r>
              <a:rPr lang="en-US" sz="2667">
                <a:solidFill>
                  <a:srgbClr val="002060"/>
                </a:solidFill>
              </a:rPr>
              <a:t> </a:t>
            </a:r>
            <a:r>
              <a:rPr lang="en-US" sz="2667" err="1">
                <a:solidFill>
                  <a:srgbClr val="002060"/>
                </a:solidFill>
              </a:rPr>
              <a:t>hợp</a:t>
            </a:r>
            <a:r>
              <a:rPr lang="en-US" sz="2667">
                <a:solidFill>
                  <a:srgbClr val="002060"/>
                </a:solidFill>
              </a:rPr>
              <a:t> </a:t>
            </a:r>
            <a:r>
              <a:rPr lang="en-US" sz="2667" err="1">
                <a:solidFill>
                  <a:srgbClr val="002060"/>
                </a:solidFill>
              </a:rPr>
              <a:t>với</a:t>
            </a:r>
            <a:r>
              <a:rPr lang="en-US" sz="2667">
                <a:solidFill>
                  <a:srgbClr val="002060"/>
                </a:solidFill>
              </a:rPr>
              <a:t> </a:t>
            </a:r>
            <a:r>
              <a:rPr lang="en-US" sz="2667" err="1">
                <a:solidFill>
                  <a:srgbClr val="002060"/>
                </a:solidFill>
              </a:rPr>
              <a:t>viết</a:t>
            </a:r>
            <a:r>
              <a:rPr lang="en-US" sz="2667">
                <a:solidFill>
                  <a:srgbClr val="002060"/>
                </a:solidFill>
              </a:rPr>
              <a:t>).</a:t>
            </a:r>
            <a:r>
              <a:rPr lang="vi-VN" sz="2667">
                <a:solidFill>
                  <a:srgbClr val="002060"/>
                </a:solidFill>
              </a:rPr>
              <a:t> </a:t>
            </a:r>
            <a:endParaRPr lang="en-US" sz="2667">
              <a:solidFill>
                <a:srgbClr val="002060"/>
              </a:solidFill>
            </a:endParaRPr>
          </a:p>
          <a:p>
            <a:pPr algn="just">
              <a:lnSpc>
                <a:spcPct val="150000"/>
              </a:lnSpc>
            </a:pPr>
            <a:r>
              <a:rPr lang="en-US" sz="2667">
                <a:solidFill>
                  <a:srgbClr val="002060"/>
                </a:solidFill>
              </a:rPr>
              <a:t>     </a:t>
            </a:r>
            <a:r>
              <a:rPr lang="en-US" sz="2667" b="1">
                <a:solidFill>
                  <a:srgbClr val="002060"/>
                </a:solidFill>
              </a:rPr>
              <a:t>2. </a:t>
            </a:r>
            <a:r>
              <a:rPr lang="en-US" sz="2667" b="1" err="1">
                <a:solidFill>
                  <a:srgbClr val="002060"/>
                </a:solidFill>
              </a:rPr>
              <a:t>Nội</a:t>
            </a:r>
            <a:r>
              <a:rPr lang="en-US" sz="2667" b="1">
                <a:solidFill>
                  <a:srgbClr val="002060"/>
                </a:solidFill>
              </a:rPr>
              <a:t> dung</a:t>
            </a:r>
          </a:p>
          <a:p>
            <a:pPr algn="just">
              <a:lnSpc>
                <a:spcPct val="150000"/>
              </a:lnSpc>
            </a:pPr>
            <a:r>
              <a:rPr lang="en-US" sz="2667">
                <a:solidFill>
                  <a:srgbClr val="002060"/>
                </a:solidFill>
              </a:rPr>
              <a:t>     – GV </a:t>
            </a:r>
            <a:r>
              <a:rPr lang="en-US" sz="2667" err="1">
                <a:solidFill>
                  <a:srgbClr val="002060"/>
                </a:solidFill>
              </a:rPr>
              <a:t>trả</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cho</a:t>
            </a:r>
            <a:r>
              <a:rPr lang="en-US" sz="2667">
                <a:solidFill>
                  <a:srgbClr val="002060"/>
                </a:solidFill>
              </a:rPr>
              <a:t> HS </a:t>
            </a:r>
            <a:r>
              <a:rPr lang="en-US" sz="2667" err="1">
                <a:solidFill>
                  <a:srgbClr val="002060"/>
                </a:solidFill>
              </a:rPr>
              <a:t>và</a:t>
            </a:r>
            <a:r>
              <a:rPr lang="en-US" sz="2667">
                <a:solidFill>
                  <a:srgbClr val="002060"/>
                </a:solidFill>
              </a:rPr>
              <a:t> </a:t>
            </a:r>
            <a:r>
              <a:rPr lang="en-US" sz="2667" err="1">
                <a:solidFill>
                  <a:srgbClr val="002060"/>
                </a:solidFill>
              </a:rPr>
              <a:t>hướng</a:t>
            </a:r>
            <a:r>
              <a:rPr lang="en-US" sz="2667">
                <a:solidFill>
                  <a:srgbClr val="002060"/>
                </a:solidFill>
              </a:rPr>
              <a:t> </a:t>
            </a:r>
            <a:r>
              <a:rPr lang="en-US" sz="2667" err="1">
                <a:solidFill>
                  <a:srgbClr val="002060"/>
                </a:solidFill>
              </a:rPr>
              <a:t>dẫn</a:t>
            </a:r>
            <a:r>
              <a:rPr lang="en-US" sz="2667">
                <a:solidFill>
                  <a:srgbClr val="002060"/>
                </a:solidFill>
              </a:rPr>
              <a:t> </a:t>
            </a:r>
            <a:r>
              <a:rPr lang="en-US" sz="2667" err="1">
                <a:solidFill>
                  <a:srgbClr val="002060"/>
                </a:solidFill>
              </a:rPr>
              <a:t>các</a:t>
            </a:r>
            <a:r>
              <a:rPr lang="en-US" sz="2667">
                <a:solidFill>
                  <a:srgbClr val="002060"/>
                </a:solidFill>
              </a:rPr>
              <a:t> </a:t>
            </a:r>
            <a:r>
              <a:rPr lang="en-US" sz="2667" err="1">
                <a:solidFill>
                  <a:srgbClr val="002060"/>
                </a:solidFill>
              </a:rPr>
              <a:t>em</a:t>
            </a:r>
            <a:r>
              <a:rPr lang="en-US" sz="2667">
                <a:solidFill>
                  <a:srgbClr val="002060"/>
                </a:solidFill>
              </a:rPr>
              <a:t> </a:t>
            </a:r>
            <a:r>
              <a:rPr lang="en-US" sz="2667" err="1">
                <a:solidFill>
                  <a:srgbClr val="002060"/>
                </a:solidFill>
              </a:rPr>
              <a:t>chỉnh</a:t>
            </a:r>
            <a:r>
              <a:rPr lang="en-US" sz="2667">
                <a:solidFill>
                  <a:srgbClr val="002060"/>
                </a:solidFill>
              </a:rPr>
              <a:t> </a:t>
            </a:r>
            <a:r>
              <a:rPr lang="en-US" sz="2667" err="1">
                <a:solidFill>
                  <a:srgbClr val="002060"/>
                </a:solidFill>
              </a:rPr>
              <a:t>sửa</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viết</a:t>
            </a:r>
            <a:r>
              <a:rPr lang="en-US" sz="2667">
                <a:solidFill>
                  <a:srgbClr val="002060"/>
                </a:solidFill>
              </a:rPr>
              <a:t> </a:t>
            </a:r>
            <a:r>
              <a:rPr lang="en-US" sz="2667" err="1">
                <a:solidFill>
                  <a:srgbClr val="002060"/>
                </a:solidFill>
              </a:rPr>
              <a:t>theo</a:t>
            </a:r>
            <a:r>
              <a:rPr lang="en-US" sz="2667">
                <a:solidFill>
                  <a:srgbClr val="002060"/>
                </a:solidFill>
              </a:rPr>
              <a:t> </a:t>
            </a:r>
            <a:r>
              <a:rPr lang="en-US" sz="2667" err="1">
                <a:solidFill>
                  <a:srgbClr val="002060"/>
                </a:solidFill>
              </a:rPr>
              <a:t>các</a:t>
            </a:r>
            <a:r>
              <a:rPr lang="en-US" sz="2667">
                <a:solidFill>
                  <a:srgbClr val="002060"/>
                </a:solidFill>
              </a:rPr>
              <a:t> </a:t>
            </a:r>
            <a:r>
              <a:rPr lang="en-US" sz="2667" err="1">
                <a:solidFill>
                  <a:srgbClr val="002060"/>
                </a:solidFill>
              </a:rPr>
              <a:t>yêu</a:t>
            </a:r>
            <a:r>
              <a:rPr lang="en-US" sz="2667">
                <a:solidFill>
                  <a:srgbClr val="002060"/>
                </a:solidFill>
              </a:rPr>
              <a:t> </a:t>
            </a:r>
            <a:r>
              <a:rPr lang="en-US" sz="2667" err="1">
                <a:solidFill>
                  <a:srgbClr val="002060"/>
                </a:solidFill>
              </a:rPr>
              <a:t>cầu</a:t>
            </a:r>
            <a:r>
              <a:rPr lang="en-US" sz="2667">
                <a:solidFill>
                  <a:srgbClr val="002060"/>
                </a:solidFill>
              </a:rPr>
              <a:t> </a:t>
            </a:r>
            <a:r>
              <a:rPr lang="en-US" sz="2667" err="1">
                <a:solidFill>
                  <a:srgbClr val="002060"/>
                </a:solidFill>
              </a:rPr>
              <a:t>đối</a:t>
            </a:r>
            <a:r>
              <a:rPr lang="en-US" sz="2667">
                <a:solidFill>
                  <a:srgbClr val="002060"/>
                </a:solidFill>
              </a:rPr>
              <a:t> </a:t>
            </a:r>
            <a:r>
              <a:rPr lang="en-US" sz="2667" err="1">
                <a:solidFill>
                  <a:srgbClr val="002060"/>
                </a:solidFill>
              </a:rPr>
              <a:t>với</a:t>
            </a:r>
            <a:r>
              <a:rPr lang="en-US" sz="2667">
                <a:solidFill>
                  <a:srgbClr val="002060"/>
                </a:solidFill>
              </a:rPr>
              <a:t> </a:t>
            </a:r>
            <a:r>
              <a:rPr lang="en-US" sz="2667" err="1">
                <a:solidFill>
                  <a:srgbClr val="002060"/>
                </a:solidFill>
              </a:rPr>
              <a:t>kiểu</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và</a:t>
            </a:r>
            <a:r>
              <a:rPr lang="en-US" sz="2667">
                <a:solidFill>
                  <a:srgbClr val="002060"/>
                </a:solidFill>
              </a:rPr>
              <a:t> lưu ý ở bước </a:t>
            </a:r>
            <a:r>
              <a:rPr lang="en-US" sz="2667" i="1">
                <a:solidFill>
                  <a:srgbClr val="002060"/>
                </a:solidFill>
              </a:rPr>
              <a:t>Chỉnh sửa, hoàn thiện</a:t>
            </a:r>
            <a:r>
              <a:rPr lang="en-US" sz="2667">
                <a:solidFill>
                  <a:srgbClr val="002060"/>
                </a:solidFill>
              </a:rPr>
              <a:t>.</a:t>
            </a:r>
          </a:p>
          <a:p>
            <a:pPr algn="just">
              <a:lnSpc>
                <a:spcPct val="150000"/>
              </a:lnSpc>
            </a:pPr>
            <a:r>
              <a:rPr lang="en-US" sz="2667">
                <a:solidFill>
                  <a:srgbClr val="002060"/>
                </a:solidFill>
              </a:rPr>
              <a:t>     – HS </a:t>
            </a:r>
            <a:r>
              <a:rPr lang="en-US" sz="2667" err="1">
                <a:solidFill>
                  <a:srgbClr val="002060"/>
                </a:solidFill>
              </a:rPr>
              <a:t>làm</a:t>
            </a:r>
            <a:r>
              <a:rPr lang="en-US" sz="2667">
                <a:solidFill>
                  <a:srgbClr val="002060"/>
                </a:solidFill>
              </a:rPr>
              <a:t> </a:t>
            </a:r>
            <a:r>
              <a:rPr lang="en-US" sz="2667" err="1">
                <a:solidFill>
                  <a:srgbClr val="002060"/>
                </a:solidFill>
              </a:rPr>
              <a:t>việc</a:t>
            </a:r>
            <a:r>
              <a:rPr lang="en-US" sz="2667">
                <a:solidFill>
                  <a:srgbClr val="002060"/>
                </a:solidFill>
              </a:rPr>
              <a:t> </a:t>
            </a:r>
            <a:r>
              <a:rPr lang="en-US" sz="2667" err="1">
                <a:solidFill>
                  <a:srgbClr val="002060"/>
                </a:solidFill>
              </a:rPr>
              <a:t>nhóm</a:t>
            </a:r>
            <a:r>
              <a:rPr lang="en-US" sz="2667">
                <a:solidFill>
                  <a:srgbClr val="002060"/>
                </a:solidFill>
              </a:rPr>
              <a:t>, </a:t>
            </a:r>
            <a:r>
              <a:rPr lang="en-US" sz="2667" err="1">
                <a:solidFill>
                  <a:srgbClr val="002060"/>
                </a:solidFill>
              </a:rPr>
              <a:t>đọc</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viết</a:t>
            </a:r>
            <a:r>
              <a:rPr lang="en-US" sz="2667">
                <a:solidFill>
                  <a:srgbClr val="002060"/>
                </a:solidFill>
              </a:rPr>
              <a:t> </a:t>
            </a:r>
            <a:r>
              <a:rPr lang="en-US" sz="2667" err="1">
                <a:solidFill>
                  <a:srgbClr val="002060"/>
                </a:solidFill>
              </a:rPr>
              <a:t>và</a:t>
            </a:r>
            <a:r>
              <a:rPr lang="en-US" sz="2667">
                <a:solidFill>
                  <a:srgbClr val="002060"/>
                </a:solidFill>
              </a:rPr>
              <a:t> </a:t>
            </a:r>
            <a:r>
              <a:rPr lang="en-US" sz="2667" err="1">
                <a:solidFill>
                  <a:srgbClr val="002060"/>
                </a:solidFill>
              </a:rPr>
              <a:t>góp</a:t>
            </a:r>
            <a:r>
              <a:rPr lang="en-US" sz="2667">
                <a:solidFill>
                  <a:srgbClr val="002060"/>
                </a:solidFill>
              </a:rPr>
              <a:t> ý </a:t>
            </a:r>
            <a:r>
              <a:rPr lang="en-US" sz="2667" err="1">
                <a:solidFill>
                  <a:srgbClr val="002060"/>
                </a:solidFill>
              </a:rPr>
              <a:t>cho</a:t>
            </a:r>
            <a:r>
              <a:rPr lang="en-US" sz="2667">
                <a:solidFill>
                  <a:srgbClr val="002060"/>
                </a:solidFill>
              </a:rPr>
              <a:t> </a:t>
            </a:r>
            <a:r>
              <a:rPr lang="en-US" sz="2667" err="1">
                <a:solidFill>
                  <a:srgbClr val="002060"/>
                </a:solidFill>
              </a:rPr>
              <a:t>nhau</a:t>
            </a:r>
            <a:r>
              <a:rPr lang="en-US" sz="2667">
                <a:solidFill>
                  <a:srgbClr val="002060"/>
                </a:solidFill>
              </a:rPr>
              <a:t>. GV </a:t>
            </a:r>
            <a:r>
              <a:rPr lang="en-US" sz="2667" err="1">
                <a:solidFill>
                  <a:srgbClr val="002060"/>
                </a:solidFill>
              </a:rPr>
              <a:t>chọn</a:t>
            </a:r>
            <a:r>
              <a:rPr lang="en-US" sz="2667">
                <a:solidFill>
                  <a:srgbClr val="002060"/>
                </a:solidFill>
              </a:rPr>
              <a:t> </a:t>
            </a:r>
            <a:r>
              <a:rPr lang="en-US" sz="2667" err="1">
                <a:solidFill>
                  <a:srgbClr val="002060"/>
                </a:solidFill>
              </a:rPr>
              <a:t>một</a:t>
            </a:r>
            <a:r>
              <a:rPr lang="en-US" sz="2667">
                <a:solidFill>
                  <a:srgbClr val="002060"/>
                </a:solidFill>
              </a:rPr>
              <a:t> </a:t>
            </a:r>
            <a:r>
              <a:rPr lang="en-US" sz="2667" err="1">
                <a:solidFill>
                  <a:srgbClr val="002060"/>
                </a:solidFill>
              </a:rPr>
              <a:t>số</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để</a:t>
            </a:r>
            <a:r>
              <a:rPr lang="en-US" sz="2667">
                <a:solidFill>
                  <a:srgbClr val="002060"/>
                </a:solidFill>
              </a:rPr>
              <a:t> </a:t>
            </a:r>
            <a:r>
              <a:rPr lang="en-US" sz="2667" err="1">
                <a:solidFill>
                  <a:srgbClr val="002060"/>
                </a:solidFill>
              </a:rPr>
              <a:t>nhận</a:t>
            </a:r>
            <a:r>
              <a:rPr lang="en-US" sz="2667">
                <a:solidFill>
                  <a:srgbClr val="002060"/>
                </a:solidFill>
              </a:rPr>
              <a:t> </a:t>
            </a:r>
            <a:r>
              <a:rPr lang="en-US" sz="2667" err="1">
                <a:solidFill>
                  <a:srgbClr val="002060"/>
                </a:solidFill>
              </a:rPr>
              <a:t>xét</a:t>
            </a:r>
            <a:r>
              <a:rPr lang="en-US" sz="2667">
                <a:solidFill>
                  <a:srgbClr val="002060"/>
                </a:solidFill>
              </a:rPr>
              <a:t>, </a:t>
            </a:r>
            <a:r>
              <a:rPr lang="en-US" sz="2667" err="1">
                <a:solidFill>
                  <a:srgbClr val="002060"/>
                </a:solidFill>
              </a:rPr>
              <a:t>đánh</a:t>
            </a:r>
            <a:r>
              <a:rPr lang="en-US" sz="2667">
                <a:solidFill>
                  <a:srgbClr val="002060"/>
                </a:solidFill>
              </a:rPr>
              <a:t> </a:t>
            </a:r>
            <a:r>
              <a:rPr lang="en-US" sz="2667" err="1">
                <a:solidFill>
                  <a:srgbClr val="002060"/>
                </a:solidFill>
              </a:rPr>
              <a:t>giá</a:t>
            </a:r>
            <a:r>
              <a:rPr lang="en-US" sz="2667">
                <a:solidFill>
                  <a:srgbClr val="002060"/>
                </a:solidFill>
              </a:rPr>
              <a:t>, </a:t>
            </a:r>
            <a:r>
              <a:rPr lang="en-US" sz="2667" err="1">
                <a:solidFill>
                  <a:srgbClr val="002060"/>
                </a:solidFill>
              </a:rPr>
              <a:t>rút</a:t>
            </a:r>
            <a:r>
              <a:rPr lang="en-US" sz="2667">
                <a:solidFill>
                  <a:srgbClr val="002060"/>
                </a:solidFill>
              </a:rPr>
              <a:t> </a:t>
            </a:r>
            <a:r>
              <a:rPr lang="en-US" sz="2667" err="1">
                <a:solidFill>
                  <a:srgbClr val="002060"/>
                </a:solidFill>
              </a:rPr>
              <a:t>kinh</a:t>
            </a:r>
            <a:r>
              <a:rPr lang="en-US" sz="2667">
                <a:solidFill>
                  <a:srgbClr val="002060"/>
                </a:solidFill>
              </a:rPr>
              <a:t> </a:t>
            </a:r>
            <a:r>
              <a:rPr lang="en-US" sz="2667" err="1">
                <a:solidFill>
                  <a:srgbClr val="002060"/>
                </a:solidFill>
              </a:rPr>
              <a:t>nghiệm</a:t>
            </a:r>
            <a:r>
              <a:rPr lang="en-US" sz="2667">
                <a:solidFill>
                  <a:srgbClr val="002060"/>
                </a:solidFill>
              </a:rPr>
              <a:t>.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100</a:t>
            </a:fld>
            <a:endParaRPr lang="en-US"/>
          </a:p>
        </p:txBody>
      </p:sp>
    </p:spTree>
    <p:extLst>
      <p:ext uri="{BB962C8B-B14F-4D97-AF65-F5344CB8AC3E}">
        <p14:creationId xmlns:p14="http://schemas.microsoft.com/office/powerpoint/2010/main" val="23983888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270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471948" y="1213928"/>
            <a:ext cx="10694219" cy="4401718"/>
          </a:xfrm>
          <a:prstGeom prst="rect">
            <a:avLst/>
          </a:prstGeom>
        </p:spPr>
        <p:txBody>
          <a:bodyPr wrap="square">
            <a:spAutoFit/>
          </a:bodyPr>
          <a:lstStyle/>
          <a:p>
            <a:pPr marL="609570" algn="just">
              <a:lnSpc>
                <a:spcPct val="125000"/>
              </a:lnSpc>
              <a:spcBef>
                <a:spcPts val="800"/>
              </a:spcBef>
              <a:spcAft>
                <a:spcPts val="800"/>
              </a:spcAft>
            </a:pPr>
            <a:r>
              <a:rPr lang="en-US" sz="2667">
                <a:solidFill>
                  <a:srgbClr val="002060"/>
                </a:solidFill>
              </a:rPr>
              <a:t>       GV </a:t>
            </a:r>
            <a:r>
              <a:rPr lang="en-US" sz="2667" err="1">
                <a:solidFill>
                  <a:srgbClr val="002060"/>
                </a:solidFill>
              </a:rPr>
              <a:t>cần</a:t>
            </a:r>
            <a:r>
              <a:rPr lang="en-US" sz="2667">
                <a:solidFill>
                  <a:srgbClr val="002060"/>
                </a:solidFill>
              </a:rPr>
              <a:t> </a:t>
            </a:r>
            <a:r>
              <a:rPr lang="en-US" sz="2667" err="1">
                <a:solidFill>
                  <a:srgbClr val="002060"/>
                </a:solidFill>
              </a:rPr>
              <a:t>triển</a:t>
            </a:r>
            <a:r>
              <a:rPr lang="en-US" sz="2667">
                <a:solidFill>
                  <a:srgbClr val="002060"/>
                </a:solidFill>
              </a:rPr>
              <a:t> </a:t>
            </a:r>
            <a:r>
              <a:rPr lang="en-US" sz="2667" err="1">
                <a:solidFill>
                  <a:srgbClr val="002060"/>
                </a:solidFill>
              </a:rPr>
              <a:t>khai</a:t>
            </a:r>
            <a:r>
              <a:rPr lang="en-US" sz="2667">
                <a:solidFill>
                  <a:srgbClr val="002060"/>
                </a:solidFill>
              </a:rPr>
              <a:t> </a:t>
            </a:r>
            <a:r>
              <a:rPr lang="en-US" sz="2667" err="1">
                <a:solidFill>
                  <a:srgbClr val="002060"/>
                </a:solidFill>
              </a:rPr>
              <a:t>theo</a:t>
            </a:r>
            <a:r>
              <a:rPr lang="en-US" sz="2667">
                <a:solidFill>
                  <a:srgbClr val="002060"/>
                </a:solidFill>
              </a:rPr>
              <a:t> </a:t>
            </a:r>
            <a:r>
              <a:rPr lang="en-US" sz="2667" err="1">
                <a:solidFill>
                  <a:srgbClr val="002060"/>
                </a:solidFill>
              </a:rPr>
              <a:t>cách</a:t>
            </a:r>
            <a:r>
              <a:rPr lang="en-US" sz="2667">
                <a:solidFill>
                  <a:srgbClr val="002060"/>
                </a:solidFill>
              </a:rPr>
              <a:t> </a:t>
            </a:r>
            <a:r>
              <a:rPr lang="en-US" sz="2667" err="1">
                <a:solidFill>
                  <a:srgbClr val="002060"/>
                </a:solidFill>
              </a:rPr>
              <a:t>linh</a:t>
            </a:r>
            <a:r>
              <a:rPr lang="en-US" sz="2667">
                <a:solidFill>
                  <a:srgbClr val="002060"/>
                </a:solidFill>
              </a:rPr>
              <a:t> </a:t>
            </a:r>
            <a:r>
              <a:rPr lang="en-US" sz="2667" err="1">
                <a:solidFill>
                  <a:srgbClr val="002060"/>
                </a:solidFill>
              </a:rPr>
              <a:t>hoạt</a:t>
            </a:r>
            <a:r>
              <a:rPr lang="en-US" sz="2667">
                <a:solidFill>
                  <a:srgbClr val="002060"/>
                </a:solidFill>
              </a:rPr>
              <a:t>. </a:t>
            </a:r>
            <a:r>
              <a:rPr lang="en-US" sz="2667" err="1">
                <a:solidFill>
                  <a:srgbClr val="002060"/>
                </a:solidFill>
              </a:rPr>
              <a:t>Tuy</a:t>
            </a:r>
            <a:r>
              <a:rPr lang="en-US" sz="2667">
                <a:solidFill>
                  <a:srgbClr val="002060"/>
                </a:solidFill>
              </a:rPr>
              <a:t> </a:t>
            </a:r>
            <a:r>
              <a:rPr lang="en-US" sz="2667" err="1">
                <a:solidFill>
                  <a:srgbClr val="002060"/>
                </a:solidFill>
              </a:rPr>
              <a:t>phân</a:t>
            </a:r>
            <a:r>
              <a:rPr lang="en-US" sz="2667">
                <a:solidFill>
                  <a:srgbClr val="002060"/>
                </a:solidFill>
              </a:rPr>
              <a:t> </a:t>
            </a:r>
            <a:r>
              <a:rPr lang="en-US" sz="2667" err="1">
                <a:solidFill>
                  <a:srgbClr val="002060"/>
                </a:solidFill>
              </a:rPr>
              <a:t>phối</a:t>
            </a:r>
            <a:r>
              <a:rPr lang="en-US" sz="2667">
                <a:solidFill>
                  <a:srgbClr val="002060"/>
                </a:solidFill>
              </a:rPr>
              <a:t> CT có </a:t>
            </a:r>
            <a:r>
              <a:rPr lang="en-US" sz="2667" err="1">
                <a:solidFill>
                  <a:srgbClr val="002060"/>
                </a:solidFill>
              </a:rPr>
              <a:t>dự</a:t>
            </a:r>
            <a:r>
              <a:rPr lang="en-US" sz="2667">
                <a:solidFill>
                  <a:srgbClr val="002060"/>
                </a:solidFill>
              </a:rPr>
              <a:t> </a:t>
            </a:r>
            <a:r>
              <a:rPr lang="en-US" sz="2667" err="1">
                <a:solidFill>
                  <a:srgbClr val="002060"/>
                </a:solidFill>
              </a:rPr>
              <a:t>kiến</a:t>
            </a:r>
            <a:r>
              <a:rPr lang="en-US" sz="2667">
                <a:solidFill>
                  <a:srgbClr val="002060"/>
                </a:solidFill>
              </a:rPr>
              <a:t> </a:t>
            </a:r>
            <a:r>
              <a:rPr lang="en-US" sz="2667" err="1">
                <a:solidFill>
                  <a:srgbClr val="002060"/>
                </a:solidFill>
              </a:rPr>
              <a:t>thời</a:t>
            </a:r>
            <a:r>
              <a:rPr lang="en-US" sz="2667">
                <a:solidFill>
                  <a:srgbClr val="002060"/>
                </a:solidFill>
              </a:rPr>
              <a:t> </a:t>
            </a:r>
            <a:r>
              <a:rPr lang="en-US" sz="2667" err="1">
                <a:solidFill>
                  <a:srgbClr val="002060"/>
                </a:solidFill>
              </a:rPr>
              <a:t>gian</a:t>
            </a:r>
            <a:r>
              <a:rPr lang="en-US" sz="2667">
                <a:solidFill>
                  <a:srgbClr val="002060"/>
                </a:solidFill>
              </a:rPr>
              <a:t> </a:t>
            </a:r>
            <a:r>
              <a:rPr lang="en-US" sz="2667" err="1">
                <a:solidFill>
                  <a:srgbClr val="002060"/>
                </a:solidFill>
              </a:rPr>
              <a:t>trả</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cho</a:t>
            </a:r>
            <a:r>
              <a:rPr lang="en-US" sz="2667">
                <a:solidFill>
                  <a:srgbClr val="002060"/>
                </a:solidFill>
              </a:rPr>
              <a:t> </a:t>
            </a:r>
            <a:r>
              <a:rPr lang="en-US" sz="2667" err="1">
                <a:solidFill>
                  <a:srgbClr val="002060"/>
                </a:solidFill>
              </a:rPr>
              <a:t>tất</a:t>
            </a:r>
            <a:r>
              <a:rPr lang="en-US" sz="2667">
                <a:solidFill>
                  <a:srgbClr val="002060"/>
                </a:solidFill>
              </a:rPr>
              <a:t> </a:t>
            </a:r>
            <a:r>
              <a:rPr lang="en-US" sz="2667" err="1">
                <a:solidFill>
                  <a:srgbClr val="002060"/>
                </a:solidFill>
              </a:rPr>
              <a:t>cả</a:t>
            </a:r>
            <a:r>
              <a:rPr lang="en-US" sz="2667">
                <a:solidFill>
                  <a:srgbClr val="002060"/>
                </a:solidFill>
              </a:rPr>
              <a:t> </a:t>
            </a:r>
            <a:r>
              <a:rPr lang="en-US" sz="2667" err="1">
                <a:solidFill>
                  <a:srgbClr val="002060"/>
                </a:solidFill>
              </a:rPr>
              <a:t>các</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viết</a:t>
            </a:r>
            <a:r>
              <a:rPr lang="en-US" sz="2667">
                <a:solidFill>
                  <a:srgbClr val="002060"/>
                </a:solidFill>
              </a:rPr>
              <a:t>, </a:t>
            </a:r>
            <a:r>
              <a:rPr lang="en-US" sz="2667" err="1">
                <a:solidFill>
                  <a:srgbClr val="002060"/>
                </a:solidFill>
              </a:rPr>
              <a:t>nhưng</a:t>
            </a:r>
            <a:r>
              <a:rPr lang="en-US" sz="2667">
                <a:solidFill>
                  <a:srgbClr val="002060"/>
                </a:solidFill>
              </a:rPr>
              <a:t> </a:t>
            </a:r>
            <a:r>
              <a:rPr lang="en-US" sz="2667" err="1">
                <a:solidFill>
                  <a:srgbClr val="002060"/>
                </a:solidFill>
              </a:rPr>
              <a:t>tuỳ</a:t>
            </a:r>
            <a:r>
              <a:rPr lang="en-US" sz="2667">
                <a:solidFill>
                  <a:srgbClr val="002060"/>
                </a:solidFill>
              </a:rPr>
              <a:t> </a:t>
            </a:r>
            <a:r>
              <a:rPr lang="en-US" sz="2667" err="1">
                <a:solidFill>
                  <a:srgbClr val="002060"/>
                </a:solidFill>
              </a:rPr>
              <a:t>vào</a:t>
            </a:r>
            <a:r>
              <a:rPr lang="en-US" sz="2667">
                <a:solidFill>
                  <a:srgbClr val="002060"/>
                </a:solidFill>
              </a:rPr>
              <a:t> </a:t>
            </a:r>
            <a:r>
              <a:rPr lang="en-US" sz="2667" err="1">
                <a:solidFill>
                  <a:srgbClr val="002060"/>
                </a:solidFill>
              </a:rPr>
              <a:t>điều</a:t>
            </a:r>
            <a:r>
              <a:rPr lang="en-US" sz="2667">
                <a:solidFill>
                  <a:srgbClr val="002060"/>
                </a:solidFill>
              </a:rPr>
              <a:t> </a:t>
            </a:r>
            <a:r>
              <a:rPr lang="en-US" sz="2667" err="1">
                <a:solidFill>
                  <a:srgbClr val="002060"/>
                </a:solidFill>
              </a:rPr>
              <a:t>kiện</a:t>
            </a:r>
            <a:r>
              <a:rPr lang="en-US" sz="2667">
                <a:solidFill>
                  <a:srgbClr val="002060"/>
                </a:solidFill>
              </a:rPr>
              <a:t> </a:t>
            </a:r>
            <a:r>
              <a:rPr lang="en-US" sz="2667" err="1">
                <a:solidFill>
                  <a:srgbClr val="002060"/>
                </a:solidFill>
              </a:rPr>
              <a:t>thực</a:t>
            </a:r>
            <a:r>
              <a:rPr lang="en-US" sz="2667">
                <a:solidFill>
                  <a:srgbClr val="002060"/>
                </a:solidFill>
              </a:rPr>
              <a:t> </a:t>
            </a:r>
            <a:r>
              <a:rPr lang="en-US" sz="2667" err="1">
                <a:solidFill>
                  <a:srgbClr val="002060"/>
                </a:solidFill>
              </a:rPr>
              <a:t>tế</a:t>
            </a:r>
            <a:r>
              <a:rPr lang="en-US" sz="2667">
                <a:solidFill>
                  <a:srgbClr val="002060"/>
                </a:solidFill>
              </a:rPr>
              <a:t>, GV </a:t>
            </a:r>
            <a:r>
              <a:rPr lang="en-US" sz="2667" err="1">
                <a:solidFill>
                  <a:srgbClr val="002060"/>
                </a:solidFill>
              </a:rPr>
              <a:t>chỉ</a:t>
            </a:r>
            <a:r>
              <a:rPr lang="en-US" sz="2667">
                <a:solidFill>
                  <a:srgbClr val="002060"/>
                </a:solidFill>
              </a:rPr>
              <a:t> </a:t>
            </a:r>
            <a:r>
              <a:rPr lang="en-US" sz="2667" err="1">
                <a:solidFill>
                  <a:srgbClr val="002060"/>
                </a:solidFill>
              </a:rPr>
              <a:t>chấm</a:t>
            </a:r>
            <a:r>
              <a:rPr lang="en-US" sz="2667">
                <a:solidFill>
                  <a:srgbClr val="002060"/>
                </a:solidFill>
              </a:rPr>
              <a:t> </a:t>
            </a:r>
            <a:r>
              <a:rPr lang="en-US" sz="2667" err="1">
                <a:solidFill>
                  <a:srgbClr val="002060"/>
                </a:solidFill>
              </a:rPr>
              <a:t>và</a:t>
            </a:r>
            <a:r>
              <a:rPr lang="en-US" sz="2667">
                <a:solidFill>
                  <a:srgbClr val="002060"/>
                </a:solidFill>
              </a:rPr>
              <a:t> </a:t>
            </a:r>
            <a:r>
              <a:rPr lang="en-US" sz="2667" err="1">
                <a:solidFill>
                  <a:srgbClr val="002060"/>
                </a:solidFill>
              </a:rPr>
              <a:t>trả</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cho</a:t>
            </a:r>
            <a:r>
              <a:rPr lang="en-US" sz="2667">
                <a:solidFill>
                  <a:srgbClr val="002060"/>
                </a:solidFill>
              </a:rPr>
              <a:t> </a:t>
            </a:r>
            <a:r>
              <a:rPr lang="en-US" sz="2667" err="1">
                <a:solidFill>
                  <a:srgbClr val="002060"/>
                </a:solidFill>
              </a:rPr>
              <a:t>cả</a:t>
            </a:r>
            <a:r>
              <a:rPr lang="en-US" sz="2667">
                <a:solidFill>
                  <a:srgbClr val="002060"/>
                </a:solidFill>
              </a:rPr>
              <a:t> </a:t>
            </a:r>
            <a:r>
              <a:rPr lang="en-US" sz="2667" err="1">
                <a:solidFill>
                  <a:srgbClr val="002060"/>
                </a:solidFill>
              </a:rPr>
              <a:t>lớp</a:t>
            </a:r>
            <a:r>
              <a:rPr lang="en-US" sz="2667">
                <a:solidFill>
                  <a:srgbClr val="002060"/>
                </a:solidFill>
              </a:rPr>
              <a:t> </a:t>
            </a:r>
            <a:r>
              <a:rPr lang="en-US" sz="2667" err="1">
                <a:solidFill>
                  <a:srgbClr val="002060"/>
                </a:solidFill>
              </a:rPr>
              <a:t>đối</a:t>
            </a:r>
            <a:r>
              <a:rPr lang="en-US" sz="2667">
                <a:solidFill>
                  <a:srgbClr val="002060"/>
                </a:solidFill>
              </a:rPr>
              <a:t> </a:t>
            </a:r>
            <a:r>
              <a:rPr lang="en-US" sz="2667" err="1">
                <a:solidFill>
                  <a:srgbClr val="002060"/>
                </a:solidFill>
              </a:rPr>
              <a:t>với</a:t>
            </a:r>
            <a:r>
              <a:rPr lang="en-US" sz="2667">
                <a:solidFill>
                  <a:srgbClr val="002060"/>
                </a:solidFill>
              </a:rPr>
              <a:t> </a:t>
            </a:r>
            <a:r>
              <a:rPr lang="en-US" sz="2667" err="1">
                <a:solidFill>
                  <a:srgbClr val="002060"/>
                </a:solidFill>
              </a:rPr>
              <a:t>một</a:t>
            </a:r>
            <a:r>
              <a:rPr lang="en-US" sz="2667">
                <a:solidFill>
                  <a:srgbClr val="002060"/>
                </a:solidFill>
              </a:rPr>
              <a:t> </a:t>
            </a:r>
            <a:r>
              <a:rPr lang="en-US" sz="2667" err="1">
                <a:solidFill>
                  <a:srgbClr val="002060"/>
                </a:solidFill>
              </a:rPr>
              <a:t>số</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viết</a:t>
            </a:r>
            <a:r>
              <a:rPr lang="en-US" sz="2667">
                <a:solidFill>
                  <a:srgbClr val="002060"/>
                </a:solidFill>
              </a:rPr>
              <a:t>.</a:t>
            </a:r>
          </a:p>
          <a:p>
            <a:pPr marL="609570" algn="just">
              <a:lnSpc>
                <a:spcPct val="125000"/>
              </a:lnSpc>
              <a:spcBef>
                <a:spcPts val="800"/>
              </a:spcBef>
              <a:spcAft>
                <a:spcPts val="800"/>
              </a:spcAft>
            </a:pPr>
            <a:r>
              <a:rPr lang="en-US" sz="2667">
                <a:solidFill>
                  <a:srgbClr val="002060"/>
                </a:solidFill>
              </a:rPr>
              <a:t>       </a:t>
            </a:r>
            <a:r>
              <a:rPr lang="en-US" sz="2667" err="1">
                <a:solidFill>
                  <a:srgbClr val="002060"/>
                </a:solidFill>
              </a:rPr>
              <a:t>Khi</a:t>
            </a:r>
            <a:r>
              <a:rPr lang="en-US" sz="2667">
                <a:solidFill>
                  <a:srgbClr val="002060"/>
                </a:solidFill>
              </a:rPr>
              <a:t> </a:t>
            </a:r>
            <a:r>
              <a:rPr lang="en-US" sz="2667" err="1">
                <a:solidFill>
                  <a:srgbClr val="002060"/>
                </a:solidFill>
              </a:rPr>
              <a:t>trả</a:t>
            </a:r>
            <a:r>
              <a:rPr lang="en-US" sz="2667">
                <a:solidFill>
                  <a:srgbClr val="002060"/>
                </a:solidFill>
              </a:rPr>
              <a:t> </a:t>
            </a:r>
            <a:r>
              <a:rPr lang="en-US" sz="2667" err="1">
                <a:solidFill>
                  <a:srgbClr val="002060"/>
                </a:solidFill>
              </a:rPr>
              <a:t>bài</a:t>
            </a:r>
            <a:r>
              <a:rPr lang="en-US" sz="2667">
                <a:solidFill>
                  <a:srgbClr val="002060"/>
                </a:solidFill>
              </a:rPr>
              <a:t>, GV </a:t>
            </a:r>
            <a:r>
              <a:rPr lang="en-US" sz="2667" err="1">
                <a:solidFill>
                  <a:srgbClr val="002060"/>
                </a:solidFill>
              </a:rPr>
              <a:t>cần</a:t>
            </a:r>
            <a:r>
              <a:rPr lang="en-US" sz="2667">
                <a:solidFill>
                  <a:srgbClr val="002060"/>
                </a:solidFill>
              </a:rPr>
              <a:t> </a:t>
            </a:r>
            <a:r>
              <a:rPr lang="en-US" sz="2667" err="1">
                <a:solidFill>
                  <a:srgbClr val="002060"/>
                </a:solidFill>
              </a:rPr>
              <a:t>cho</a:t>
            </a:r>
            <a:r>
              <a:rPr lang="en-US" sz="2667">
                <a:solidFill>
                  <a:srgbClr val="002060"/>
                </a:solidFill>
              </a:rPr>
              <a:t> HS </a:t>
            </a:r>
            <a:r>
              <a:rPr lang="en-US" sz="2667" err="1">
                <a:solidFill>
                  <a:srgbClr val="002060"/>
                </a:solidFill>
              </a:rPr>
              <a:t>nhắc</a:t>
            </a:r>
            <a:r>
              <a:rPr lang="en-US" sz="2667">
                <a:solidFill>
                  <a:srgbClr val="002060"/>
                </a:solidFill>
              </a:rPr>
              <a:t> </a:t>
            </a:r>
            <a:r>
              <a:rPr lang="en-US" sz="2667" err="1">
                <a:solidFill>
                  <a:srgbClr val="002060"/>
                </a:solidFill>
              </a:rPr>
              <a:t>lại</a:t>
            </a:r>
            <a:r>
              <a:rPr lang="en-US" sz="2667">
                <a:solidFill>
                  <a:srgbClr val="002060"/>
                </a:solidFill>
              </a:rPr>
              <a:t> </a:t>
            </a:r>
            <a:r>
              <a:rPr lang="en-US" sz="2667" err="1">
                <a:solidFill>
                  <a:srgbClr val="002060"/>
                </a:solidFill>
              </a:rPr>
              <a:t>yêu</a:t>
            </a:r>
            <a:r>
              <a:rPr lang="en-US" sz="2667">
                <a:solidFill>
                  <a:srgbClr val="002060"/>
                </a:solidFill>
              </a:rPr>
              <a:t> </a:t>
            </a:r>
            <a:r>
              <a:rPr lang="en-US" sz="2667" err="1">
                <a:solidFill>
                  <a:srgbClr val="002060"/>
                </a:solidFill>
              </a:rPr>
              <a:t>cầu</a:t>
            </a:r>
            <a:r>
              <a:rPr lang="en-US" sz="2667">
                <a:solidFill>
                  <a:srgbClr val="002060"/>
                </a:solidFill>
              </a:rPr>
              <a:t> </a:t>
            </a:r>
            <a:r>
              <a:rPr lang="en-US" sz="2667" err="1">
                <a:solidFill>
                  <a:srgbClr val="002060"/>
                </a:solidFill>
              </a:rPr>
              <a:t>đối</a:t>
            </a:r>
            <a:r>
              <a:rPr lang="en-US" sz="2667">
                <a:solidFill>
                  <a:srgbClr val="002060"/>
                </a:solidFill>
              </a:rPr>
              <a:t> </a:t>
            </a:r>
            <a:r>
              <a:rPr lang="en-US" sz="2667" err="1">
                <a:solidFill>
                  <a:srgbClr val="002060"/>
                </a:solidFill>
              </a:rPr>
              <a:t>với</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viết</a:t>
            </a:r>
            <a:r>
              <a:rPr lang="en-US" sz="2667">
                <a:solidFill>
                  <a:srgbClr val="002060"/>
                </a:solidFill>
              </a:rPr>
              <a:t> </a:t>
            </a:r>
            <a:r>
              <a:rPr lang="en-US" sz="2667" err="1">
                <a:solidFill>
                  <a:srgbClr val="002060"/>
                </a:solidFill>
              </a:rPr>
              <a:t>và</a:t>
            </a:r>
            <a:r>
              <a:rPr lang="en-US" sz="2667">
                <a:solidFill>
                  <a:srgbClr val="002060"/>
                </a:solidFill>
              </a:rPr>
              <a:t> </a:t>
            </a:r>
            <a:r>
              <a:rPr lang="en-US" sz="2667" err="1">
                <a:solidFill>
                  <a:srgbClr val="002060"/>
                </a:solidFill>
              </a:rPr>
              <a:t>một</a:t>
            </a:r>
            <a:r>
              <a:rPr lang="en-US" sz="2667">
                <a:solidFill>
                  <a:srgbClr val="002060"/>
                </a:solidFill>
              </a:rPr>
              <a:t> </a:t>
            </a:r>
            <a:r>
              <a:rPr lang="en-US" sz="2667" err="1">
                <a:solidFill>
                  <a:srgbClr val="002060"/>
                </a:solidFill>
              </a:rPr>
              <a:t>vài</a:t>
            </a:r>
            <a:r>
              <a:rPr lang="en-US" sz="2667">
                <a:solidFill>
                  <a:srgbClr val="002060"/>
                </a:solidFill>
              </a:rPr>
              <a:t> </a:t>
            </a:r>
            <a:r>
              <a:rPr lang="en-US" sz="2667" err="1">
                <a:solidFill>
                  <a:srgbClr val="002060"/>
                </a:solidFill>
              </a:rPr>
              <a:t>lưu</a:t>
            </a:r>
            <a:r>
              <a:rPr lang="en-US" sz="2667">
                <a:solidFill>
                  <a:srgbClr val="002060"/>
                </a:solidFill>
              </a:rPr>
              <a:t> ý </a:t>
            </a:r>
            <a:r>
              <a:rPr lang="en-US" sz="2667" err="1">
                <a:solidFill>
                  <a:srgbClr val="002060"/>
                </a:solidFill>
              </a:rPr>
              <a:t>khi</a:t>
            </a:r>
            <a:r>
              <a:rPr lang="en-US" sz="2667">
                <a:solidFill>
                  <a:srgbClr val="002060"/>
                </a:solidFill>
              </a:rPr>
              <a:t> </a:t>
            </a:r>
            <a:r>
              <a:rPr lang="en-US" sz="2667" err="1">
                <a:solidFill>
                  <a:srgbClr val="002060"/>
                </a:solidFill>
              </a:rPr>
              <a:t>viết</a:t>
            </a:r>
            <a:r>
              <a:rPr lang="en-US" sz="2667">
                <a:solidFill>
                  <a:srgbClr val="002060"/>
                </a:solidFill>
              </a:rPr>
              <a:t> </a:t>
            </a:r>
            <a:r>
              <a:rPr lang="en-US" sz="2667" err="1">
                <a:solidFill>
                  <a:srgbClr val="002060"/>
                </a:solidFill>
              </a:rPr>
              <a:t>kiểu</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này</a:t>
            </a:r>
            <a:r>
              <a:rPr lang="en-US" sz="2667">
                <a:solidFill>
                  <a:srgbClr val="002060"/>
                </a:solidFill>
              </a:rPr>
              <a:t>. GV </a:t>
            </a:r>
            <a:r>
              <a:rPr lang="en-US" sz="2667" err="1">
                <a:solidFill>
                  <a:srgbClr val="002060"/>
                </a:solidFill>
              </a:rPr>
              <a:t>nhận</a:t>
            </a:r>
            <a:r>
              <a:rPr lang="en-US" sz="2667">
                <a:solidFill>
                  <a:srgbClr val="002060"/>
                </a:solidFill>
              </a:rPr>
              <a:t> </a:t>
            </a:r>
            <a:r>
              <a:rPr lang="en-US" sz="2667" err="1">
                <a:solidFill>
                  <a:srgbClr val="002060"/>
                </a:solidFill>
              </a:rPr>
              <a:t>xét</a:t>
            </a:r>
            <a:r>
              <a:rPr lang="en-US" sz="2667">
                <a:solidFill>
                  <a:srgbClr val="002060"/>
                </a:solidFill>
              </a:rPr>
              <a:t> </a:t>
            </a:r>
            <a:r>
              <a:rPr lang="en-US" sz="2667" err="1">
                <a:solidFill>
                  <a:srgbClr val="002060"/>
                </a:solidFill>
              </a:rPr>
              <a:t>chung</a:t>
            </a:r>
            <a:r>
              <a:rPr lang="en-US" sz="2667">
                <a:solidFill>
                  <a:srgbClr val="002060"/>
                </a:solidFill>
              </a:rPr>
              <a:t> </a:t>
            </a:r>
            <a:r>
              <a:rPr lang="en-US" sz="2667" err="1">
                <a:solidFill>
                  <a:srgbClr val="002060"/>
                </a:solidFill>
              </a:rPr>
              <a:t>về</a:t>
            </a:r>
            <a:r>
              <a:rPr lang="en-US" sz="2667">
                <a:solidFill>
                  <a:srgbClr val="002060"/>
                </a:solidFill>
              </a:rPr>
              <a:t> </a:t>
            </a:r>
            <a:r>
              <a:rPr lang="en-US" sz="2667" err="1">
                <a:solidFill>
                  <a:srgbClr val="002060"/>
                </a:solidFill>
              </a:rPr>
              <a:t>mức</a:t>
            </a:r>
            <a:r>
              <a:rPr lang="en-US" sz="2667">
                <a:solidFill>
                  <a:srgbClr val="002060"/>
                </a:solidFill>
              </a:rPr>
              <a:t> </a:t>
            </a:r>
            <a:r>
              <a:rPr lang="en-US" sz="2667" err="1">
                <a:solidFill>
                  <a:srgbClr val="002060"/>
                </a:solidFill>
              </a:rPr>
              <a:t>độ</a:t>
            </a:r>
            <a:r>
              <a:rPr lang="en-US" sz="2667">
                <a:solidFill>
                  <a:srgbClr val="002060"/>
                </a:solidFill>
              </a:rPr>
              <a:t> </a:t>
            </a:r>
            <a:r>
              <a:rPr lang="en-US" sz="2667" err="1">
                <a:solidFill>
                  <a:srgbClr val="002060"/>
                </a:solidFill>
              </a:rPr>
              <a:t>đáp</a:t>
            </a:r>
            <a:r>
              <a:rPr lang="en-US" sz="2667">
                <a:solidFill>
                  <a:srgbClr val="002060"/>
                </a:solidFill>
              </a:rPr>
              <a:t> </a:t>
            </a:r>
            <a:r>
              <a:rPr lang="en-US" sz="2667" err="1">
                <a:solidFill>
                  <a:srgbClr val="002060"/>
                </a:solidFill>
              </a:rPr>
              <a:t>ứng</a:t>
            </a:r>
            <a:r>
              <a:rPr lang="en-US" sz="2667">
                <a:solidFill>
                  <a:srgbClr val="002060"/>
                </a:solidFill>
              </a:rPr>
              <a:t> </a:t>
            </a:r>
            <a:r>
              <a:rPr lang="en-US" sz="2667" err="1">
                <a:solidFill>
                  <a:srgbClr val="002060"/>
                </a:solidFill>
              </a:rPr>
              <a:t>yêu</a:t>
            </a:r>
            <a:r>
              <a:rPr lang="en-US" sz="2667">
                <a:solidFill>
                  <a:srgbClr val="002060"/>
                </a:solidFill>
              </a:rPr>
              <a:t> </a:t>
            </a:r>
            <a:r>
              <a:rPr lang="en-US" sz="2667" err="1">
                <a:solidFill>
                  <a:srgbClr val="002060"/>
                </a:solidFill>
              </a:rPr>
              <a:t>cầu</a:t>
            </a:r>
            <a:r>
              <a:rPr lang="en-US" sz="2667">
                <a:solidFill>
                  <a:srgbClr val="002060"/>
                </a:solidFill>
              </a:rPr>
              <a:t> </a:t>
            </a:r>
            <a:r>
              <a:rPr lang="en-US" sz="2667" err="1">
                <a:solidFill>
                  <a:srgbClr val="002060"/>
                </a:solidFill>
              </a:rPr>
              <a:t>cần</a:t>
            </a:r>
            <a:r>
              <a:rPr lang="en-US" sz="2667">
                <a:solidFill>
                  <a:srgbClr val="002060"/>
                </a:solidFill>
              </a:rPr>
              <a:t> </a:t>
            </a:r>
            <a:r>
              <a:rPr lang="en-US" sz="2667" err="1">
                <a:solidFill>
                  <a:srgbClr val="002060"/>
                </a:solidFill>
              </a:rPr>
              <a:t>đạt</a:t>
            </a:r>
            <a:r>
              <a:rPr lang="en-US" sz="2667">
                <a:solidFill>
                  <a:srgbClr val="002060"/>
                </a:solidFill>
              </a:rPr>
              <a:t> ở </a:t>
            </a:r>
            <a:r>
              <a:rPr lang="en-US" sz="2667" err="1">
                <a:solidFill>
                  <a:srgbClr val="002060"/>
                </a:solidFill>
              </a:rPr>
              <a:t>bài</a:t>
            </a:r>
            <a:r>
              <a:rPr lang="en-US" sz="2667">
                <a:solidFill>
                  <a:srgbClr val="002060"/>
                </a:solidFill>
              </a:rPr>
              <a:t> </a:t>
            </a:r>
            <a:r>
              <a:rPr lang="en-US" sz="2667" err="1">
                <a:solidFill>
                  <a:srgbClr val="002060"/>
                </a:solidFill>
              </a:rPr>
              <a:t>viết</a:t>
            </a:r>
            <a:r>
              <a:rPr lang="en-US" sz="2667">
                <a:solidFill>
                  <a:srgbClr val="002060"/>
                </a:solidFill>
              </a:rPr>
              <a:t> </a:t>
            </a:r>
            <a:r>
              <a:rPr lang="en-US" sz="2667" err="1">
                <a:solidFill>
                  <a:srgbClr val="002060"/>
                </a:solidFill>
              </a:rPr>
              <a:t>của</a:t>
            </a:r>
            <a:r>
              <a:rPr lang="en-US" sz="2667">
                <a:solidFill>
                  <a:srgbClr val="002060"/>
                </a:solidFill>
              </a:rPr>
              <a:t> HS </a:t>
            </a:r>
            <a:r>
              <a:rPr lang="en-US" sz="2667" err="1">
                <a:solidFill>
                  <a:srgbClr val="002060"/>
                </a:solidFill>
              </a:rPr>
              <a:t>và</a:t>
            </a:r>
            <a:r>
              <a:rPr lang="en-US" sz="2667">
                <a:solidFill>
                  <a:srgbClr val="002060"/>
                </a:solidFill>
              </a:rPr>
              <a:t> </a:t>
            </a:r>
            <a:r>
              <a:rPr lang="en-US" sz="2667" err="1">
                <a:solidFill>
                  <a:srgbClr val="002060"/>
                </a:solidFill>
              </a:rPr>
              <a:t>phân</a:t>
            </a:r>
            <a:r>
              <a:rPr lang="en-US" sz="2667">
                <a:solidFill>
                  <a:srgbClr val="002060"/>
                </a:solidFill>
              </a:rPr>
              <a:t> </a:t>
            </a:r>
            <a:r>
              <a:rPr lang="en-US" sz="2667" err="1">
                <a:solidFill>
                  <a:srgbClr val="002060"/>
                </a:solidFill>
              </a:rPr>
              <a:t>tích</a:t>
            </a:r>
            <a:r>
              <a:rPr lang="en-US" sz="2667">
                <a:solidFill>
                  <a:srgbClr val="002060"/>
                </a:solidFill>
              </a:rPr>
              <a:t> </a:t>
            </a:r>
            <a:r>
              <a:rPr lang="en-US" sz="2667" err="1">
                <a:solidFill>
                  <a:srgbClr val="002060"/>
                </a:solidFill>
              </a:rPr>
              <a:t>một</a:t>
            </a:r>
            <a:r>
              <a:rPr lang="en-US" sz="2667">
                <a:solidFill>
                  <a:srgbClr val="002060"/>
                </a:solidFill>
              </a:rPr>
              <a:t> </a:t>
            </a:r>
            <a:r>
              <a:rPr lang="en-US" sz="2667" err="1">
                <a:solidFill>
                  <a:srgbClr val="002060"/>
                </a:solidFill>
              </a:rPr>
              <a:t>số</a:t>
            </a:r>
            <a:r>
              <a:rPr lang="en-US" sz="2667">
                <a:solidFill>
                  <a:srgbClr val="002060"/>
                </a:solidFill>
              </a:rPr>
              <a:t> </a:t>
            </a:r>
            <a:r>
              <a:rPr lang="en-US" sz="2667" err="1">
                <a:solidFill>
                  <a:srgbClr val="002060"/>
                </a:solidFill>
              </a:rPr>
              <a:t>điểm</a:t>
            </a:r>
            <a:r>
              <a:rPr lang="en-US" sz="2667">
                <a:solidFill>
                  <a:srgbClr val="002060"/>
                </a:solidFill>
              </a:rPr>
              <a:t> </a:t>
            </a:r>
            <a:r>
              <a:rPr lang="en-US" sz="2667" err="1">
                <a:solidFill>
                  <a:srgbClr val="002060"/>
                </a:solidFill>
              </a:rPr>
              <a:t>tích</a:t>
            </a:r>
            <a:r>
              <a:rPr lang="en-US" sz="2667">
                <a:solidFill>
                  <a:srgbClr val="002060"/>
                </a:solidFill>
              </a:rPr>
              <a:t> </a:t>
            </a:r>
            <a:r>
              <a:rPr lang="en-US" sz="2667" err="1">
                <a:solidFill>
                  <a:srgbClr val="002060"/>
                </a:solidFill>
              </a:rPr>
              <a:t>cực</a:t>
            </a:r>
            <a:r>
              <a:rPr lang="en-US" sz="2667">
                <a:solidFill>
                  <a:srgbClr val="002060"/>
                </a:solidFill>
              </a:rPr>
              <a:t> </a:t>
            </a:r>
            <a:r>
              <a:rPr lang="en-US" sz="2667" err="1">
                <a:solidFill>
                  <a:srgbClr val="002060"/>
                </a:solidFill>
              </a:rPr>
              <a:t>và</a:t>
            </a:r>
            <a:r>
              <a:rPr lang="en-US" sz="2667">
                <a:solidFill>
                  <a:srgbClr val="002060"/>
                </a:solidFill>
              </a:rPr>
              <a:t> </a:t>
            </a:r>
            <a:r>
              <a:rPr lang="en-US" sz="2667" err="1">
                <a:solidFill>
                  <a:srgbClr val="002060"/>
                </a:solidFill>
              </a:rPr>
              <a:t>hạn</a:t>
            </a:r>
            <a:r>
              <a:rPr lang="en-US" sz="2667">
                <a:solidFill>
                  <a:srgbClr val="002060"/>
                </a:solidFill>
              </a:rPr>
              <a:t> </a:t>
            </a:r>
            <a:r>
              <a:rPr lang="en-US" sz="2667" err="1">
                <a:solidFill>
                  <a:srgbClr val="002060"/>
                </a:solidFill>
              </a:rPr>
              <a:t>chế</a:t>
            </a:r>
            <a:r>
              <a:rPr lang="en-US" sz="2667">
                <a:solidFill>
                  <a:srgbClr val="002060"/>
                </a:solidFill>
              </a:rPr>
              <a:t> </a:t>
            </a:r>
            <a:r>
              <a:rPr lang="en-US" sz="2667" err="1">
                <a:solidFill>
                  <a:srgbClr val="002060"/>
                </a:solidFill>
              </a:rPr>
              <a:t>để</a:t>
            </a:r>
            <a:r>
              <a:rPr lang="en-US" sz="2667">
                <a:solidFill>
                  <a:srgbClr val="002060"/>
                </a:solidFill>
              </a:rPr>
              <a:t> HS </a:t>
            </a:r>
            <a:r>
              <a:rPr lang="en-US" sz="2667" err="1">
                <a:solidFill>
                  <a:srgbClr val="002060"/>
                </a:solidFill>
              </a:rPr>
              <a:t>rút</a:t>
            </a:r>
            <a:r>
              <a:rPr lang="en-US" sz="2667">
                <a:solidFill>
                  <a:srgbClr val="002060"/>
                </a:solidFill>
              </a:rPr>
              <a:t> </a:t>
            </a:r>
            <a:r>
              <a:rPr lang="en-US" sz="2667" err="1">
                <a:solidFill>
                  <a:srgbClr val="002060"/>
                </a:solidFill>
              </a:rPr>
              <a:t>kinh</a:t>
            </a:r>
            <a:r>
              <a:rPr lang="en-US" sz="2667">
                <a:solidFill>
                  <a:srgbClr val="002060"/>
                </a:solidFill>
              </a:rPr>
              <a:t> </a:t>
            </a:r>
            <a:r>
              <a:rPr lang="en-US" sz="2667" err="1">
                <a:solidFill>
                  <a:srgbClr val="002060"/>
                </a:solidFill>
              </a:rPr>
              <a:t>nghiệm</a:t>
            </a:r>
            <a:r>
              <a:rPr lang="en-US" sz="2667">
                <a:solidFill>
                  <a:srgbClr val="002060"/>
                </a:solidFill>
              </a:rPr>
              <a:t>. </a:t>
            </a:r>
            <a:endParaRPr lang="en-US" sz="3733">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101</a:t>
            </a:fld>
            <a:endParaRPr lang="en-US"/>
          </a:p>
        </p:txBody>
      </p:sp>
    </p:spTree>
    <p:extLst>
      <p:ext uri="{BB962C8B-B14F-4D97-AF65-F5344CB8AC3E}">
        <p14:creationId xmlns:p14="http://schemas.microsoft.com/office/powerpoint/2010/main" val="810737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684421" y="2424674"/>
            <a:ext cx="9018872" cy="810415"/>
          </a:xfrm>
          <a:prstGeom prst="rect">
            <a:avLst/>
          </a:prstGeom>
        </p:spPr>
        <p:txBody>
          <a:bodyPr wrap="square">
            <a:spAutoFit/>
          </a:bodyPr>
          <a:lstStyle/>
          <a:p>
            <a:pPr marL="609570" algn="just">
              <a:lnSpc>
                <a:spcPct val="125000"/>
              </a:lnSpc>
              <a:spcBef>
                <a:spcPts val="800"/>
              </a:spcBef>
              <a:spcAft>
                <a:spcPts val="800"/>
              </a:spcAft>
            </a:pPr>
            <a:r>
              <a:rPr lang="en-US" sz="3733" b="1">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3733">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914400" y="889001"/>
            <a:ext cx="10668000" cy="5438925"/>
          </a:xfrm>
          <a:prstGeom prst="rect">
            <a:avLst/>
          </a:prstGeom>
        </p:spPr>
        <p:txBody>
          <a:bodyPr wrap="square">
            <a:spAutoFit/>
          </a:bodyPr>
          <a:lstStyle/>
          <a:p>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Kinh nghiệm quốc tế trong dạy học viết</a:t>
            </a:r>
          </a:p>
          <a:p>
            <a:endParaRPr lang="en-US" sz="2400" b="1">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pPr>
            <a:r>
              <a:rPr lang="en-US" sz="2667">
                <a:solidFill>
                  <a:srgbClr val="002060"/>
                </a:solidFill>
              </a:rPr>
              <a:t>    –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Chu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(Teaching and Learning Cycle):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Ứng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cả</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pPr>
            <a:r>
              <a:rPr lang="en-US" sz="2667">
                <a:solidFill>
                  <a:srgbClr val="002060"/>
                </a:solidFill>
              </a:rPr>
              <a:t>     –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Chu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quá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người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chuyển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từ</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chỗ</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phụ</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thuộc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nhiều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GV đến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từng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cuối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cùng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rời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khỏi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trường,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em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khả</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toàn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pPr>
            <a:r>
              <a:rPr lang="en-US" sz="2667">
                <a:solidFill>
                  <a:srgbClr val="002060"/>
                </a:solidFill>
              </a:rPr>
              <a:t>     –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sở</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này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lí</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thuyết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vùng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nhất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(Zone of Proximal Development)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Vygotsky. </a:t>
            </a:r>
            <a:endParaRPr lang="en-US" sz="2667">
              <a:solidFill>
                <a:srgbClr val="002060"/>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pPr/>
              <a:t>102</a:t>
            </a:fld>
            <a:endParaRPr lang="en-US"/>
          </a:p>
        </p:txBody>
      </p:sp>
    </p:spTree>
    <p:extLst>
      <p:ext uri="{BB962C8B-B14F-4D97-AF65-F5344CB8AC3E}">
        <p14:creationId xmlns:p14="http://schemas.microsoft.com/office/powerpoint/2010/main" val="25802214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684421" y="2424674"/>
            <a:ext cx="9018872" cy="810415"/>
          </a:xfrm>
          <a:prstGeom prst="rect">
            <a:avLst/>
          </a:prstGeom>
        </p:spPr>
        <p:txBody>
          <a:bodyPr wrap="square">
            <a:spAutoFit/>
          </a:bodyPr>
          <a:lstStyle/>
          <a:p>
            <a:pPr marL="609570" algn="just">
              <a:lnSpc>
                <a:spcPct val="125000"/>
              </a:lnSpc>
              <a:spcBef>
                <a:spcPts val="800"/>
              </a:spcBef>
              <a:spcAft>
                <a:spcPts val="800"/>
              </a:spcAft>
            </a:pPr>
            <a:r>
              <a:rPr lang="en-US" sz="3733" b="1">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3733">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961457" y="1092200"/>
            <a:ext cx="10464800" cy="4709559"/>
          </a:xfrm>
          <a:prstGeom prst="rect">
            <a:avLst/>
          </a:prstGeom>
        </p:spPr>
        <p:txBody>
          <a:bodyPr wrap="square">
            <a:spAutoFit/>
          </a:bodyPr>
          <a:lstStyle/>
          <a:p>
            <a:pPr algn="just">
              <a:lnSpc>
                <a:spcPct val="125000"/>
              </a:lnSpc>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giai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đoạn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Deconstruction (GV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VB mẫu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thuộc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Joint Construction (GV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cùng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tạo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VB khác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cũng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cùng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nhưng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Independent Construction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tự</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VB thuộc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nhưng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nữa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giai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đoạn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vậy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đều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bao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gồm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tin,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xây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dựng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sử</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(Rothery, 1994; </a:t>
            </a:r>
            <a:r>
              <a:rPr lang="en-US" sz="2667" spc="-27">
                <a:solidFill>
                  <a:srgbClr val="002060"/>
                </a:solidFill>
                <a:latin typeface="Arial" panose="020B0604020202020204" pitchFamily="34" charset="0"/>
                <a:ea typeface="Calibri" panose="020F0502020204030204" pitchFamily="34" charset="0"/>
                <a:cs typeface="Arial" panose="020B0604020202020204" pitchFamily="34" charset="0"/>
              </a:rPr>
              <a:t>Martin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&amp; Rose, 2005;</a:t>
            </a:r>
            <a:r>
              <a:rPr lang="en-US" sz="2667" spc="-2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27" err="1">
                <a:solidFill>
                  <a:srgbClr val="002060"/>
                </a:solidFill>
                <a:latin typeface="Arial" panose="020B0604020202020204" pitchFamily="34" charset="0"/>
                <a:ea typeface="Calibri" panose="020F0502020204030204" pitchFamily="34" charset="0"/>
                <a:cs typeface="Arial" panose="020B0604020202020204" pitchFamily="34" charset="0"/>
              </a:rPr>
              <a:t>Derewianka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&amp; Jones, 2012; Rose, 2015). </a:t>
            </a:r>
            <a:endParaRPr lang="en-US" sz="2667">
              <a:solidFill>
                <a:srgbClr val="002060"/>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pPr/>
              <a:t>103</a:t>
            </a:fld>
            <a:endParaRPr lang="en-US"/>
          </a:p>
        </p:txBody>
      </p:sp>
    </p:spTree>
    <p:extLst>
      <p:ext uri="{BB962C8B-B14F-4D97-AF65-F5344CB8AC3E}">
        <p14:creationId xmlns:p14="http://schemas.microsoft.com/office/powerpoint/2010/main" val="3965506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684421" y="2424674"/>
            <a:ext cx="9018872" cy="810415"/>
          </a:xfrm>
          <a:prstGeom prst="rect">
            <a:avLst/>
          </a:prstGeom>
        </p:spPr>
        <p:txBody>
          <a:bodyPr wrap="square">
            <a:spAutoFit/>
          </a:bodyPr>
          <a:lstStyle/>
          <a:p>
            <a:pPr marL="609570" algn="just">
              <a:lnSpc>
                <a:spcPct val="125000"/>
              </a:lnSpc>
              <a:spcBef>
                <a:spcPts val="800"/>
              </a:spcBef>
              <a:spcAft>
                <a:spcPts val="800"/>
              </a:spcAft>
            </a:pPr>
            <a:r>
              <a:rPr lang="en-US" sz="3733" b="1">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3733">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914400" y="1498600"/>
            <a:ext cx="10464800" cy="3683509"/>
          </a:xfrm>
          <a:prstGeom prst="rect">
            <a:avLst/>
          </a:prstGeom>
        </p:spPr>
        <p:txBody>
          <a:bodyPr wrap="square">
            <a:spAutoFit/>
          </a:bodyPr>
          <a:lstStyle/>
          <a:p>
            <a:pPr indent="609585" algn="just">
              <a:lnSpc>
                <a:spcPct val="125000"/>
              </a:lnSpc>
            </a:pPr>
            <a:r>
              <a:rPr lang="en-US" sz="2667">
                <a:solidFill>
                  <a:srgbClr val="002060"/>
                </a:solidFill>
              </a:rPr>
              <a:t>– </a:t>
            </a:r>
            <a:r>
              <a:rPr lang="vi-VN" sz="2667">
                <a:solidFill>
                  <a:srgbClr val="002060"/>
                </a:solidFill>
                <a:latin typeface="Arial" panose="020B0604020202020204" pitchFamily="34" charset="0"/>
                <a:ea typeface="Arial" panose="020B0604020202020204" pitchFamily="34" charset="0"/>
                <a:cs typeface="Arial" panose="020B0604020202020204" pitchFamily="34" charset="0"/>
              </a:rPr>
              <a:t>Joint Construction (</a:t>
            </a:r>
            <a:r>
              <a:rPr lang="en-US" sz="2667">
                <a:solidFill>
                  <a:srgbClr val="002060"/>
                </a:solidFill>
                <a:latin typeface="Arial" panose="020B0604020202020204" pitchFamily="34" charset="0"/>
                <a:ea typeface="Arial" panose="020B0604020202020204" pitchFamily="34" charset="0"/>
                <a:cs typeface="Arial" panose="020B0604020202020204" pitchFamily="34" charset="0"/>
              </a:rPr>
              <a:t>GV </a:t>
            </a:r>
            <a:r>
              <a:rPr lang="vi-VN" sz="2667">
                <a:solidFill>
                  <a:srgbClr val="002060"/>
                </a:solidFill>
                <a:latin typeface="Arial" panose="020B0604020202020204" pitchFamily="34" charset="0"/>
                <a:ea typeface="Arial" panose="020B0604020202020204" pitchFamily="34" charset="0"/>
                <a:cs typeface="Arial" panose="020B0604020202020204" pitchFamily="34" charset="0"/>
              </a:rPr>
              <a:t>và HS cùng tạo ra sản phẩm)</a:t>
            </a:r>
            <a:r>
              <a:rPr lang="en-US" sz="2667">
                <a:solidFill>
                  <a:srgbClr val="002060"/>
                </a:solidFill>
                <a:latin typeface="Arial" panose="020B0604020202020204" pitchFamily="34" charset="0"/>
                <a:ea typeface="Arial" panose="020B0604020202020204" pitchFamily="34" charset="0"/>
                <a:cs typeface="Arial" panose="020B0604020202020204" pitchFamily="34" charset="0"/>
              </a:rPr>
              <a:t> </a:t>
            </a:r>
            <a:r>
              <a:rPr lang="vi-VN" sz="2667">
                <a:solidFill>
                  <a:srgbClr val="002060"/>
                </a:solidFill>
                <a:latin typeface="Arial" panose="020B0604020202020204" pitchFamily="34" charset="0"/>
                <a:ea typeface="Arial" panose="020B0604020202020204" pitchFamily="34" charset="0"/>
                <a:cs typeface="Arial" panose="020B0604020202020204" pitchFamily="34" charset="0"/>
              </a:rPr>
              <a:t>là bước cần thiết trong quá trình chuyển tiếp trọng tâm từ thầy (</a:t>
            </a:r>
            <a:r>
              <a:rPr lang="en-US" sz="2667">
                <a:solidFill>
                  <a:srgbClr val="002060"/>
                </a:solidFill>
                <a:latin typeface="Arial" panose="020B0604020202020204" pitchFamily="34" charset="0"/>
                <a:ea typeface="Arial" panose="020B0604020202020204" pitchFamily="34" charset="0"/>
                <a:cs typeface="Arial" panose="020B0604020202020204" pitchFamily="34" charset="0"/>
              </a:rPr>
              <a:t>GV</a:t>
            </a:r>
            <a:r>
              <a:rPr lang="vi-VN" sz="2667">
                <a:solidFill>
                  <a:srgbClr val="002060"/>
                </a:solidFill>
                <a:latin typeface="Arial" panose="020B0604020202020204" pitchFamily="34" charset="0"/>
                <a:ea typeface="Arial" panose="020B0604020202020204" pitchFamily="34" charset="0"/>
                <a:cs typeface="Arial" panose="020B0604020202020204" pitchFamily="34" charset="0"/>
              </a:rPr>
              <a:t> làm mẫu, phân tích mẫu) (Deconstruction/Modelling) sang trò (HS tự làm) (Independent Construction) trong một chu trình dạy học. </a:t>
            </a:r>
            <a:endParaRPr lang="en-US" sz="2667">
              <a:solidFill>
                <a:srgbClr val="002060"/>
              </a:solidFill>
              <a:latin typeface="Arial" panose="020B0604020202020204" pitchFamily="34" charset="0"/>
              <a:ea typeface="Arial" panose="020B0604020202020204" pitchFamily="34" charset="0"/>
              <a:cs typeface="Arial" panose="020B0604020202020204" pitchFamily="34" charset="0"/>
            </a:endParaRPr>
          </a:p>
          <a:p>
            <a:pPr indent="609585" algn="just">
              <a:lnSpc>
                <a:spcPct val="125000"/>
              </a:lnSpc>
            </a:pPr>
            <a:r>
              <a:rPr lang="en-US" sz="2667">
                <a:solidFill>
                  <a:srgbClr val="002060"/>
                </a:solidFill>
              </a:rPr>
              <a:t>– </a:t>
            </a:r>
            <a:r>
              <a:rPr lang="vi-VN" sz="2667">
                <a:solidFill>
                  <a:srgbClr val="002060"/>
                </a:solidFill>
                <a:latin typeface="Arial" panose="020B0604020202020204" pitchFamily="34" charset="0"/>
                <a:ea typeface="Arial" panose="020B0604020202020204" pitchFamily="34" charset="0"/>
                <a:cs typeface="Arial" panose="020B0604020202020204" pitchFamily="34" charset="0"/>
              </a:rPr>
              <a:t>Phương pháp này trước hết dùng để dạy viết, nhưng cơ sở giáo dục học và tâm lí học của nó có thể đặt nền tảng cho phương pháp dạy học đọc cũng như nói và nghe.</a:t>
            </a:r>
            <a:endParaRPr lang="en-US" sz="2667">
              <a:solidFill>
                <a:srgbClr val="002060"/>
              </a:solidFill>
              <a:latin typeface="Arial" panose="020B0604020202020204" pitchFamily="34" charset="0"/>
              <a:ea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pPr/>
              <a:t>104</a:t>
            </a:fld>
            <a:endParaRPr lang="en-US"/>
          </a:p>
        </p:txBody>
      </p:sp>
    </p:spTree>
    <p:extLst>
      <p:ext uri="{BB962C8B-B14F-4D97-AF65-F5344CB8AC3E}">
        <p14:creationId xmlns:p14="http://schemas.microsoft.com/office/powerpoint/2010/main" val="2755544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8849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689092" y="672896"/>
            <a:ext cx="10807531" cy="5632311"/>
          </a:xfrm>
          <a:prstGeom prst="rect">
            <a:avLst/>
          </a:prstGeom>
        </p:spPr>
        <p:txBody>
          <a:bodyPr wrap="square">
            <a:spAutoFit/>
          </a:bodyPr>
          <a:lstStyle/>
          <a:p>
            <a:pPr algn="just">
              <a:lnSpc>
                <a:spcPct val="125000"/>
              </a:lnSpc>
            </a:pPr>
            <a:r>
              <a:rPr lang="en-US" sz="2400">
                <a:solidFill>
                  <a:srgbClr val="002060"/>
                </a:solidFill>
              </a:rPr>
              <a:t>     Carole Cox (</a:t>
            </a:r>
            <a:r>
              <a:rPr lang="en-US" sz="2400" err="1">
                <a:solidFill>
                  <a:srgbClr val="002060"/>
                </a:solidFill>
              </a:rPr>
              <a:t>trong</a:t>
            </a:r>
            <a:r>
              <a:rPr lang="en-US" sz="2400">
                <a:solidFill>
                  <a:srgbClr val="002060"/>
                </a:solidFill>
              </a:rPr>
              <a:t> Teaching Language Arts: A Student-and Response-</a:t>
            </a:r>
            <a:r>
              <a:rPr lang="en-US" sz="2400" err="1">
                <a:solidFill>
                  <a:srgbClr val="002060"/>
                </a:solidFill>
              </a:rPr>
              <a:t>Cetntered</a:t>
            </a:r>
            <a:r>
              <a:rPr lang="en-US" sz="2400">
                <a:solidFill>
                  <a:srgbClr val="002060"/>
                </a:solidFill>
              </a:rPr>
              <a:t> Classroom): </a:t>
            </a:r>
            <a:r>
              <a:rPr lang="en-US" sz="2400" err="1">
                <a:solidFill>
                  <a:srgbClr val="002060"/>
                </a:solidFill>
              </a:rPr>
              <a:t>Viết</a:t>
            </a:r>
            <a:r>
              <a:rPr lang="en-US" sz="2400">
                <a:solidFill>
                  <a:srgbClr val="002060"/>
                </a:solidFill>
              </a:rPr>
              <a:t> </a:t>
            </a:r>
            <a:r>
              <a:rPr lang="en-US" sz="2400" err="1">
                <a:solidFill>
                  <a:srgbClr val="002060"/>
                </a:solidFill>
              </a:rPr>
              <a:t>như</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quá</a:t>
            </a:r>
            <a:r>
              <a:rPr lang="en-US" sz="2400">
                <a:solidFill>
                  <a:srgbClr val="002060"/>
                </a:solidFill>
              </a:rPr>
              <a:t> </a:t>
            </a:r>
            <a:r>
              <a:rPr lang="en-US" sz="2400" err="1">
                <a:solidFill>
                  <a:srgbClr val="002060"/>
                </a:solidFill>
              </a:rPr>
              <a:t>trình</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phát</a:t>
            </a:r>
            <a:r>
              <a:rPr lang="en-US" sz="2400">
                <a:solidFill>
                  <a:srgbClr val="002060"/>
                </a:solidFill>
              </a:rPr>
              <a:t> </a:t>
            </a:r>
            <a:r>
              <a:rPr lang="en-US" sz="2400" err="1">
                <a:solidFill>
                  <a:srgbClr val="002060"/>
                </a:solidFill>
              </a:rPr>
              <a:t>triển</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năm</a:t>
            </a:r>
            <a:r>
              <a:rPr lang="en-US" sz="2400">
                <a:solidFill>
                  <a:srgbClr val="002060"/>
                </a:solidFill>
              </a:rPr>
              <a:t> 1970 </a:t>
            </a:r>
            <a:r>
              <a:rPr lang="en-US" sz="2400" err="1">
                <a:solidFill>
                  <a:srgbClr val="002060"/>
                </a:solidFill>
              </a:rPr>
              <a:t>và</a:t>
            </a:r>
            <a:r>
              <a:rPr lang="en-US" sz="2400">
                <a:solidFill>
                  <a:srgbClr val="002060"/>
                </a:solidFill>
              </a:rPr>
              <a:t> 1980 </a:t>
            </a:r>
            <a:r>
              <a:rPr lang="en-US" sz="2400" err="1">
                <a:solidFill>
                  <a:srgbClr val="002060"/>
                </a:solidFill>
              </a:rPr>
              <a:t>được</a:t>
            </a:r>
            <a:r>
              <a:rPr lang="en-US" sz="2400">
                <a:solidFill>
                  <a:srgbClr val="002060"/>
                </a:solidFill>
              </a:rPr>
              <a:t> </a:t>
            </a:r>
            <a:r>
              <a:rPr lang="en-US" sz="2400" err="1">
                <a:solidFill>
                  <a:srgbClr val="002060"/>
                </a:solidFill>
              </a:rPr>
              <a:t>khởi</a:t>
            </a:r>
            <a:r>
              <a:rPr lang="en-US" sz="2400">
                <a:solidFill>
                  <a:srgbClr val="002060"/>
                </a:solidFill>
              </a:rPr>
              <a:t> </a:t>
            </a:r>
            <a:r>
              <a:rPr lang="en-US" sz="2400" err="1">
                <a:solidFill>
                  <a:srgbClr val="002060"/>
                </a:solidFill>
              </a:rPr>
              <a:t>đầu</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cuốn</a:t>
            </a:r>
            <a:r>
              <a:rPr lang="en-US" sz="2400">
                <a:solidFill>
                  <a:srgbClr val="002060"/>
                </a:solidFill>
              </a:rPr>
              <a:t> </a:t>
            </a:r>
            <a:r>
              <a:rPr lang="en-US" sz="2400" err="1">
                <a:solidFill>
                  <a:srgbClr val="002060"/>
                </a:solidFill>
              </a:rPr>
              <a:t>sách</a:t>
            </a:r>
            <a:r>
              <a:rPr lang="en-US" sz="2400">
                <a:solidFill>
                  <a:srgbClr val="002060"/>
                </a:solidFill>
              </a:rPr>
              <a:t> </a:t>
            </a:r>
            <a:r>
              <a:rPr lang="en-US" sz="2400" err="1">
                <a:solidFill>
                  <a:srgbClr val="002060"/>
                </a:solidFill>
              </a:rPr>
              <a:t>nổi</a:t>
            </a:r>
            <a:r>
              <a:rPr lang="en-US" sz="2400">
                <a:solidFill>
                  <a:srgbClr val="002060"/>
                </a:solidFill>
              </a:rPr>
              <a:t> </a:t>
            </a:r>
            <a:r>
              <a:rPr lang="en-US" sz="2400" err="1">
                <a:solidFill>
                  <a:srgbClr val="002060"/>
                </a:solidFill>
              </a:rPr>
              <a:t>tiếng</a:t>
            </a:r>
            <a:r>
              <a:rPr lang="en-US" sz="2400">
                <a:solidFill>
                  <a:srgbClr val="002060"/>
                </a:solidFill>
              </a:rPr>
              <a:t> </a:t>
            </a:r>
            <a:r>
              <a:rPr lang="en-US" sz="2400" err="1">
                <a:solidFill>
                  <a:srgbClr val="002060"/>
                </a:solidFill>
              </a:rPr>
              <a:t>của</a:t>
            </a:r>
            <a:r>
              <a:rPr lang="en-US" sz="2400">
                <a:solidFill>
                  <a:srgbClr val="002060"/>
                </a:solidFill>
              </a:rPr>
              <a:t> Donald Graves (1983) (Writing: Teachers and Students at Work). </a:t>
            </a:r>
          </a:p>
          <a:p>
            <a:pPr algn="just">
              <a:lnSpc>
                <a:spcPct val="125000"/>
              </a:lnSpc>
            </a:pP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tiếp</a:t>
            </a:r>
            <a:r>
              <a:rPr lang="en-US" sz="2400">
                <a:solidFill>
                  <a:srgbClr val="002060"/>
                </a:solidFill>
              </a:rPr>
              <a:t> </a:t>
            </a:r>
            <a:r>
              <a:rPr lang="en-US" sz="2400" err="1">
                <a:solidFill>
                  <a:srgbClr val="002060"/>
                </a:solidFill>
              </a:rPr>
              <a:t>cận</a:t>
            </a:r>
            <a:r>
              <a:rPr lang="en-US" sz="2400">
                <a:solidFill>
                  <a:srgbClr val="002060"/>
                </a:solidFill>
              </a:rPr>
              <a:t> </a:t>
            </a:r>
            <a:r>
              <a:rPr lang="en-US" sz="2400" err="1">
                <a:solidFill>
                  <a:srgbClr val="002060"/>
                </a:solidFill>
              </a:rPr>
              <a:t>này</a:t>
            </a:r>
            <a:r>
              <a:rPr lang="en-US" sz="2400">
                <a:solidFill>
                  <a:srgbClr val="002060"/>
                </a:solidFill>
              </a:rPr>
              <a:t>, </a:t>
            </a:r>
            <a:r>
              <a:rPr lang="en-US" sz="2400" err="1">
                <a:solidFill>
                  <a:srgbClr val="002060"/>
                </a:solidFill>
              </a:rPr>
              <a:t>trọng</a:t>
            </a:r>
            <a:r>
              <a:rPr lang="en-US" sz="2400">
                <a:solidFill>
                  <a:srgbClr val="002060"/>
                </a:solidFill>
              </a:rPr>
              <a:t> </a:t>
            </a:r>
            <a:r>
              <a:rPr lang="en-US" sz="2400" err="1">
                <a:solidFill>
                  <a:srgbClr val="002060"/>
                </a:solidFill>
              </a:rPr>
              <a:t>tâm</a:t>
            </a:r>
            <a:r>
              <a:rPr lang="en-US" sz="2400">
                <a:solidFill>
                  <a:srgbClr val="002060"/>
                </a:solidFill>
              </a:rPr>
              <a:t> </a:t>
            </a:r>
            <a:r>
              <a:rPr lang="en-US" sz="2400" err="1">
                <a:solidFill>
                  <a:srgbClr val="002060"/>
                </a:solidFill>
              </a:rPr>
              <a:t>dạy</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chuyển</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sản</a:t>
            </a:r>
            <a:r>
              <a:rPr lang="en-US" sz="2400">
                <a:solidFill>
                  <a:srgbClr val="002060"/>
                </a:solidFill>
              </a:rPr>
              <a:t> </a:t>
            </a:r>
            <a:r>
              <a:rPr lang="en-US" sz="2400" err="1">
                <a:solidFill>
                  <a:srgbClr val="002060"/>
                </a:solidFill>
              </a:rPr>
              <a:t>phẩm</a:t>
            </a:r>
            <a:r>
              <a:rPr lang="en-US" sz="2400">
                <a:solidFill>
                  <a:srgbClr val="002060"/>
                </a:solidFill>
              </a:rPr>
              <a:t> sang </a:t>
            </a:r>
            <a:r>
              <a:rPr lang="en-US" sz="2400" err="1">
                <a:solidFill>
                  <a:srgbClr val="002060"/>
                </a:solidFill>
              </a:rPr>
              <a:t>quá</a:t>
            </a:r>
            <a:r>
              <a:rPr lang="en-US" sz="2400">
                <a:solidFill>
                  <a:srgbClr val="002060"/>
                </a:solidFill>
              </a:rPr>
              <a:t> </a:t>
            </a:r>
            <a:r>
              <a:rPr lang="en-US" sz="2400" err="1">
                <a:solidFill>
                  <a:srgbClr val="002060"/>
                </a:solidFill>
              </a:rPr>
              <a:t>trình</a:t>
            </a:r>
            <a:r>
              <a:rPr lang="en-US" sz="2400">
                <a:solidFill>
                  <a:srgbClr val="002060"/>
                </a:solidFill>
              </a:rPr>
              <a:t>, </a:t>
            </a:r>
            <a:r>
              <a:rPr lang="en-US" sz="2400" err="1">
                <a:solidFill>
                  <a:srgbClr val="002060"/>
                </a:solidFill>
              </a:rPr>
              <a:t>gồm</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bước</a:t>
            </a:r>
            <a:r>
              <a:rPr lang="en-US" sz="2400">
                <a:solidFill>
                  <a:srgbClr val="002060"/>
                </a:solidFill>
              </a:rPr>
              <a:t>: </a:t>
            </a:r>
            <a:r>
              <a:rPr lang="en-US" sz="2400" err="1">
                <a:solidFill>
                  <a:srgbClr val="002060"/>
                </a:solidFill>
              </a:rPr>
              <a:t>chuẩn</a:t>
            </a:r>
            <a:r>
              <a:rPr lang="en-US" sz="2400">
                <a:solidFill>
                  <a:srgbClr val="002060"/>
                </a:solidFill>
              </a:rPr>
              <a:t> </a:t>
            </a:r>
            <a:r>
              <a:rPr lang="en-US" sz="2400" err="1">
                <a:solidFill>
                  <a:srgbClr val="002060"/>
                </a:solidFill>
              </a:rPr>
              <a:t>bị</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lựa</a:t>
            </a:r>
            <a:r>
              <a:rPr lang="en-US" sz="2400">
                <a:solidFill>
                  <a:srgbClr val="002060"/>
                </a:solidFill>
              </a:rPr>
              <a:t> </a:t>
            </a:r>
            <a:r>
              <a:rPr lang="en-US" sz="2400" err="1">
                <a:solidFill>
                  <a:srgbClr val="002060"/>
                </a:solidFill>
              </a:rPr>
              <a:t>chọn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tài</a:t>
            </a:r>
            <a:r>
              <a:rPr lang="en-US" sz="2400">
                <a:solidFill>
                  <a:srgbClr val="002060"/>
                </a:solidFill>
              </a:rPr>
              <a:t>, </a:t>
            </a:r>
            <a:r>
              <a:rPr lang="en-US" sz="2400" err="1">
                <a:solidFill>
                  <a:srgbClr val="002060"/>
                </a:solidFill>
              </a:rPr>
              <a:t>tìm</a:t>
            </a:r>
            <a:r>
              <a:rPr lang="en-US" sz="2400">
                <a:solidFill>
                  <a:srgbClr val="002060"/>
                </a:solidFill>
              </a:rPr>
              <a:t> ý, </a:t>
            </a:r>
            <a:r>
              <a:rPr lang="en-US" sz="2400" err="1">
                <a:solidFill>
                  <a:srgbClr val="002060"/>
                </a:solidFill>
              </a:rPr>
              <a:t>lập</a:t>
            </a:r>
            <a:r>
              <a:rPr lang="en-US" sz="2400">
                <a:solidFill>
                  <a:srgbClr val="002060"/>
                </a:solidFill>
              </a:rPr>
              <a:t> </a:t>
            </a:r>
            <a:r>
              <a:rPr lang="en-US" sz="2400" err="1">
                <a:solidFill>
                  <a:srgbClr val="002060"/>
                </a:solidFill>
              </a:rPr>
              <a:t>dàn</a:t>
            </a:r>
            <a:r>
              <a:rPr lang="en-US" sz="2400">
                <a:solidFill>
                  <a:srgbClr val="002060"/>
                </a:solidFill>
              </a:rPr>
              <a:t> ý), </a:t>
            </a:r>
            <a:r>
              <a:rPr lang="en-US" sz="2400" err="1">
                <a:solidFill>
                  <a:srgbClr val="002060"/>
                </a:solidFill>
              </a:rPr>
              <a:t>viết</a:t>
            </a:r>
            <a:r>
              <a:rPr lang="en-US" sz="2400">
                <a:solidFill>
                  <a:srgbClr val="002060"/>
                </a:solidFill>
              </a:rPr>
              <a:t>, </a:t>
            </a:r>
            <a:r>
              <a:rPr lang="en-US" sz="2400" err="1">
                <a:solidFill>
                  <a:srgbClr val="002060"/>
                </a:solidFill>
              </a:rPr>
              <a:t>chỉnh</a:t>
            </a:r>
            <a:r>
              <a:rPr lang="en-US" sz="2400">
                <a:solidFill>
                  <a:srgbClr val="002060"/>
                </a:solidFill>
              </a:rPr>
              <a:t> </a:t>
            </a:r>
            <a:r>
              <a:rPr lang="en-US" sz="2400" err="1">
                <a:solidFill>
                  <a:srgbClr val="002060"/>
                </a:solidFill>
              </a:rPr>
              <a:t>sửa</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hoàn</a:t>
            </a:r>
            <a:r>
              <a:rPr lang="en-US" sz="2400">
                <a:solidFill>
                  <a:srgbClr val="002060"/>
                </a:solidFill>
              </a:rPr>
              <a:t> </a:t>
            </a:r>
            <a:r>
              <a:rPr lang="en-US" sz="2400" err="1">
                <a:solidFill>
                  <a:srgbClr val="002060"/>
                </a:solidFill>
              </a:rPr>
              <a:t>thiện</a:t>
            </a:r>
            <a:r>
              <a:rPr lang="en-US" sz="2400">
                <a:solidFill>
                  <a:srgbClr val="002060"/>
                </a:solidFill>
              </a:rPr>
              <a:t>, </a:t>
            </a:r>
            <a:r>
              <a:rPr lang="en-US" sz="2400" err="1">
                <a:solidFill>
                  <a:srgbClr val="002060"/>
                </a:solidFill>
              </a:rPr>
              <a:t>công</a:t>
            </a:r>
            <a:r>
              <a:rPr lang="en-US" sz="2400">
                <a:solidFill>
                  <a:srgbClr val="002060"/>
                </a:solidFill>
              </a:rPr>
              <a:t> </a:t>
            </a:r>
            <a:r>
              <a:rPr lang="en-US" sz="2400" err="1">
                <a:solidFill>
                  <a:srgbClr val="002060"/>
                </a:solidFill>
              </a:rPr>
              <a:t>bố</a:t>
            </a:r>
            <a:r>
              <a:rPr lang="en-US" sz="2400">
                <a:solidFill>
                  <a:srgbClr val="002060"/>
                </a:solidFill>
              </a:rPr>
              <a:t>. </a:t>
            </a:r>
            <a:r>
              <a:rPr lang="en-US" sz="2400" err="1">
                <a:solidFill>
                  <a:srgbClr val="002060"/>
                </a:solidFill>
              </a:rPr>
              <a:t>Tuy</a:t>
            </a:r>
            <a:r>
              <a:rPr lang="en-US" sz="2400">
                <a:solidFill>
                  <a:srgbClr val="002060"/>
                </a:solidFill>
              </a:rPr>
              <a:t> </a:t>
            </a:r>
            <a:r>
              <a:rPr lang="en-US" sz="2400" err="1">
                <a:solidFill>
                  <a:srgbClr val="002060"/>
                </a:solidFill>
              </a:rPr>
              <a:t>nhiên</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bước</a:t>
            </a:r>
            <a:r>
              <a:rPr lang="en-US" sz="2400">
                <a:solidFill>
                  <a:srgbClr val="002060"/>
                </a:solidFill>
              </a:rPr>
              <a:t> </a:t>
            </a:r>
            <a:r>
              <a:rPr lang="en-US" sz="2400" err="1">
                <a:solidFill>
                  <a:srgbClr val="002060"/>
                </a:solidFill>
              </a:rPr>
              <a:t>này</a:t>
            </a:r>
            <a:r>
              <a:rPr lang="en-US" sz="2400">
                <a:solidFill>
                  <a:srgbClr val="002060"/>
                </a:solidFill>
              </a:rPr>
              <a:t> </a:t>
            </a:r>
            <a:r>
              <a:rPr lang="en-US" sz="2400" err="1">
                <a:solidFill>
                  <a:srgbClr val="002060"/>
                </a:solidFill>
              </a:rPr>
              <a:t>không</a:t>
            </a:r>
            <a:r>
              <a:rPr lang="en-US" sz="2400">
                <a:solidFill>
                  <a:srgbClr val="002060"/>
                </a:solidFill>
              </a:rPr>
              <a:t> </a:t>
            </a:r>
            <a:r>
              <a:rPr lang="en-US" sz="2400" err="1">
                <a:solidFill>
                  <a:srgbClr val="002060"/>
                </a:solidFill>
              </a:rPr>
              <a:t>phải</a:t>
            </a:r>
            <a:r>
              <a:rPr lang="en-US" sz="2400">
                <a:solidFill>
                  <a:srgbClr val="002060"/>
                </a:solidFill>
              </a:rPr>
              <a:t> </a:t>
            </a:r>
            <a:r>
              <a:rPr lang="en-US" sz="2400" err="1">
                <a:solidFill>
                  <a:srgbClr val="002060"/>
                </a:solidFill>
              </a:rPr>
              <a:t>theo</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trật</a:t>
            </a:r>
            <a:r>
              <a:rPr lang="en-US" sz="2400">
                <a:solidFill>
                  <a:srgbClr val="002060"/>
                </a:solidFill>
              </a:rPr>
              <a:t> </a:t>
            </a:r>
            <a:r>
              <a:rPr lang="en-US" sz="2400" err="1">
                <a:solidFill>
                  <a:srgbClr val="002060"/>
                </a:solidFill>
              </a:rPr>
              <a:t>tự</a:t>
            </a:r>
            <a:r>
              <a:rPr lang="en-US" sz="2400">
                <a:solidFill>
                  <a:srgbClr val="002060"/>
                </a:solidFill>
              </a:rPr>
              <a:t> </a:t>
            </a:r>
            <a:r>
              <a:rPr lang="en-US" sz="2400" err="1">
                <a:solidFill>
                  <a:srgbClr val="002060"/>
                </a:solidFill>
              </a:rPr>
              <a:t>cố</a:t>
            </a:r>
            <a:r>
              <a:rPr lang="en-US" sz="2400">
                <a:solidFill>
                  <a:srgbClr val="002060"/>
                </a:solidFill>
              </a:rPr>
              <a:t> </a:t>
            </a:r>
            <a:r>
              <a:rPr lang="en-US" sz="2400" err="1">
                <a:solidFill>
                  <a:srgbClr val="002060"/>
                </a:solidFill>
              </a:rPr>
              <a:t>định</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tuyến</a:t>
            </a:r>
            <a:r>
              <a:rPr lang="en-US" sz="2400">
                <a:solidFill>
                  <a:srgbClr val="002060"/>
                </a:solidFill>
              </a:rPr>
              <a:t> </a:t>
            </a:r>
            <a:r>
              <a:rPr lang="en-US" sz="2400" err="1">
                <a:solidFill>
                  <a:srgbClr val="002060"/>
                </a:solidFill>
              </a:rPr>
              <a:t>tính</a:t>
            </a:r>
            <a:r>
              <a:rPr lang="en-US" sz="2400">
                <a:solidFill>
                  <a:srgbClr val="002060"/>
                </a:solidFill>
              </a:rPr>
              <a:t>. </a:t>
            </a:r>
            <a:r>
              <a:rPr lang="en-US" sz="2400" err="1">
                <a:solidFill>
                  <a:srgbClr val="002060"/>
                </a:solidFill>
              </a:rPr>
              <a:t>Ví</a:t>
            </a:r>
            <a:r>
              <a:rPr lang="en-US" sz="2400">
                <a:solidFill>
                  <a:srgbClr val="002060"/>
                </a:solidFill>
              </a:rPr>
              <a:t> </a:t>
            </a:r>
            <a:r>
              <a:rPr lang="en-US" sz="2400" err="1">
                <a:solidFill>
                  <a:srgbClr val="002060"/>
                </a:solidFill>
              </a:rPr>
              <a:t>dụ</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giữa</a:t>
            </a:r>
            <a:r>
              <a:rPr lang="en-US" sz="2400">
                <a:solidFill>
                  <a:srgbClr val="002060"/>
                </a:solidFill>
              </a:rPr>
              <a:t> </a:t>
            </a:r>
            <a:r>
              <a:rPr lang="en-US" sz="2400" err="1">
                <a:solidFill>
                  <a:srgbClr val="002060"/>
                </a:solidFill>
              </a:rPr>
              <a:t>chừng</a:t>
            </a:r>
            <a:r>
              <a:rPr lang="en-US" sz="2400">
                <a:solidFill>
                  <a:srgbClr val="002060"/>
                </a:solidFill>
              </a:rPr>
              <a:t>, </a:t>
            </a:r>
            <a:r>
              <a:rPr lang="en-US" sz="2400" err="1">
                <a:solidFill>
                  <a:srgbClr val="002060"/>
                </a:solidFill>
              </a:rPr>
              <a:t>người</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thay</a:t>
            </a:r>
            <a:r>
              <a:rPr lang="en-US" sz="2400">
                <a:solidFill>
                  <a:srgbClr val="002060"/>
                </a:solidFill>
              </a:rPr>
              <a:t> </a:t>
            </a:r>
            <a:r>
              <a:rPr lang="en-US" sz="2400" err="1">
                <a:solidFill>
                  <a:srgbClr val="002060"/>
                </a:solidFill>
              </a:rPr>
              <a:t>đổi</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tài</a:t>
            </a:r>
            <a:r>
              <a:rPr lang="en-US" sz="2400">
                <a:solidFill>
                  <a:srgbClr val="002060"/>
                </a:solidFill>
              </a:rPr>
              <a:t> (topic). </a:t>
            </a:r>
            <a:r>
              <a:rPr lang="en-US" sz="2400" err="1">
                <a:solidFill>
                  <a:srgbClr val="002060"/>
                </a:solidFill>
              </a:rPr>
              <a:t>Có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nghĩ</a:t>
            </a:r>
            <a:r>
              <a:rPr lang="en-US" sz="2400">
                <a:solidFill>
                  <a:srgbClr val="002060"/>
                </a:solidFill>
              </a:rPr>
              <a:t> </a:t>
            </a:r>
            <a:r>
              <a:rPr lang="en-US" sz="2400" err="1">
                <a:solidFill>
                  <a:srgbClr val="002060"/>
                </a:solidFill>
              </a:rPr>
              <a:t>đến</a:t>
            </a:r>
            <a:r>
              <a:rPr lang="en-US" sz="2400">
                <a:solidFill>
                  <a:srgbClr val="002060"/>
                </a:solidFill>
              </a:rPr>
              <a:t> </a:t>
            </a:r>
            <a:r>
              <a:rPr lang="en-US" sz="2400" err="1">
                <a:solidFill>
                  <a:srgbClr val="002060"/>
                </a:solidFill>
              </a:rPr>
              <a:t>kết</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trước</a:t>
            </a:r>
            <a:r>
              <a:rPr lang="en-US" sz="2400">
                <a:solidFill>
                  <a:srgbClr val="002060"/>
                </a:solidFill>
              </a:rPr>
              <a:t> </a:t>
            </a:r>
            <a:r>
              <a:rPr lang="en-US" sz="2400" err="1">
                <a:solidFill>
                  <a:srgbClr val="002060"/>
                </a:solidFill>
              </a:rPr>
              <a:t>khi</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mở</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thân</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thảo</a:t>
            </a:r>
            <a:r>
              <a:rPr lang="en-US" sz="2400">
                <a:solidFill>
                  <a:srgbClr val="002060"/>
                </a:solidFill>
              </a:rPr>
              <a:t> </a:t>
            </a:r>
            <a:r>
              <a:rPr lang="en-US" sz="2400" err="1">
                <a:solidFill>
                  <a:srgbClr val="002060"/>
                </a:solidFill>
              </a:rPr>
              <a:t>đầu</a:t>
            </a:r>
            <a:r>
              <a:rPr lang="en-US" sz="2400">
                <a:solidFill>
                  <a:srgbClr val="002060"/>
                </a:solidFill>
              </a:rPr>
              <a:t> </a:t>
            </a:r>
            <a:r>
              <a:rPr lang="en-US" sz="2400" err="1">
                <a:solidFill>
                  <a:srgbClr val="002060"/>
                </a:solidFill>
              </a:rPr>
              <a:t>chỉ</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dự</a:t>
            </a:r>
            <a:r>
              <a:rPr lang="en-US" sz="2400">
                <a:solidFill>
                  <a:srgbClr val="002060"/>
                </a:solidFill>
              </a:rPr>
              <a:t> </a:t>
            </a:r>
            <a:r>
              <a:rPr lang="en-US" sz="2400" err="1">
                <a:solidFill>
                  <a:srgbClr val="002060"/>
                </a:solidFill>
              </a:rPr>
              <a:t>kiến</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thay</a:t>
            </a:r>
            <a:r>
              <a:rPr lang="en-US" sz="2400">
                <a:solidFill>
                  <a:srgbClr val="002060"/>
                </a:solidFill>
              </a:rPr>
              <a:t> </a:t>
            </a:r>
            <a:r>
              <a:rPr lang="en-US" sz="2400" err="1">
                <a:solidFill>
                  <a:srgbClr val="002060"/>
                </a:solidFill>
              </a:rPr>
              <a:t>đổi</a:t>
            </a:r>
            <a:r>
              <a:rPr lang="en-US" sz="2400">
                <a:solidFill>
                  <a:srgbClr val="002060"/>
                </a:solidFill>
              </a:rPr>
              <a:t> </a:t>
            </a:r>
            <a:r>
              <a:rPr lang="en-US" sz="2400" err="1">
                <a:solidFill>
                  <a:srgbClr val="002060"/>
                </a:solidFill>
              </a:rPr>
              <a:t>nhiều</a:t>
            </a:r>
            <a:r>
              <a:rPr lang="en-US" sz="2400">
                <a:solidFill>
                  <a:srgbClr val="002060"/>
                </a:solidFill>
              </a:rPr>
              <a:t> </a:t>
            </a:r>
            <a:r>
              <a:rPr lang="en-US" sz="2400" err="1">
                <a:solidFill>
                  <a:srgbClr val="002060"/>
                </a:solidFill>
              </a:rPr>
              <a:t>thứ</a:t>
            </a:r>
            <a:r>
              <a:rPr lang="en-US" sz="2400">
                <a:solidFill>
                  <a:srgbClr val="002060"/>
                </a:solidFill>
              </a:rPr>
              <a:t> </a:t>
            </a:r>
            <a:r>
              <a:rPr lang="en-US" sz="2400" err="1">
                <a:solidFill>
                  <a:srgbClr val="002060"/>
                </a:solidFill>
              </a:rPr>
              <a:t>bất</a:t>
            </a:r>
            <a:r>
              <a:rPr lang="en-US" sz="2400">
                <a:solidFill>
                  <a:srgbClr val="002060"/>
                </a:solidFill>
              </a:rPr>
              <a:t> </a:t>
            </a:r>
            <a:r>
              <a:rPr lang="en-US" sz="2400" err="1">
                <a:solidFill>
                  <a:srgbClr val="002060"/>
                </a:solidFill>
              </a:rPr>
              <a:t>kì</a:t>
            </a:r>
            <a:r>
              <a:rPr lang="en-US" sz="2400">
                <a:solidFill>
                  <a:srgbClr val="002060"/>
                </a:solidFill>
              </a:rPr>
              <a:t> </a:t>
            </a:r>
            <a:r>
              <a:rPr lang="en-US" sz="2400" err="1">
                <a:solidFill>
                  <a:srgbClr val="002060"/>
                </a:solidFill>
              </a:rPr>
              <a:t>lúc</a:t>
            </a:r>
            <a:r>
              <a:rPr lang="en-US" sz="2400">
                <a:solidFill>
                  <a:srgbClr val="002060"/>
                </a:solidFill>
              </a:rPr>
              <a:t> </a:t>
            </a:r>
            <a:r>
              <a:rPr lang="en-US" sz="2400" err="1">
                <a:solidFill>
                  <a:srgbClr val="002060"/>
                </a:solidFill>
              </a:rPr>
              <a:t>nào</a:t>
            </a:r>
            <a:r>
              <a:rPr lang="en-US" sz="2400">
                <a:solidFill>
                  <a:srgbClr val="002060"/>
                </a:solidFill>
              </a:rPr>
              <a:t>;…</a:t>
            </a:r>
          </a:p>
          <a:p>
            <a:pPr algn="just">
              <a:lnSpc>
                <a:spcPct val="125000"/>
              </a:lnSpc>
            </a:pP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khám</a:t>
            </a:r>
            <a:r>
              <a:rPr lang="en-US" sz="2400">
                <a:solidFill>
                  <a:srgbClr val="002060"/>
                </a:solidFill>
              </a:rPr>
              <a:t> </a:t>
            </a:r>
            <a:r>
              <a:rPr lang="en-US" sz="2400" err="1">
                <a:solidFill>
                  <a:srgbClr val="002060"/>
                </a:solidFill>
              </a:rPr>
              <a:t>phá</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gì</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biết</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không</a:t>
            </a:r>
            <a:r>
              <a:rPr lang="en-US" sz="2400">
                <a:solidFill>
                  <a:srgbClr val="002060"/>
                </a:solidFill>
              </a:rPr>
              <a:t> </a:t>
            </a:r>
            <a:r>
              <a:rPr lang="en-US" sz="2400" err="1">
                <a:solidFill>
                  <a:srgbClr val="002060"/>
                </a:solidFill>
              </a:rPr>
              <a:t>biết</a:t>
            </a:r>
            <a:r>
              <a:rPr lang="en-US" sz="2400">
                <a:solidFill>
                  <a:srgbClr val="002060"/>
                </a:solidFill>
              </a:rPr>
              <a:t> </a:t>
            </a:r>
            <a:r>
              <a:rPr lang="en-US" sz="2400" err="1">
                <a:solidFill>
                  <a:srgbClr val="002060"/>
                </a:solidFill>
              </a:rPr>
              <a:t>sẽ</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gì</a:t>
            </a:r>
            <a:r>
              <a:rPr lang="en-US" sz="2400">
                <a:solidFill>
                  <a:srgbClr val="002060"/>
                </a:solidFill>
              </a:rPr>
              <a:t> </a:t>
            </a:r>
            <a:r>
              <a:rPr lang="en-US" sz="2400" err="1">
                <a:solidFill>
                  <a:srgbClr val="002060"/>
                </a:solidFill>
              </a:rPr>
              <a:t>cho</a:t>
            </a:r>
            <a:r>
              <a:rPr lang="en-US" sz="2400">
                <a:solidFill>
                  <a:srgbClr val="002060"/>
                </a:solidFill>
              </a:rPr>
              <a:t> </a:t>
            </a:r>
            <a:r>
              <a:rPr lang="en-US" sz="2400" err="1">
                <a:solidFill>
                  <a:srgbClr val="002060"/>
                </a:solidFill>
              </a:rPr>
              <a:t>đến</a:t>
            </a:r>
            <a:r>
              <a:rPr lang="en-US" sz="2400">
                <a:solidFill>
                  <a:srgbClr val="002060"/>
                </a:solidFill>
              </a:rPr>
              <a:t> </a:t>
            </a:r>
            <a:r>
              <a:rPr lang="en-US" sz="2400" err="1">
                <a:solidFill>
                  <a:srgbClr val="002060"/>
                </a:solidFill>
              </a:rPr>
              <a:t>khi</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chính</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biết</a:t>
            </a:r>
            <a:r>
              <a:rPr lang="en-US" sz="2400">
                <a:solidFill>
                  <a:srgbClr val="002060"/>
                </a:solidFill>
              </a:rPr>
              <a:t>.</a:t>
            </a:r>
            <a:endParaRPr lang="en-US" sz="3733">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105</a:t>
            </a:fld>
            <a:endParaRPr lang="en-US"/>
          </a:p>
        </p:txBody>
      </p:sp>
    </p:spTree>
    <p:extLst>
      <p:ext uri="{BB962C8B-B14F-4D97-AF65-F5344CB8AC3E}">
        <p14:creationId xmlns:p14="http://schemas.microsoft.com/office/powerpoint/2010/main" val="12370118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127"/>
            <a:ext cx="12198284" cy="6858000"/>
          </a:xfrm>
          <a:prstGeom prst="rect">
            <a:avLst/>
          </a:prstGeom>
        </p:spPr>
      </p:pic>
      <p:sp>
        <p:nvSpPr>
          <p:cNvPr id="3" name="Rectangle 2"/>
          <p:cNvSpPr/>
          <p:nvPr/>
        </p:nvSpPr>
        <p:spPr>
          <a:xfrm>
            <a:off x="812800" y="1193800"/>
            <a:ext cx="10417141" cy="3860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70" algn="ctr">
              <a:lnSpc>
                <a:spcPct val="150000"/>
              </a:lnSpc>
              <a:spcBef>
                <a:spcPts val="800"/>
              </a:spcBef>
              <a:spcAft>
                <a:spcPts val="800"/>
              </a:spcAft>
            </a:pPr>
            <a:r>
              <a:rPr lang="en-US" sz="3733"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a:t>
            </a:r>
            <a:r>
              <a:rPr lang="vi-VN" sz="3733" b="1" dirty="0">
                <a:solidFill>
                  <a:schemeClr val="bg1"/>
                </a:solidFill>
                <a:latin typeface="Arial" panose="020B0604020202020204" pitchFamily="34" charset="0"/>
                <a:ea typeface="Calibri" panose="020F0502020204030204" pitchFamily="34" charset="0"/>
                <a:cs typeface="Arial" panose="020B0604020202020204" pitchFamily="34" charset="0"/>
              </a:rPr>
              <a:t>TỔ CHỨC </a:t>
            </a:r>
          </a:p>
          <a:p>
            <a:pPr marL="609570" algn="ctr">
              <a:lnSpc>
                <a:spcPct val="150000"/>
              </a:lnSpc>
              <a:spcBef>
                <a:spcPts val="800"/>
              </a:spcBef>
              <a:spcAft>
                <a:spcPts val="800"/>
              </a:spcAft>
            </a:pPr>
            <a:r>
              <a:rPr lang="en-US" sz="3733" b="1" dirty="0">
                <a:solidFill>
                  <a:schemeClr val="bg1"/>
                </a:solidFill>
                <a:latin typeface="Arial" panose="020B0604020202020204" pitchFamily="34" charset="0"/>
                <a:ea typeface="Calibri" panose="020F0502020204030204" pitchFamily="34" charset="0"/>
                <a:cs typeface="Arial" panose="020B0604020202020204" pitchFamily="34" charset="0"/>
              </a:rPr>
              <a:t>DẠY HỌC </a:t>
            </a:r>
            <a:r>
              <a:rPr lang="vi-VN" sz="3733" b="1" dirty="0">
                <a:solidFill>
                  <a:schemeClr val="bg1"/>
                </a:solidFill>
                <a:latin typeface="Arial" panose="020B0604020202020204" pitchFamily="34" charset="0"/>
                <a:ea typeface="Calibri" panose="020F0502020204030204" pitchFamily="34" charset="0"/>
                <a:cs typeface="Arial" panose="020B0604020202020204" pitchFamily="34" charset="0"/>
              </a:rPr>
              <a:t>NÓI VÀ NGHE</a:t>
            </a:r>
            <a:endParaRPr lang="en-US" sz="3733"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106</a:t>
            </a:fld>
            <a:endParaRPr lang="en-US" dirty="0"/>
          </a:p>
        </p:txBody>
      </p:sp>
    </p:spTree>
    <p:extLst>
      <p:ext uri="{BB962C8B-B14F-4D97-AF65-F5344CB8AC3E}">
        <p14:creationId xmlns:p14="http://schemas.microsoft.com/office/powerpoint/2010/main" val="20611973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5" name="Google Shape;91;p20"/>
          <p:cNvSpPr/>
          <p:nvPr/>
        </p:nvSpPr>
        <p:spPr>
          <a:xfrm>
            <a:off x="774360" y="1172358"/>
            <a:ext cx="10365588" cy="1361871"/>
          </a:xfrm>
          <a:prstGeom prst="rect">
            <a:avLst/>
          </a:prstGeom>
          <a:noFill/>
          <a:ln>
            <a:noFill/>
          </a:ln>
        </p:spPr>
        <p:txBody>
          <a:bodyPr spcFirstLastPara="1" wrap="square" lIns="91425" tIns="45700" rIns="91425" bIns="45700" anchor="t" anchorCtr="0">
            <a:spAutoFit/>
          </a:bodyPr>
          <a:lstStyle/>
          <a:p>
            <a:pPr marL="457189" indent="-355591" algn="just">
              <a:lnSpc>
                <a:spcPct val="125000"/>
              </a:lnSpc>
              <a:buSzPts val="2000"/>
              <a:buFont typeface="Wingdings" panose="05000000000000000000" pitchFamily="2" charset="2"/>
              <a:buChar char="q"/>
            </a:pPr>
            <a:r>
              <a:rPr lang="en-US" sz="2200" b="1" err="1">
                <a:solidFill>
                  <a:srgbClr val="002060"/>
                </a:solidFill>
              </a:rPr>
              <a:t>Đặc</a:t>
            </a:r>
            <a:r>
              <a:rPr lang="en-US" sz="2200" b="1">
                <a:solidFill>
                  <a:srgbClr val="002060"/>
                </a:solidFill>
              </a:rPr>
              <a:t> </a:t>
            </a:r>
            <a:r>
              <a:rPr lang="en-US" sz="2200" b="1" err="1">
                <a:solidFill>
                  <a:srgbClr val="002060"/>
                </a:solidFill>
              </a:rPr>
              <a:t>trưng</a:t>
            </a:r>
            <a:r>
              <a:rPr lang="en-US" sz="2200" b="1">
                <a:solidFill>
                  <a:srgbClr val="002060"/>
                </a:solidFill>
              </a:rPr>
              <a:t> </a:t>
            </a:r>
            <a:r>
              <a:rPr lang="en-US" sz="2200" b="1" err="1">
                <a:solidFill>
                  <a:srgbClr val="002060"/>
                </a:solidFill>
              </a:rPr>
              <a:t>của</a:t>
            </a:r>
            <a:r>
              <a:rPr lang="en-US" sz="2200" b="1">
                <a:solidFill>
                  <a:srgbClr val="002060"/>
                </a:solidFill>
              </a:rPr>
              <a:t> </a:t>
            </a:r>
            <a:r>
              <a:rPr lang="en-US" sz="2200" b="1" err="1">
                <a:solidFill>
                  <a:srgbClr val="002060"/>
                </a:solidFill>
              </a:rPr>
              <a:t>dạy</a:t>
            </a:r>
            <a:r>
              <a:rPr lang="en-US" sz="2200" b="1">
                <a:solidFill>
                  <a:srgbClr val="002060"/>
                </a:solidFill>
              </a:rPr>
              <a:t> </a:t>
            </a:r>
            <a:r>
              <a:rPr lang="en-US" sz="2200" b="1" err="1">
                <a:solidFill>
                  <a:srgbClr val="002060"/>
                </a:solidFill>
              </a:rPr>
              <a:t>học</a:t>
            </a:r>
            <a:r>
              <a:rPr lang="en-US" sz="2200" b="1">
                <a:solidFill>
                  <a:srgbClr val="002060"/>
                </a:solidFill>
              </a:rPr>
              <a:t> </a:t>
            </a:r>
            <a:r>
              <a:rPr lang="en-US" sz="2200" b="1" err="1">
                <a:solidFill>
                  <a:srgbClr val="002060"/>
                </a:solidFill>
              </a:rPr>
              <a:t>nói</a:t>
            </a:r>
            <a:r>
              <a:rPr lang="en-US" sz="2200" b="1">
                <a:solidFill>
                  <a:srgbClr val="002060"/>
                </a:solidFill>
              </a:rPr>
              <a:t> </a:t>
            </a:r>
            <a:r>
              <a:rPr lang="en-US" sz="2200" b="1" err="1">
                <a:solidFill>
                  <a:srgbClr val="002060"/>
                </a:solidFill>
              </a:rPr>
              <a:t>và</a:t>
            </a:r>
            <a:r>
              <a:rPr lang="en-US" sz="2200" b="1">
                <a:solidFill>
                  <a:srgbClr val="002060"/>
                </a:solidFill>
              </a:rPr>
              <a:t> </a:t>
            </a:r>
            <a:r>
              <a:rPr lang="en-US" sz="2200" b="1" err="1">
                <a:solidFill>
                  <a:srgbClr val="002060"/>
                </a:solidFill>
              </a:rPr>
              <a:t>nghe</a:t>
            </a:r>
            <a:r>
              <a:rPr lang="en-US" sz="2200" b="1">
                <a:solidFill>
                  <a:srgbClr val="002060"/>
                </a:solidFill>
              </a:rPr>
              <a:t> </a:t>
            </a:r>
            <a:r>
              <a:rPr lang="en-US" sz="2200" b="1" err="1">
                <a:solidFill>
                  <a:srgbClr val="002060"/>
                </a:solidFill>
              </a:rPr>
              <a:t>trong</a:t>
            </a:r>
            <a:r>
              <a:rPr lang="en-US" sz="2200" b="1">
                <a:solidFill>
                  <a:srgbClr val="002060"/>
                </a:solidFill>
              </a:rPr>
              <a:t> SGK </a:t>
            </a:r>
            <a:r>
              <a:rPr lang="en-US" sz="2200" b="1" i="1">
                <a:solidFill>
                  <a:srgbClr val="002060"/>
                </a:solidFill>
              </a:rPr>
              <a:t>Ngữ </a:t>
            </a:r>
            <a:r>
              <a:rPr lang="en-US" sz="2200" b="1" i="1" err="1">
                <a:solidFill>
                  <a:srgbClr val="002060"/>
                </a:solidFill>
              </a:rPr>
              <a:t>văn</a:t>
            </a:r>
            <a:r>
              <a:rPr lang="en-US" sz="2200" b="1" i="1">
                <a:solidFill>
                  <a:srgbClr val="002060"/>
                </a:solidFill>
              </a:rPr>
              <a:t> </a:t>
            </a:r>
            <a:r>
              <a:rPr lang="vi-VN" sz="2200" b="1" i="1">
                <a:solidFill>
                  <a:srgbClr val="002060"/>
                </a:solidFill>
              </a:rPr>
              <a:t>1</a:t>
            </a:r>
            <a:r>
              <a:rPr lang="en-US" sz="2200" b="1" i="1">
                <a:solidFill>
                  <a:srgbClr val="002060"/>
                </a:solidFill>
              </a:rPr>
              <a:t>1</a:t>
            </a:r>
            <a:r>
              <a:rPr lang="en-US" sz="2200" b="1">
                <a:solidFill>
                  <a:srgbClr val="002060"/>
                </a:solidFill>
              </a:rPr>
              <a:t>: </a:t>
            </a:r>
            <a:r>
              <a:rPr lang="en-US" sz="2200" err="1">
                <a:solidFill>
                  <a:srgbClr val="002060"/>
                </a:solidFill>
              </a:rPr>
              <a:t>Phát</a:t>
            </a:r>
            <a:r>
              <a:rPr lang="en-US" sz="2200">
                <a:solidFill>
                  <a:srgbClr val="002060"/>
                </a:solidFill>
              </a:rPr>
              <a:t> </a:t>
            </a:r>
            <a:r>
              <a:rPr lang="en-US" sz="2200" err="1">
                <a:solidFill>
                  <a:srgbClr val="002060"/>
                </a:solidFill>
              </a:rPr>
              <a:t>triển</a:t>
            </a:r>
            <a:r>
              <a:rPr lang="en-US" sz="2200">
                <a:solidFill>
                  <a:srgbClr val="002060"/>
                </a:solidFill>
              </a:rPr>
              <a:t> </a:t>
            </a:r>
            <a:r>
              <a:rPr lang="en-US" sz="2200" err="1">
                <a:solidFill>
                  <a:srgbClr val="002060"/>
                </a:solidFill>
              </a:rPr>
              <a:t>kĩ</a:t>
            </a:r>
            <a:r>
              <a:rPr lang="en-US" sz="2200">
                <a:solidFill>
                  <a:srgbClr val="002060"/>
                </a:solidFill>
              </a:rPr>
              <a:t> </a:t>
            </a:r>
            <a:r>
              <a:rPr lang="en-US" sz="2200" err="1">
                <a:solidFill>
                  <a:srgbClr val="002060"/>
                </a:solidFill>
              </a:rPr>
              <a:t>năng</a:t>
            </a:r>
            <a:r>
              <a:rPr lang="en-US" sz="2200">
                <a:solidFill>
                  <a:srgbClr val="002060"/>
                </a:solidFill>
              </a:rPr>
              <a:t> </a:t>
            </a:r>
            <a:r>
              <a:rPr lang="en-US" sz="2200" err="1">
                <a:solidFill>
                  <a:srgbClr val="002060"/>
                </a:solidFill>
              </a:rPr>
              <a:t>nói</a:t>
            </a:r>
            <a:r>
              <a:rPr lang="en-US" sz="2200">
                <a:solidFill>
                  <a:srgbClr val="002060"/>
                </a:solidFill>
              </a:rPr>
              <a:t>, </a:t>
            </a:r>
            <a:r>
              <a:rPr lang="en-US" sz="2200" err="1">
                <a:solidFill>
                  <a:srgbClr val="002060"/>
                </a:solidFill>
              </a:rPr>
              <a:t>nghe</a:t>
            </a:r>
            <a:r>
              <a:rPr lang="en-US" sz="2200">
                <a:solidFill>
                  <a:srgbClr val="002060"/>
                </a:solidFill>
              </a:rPr>
              <a:t> </a:t>
            </a:r>
            <a:r>
              <a:rPr lang="en-US" sz="2200" err="1">
                <a:solidFill>
                  <a:srgbClr val="002060"/>
                </a:solidFill>
              </a:rPr>
              <a:t>và</a:t>
            </a:r>
            <a:r>
              <a:rPr lang="en-US" sz="2200">
                <a:solidFill>
                  <a:srgbClr val="002060"/>
                </a:solidFill>
              </a:rPr>
              <a:t> </a:t>
            </a:r>
            <a:r>
              <a:rPr lang="en-US" sz="2200" err="1">
                <a:solidFill>
                  <a:srgbClr val="002060"/>
                </a:solidFill>
              </a:rPr>
              <a:t>kĩ</a:t>
            </a:r>
            <a:r>
              <a:rPr lang="en-US" sz="2200">
                <a:solidFill>
                  <a:srgbClr val="002060"/>
                </a:solidFill>
              </a:rPr>
              <a:t> </a:t>
            </a:r>
            <a:r>
              <a:rPr lang="en-US" sz="2200" err="1">
                <a:solidFill>
                  <a:srgbClr val="002060"/>
                </a:solidFill>
              </a:rPr>
              <a:t>năng</a:t>
            </a:r>
            <a:r>
              <a:rPr lang="en-US" sz="2200">
                <a:solidFill>
                  <a:srgbClr val="002060"/>
                </a:solidFill>
              </a:rPr>
              <a:t> </a:t>
            </a:r>
            <a:r>
              <a:rPr lang="en-US" sz="2200" err="1">
                <a:solidFill>
                  <a:srgbClr val="002060"/>
                </a:solidFill>
              </a:rPr>
              <a:t>tương</a:t>
            </a:r>
            <a:r>
              <a:rPr lang="en-US" sz="2200">
                <a:solidFill>
                  <a:srgbClr val="002060"/>
                </a:solidFill>
              </a:rPr>
              <a:t> </a:t>
            </a:r>
            <a:r>
              <a:rPr lang="en-US" sz="2200" err="1">
                <a:solidFill>
                  <a:srgbClr val="002060"/>
                </a:solidFill>
              </a:rPr>
              <a:t>tác</a:t>
            </a:r>
            <a:r>
              <a:rPr lang="en-US" sz="2200">
                <a:solidFill>
                  <a:srgbClr val="002060"/>
                </a:solidFill>
              </a:rPr>
              <a:t> </a:t>
            </a:r>
            <a:r>
              <a:rPr lang="en-US" sz="2200" err="1">
                <a:solidFill>
                  <a:srgbClr val="002060"/>
                </a:solidFill>
              </a:rPr>
              <a:t>trên</a:t>
            </a:r>
            <a:r>
              <a:rPr lang="en-US" sz="2200">
                <a:solidFill>
                  <a:srgbClr val="002060"/>
                </a:solidFill>
              </a:rPr>
              <a:t> </a:t>
            </a:r>
            <a:r>
              <a:rPr lang="en-US" sz="2200" err="1">
                <a:solidFill>
                  <a:srgbClr val="002060"/>
                </a:solidFill>
              </a:rPr>
              <a:t>cơ</a:t>
            </a:r>
            <a:r>
              <a:rPr lang="en-US" sz="2200">
                <a:solidFill>
                  <a:srgbClr val="002060"/>
                </a:solidFill>
              </a:rPr>
              <a:t> </a:t>
            </a:r>
            <a:r>
              <a:rPr lang="en-US" sz="2200" err="1">
                <a:solidFill>
                  <a:srgbClr val="002060"/>
                </a:solidFill>
              </a:rPr>
              <a:t>sở</a:t>
            </a:r>
            <a:r>
              <a:rPr lang="en-US" sz="2200">
                <a:solidFill>
                  <a:srgbClr val="002060"/>
                </a:solidFill>
              </a:rPr>
              <a:t> </a:t>
            </a:r>
            <a:r>
              <a:rPr lang="en-US" sz="2200" err="1">
                <a:solidFill>
                  <a:srgbClr val="002060"/>
                </a:solidFill>
              </a:rPr>
              <a:t>kết</a:t>
            </a:r>
            <a:r>
              <a:rPr lang="en-US" sz="2200">
                <a:solidFill>
                  <a:srgbClr val="002060"/>
                </a:solidFill>
              </a:rPr>
              <a:t> </a:t>
            </a:r>
            <a:r>
              <a:rPr lang="en-US" sz="2200" err="1">
                <a:solidFill>
                  <a:srgbClr val="002060"/>
                </a:solidFill>
              </a:rPr>
              <a:t>quả</a:t>
            </a:r>
            <a:r>
              <a:rPr lang="en-US" sz="2200">
                <a:solidFill>
                  <a:srgbClr val="002060"/>
                </a:solidFill>
              </a:rPr>
              <a:t> </a:t>
            </a:r>
            <a:r>
              <a:rPr lang="en-US" sz="2200" err="1">
                <a:solidFill>
                  <a:srgbClr val="002060"/>
                </a:solidFill>
              </a:rPr>
              <a:t>của</a:t>
            </a:r>
            <a:r>
              <a:rPr lang="en-US" sz="2200">
                <a:solidFill>
                  <a:srgbClr val="002060"/>
                </a:solidFill>
              </a:rPr>
              <a:t> </a:t>
            </a:r>
            <a:r>
              <a:rPr lang="en-US" sz="2200" err="1">
                <a:solidFill>
                  <a:srgbClr val="002060"/>
                </a:solidFill>
              </a:rPr>
              <a:t>hoạt</a:t>
            </a:r>
            <a:r>
              <a:rPr lang="en-US" sz="2200">
                <a:solidFill>
                  <a:srgbClr val="002060"/>
                </a:solidFill>
              </a:rPr>
              <a:t> </a:t>
            </a:r>
            <a:r>
              <a:rPr lang="en-US" sz="2200" err="1">
                <a:solidFill>
                  <a:srgbClr val="002060"/>
                </a:solidFill>
              </a:rPr>
              <a:t>động</a:t>
            </a:r>
            <a:r>
              <a:rPr lang="en-US" sz="2200">
                <a:solidFill>
                  <a:srgbClr val="002060"/>
                </a:solidFill>
              </a:rPr>
              <a:t> </a:t>
            </a:r>
            <a:r>
              <a:rPr lang="en-US" sz="2200" err="1">
                <a:solidFill>
                  <a:srgbClr val="002060"/>
                </a:solidFill>
              </a:rPr>
              <a:t>đọc</a:t>
            </a:r>
            <a:r>
              <a:rPr lang="en-US" sz="2200">
                <a:solidFill>
                  <a:srgbClr val="002060"/>
                </a:solidFill>
              </a:rPr>
              <a:t>, </a:t>
            </a:r>
            <a:r>
              <a:rPr lang="en-US" sz="2200" err="1">
                <a:solidFill>
                  <a:srgbClr val="002060"/>
                </a:solidFill>
              </a:rPr>
              <a:t>viết</a:t>
            </a:r>
            <a:r>
              <a:rPr lang="en-US" sz="2200">
                <a:solidFill>
                  <a:srgbClr val="002060"/>
                </a:solidFill>
              </a:rPr>
              <a:t>. </a:t>
            </a:r>
            <a:r>
              <a:rPr lang="en-US" sz="2200" err="1">
                <a:solidFill>
                  <a:srgbClr val="002060"/>
                </a:solidFill>
              </a:rPr>
              <a:t>Khác</a:t>
            </a:r>
            <a:r>
              <a:rPr lang="en-US" sz="2200">
                <a:solidFill>
                  <a:srgbClr val="002060"/>
                </a:solidFill>
              </a:rPr>
              <a:t> </a:t>
            </a:r>
            <a:r>
              <a:rPr lang="en-US" sz="2200" err="1">
                <a:solidFill>
                  <a:srgbClr val="002060"/>
                </a:solidFill>
              </a:rPr>
              <a:t>với</a:t>
            </a:r>
            <a:r>
              <a:rPr lang="en-US" sz="2200">
                <a:solidFill>
                  <a:srgbClr val="002060"/>
                </a:solidFill>
              </a:rPr>
              <a:t> </a:t>
            </a:r>
            <a:r>
              <a:rPr lang="en-US" sz="2200" i="1" err="1">
                <a:solidFill>
                  <a:srgbClr val="002060"/>
                </a:solidFill>
              </a:rPr>
              <a:t>Ngữ</a:t>
            </a:r>
            <a:r>
              <a:rPr lang="en-US" sz="2200" i="1">
                <a:solidFill>
                  <a:srgbClr val="002060"/>
                </a:solidFill>
              </a:rPr>
              <a:t> </a:t>
            </a:r>
            <a:r>
              <a:rPr lang="en-US" sz="2200" i="1" err="1">
                <a:solidFill>
                  <a:srgbClr val="002060"/>
                </a:solidFill>
              </a:rPr>
              <a:t>văn</a:t>
            </a:r>
            <a:r>
              <a:rPr lang="en-US" sz="2200" i="1">
                <a:solidFill>
                  <a:srgbClr val="002060"/>
                </a:solidFill>
              </a:rPr>
              <a:t> 10</a:t>
            </a:r>
            <a:r>
              <a:rPr lang="en-US" sz="2200">
                <a:solidFill>
                  <a:srgbClr val="002060"/>
                </a:solidFill>
              </a:rPr>
              <a:t>, ở </a:t>
            </a:r>
            <a:r>
              <a:rPr lang="en-US" sz="2200" i="1" err="1">
                <a:solidFill>
                  <a:srgbClr val="002060"/>
                </a:solidFill>
              </a:rPr>
              <a:t>Ngữ</a:t>
            </a:r>
            <a:r>
              <a:rPr lang="en-US" sz="2200" i="1">
                <a:solidFill>
                  <a:srgbClr val="002060"/>
                </a:solidFill>
              </a:rPr>
              <a:t> </a:t>
            </a:r>
            <a:r>
              <a:rPr lang="en-US" sz="2200" i="1" err="1">
                <a:solidFill>
                  <a:srgbClr val="002060"/>
                </a:solidFill>
              </a:rPr>
              <a:t>văn</a:t>
            </a:r>
            <a:r>
              <a:rPr lang="en-US" sz="2200" i="1">
                <a:solidFill>
                  <a:srgbClr val="002060"/>
                </a:solidFill>
              </a:rPr>
              <a:t> 11</a:t>
            </a:r>
            <a:r>
              <a:rPr lang="en-US" sz="2200">
                <a:solidFill>
                  <a:srgbClr val="002060"/>
                </a:solidFill>
              </a:rPr>
              <a:t> còn có </a:t>
            </a:r>
            <a:r>
              <a:rPr lang="en-US" sz="2200" err="1">
                <a:solidFill>
                  <a:srgbClr val="002060"/>
                </a:solidFill>
              </a:rPr>
              <a:t>hoạt</a:t>
            </a:r>
            <a:r>
              <a:rPr lang="en-US" sz="2200">
                <a:solidFill>
                  <a:srgbClr val="002060"/>
                </a:solidFill>
              </a:rPr>
              <a:t> </a:t>
            </a:r>
            <a:r>
              <a:rPr lang="en-US" sz="2200" err="1">
                <a:solidFill>
                  <a:srgbClr val="002060"/>
                </a:solidFill>
              </a:rPr>
              <a:t>động</a:t>
            </a:r>
            <a:r>
              <a:rPr lang="en-US" sz="2200">
                <a:solidFill>
                  <a:srgbClr val="002060"/>
                </a:solidFill>
              </a:rPr>
              <a:t> </a:t>
            </a:r>
            <a:r>
              <a:rPr lang="en-US" sz="2200" err="1">
                <a:solidFill>
                  <a:srgbClr val="002060"/>
                </a:solidFill>
              </a:rPr>
              <a:t>tranh</a:t>
            </a:r>
            <a:r>
              <a:rPr lang="en-US" sz="2200">
                <a:solidFill>
                  <a:srgbClr val="002060"/>
                </a:solidFill>
              </a:rPr>
              <a:t> </a:t>
            </a:r>
            <a:r>
              <a:rPr lang="en-US" sz="2200" err="1">
                <a:solidFill>
                  <a:srgbClr val="002060"/>
                </a:solidFill>
              </a:rPr>
              <a:t>biện</a:t>
            </a:r>
            <a:r>
              <a:rPr lang="en-US" sz="2200">
                <a:solidFill>
                  <a:srgbClr val="002060"/>
                </a:solidFill>
              </a:rPr>
              <a:t>.</a:t>
            </a:r>
            <a:endParaRPr sz="2200">
              <a:solidFill>
                <a:srgbClr val="002060"/>
              </a:solidFill>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107</a:t>
            </a:fld>
            <a:endParaRPr lang="en-US"/>
          </a:p>
        </p:txBody>
      </p:sp>
      <p:pic>
        <p:nvPicPr>
          <p:cNvPr id="6" name="Picture 5">
            <a:extLst>
              <a:ext uri="{FF2B5EF4-FFF2-40B4-BE49-F238E27FC236}">
                <a16:creationId xmlns:a16="http://schemas.microsoft.com/office/drawing/2014/main" id="{A1C24863-587E-8C42-BDC4-E430F0A8B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074" y="2764947"/>
            <a:ext cx="3117258" cy="4034098"/>
          </a:xfrm>
          <a:prstGeom prst="rect">
            <a:avLst/>
          </a:prstGeom>
        </p:spPr>
      </p:pic>
      <p:pic>
        <p:nvPicPr>
          <p:cNvPr id="8" name="Picture 7">
            <a:extLst>
              <a:ext uri="{FF2B5EF4-FFF2-40B4-BE49-F238E27FC236}">
                <a16:creationId xmlns:a16="http://schemas.microsoft.com/office/drawing/2014/main" id="{CDC088F8-3BA8-658E-20D0-2C9DFC9144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9226" y="2584921"/>
            <a:ext cx="3268802" cy="4230214"/>
          </a:xfrm>
          <a:prstGeom prst="rect">
            <a:avLst/>
          </a:prstGeom>
        </p:spPr>
      </p:pic>
      <p:pic>
        <p:nvPicPr>
          <p:cNvPr id="11" name="Picture 10">
            <a:extLst>
              <a:ext uri="{FF2B5EF4-FFF2-40B4-BE49-F238E27FC236}">
                <a16:creationId xmlns:a16="http://schemas.microsoft.com/office/drawing/2014/main" id="{0365927F-1E6C-E416-9133-D1C028FB37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6721" y="2732834"/>
            <a:ext cx="3141706" cy="4065737"/>
          </a:xfrm>
          <a:prstGeom prst="rect">
            <a:avLst/>
          </a:prstGeom>
        </p:spPr>
      </p:pic>
    </p:spTree>
    <p:extLst>
      <p:ext uri="{BB962C8B-B14F-4D97-AF65-F5344CB8AC3E}">
        <p14:creationId xmlns:p14="http://schemas.microsoft.com/office/powerpoint/2010/main" val="1378968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178651" y="1469146"/>
            <a:ext cx="9634653" cy="4402103"/>
          </a:xfrm>
          <a:prstGeom prst="rect">
            <a:avLst/>
          </a:prstGeom>
        </p:spPr>
        <p:txBody>
          <a:bodyPr wrap="square">
            <a:spAutoFit/>
          </a:bodyPr>
          <a:lstStyle/>
          <a:p>
            <a:pPr algn="just">
              <a:lnSpc>
                <a:spcPct val="150000"/>
              </a:lnSpc>
            </a:pPr>
            <a:r>
              <a:rPr lang="vi-VN" sz="2667" b="1"/>
              <a:t>      </a:t>
            </a:r>
            <a:r>
              <a:rPr lang="en-US" sz="2667" b="1">
                <a:solidFill>
                  <a:srgbClr val="002060"/>
                </a:solidFill>
                <a:latin typeface="Arial" panose="020B0604020202020204" pitchFamily="34" charset="0"/>
                <a:cs typeface="Arial" panose="020B0604020202020204" pitchFamily="34" charset="0"/>
              </a:rPr>
              <a:t>1.</a:t>
            </a:r>
            <a:r>
              <a:rPr lang="en-US" sz="2667">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Dạy</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học</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nói</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và</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nghe</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theo</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nguyên</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tắc</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giao</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tiếp</a:t>
            </a:r>
            <a:endParaRPr lang="en-US" sz="2667">
              <a:solidFill>
                <a:srgbClr val="002060"/>
              </a:solidFill>
              <a:latin typeface="Arial" panose="020B0604020202020204" pitchFamily="34" charset="0"/>
              <a:cs typeface="Arial" panose="020B0604020202020204" pitchFamily="34" charset="0"/>
            </a:endParaRPr>
          </a:p>
          <a:p>
            <a:pPr algn="just">
              <a:lnSpc>
                <a:spcPct val="150000"/>
              </a:lnSpc>
            </a:pPr>
            <a:r>
              <a:rPr lang="vi-VN" sz="2667">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GV </a:t>
            </a:r>
            <a:r>
              <a:rPr lang="en-US" sz="2667" err="1">
                <a:solidFill>
                  <a:srgbClr val="002060"/>
                </a:solidFill>
                <a:latin typeface="Arial" panose="020B0604020202020204" pitchFamily="34" charset="0"/>
                <a:cs typeface="Arial" panose="020B0604020202020204" pitchFamily="34" charset="0"/>
              </a:rPr>
              <a:t>cần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chú</a:t>
            </a:r>
            <a:r>
              <a:rPr lang="en-US" sz="2667">
                <a:solidFill>
                  <a:srgbClr val="002060"/>
                </a:solidFill>
                <a:latin typeface="Arial" panose="020B0604020202020204" pitchFamily="34" charset="0"/>
                <a:cs typeface="Arial" panose="020B0604020202020204" pitchFamily="34" charset="0"/>
              </a:rPr>
              <a:t> ý </a:t>
            </a:r>
            <a:r>
              <a:rPr lang="en-US" sz="2667" err="1">
                <a:solidFill>
                  <a:srgbClr val="002060"/>
                </a:solidFill>
                <a:latin typeface="Arial" panose="020B0604020202020204" pitchFamily="34" charset="0"/>
                <a:cs typeface="Arial" panose="020B0604020202020204" pitchFamily="34" charset="0"/>
              </a:rPr>
              <a:t>những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nhân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tố</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sau</a:t>
            </a:r>
            <a:r>
              <a:rPr lang="en-US" sz="2667">
                <a:solidFill>
                  <a:srgbClr val="002060"/>
                </a:solidFill>
                <a:latin typeface="Arial" panose="020B0604020202020204" pitchFamily="34" charset="0"/>
                <a:cs typeface="Arial" panose="020B0604020202020204" pitchFamily="34" charset="0"/>
              </a:rPr>
              <a:t>: </a:t>
            </a:r>
            <a:endParaRPr lang="vi-VN" sz="2667">
              <a:solidFill>
                <a:srgbClr val="002060"/>
              </a:solidFill>
              <a:latin typeface="Arial" panose="020B0604020202020204" pitchFamily="34" charset="0"/>
              <a:cs typeface="Arial" panose="020B0604020202020204" pitchFamily="34" charset="0"/>
            </a:endParaRPr>
          </a:p>
          <a:p>
            <a:pPr algn="just">
              <a:lnSpc>
                <a:spcPct val="150000"/>
              </a:lnSpc>
            </a:pPr>
            <a:r>
              <a:rPr lang="vi-VN" sz="2667">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 </a:t>
            </a:r>
            <a:r>
              <a:rPr lang="vi-VN" sz="2667" b="1">
                <a:solidFill>
                  <a:srgbClr val="002060"/>
                </a:solidFill>
                <a:latin typeface="Arial" panose="020B0604020202020204" pitchFamily="34" charset="0"/>
                <a:cs typeface="Arial" panose="020B0604020202020204" pitchFamily="34" charset="0"/>
              </a:rPr>
              <a:t>Đề tài </a:t>
            </a:r>
            <a:r>
              <a:rPr lang="en-US" sz="2667" b="1" err="1">
                <a:solidFill>
                  <a:srgbClr val="002060"/>
                </a:solidFill>
                <a:latin typeface="Arial" panose="020B0604020202020204" pitchFamily="34" charset="0"/>
                <a:cs typeface="Arial" panose="020B0604020202020204" pitchFamily="34" charset="0"/>
              </a:rPr>
              <a:t>giao</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tiếp</a:t>
            </a:r>
            <a:r>
              <a:rPr lang="en-US" sz="2667" b="1">
                <a:solidFill>
                  <a:srgbClr val="002060"/>
                </a:solidFill>
                <a:latin typeface="Arial" panose="020B0604020202020204" pitchFamily="34" charset="0"/>
                <a:cs typeface="Arial" panose="020B0604020202020204" pitchFamily="34" charset="0"/>
              </a:rPr>
              <a:t>:</a:t>
            </a:r>
            <a:r>
              <a:rPr lang="en-US" sz="2667">
                <a:solidFill>
                  <a:srgbClr val="002060"/>
                </a:solidFill>
                <a:latin typeface="Arial" panose="020B0604020202020204" pitchFamily="34" charset="0"/>
                <a:cs typeface="Arial" panose="020B0604020202020204" pitchFamily="34" charset="0"/>
              </a:rPr>
              <a:t> HS </a:t>
            </a:r>
            <a:r>
              <a:rPr lang="en-US" sz="2667" err="1">
                <a:solidFill>
                  <a:srgbClr val="002060"/>
                </a:solidFill>
                <a:latin typeface="Arial" panose="020B0604020202020204" pitchFamily="34" charset="0"/>
                <a:cs typeface="Arial" panose="020B0604020202020204" pitchFamily="34" charset="0"/>
              </a:rPr>
              <a:t>cần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xác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định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được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những</a:t>
            </a:r>
            <a:r>
              <a:rPr lang="vi-VN"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nội</a:t>
            </a:r>
            <a:r>
              <a:rPr lang="en-US" sz="2667">
                <a:solidFill>
                  <a:srgbClr val="002060"/>
                </a:solidFill>
                <a:latin typeface="Arial" panose="020B0604020202020204" pitchFamily="34" charset="0"/>
                <a:cs typeface="Arial" panose="020B0604020202020204" pitchFamily="34" charset="0"/>
              </a:rPr>
              <a:t> dung </a:t>
            </a:r>
            <a:r>
              <a:rPr lang="en-US" sz="2667" err="1">
                <a:solidFill>
                  <a:srgbClr val="002060"/>
                </a:solidFill>
                <a:latin typeface="Arial" panose="020B0604020202020204" pitchFamily="34" charset="0"/>
                <a:cs typeface="Arial" panose="020B0604020202020204" pitchFamily="34" charset="0"/>
              </a:rPr>
              <a:t>cụ</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xuất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phát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từ</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chính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những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trải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nghiệm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vốn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sống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của</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các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em</a:t>
            </a:r>
            <a:r>
              <a:rPr lang="en-US" sz="2667">
                <a:solidFill>
                  <a:srgbClr val="002060"/>
                </a:solidFill>
                <a:latin typeface="Arial" panose="020B0604020202020204" pitchFamily="34" charset="0"/>
                <a:cs typeface="Arial" panose="020B0604020202020204" pitchFamily="34" charset="0"/>
              </a:rPr>
              <a:t>. GV </a:t>
            </a:r>
            <a:r>
              <a:rPr lang="en-US" sz="2667" err="1">
                <a:solidFill>
                  <a:srgbClr val="002060"/>
                </a:solidFill>
                <a:latin typeface="Arial" panose="020B0604020202020204" pitchFamily="34" charset="0"/>
                <a:cs typeface="Arial" panose="020B0604020202020204" pitchFamily="34" charset="0"/>
              </a:rPr>
              <a:t>cần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định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hướng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đề</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tài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nội</a:t>
            </a:r>
            <a:r>
              <a:rPr lang="en-US" sz="2667">
                <a:solidFill>
                  <a:srgbClr val="002060"/>
                </a:solidFill>
                <a:latin typeface="Arial" panose="020B0604020202020204" pitchFamily="34" charset="0"/>
                <a:cs typeface="Arial" panose="020B0604020202020204" pitchFamily="34" charset="0"/>
              </a:rPr>
              <a:t> dung </a:t>
            </a:r>
            <a:r>
              <a:rPr lang="en-US" sz="2667" err="1">
                <a:solidFill>
                  <a:srgbClr val="002060"/>
                </a:solidFill>
                <a:latin typeface="Arial" panose="020B0604020202020204" pitchFamily="34" charset="0"/>
                <a:cs typeface="Arial" panose="020B0604020202020204" pitchFamily="34" charset="0"/>
              </a:rPr>
              <a:t>giao</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tiếp</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thực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sự</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gây</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hứng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thú</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cho</a:t>
            </a:r>
            <a:r>
              <a:rPr lang="en-US" sz="2667">
                <a:solidFill>
                  <a:srgbClr val="002060"/>
                </a:solidFill>
                <a:latin typeface="Arial" panose="020B0604020202020204" pitchFamily="34" charset="0"/>
                <a:cs typeface="Arial" panose="020B0604020202020204" pitchFamily="34" charset="0"/>
              </a:rPr>
              <a:t> HS </a:t>
            </a:r>
            <a:r>
              <a:rPr lang="vi-VN" sz="2667">
                <a:solidFill>
                  <a:srgbClr val="002060"/>
                </a:solidFill>
                <a:latin typeface="Arial" panose="020B0604020202020204" pitchFamily="34" charset="0"/>
                <a:cs typeface="Arial" panose="020B0604020202020204" pitchFamily="34" charset="0"/>
              </a:rPr>
              <a:t>và </a:t>
            </a:r>
            <a:r>
              <a:rPr lang="en-US" sz="2667" err="1">
                <a:solidFill>
                  <a:srgbClr val="002060"/>
                </a:solidFill>
                <a:latin typeface="Arial" panose="020B0604020202020204" pitchFamily="34" charset="0"/>
                <a:cs typeface="Arial" panose="020B0604020202020204" pitchFamily="34" charset="0"/>
              </a:rPr>
              <a:t>phù</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hợp</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với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các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yêu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cầu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đạt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của</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bài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học</a:t>
            </a:r>
            <a:r>
              <a:rPr lang="en-US" sz="2667">
                <a:solidFill>
                  <a:srgbClr val="002060"/>
                </a:solidFill>
                <a:latin typeface="Arial" panose="020B0604020202020204" pitchFamily="34" charset="0"/>
                <a:cs typeface="Arial" panose="020B0604020202020204" pitchFamily="34" charset="0"/>
              </a:rPr>
              <a:t>.  </a:t>
            </a:r>
            <a:r>
              <a:rPr lang="vi-VN" sz="2667">
                <a:solidFill>
                  <a:srgbClr val="002060"/>
                </a:solidFill>
                <a:latin typeface="Arial" panose="020B0604020202020204" pitchFamily="34" charset="0"/>
                <a:cs typeface="Arial" panose="020B0604020202020204" pitchFamily="34" charset="0"/>
              </a:rPr>
              <a:t>  </a:t>
            </a:r>
            <a:endParaRPr lang="en-US" sz="2667">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108</a:t>
            </a:fld>
            <a:endParaRPr lang="en-US"/>
          </a:p>
        </p:txBody>
      </p:sp>
    </p:spTree>
    <p:extLst>
      <p:ext uri="{BB962C8B-B14F-4D97-AF65-F5344CB8AC3E}">
        <p14:creationId xmlns:p14="http://schemas.microsoft.com/office/powerpoint/2010/main" val="4210408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239025" y="1456228"/>
            <a:ext cx="9892371" cy="3991606"/>
          </a:xfrm>
          <a:prstGeom prst="rect">
            <a:avLst/>
          </a:prstGeom>
        </p:spPr>
        <p:txBody>
          <a:bodyPr wrap="square">
            <a:spAutoFit/>
          </a:bodyPr>
          <a:lstStyle/>
          <a:p>
            <a:pPr indent="304784" algn="just">
              <a:lnSpc>
                <a:spcPct val="150000"/>
              </a:lnSpc>
              <a:spcBef>
                <a:spcPts val="800"/>
              </a:spcBef>
              <a:spcAft>
                <a:spcPts val="800"/>
              </a:spcAft>
            </a:pP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đích</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giao</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tiếp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đều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xác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rõ</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đích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vi-VN" sz="2667">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304784" algn="just">
              <a:lnSpc>
                <a:spcPct val="150000"/>
              </a:lnSpc>
              <a:spcBef>
                <a:spcPts val="800"/>
              </a:spcBef>
              <a:spcAft>
                <a:spcPts val="800"/>
              </a:spcAft>
            </a:pP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Tuy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nhiên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gợi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chủ</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đích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rõ</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ràng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hơn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Muốn</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rõ</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vấn</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gì</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nhất</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chia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sẻ</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gì</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trọng</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Mong</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muốn</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người</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nắm</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bắt</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gì</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nhất</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sau</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mình</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bày</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109</a:t>
            </a:fld>
            <a:endParaRPr lang="en-US"/>
          </a:p>
        </p:txBody>
      </p:sp>
    </p:spTree>
    <p:extLst>
      <p:ext uri="{BB962C8B-B14F-4D97-AF65-F5344CB8AC3E}">
        <p14:creationId xmlns:p14="http://schemas.microsoft.com/office/powerpoint/2010/main" val="4040112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13607" y="482600"/>
            <a:ext cx="10515600" cy="1325563"/>
          </a:xfrm>
        </p:spPr>
        <p:txBody>
          <a:bodyPr>
            <a:normAutofit/>
          </a:bodyPr>
          <a:lstStyle/>
          <a:p>
            <a:pPr algn="ctr">
              <a:defRPr/>
            </a:pPr>
            <a:r>
              <a:rPr lang="en-US" altLang="en-US" sz="3200" b="1" dirty="0">
                <a:solidFill>
                  <a:srgbClr val="002060"/>
                </a:solidFill>
                <a:latin typeface="Arial" panose="020B0604020202020204" pitchFamily="34" charset="0"/>
                <a:cs typeface="Arial" panose="020B0604020202020204" pitchFamily="34" charset="0"/>
              </a:rPr>
              <a:t>CẤU TRÚC CỦA CHƯƠNG TRÌNH</a:t>
            </a:r>
            <a:br>
              <a:rPr lang="en-US" altLang="en-US" sz="3200" dirty="0">
                <a:solidFill>
                  <a:srgbClr val="002060"/>
                </a:solidFill>
                <a:latin typeface="Arial" panose="020B0604020202020204" pitchFamily="34" charset="0"/>
                <a:cs typeface="Arial" panose="020B0604020202020204" pitchFamily="34" charset="0"/>
              </a:rPr>
            </a:br>
            <a:endParaRPr lang="en-US" altLang="en-US" sz="3200" dirty="0">
              <a:solidFill>
                <a:srgbClr val="002060"/>
              </a:solidFill>
              <a:latin typeface="Arial" panose="020B0604020202020204" pitchFamily="34" charset="0"/>
              <a:cs typeface="Arial" panose="020B0604020202020204" pitchFamily="34" charset="0"/>
            </a:endParaRPr>
          </a:p>
        </p:txBody>
      </p:sp>
      <p:sp>
        <p:nvSpPr>
          <p:cNvPr id="7171" name="Content Placeholder 2"/>
          <p:cNvSpPr>
            <a:spLocks noGrp="1"/>
          </p:cNvSpPr>
          <p:nvPr>
            <p:ph idx="1"/>
          </p:nvPr>
        </p:nvSpPr>
        <p:spPr>
          <a:xfrm>
            <a:off x="762794" y="1498600"/>
            <a:ext cx="10666413" cy="4684712"/>
          </a:xfrm>
        </p:spPr>
        <p:txBody>
          <a:bodyPr>
            <a:noAutofit/>
          </a:bodyPr>
          <a:lstStyle/>
          <a:p>
            <a:pPr marL="0" indent="0" algn="just">
              <a:lnSpc>
                <a:spcPct val="125000"/>
              </a:lnSpc>
              <a:spcBef>
                <a:spcPts val="0"/>
              </a:spcBef>
              <a:buNone/>
            </a:pPr>
            <a:r>
              <a:rPr lang="en-US" altLang="en-US" sz="3200" dirty="0">
                <a:solidFill>
                  <a:srgbClr val="002060"/>
                </a:solidFill>
                <a:latin typeface="Arial (Body)"/>
                <a:cs typeface="Times New Roman" panose="02020603050405020304" pitchFamily="18" charset="0"/>
              </a:rPr>
              <a:t>     </a:t>
            </a:r>
            <a:r>
              <a:rPr lang="en-US" altLang="en-US" sz="3200" b="1" dirty="0">
                <a:solidFill>
                  <a:srgbClr val="002060"/>
                </a:solidFill>
                <a:latin typeface="Arial (Body)"/>
                <a:cs typeface="Times New Roman" panose="02020603050405020304" pitchFamily="18" charset="0"/>
              </a:rPr>
              <a:t>So </a:t>
            </a:r>
            <a:r>
              <a:rPr lang="en-US" altLang="en-US" sz="3200" b="1" dirty="0" err="1">
                <a:solidFill>
                  <a:srgbClr val="002060"/>
                </a:solidFill>
                <a:latin typeface="Arial (Body)"/>
                <a:cs typeface="Times New Roman" panose="02020603050405020304" pitchFamily="18" charset="0"/>
              </a:rPr>
              <a:t>sánh</a:t>
            </a:r>
            <a:r>
              <a:rPr lang="en-US" altLang="en-US" sz="3200" b="1" dirty="0">
                <a:solidFill>
                  <a:srgbClr val="002060"/>
                </a:solidFill>
                <a:latin typeface="Arial (Body)"/>
                <a:cs typeface="Times New Roman" panose="02020603050405020304" pitchFamily="18" charset="0"/>
              </a:rPr>
              <a:t> </a:t>
            </a:r>
            <a:r>
              <a:rPr lang="en-US" altLang="en-US" sz="3200" b="1" dirty="0" err="1">
                <a:solidFill>
                  <a:srgbClr val="002060"/>
                </a:solidFill>
                <a:latin typeface="Arial (Body)"/>
                <a:cs typeface="Times New Roman" panose="02020603050405020304" pitchFamily="18" charset="0"/>
              </a:rPr>
              <a:t>với</a:t>
            </a:r>
            <a:r>
              <a:rPr lang="en-US" altLang="en-US" sz="3200" b="1" dirty="0">
                <a:solidFill>
                  <a:srgbClr val="002060"/>
                </a:solidFill>
                <a:latin typeface="Arial (Body)"/>
                <a:cs typeface="Times New Roman" panose="02020603050405020304" pitchFamily="18" charset="0"/>
              </a:rPr>
              <a:t> </a:t>
            </a:r>
            <a:r>
              <a:rPr lang="en-US" altLang="en-US" sz="3200" b="1" dirty="0">
                <a:solidFill>
                  <a:srgbClr val="002060"/>
                </a:solidFill>
                <a:latin typeface="Arial" panose="020B0604020202020204" pitchFamily="34" charset="0"/>
                <a:cs typeface="Arial" panose="020B0604020202020204" pitchFamily="34" charset="0"/>
              </a:rPr>
              <a:t>CT 2006: </a:t>
            </a:r>
          </a:p>
          <a:p>
            <a:pPr marL="0" indent="0" algn="just">
              <a:lnSpc>
                <a:spcPct val="125000"/>
              </a:lnSpc>
              <a:spcBef>
                <a:spcPts val="0"/>
              </a:spcBef>
              <a:buNone/>
            </a:pPr>
            <a:r>
              <a:rPr lang="en-US" altLang="en-US" sz="3200" dirty="0">
                <a:solidFill>
                  <a:srgbClr val="002060"/>
                </a:solidFill>
                <a:latin typeface="Arial" panose="020B0604020202020204" pitchFamily="34" charset="0"/>
                <a:cs typeface="Arial" panose="020B0604020202020204" pitchFamily="34" charset="0"/>
              </a:rPr>
              <a:t>     CT ở </a:t>
            </a:r>
            <a:r>
              <a:rPr lang="en-US" altLang="en-US" sz="3200" dirty="0" err="1">
                <a:solidFill>
                  <a:srgbClr val="002060"/>
                </a:solidFill>
                <a:latin typeface="Arial" panose="020B0604020202020204" pitchFamily="34" charset="0"/>
                <a:cs typeface="Arial" panose="020B0604020202020204" pitchFamily="34" charset="0"/>
              </a:rPr>
              <a:t>tiểu</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học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gồm</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các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mạch</a:t>
            </a:r>
            <a:r>
              <a:rPr lang="en-US" altLang="en-US" sz="3200" dirty="0">
                <a:solidFill>
                  <a:srgbClr val="002060"/>
                </a:solidFill>
                <a:latin typeface="Arial" panose="020B0604020202020204" pitchFamily="34" charset="0"/>
                <a:cs typeface="Arial" panose="020B0604020202020204" pitchFamily="34" charset="0"/>
              </a:rPr>
              <a:t>: 1. </a:t>
            </a:r>
            <a:r>
              <a:rPr lang="en-US" altLang="en-US" sz="3200" dirty="0" err="1">
                <a:solidFill>
                  <a:srgbClr val="002060"/>
                </a:solidFill>
                <a:latin typeface="Arial" panose="020B0604020202020204" pitchFamily="34" charset="0"/>
                <a:cs typeface="Arial" panose="020B0604020202020204" pitchFamily="34" charset="0"/>
              </a:rPr>
              <a:t>Kiến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thức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Tiếng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Việt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Tập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làm</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văn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Văn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học</a:t>
            </a:r>
            <a:r>
              <a:rPr lang="en-US" altLang="en-US" sz="3200" dirty="0">
                <a:solidFill>
                  <a:srgbClr val="002060"/>
                </a:solidFill>
                <a:latin typeface="Arial" panose="020B0604020202020204" pitchFamily="34" charset="0"/>
                <a:cs typeface="Arial" panose="020B0604020202020204" pitchFamily="34" charset="0"/>
              </a:rPr>
              <a:t>; 2. </a:t>
            </a:r>
            <a:r>
              <a:rPr lang="en-US" altLang="en-US" sz="3200" dirty="0" err="1">
                <a:solidFill>
                  <a:srgbClr val="002060"/>
                </a:solidFill>
                <a:latin typeface="Arial" panose="020B0604020202020204" pitchFamily="34" charset="0"/>
                <a:cs typeface="Arial" panose="020B0604020202020204" pitchFamily="34" charset="0"/>
              </a:rPr>
              <a:t>Kĩ</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năng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đọc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viết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nghe</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và</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nói</a:t>
            </a:r>
            <a:r>
              <a:rPr lang="en-US" altLang="en-US" sz="3200" dirty="0">
                <a:solidFill>
                  <a:srgbClr val="002060"/>
                </a:solidFill>
                <a:latin typeface="Arial" panose="020B0604020202020204" pitchFamily="34" charset="0"/>
                <a:cs typeface="Arial" panose="020B0604020202020204" pitchFamily="34" charset="0"/>
              </a:rPr>
              <a:t>. </a:t>
            </a:r>
          </a:p>
          <a:p>
            <a:pPr marL="0" indent="0" algn="just">
              <a:lnSpc>
                <a:spcPct val="125000"/>
              </a:lnSpc>
              <a:spcBef>
                <a:spcPts val="0"/>
              </a:spcBef>
              <a:buNone/>
            </a:pPr>
            <a:r>
              <a:rPr lang="en-US" altLang="en-US" sz="3200" dirty="0">
                <a:solidFill>
                  <a:srgbClr val="002060"/>
                </a:solidFill>
                <a:latin typeface="Arial" panose="020B0604020202020204" pitchFamily="34" charset="0"/>
                <a:cs typeface="Arial" panose="020B0604020202020204" pitchFamily="34" charset="0"/>
              </a:rPr>
              <a:t>     CT ở THCS </a:t>
            </a:r>
            <a:r>
              <a:rPr lang="en-US" altLang="en-US" sz="3200" dirty="0" err="1">
                <a:solidFill>
                  <a:srgbClr val="002060"/>
                </a:solidFill>
                <a:latin typeface="Arial" panose="020B0604020202020204" pitchFamily="34" charset="0"/>
                <a:cs typeface="Arial" panose="020B0604020202020204" pitchFamily="34" charset="0"/>
              </a:rPr>
              <a:t>và</a:t>
            </a:r>
            <a:r>
              <a:rPr lang="en-US" altLang="en-US" sz="3200" dirty="0">
                <a:solidFill>
                  <a:srgbClr val="002060"/>
                </a:solidFill>
                <a:latin typeface="Arial" panose="020B0604020202020204" pitchFamily="34" charset="0"/>
                <a:cs typeface="Arial" panose="020B0604020202020204" pitchFamily="34" charset="0"/>
              </a:rPr>
              <a:t> THPT </a:t>
            </a:r>
            <a:r>
              <a:rPr lang="en-US" altLang="en-US" sz="3200" dirty="0" err="1">
                <a:solidFill>
                  <a:srgbClr val="002060"/>
                </a:solidFill>
                <a:latin typeface="Arial" panose="020B0604020202020204" pitchFamily="34" charset="0"/>
                <a:cs typeface="Arial" panose="020B0604020202020204" pitchFamily="34" charset="0"/>
              </a:rPr>
              <a:t>thiết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kế</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theo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các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phân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môn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Tiếng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Việt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Tập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làm</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văn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Văn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học</a:t>
            </a:r>
            <a:r>
              <a:rPr lang="en-US" altLang="en-US" sz="3200" dirty="0">
                <a:solidFill>
                  <a:srgbClr val="002060"/>
                </a:solidFill>
                <a:latin typeface="Arial" panose="020B0604020202020204" pitchFamily="34" charset="0"/>
                <a:cs typeface="Arial" panose="020B0604020202020204" pitchFamily="34" charset="0"/>
              </a:rPr>
              <a:t>.</a:t>
            </a:r>
          </a:p>
          <a:p>
            <a:pPr marL="0" indent="0" algn="just">
              <a:lnSpc>
                <a:spcPct val="125000"/>
              </a:lnSpc>
              <a:spcBef>
                <a:spcPts val="0"/>
              </a:spcBef>
              <a:buNone/>
            </a:pP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Quy</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định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các</a:t>
            </a:r>
            <a:r>
              <a:rPr lang="en-US" altLang="en-US" sz="3200" dirty="0">
                <a:solidFill>
                  <a:srgbClr val="002060"/>
                </a:solidFill>
                <a:latin typeface="Arial" panose="020B0604020202020204" pitchFamily="34" charset="0"/>
                <a:cs typeface="Arial" panose="020B0604020202020204" pitchFamily="34" charset="0"/>
              </a:rPr>
              <a:t> VB </a:t>
            </a:r>
            <a:r>
              <a:rPr lang="en-US" altLang="en-US" sz="3200" dirty="0" err="1">
                <a:solidFill>
                  <a:srgbClr val="002060"/>
                </a:solidFill>
                <a:latin typeface="Arial" panose="020B0604020202020204" pitchFamily="34" charset="0"/>
                <a:cs typeface="Arial" panose="020B0604020202020204" pitchFamily="34" charset="0"/>
              </a:rPr>
              <a:t>cụ</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thể</a:t>
            </a:r>
            <a:r>
              <a:rPr lang="en-US" altLang="en-US" sz="3200" dirty="0">
                <a:solidFill>
                  <a:srgbClr val="002060"/>
                </a:solidFill>
                <a:latin typeface="Arial" panose="020B0604020202020204" pitchFamily="34" charset="0"/>
                <a:cs typeface="Arial" panose="020B0604020202020204" pitchFamily="34" charset="0"/>
              </a:rPr>
              <a:t> ở </a:t>
            </a:r>
            <a:r>
              <a:rPr lang="en-US" altLang="en-US" sz="3200" dirty="0" err="1">
                <a:solidFill>
                  <a:srgbClr val="002060"/>
                </a:solidFill>
                <a:latin typeface="Arial" panose="020B0604020202020204" pitchFamily="34" charset="0"/>
                <a:cs typeface="Arial" panose="020B0604020202020204" pitchFamily="34" charset="0"/>
              </a:rPr>
              <a:t>từng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lớp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sắp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xếp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theo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thể</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loại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và</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trình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tự</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thời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gian</a:t>
            </a:r>
            <a:r>
              <a:rPr lang="en-US" altLang="en-US" sz="3200" dirty="0">
                <a:solidFill>
                  <a:srgbClr val="002060"/>
                </a:solidFill>
                <a:latin typeface="Arial" panose="020B0604020202020204" pitchFamily="34" charset="0"/>
                <a:cs typeface="Arial" panose="020B0604020202020204" pitchFamily="34" charset="0"/>
              </a:rPr>
              <a:t>.</a:t>
            </a:r>
            <a:endParaRPr lang="en-US"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29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457094" y="1557259"/>
            <a:ext cx="9396761" cy="3786421"/>
          </a:xfrm>
          <a:prstGeom prst="rect">
            <a:avLst/>
          </a:prstGeom>
        </p:spPr>
        <p:txBody>
          <a:bodyPr wrap="square">
            <a:spAutoFit/>
          </a:bodyPr>
          <a:lstStyle/>
          <a:p>
            <a:pPr algn="just">
              <a:lnSpc>
                <a:spcPct val="150000"/>
              </a:lnSpc>
            </a:pPr>
            <a:r>
              <a:rPr lang="vi-VN" sz="2667">
                <a:solidFill>
                  <a:srgbClr val="002060"/>
                </a:solidFill>
              </a:rPr>
              <a:t>     </a:t>
            </a:r>
            <a:r>
              <a:rPr lang="en-US" sz="2667">
                <a:solidFill>
                  <a:srgbClr val="002060"/>
                </a:solidFill>
              </a:rPr>
              <a:t>– </a:t>
            </a:r>
            <a:r>
              <a:rPr lang="en-US" sz="2667" b="1">
                <a:solidFill>
                  <a:srgbClr val="002060"/>
                </a:solidFill>
              </a:rPr>
              <a:t>N</a:t>
            </a:r>
            <a:r>
              <a:rPr lang="vi-VN" sz="2667" b="1">
                <a:solidFill>
                  <a:srgbClr val="002060"/>
                </a:solidFill>
              </a:rPr>
              <a:t>gười nghe</a:t>
            </a:r>
            <a:r>
              <a:rPr lang="en-US" sz="2667">
                <a:solidFill>
                  <a:srgbClr val="002060"/>
                </a:solidFill>
              </a:rPr>
              <a:t>: HS </a:t>
            </a:r>
            <a:r>
              <a:rPr lang="en-US" sz="2667" err="1">
                <a:solidFill>
                  <a:srgbClr val="002060"/>
                </a:solidFill>
              </a:rPr>
              <a:t>cần</a:t>
            </a:r>
            <a:r>
              <a:rPr lang="en-US" sz="2667">
                <a:solidFill>
                  <a:srgbClr val="002060"/>
                </a:solidFill>
              </a:rPr>
              <a:t> </a:t>
            </a:r>
            <a:r>
              <a:rPr lang="en-US" sz="2667" err="1">
                <a:solidFill>
                  <a:srgbClr val="002060"/>
                </a:solidFill>
              </a:rPr>
              <a:t>xác</a:t>
            </a:r>
            <a:r>
              <a:rPr lang="en-US" sz="2667">
                <a:solidFill>
                  <a:srgbClr val="002060"/>
                </a:solidFill>
              </a:rPr>
              <a:t> </a:t>
            </a:r>
            <a:r>
              <a:rPr lang="en-US" sz="2667" err="1">
                <a:solidFill>
                  <a:srgbClr val="002060"/>
                </a:solidFill>
              </a:rPr>
              <a:t>định</a:t>
            </a:r>
            <a:r>
              <a:rPr lang="en-US" sz="2667">
                <a:solidFill>
                  <a:srgbClr val="002060"/>
                </a:solidFill>
              </a:rPr>
              <a:t> </a:t>
            </a:r>
            <a:r>
              <a:rPr lang="vi-VN" sz="2667">
                <a:solidFill>
                  <a:srgbClr val="002060"/>
                </a:solidFill>
              </a:rPr>
              <a:t>người nghe là ai, trong phạm vi không gian nào để có cách trình bày phù hợp.</a:t>
            </a:r>
          </a:p>
          <a:p>
            <a:pPr algn="just">
              <a:lnSpc>
                <a:spcPct val="150000"/>
              </a:lnSpc>
            </a:pP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Phương</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tiện</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giao</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tiếp</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Cùng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việc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sử</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trao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đổi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sử</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phương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tiện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phi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hoặc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kèm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đồ</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ảnh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điệu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bộ</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cử</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r>
              <a:rPr lang="vi-VN" sz="2667">
                <a:solidFill>
                  <a:srgbClr val="002060"/>
                </a:solidFill>
              </a:rPr>
              <a:t>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110</a:t>
            </a:fld>
            <a:endParaRPr lang="en-US"/>
          </a:p>
        </p:txBody>
      </p:sp>
    </p:spTree>
    <p:extLst>
      <p:ext uri="{BB962C8B-B14F-4D97-AF65-F5344CB8AC3E}">
        <p14:creationId xmlns:p14="http://schemas.microsoft.com/office/powerpoint/2010/main" val="3111650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0801" y="1526481"/>
            <a:ext cx="9402619" cy="3786421"/>
          </a:xfrm>
          <a:prstGeom prst="rect">
            <a:avLst/>
          </a:prstGeom>
        </p:spPr>
        <p:txBody>
          <a:bodyPr wrap="square">
            <a:spAutoFit/>
          </a:bodyPr>
          <a:lstStyle/>
          <a:p>
            <a:pPr algn="just">
              <a:lnSpc>
                <a:spcPct val="150000"/>
              </a:lnSpc>
            </a:pPr>
            <a:r>
              <a:rPr lang="vi-VN" sz="2667" b="1"/>
              <a:t>      </a:t>
            </a:r>
            <a:r>
              <a:rPr lang="en-US" sz="2667" b="1">
                <a:solidFill>
                  <a:srgbClr val="002060"/>
                </a:solidFill>
                <a:latin typeface="Arial" panose="020B0604020202020204" pitchFamily="34" charset="0"/>
                <a:cs typeface="Arial" panose="020B0604020202020204" pitchFamily="34" charset="0"/>
              </a:rPr>
              <a:t>2.</a:t>
            </a:r>
            <a:r>
              <a:rPr lang="en-US" sz="2667">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Dạy</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học</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nói</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và</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nghe</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gắn</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kết</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với</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đọc</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viết</a:t>
            </a:r>
            <a:endParaRPr lang="en-US" sz="2667">
              <a:solidFill>
                <a:srgbClr val="002060"/>
              </a:solidFill>
              <a:latin typeface="Arial" panose="020B0604020202020204" pitchFamily="34" charset="0"/>
              <a:cs typeface="Arial" panose="020B0604020202020204" pitchFamily="34" charset="0"/>
            </a:endParaRPr>
          </a:p>
          <a:p>
            <a:pPr algn="just">
              <a:lnSpc>
                <a:spcPct val="150000"/>
              </a:lnSpc>
            </a:pPr>
            <a:r>
              <a:rPr lang="en-US" sz="2667">
                <a:solidFill>
                  <a:srgbClr val="002060"/>
                </a:solidFill>
                <a:latin typeface="Arial" panose="020B0604020202020204" pitchFamily="34" charset="0"/>
                <a:cs typeface="Arial" panose="020B0604020202020204" pitchFamily="34" charset="0"/>
              </a:rPr>
              <a:t>  </a:t>
            </a:r>
            <a:r>
              <a:rPr lang="vi-VN" sz="2667">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GV </a:t>
            </a:r>
            <a:r>
              <a:rPr lang="en-US" sz="2667" err="1">
                <a:solidFill>
                  <a:srgbClr val="002060"/>
                </a:solidFill>
                <a:latin typeface="Arial" panose="020B0604020202020204" pitchFamily="34" charset="0"/>
                <a:cs typeface="Arial" panose="020B0604020202020204" pitchFamily="34" charset="0"/>
              </a:rPr>
              <a:t>cần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chú</a:t>
            </a:r>
            <a:r>
              <a:rPr lang="en-US" sz="2667">
                <a:solidFill>
                  <a:srgbClr val="002060"/>
                </a:solidFill>
                <a:latin typeface="Arial" panose="020B0604020202020204" pitchFamily="34" charset="0"/>
                <a:cs typeface="Arial" panose="020B0604020202020204" pitchFamily="34" charset="0"/>
              </a:rPr>
              <a:t> ý </a:t>
            </a:r>
            <a:r>
              <a:rPr lang="en-US" sz="2667" err="1">
                <a:solidFill>
                  <a:srgbClr val="002060"/>
                </a:solidFill>
                <a:latin typeface="Arial" panose="020B0604020202020204" pitchFamily="34" charset="0"/>
                <a:cs typeface="Arial" panose="020B0604020202020204" pitchFamily="34" charset="0"/>
              </a:rPr>
              <a:t>mối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quan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hệ</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tích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hợp</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kết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nối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chặt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chẽ</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giữa</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các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hoạt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động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viết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với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hoạt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động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nói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và</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nghe</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trong</a:t>
            </a:r>
            <a:r>
              <a:rPr lang="en-US" sz="2667">
                <a:solidFill>
                  <a:srgbClr val="002060"/>
                </a:solidFill>
                <a:latin typeface="Arial" panose="020B0604020202020204" pitchFamily="34" charset="0"/>
                <a:cs typeface="Arial" panose="020B0604020202020204" pitchFamily="34" charset="0"/>
              </a:rPr>
              <a:t> </a:t>
            </a:r>
            <a:r>
              <a:rPr lang="en-US" sz="2667" i="1" err="1">
                <a:solidFill>
                  <a:srgbClr val="002060"/>
                </a:solidFill>
                <a:latin typeface="Arial" panose="020B0604020202020204" pitchFamily="34" charset="0"/>
                <a:cs typeface="Arial" panose="020B0604020202020204" pitchFamily="34" charset="0"/>
              </a:rPr>
              <a:t>Ngữ</a:t>
            </a:r>
            <a:r>
              <a:rPr lang="en-US" sz="2667" i="1">
                <a:solidFill>
                  <a:srgbClr val="002060"/>
                </a:solidFill>
                <a:latin typeface="Arial" panose="020B0604020202020204" pitchFamily="34" charset="0"/>
                <a:cs typeface="Arial" panose="020B0604020202020204" pitchFamily="34" charset="0"/>
              </a:rPr>
              <a:t> </a:t>
            </a:r>
            <a:r>
              <a:rPr lang="en-US" sz="2667" i="1" err="1">
                <a:solidFill>
                  <a:srgbClr val="002060"/>
                </a:solidFill>
                <a:latin typeface="Arial" panose="020B0604020202020204" pitchFamily="34" charset="0"/>
                <a:cs typeface="Arial" panose="020B0604020202020204" pitchFamily="34" charset="0"/>
              </a:rPr>
              <a:t>văn</a:t>
            </a:r>
            <a:r>
              <a:rPr lang="en-US" sz="2667" i="1">
                <a:solidFill>
                  <a:srgbClr val="002060"/>
                </a:solidFill>
                <a:latin typeface="Arial" panose="020B0604020202020204" pitchFamily="34" charset="0"/>
                <a:cs typeface="Arial" panose="020B0604020202020204" pitchFamily="34" charset="0"/>
              </a:rPr>
              <a:t> </a:t>
            </a:r>
            <a:r>
              <a:rPr lang="vi-VN" sz="2667" i="1">
                <a:solidFill>
                  <a:srgbClr val="002060"/>
                </a:solidFill>
                <a:latin typeface="Arial" panose="020B0604020202020204" pitchFamily="34" charset="0"/>
                <a:cs typeface="Arial" panose="020B0604020202020204" pitchFamily="34" charset="0"/>
              </a:rPr>
              <a:t>1</a:t>
            </a:r>
            <a:r>
              <a:rPr lang="en-US" sz="2667" i="1">
                <a:solidFill>
                  <a:srgbClr val="002060"/>
                </a:solidFill>
                <a:latin typeface="Arial" panose="020B0604020202020204" pitchFamily="34" charset="0"/>
                <a:cs typeface="Arial" panose="020B0604020202020204" pitchFamily="34" charset="0"/>
              </a:rPr>
              <a:t>1. </a:t>
            </a:r>
            <a:endParaRPr lang="vi-VN" sz="2667" i="1">
              <a:solidFill>
                <a:srgbClr val="002060"/>
              </a:solidFill>
              <a:latin typeface="Arial" panose="020B0604020202020204" pitchFamily="34" charset="0"/>
              <a:cs typeface="Arial" panose="020B0604020202020204" pitchFamily="34" charset="0"/>
            </a:endParaRPr>
          </a:p>
          <a:p>
            <a:pPr algn="just">
              <a:lnSpc>
                <a:spcPct val="150000"/>
              </a:lnSpc>
            </a:pPr>
            <a:r>
              <a:rPr lang="vi-VN" sz="2667" i="1">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Mối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quan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hệ</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này</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hiện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trên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cả</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phương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diện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loại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loại</a:t>
            </a:r>
            <a:r>
              <a:rPr lang="en-US" sz="2667">
                <a:solidFill>
                  <a:srgbClr val="002060"/>
                </a:solidFill>
                <a:latin typeface="Arial" panose="020B0604020202020204" pitchFamily="34" charset="0"/>
                <a:cs typeface="Arial" panose="020B0604020202020204" pitchFamily="34" charset="0"/>
              </a:rPr>
              <a:t> VB </a:t>
            </a:r>
            <a:r>
              <a:rPr lang="en-US" sz="2667" err="1">
                <a:solidFill>
                  <a:srgbClr val="002060"/>
                </a:solidFill>
                <a:latin typeface="Arial" panose="020B0604020202020204" pitchFamily="34" charset="0"/>
                <a:cs typeface="Arial" panose="020B0604020202020204" pitchFamily="34" charset="0"/>
              </a:rPr>
              <a:t>lẫn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chủ</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đề</a:t>
            </a:r>
            <a:r>
              <a:rPr lang="en-US" sz="2667">
                <a:solidFill>
                  <a:srgbClr val="002060"/>
                </a:solidFill>
                <a:latin typeface="Arial" panose="020B0604020202020204" pitchFamily="34" charset="0"/>
                <a:cs typeface="Arial" panose="020B0604020202020204" pitchFamily="34" charset="0"/>
              </a:rPr>
              <a:t>.</a:t>
            </a:r>
            <a:endParaRPr lang="vi-VN" sz="2667" b="1">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111</a:t>
            </a:fld>
            <a:endParaRPr lang="en-US"/>
          </a:p>
        </p:txBody>
      </p:sp>
    </p:spTree>
    <p:extLst>
      <p:ext uri="{BB962C8B-B14F-4D97-AF65-F5344CB8AC3E}">
        <p14:creationId xmlns:p14="http://schemas.microsoft.com/office/powerpoint/2010/main" val="21998883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45574" y="1114472"/>
            <a:ext cx="10805651" cy="4606454"/>
          </a:xfrm>
          <a:prstGeom prst="rect">
            <a:avLst/>
          </a:prstGeom>
        </p:spPr>
        <p:txBody>
          <a:bodyPr wrap="square">
            <a:spAutoFit/>
          </a:bodyPr>
          <a:lstStyle/>
          <a:p>
            <a:pPr indent="304784" algn="just">
              <a:lnSpc>
                <a:spcPct val="125000"/>
              </a:lnSpc>
              <a:spcBef>
                <a:spcPts val="600"/>
              </a:spcBef>
              <a:spcAft>
                <a:spcPts val="600"/>
              </a:spcAft>
            </a:pP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a:solidFill>
                  <a:srgbClr val="002060"/>
                </a:solidFill>
                <a:ea typeface="Calibri" panose="020F0502020204030204" pitchFamily="34" charset="0"/>
                <a:cs typeface="Arial" panose="020B0604020202020204" pitchFamily="34" charset="0"/>
              </a:rPr>
              <a:t>3. </a:t>
            </a:r>
            <a:r>
              <a:rPr lang="en-US" sz="2400" b="1" err="1">
                <a:solidFill>
                  <a:srgbClr val="002060"/>
                </a:solidFill>
                <a:ea typeface="Calibri" panose="020F0502020204030204" pitchFamily="34" charset="0"/>
                <a:cs typeface="Arial" panose="020B0604020202020204" pitchFamily="34" charset="0"/>
              </a:rPr>
              <a:t>Các</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kiểu</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bài</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nói</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và</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nghe</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trong</a:t>
            </a:r>
            <a:r>
              <a:rPr lang="en-US" sz="2400" b="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Ngữ</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văn</a:t>
            </a:r>
            <a:r>
              <a:rPr lang="en-US" sz="2400" b="1" i="1">
                <a:solidFill>
                  <a:srgbClr val="002060"/>
                </a:solidFill>
                <a:ea typeface="Calibri" panose="020F0502020204030204" pitchFamily="34" charset="0"/>
                <a:cs typeface="Arial" panose="020B0604020202020204" pitchFamily="34" charset="0"/>
              </a:rPr>
              <a:t> </a:t>
            </a:r>
            <a:r>
              <a:rPr lang="vi-VN" sz="2400" b="1" i="1">
                <a:solidFill>
                  <a:srgbClr val="002060"/>
                </a:solidFill>
                <a:ea typeface="Calibri" panose="020F0502020204030204" pitchFamily="34" charset="0"/>
                <a:cs typeface="Arial" panose="020B0604020202020204" pitchFamily="34" charset="0"/>
              </a:rPr>
              <a:t>1</a:t>
            </a:r>
            <a:r>
              <a:rPr lang="en-US" sz="2400" b="1" i="1">
                <a:solidFill>
                  <a:srgbClr val="002060"/>
                </a:solidFill>
                <a:ea typeface="Calibri" panose="020F0502020204030204" pitchFamily="34" charset="0"/>
                <a:cs typeface="Arial" panose="020B0604020202020204" pitchFamily="34" charset="0"/>
              </a:rPr>
              <a:t>1</a:t>
            </a:r>
            <a:endParaRPr lang="en-US" sz="2400">
              <a:solidFill>
                <a:srgbClr val="002060"/>
              </a:solidFill>
              <a:ea typeface="Calibri" panose="020F0502020204030204" pitchFamily="34" charset="0"/>
              <a:cs typeface="Arial" panose="020B0604020202020204" pitchFamily="34" charset="0"/>
            </a:endParaRPr>
          </a:p>
          <a:p>
            <a:pPr indent="304784" algn="just">
              <a:lnSpc>
                <a:spcPct val="125000"/>
              </a:lnSpc>
              <a:spcBef>
                <a:spcPts val="600"/>
              </a:spcBef>
              <a:spcAft>
                <a:spcPts val="600"/>
              </a:spcAft>
            </a:pPr>
            <a:r>
              <a:rPr lang="en-US" sz="2400">
                <a:solidFill>
                  <a:srgbClr val="002060"/>
                </a:solidFill>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Được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phân</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bố</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liên</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tục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trong</a:t>
            </a:r>
            <a:r>
              <a:rPr lang="en-US" sz="2400">
                <a:solidFill>
                  <a:srgbClr val="002060"/>
                </a:solidFill>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9</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bài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học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hoạt</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động</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nói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và</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nghe</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trong</a:t>
            </a:r>
            <a:r>
              <a:rPr lang="en-US" sz="2400">
                <a:solidFill>
                  <a:srgbClr val="002060"/>
                </a:solidFill>
                <a:ea typeface="Calibri" panose="020F0502020204030204" pitchFamily="34" charset="0"/>
                <a:cs typeface="Arial" panose="020B0604020202020204" pitchFamily="34" charset="0"/>
              </a:rPr>
              <a:t> </a:t>
            </a:r>
            <a:r>
              <a:rPr lang="en-US" sz="2400" i="1" err="1">
                <a:solidFill>
                  <a:srgbClr val="002060"/>
                </a:solidFill>
                <a:ea typeface="Calibri" panose="020F0502020204030204" pitchFamily="34" charset="0"/>
                <a:cs typeface="Arial" panose="020B0604020202020204" pitchFamily="34" charset="0"/>
              </a:rPr>
              <a:t>Ngữ</a:t>
            </a:r>
            <a:r>
              <a:rPr lang="en-US" sz="2400" i="1">
                <a:solidFill>
                  <a:srgbClr val="002060"/>
                </a:solidFill>
                <a:ea typeface="Calibri" panose="020F0502020204030204" pitchFamily="34" charset="0"/>
                <a:cs typeface="Arial" panose="020B0604020202020204" pitchFamily="34" charset="0"/>
              </a:rPr>
              <a:t> </a:t>
            </a:r>
            <a:r>
              <a:rPr lang="en-US" sz="2400" i="1" err="1">
                <a:solidFill>
                  <a:srgbClr val="002060"/>
                </a:solidFill>
                <a:ea typeface="Calibri" panose="020F0502020204030204" pitchFamily="34" charset="0"/>
                <a:cs typeface="Arial" panose="020B0604020202020204" pitchFamily="34" charset="0"/>
              </a:rPr>
              <a:t>văn</a:t>
            </a:r>
            <a:r>
              <a:rPr lang="en-US" sz="2400" i="1">
                <a:solidFill>
                  <a:srgbClr val="002060"/>
                </a:solidFill>
                <a:ea typeface="Calibri" panose="020F0502020204030204" pitchFamily="34" charset="0"/>
                <a:cs typeface="Arial" panose="020B0604020202020204" pitchFamily="34" charset="0"/>
              </a:rPr>
              <a:t> </a:t>
            </a:r>
            <a:r>
              <a:rPr lang="vi-VN" sz="2400" i="1">
                <a:solidFill>
                  <a:srgbClr val="002060"/>
                </a:solidFill>
                <a:ea typeface="Calibri" panose="020F0502020204030204" pitchFamily="34" charset="0"/>
                <a:cs typeface="Arial" panose="020B0604020202020204" pitchFamily="34" charset="0"/>
              </a:rPr>
              <a:t>1</a:t>
            </a:r>
            <a:r>
              <a:rPr lang="en-US" sz="2400" i="1">
                <a:solidFill>
                  <a:srgbClr val="002060"/>
                </a:solidFill>
                <a:ea typeface="Calibri" panose="020F0502020204030204" pitchFamily="34" charset="0"/>
                <a:cs typeface="Arial" panose="020B0604020202020204" pitchFamily="34" charset="0"/>
              </a:rPr>
              <a:t>1</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tập</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trung</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vào</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các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kiểu</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bài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sau</a:t>
            </a:r>
            <a:r>
              <a:rPr lang="en-US" sz="2400">
                <a:solidFill>
                  <a:srgbClr val="002060"/>
                </a:solidFill>
                <a:ea typeface="Calibri" panose="020F0502020204030204" pitchFamily="34" charset="0"/>
                <a:cs typeface="Arial" panose="020B0604020202020204" pitchFamily="34" charset="0"/>
              </a:rPr>
              <a:t>: </a:t>
            </a:r>
          </a:p>
          <a:p>
            <a:pPr algn="just">
              <a:lnSpc>
                <a:spcPct val="125000"/>
              </a:lnSpc>
              <a:spcBef>
                <a:spcPts val="600"/>
              </a:spcBef>
              <a:spcAft>
                <a:spcPts val="600"/>
              </a:spcAft>
            </a:pPr>
            <a:r>
              <a:rPr lang="en-US" sz="2400" b="1">
                <a:solidFill>
                  <a:srgbClr val="002060"/>
                </a:solidFill>
              </a:rPr>
              <a:t> </a:t>
            </a:r>
            <a:r>
              <a:rPr lang="vi-VN" sz="2400" b="1">
                <a:solidFill>
                  <a:srgbClr val="002060"/>
                </a:solidFill>
              </a:rPr>
              <a:t>    </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rPr>
              <a:t>Thuyết</a:t>
            </a:r>
            <a:r>
              <a:rPr lang="en-US" sz="2400">
                <a:solidFill>
                  <a:srgbClr val="002060"/>
                </a:solidFill>
              </a:rPr>
              <a:t> </a:t>
            </a:r>
            <a:r>
              <a:rPr lang="en-US" sz="2400" err="1">
                <a:solidFill>
                  <a:srgbClr val="002060"/>
                </a:solidFill>
              </a:rPr>
              <a:t>trình</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nghệ</a:t>
            </a:r>
            <a:r>
              <a:rPr lang="en-US" sz="2400">
                <a:solidFill>
                  <a:srgbClr val="002060"/>
                </a:solidFill>
              </a:rPr>
              <a:t> </a:t>
            </a:r>
            <a:r>
              <a:rPr lang="en-US" sz="2400" err="1">
                <a:solidFill>
                  <a:srgbClr val="002060"/>
                </a:solidFill>
              </a:rPr>
              <a:t>thuật</a:t>
            </a:r>
            <a:r>
              <a:rPr lang="en-US" sz="2400">
                <a:solidFill>
                  <a:srgbClr val="002060"/>
                </a:solidFill>
              </a:rPr>
              <a:t> </a:t>
            </a:r>
            <a:r>
              <a:rPr lang="en-US" sz="2400" err="1">
                <a:solidFill>
                  <a:srgbClr val="002060"/>
                </a:solidFill>
              </a:rPr>
              <a:t>kể</a:t>
            </a:r>
            <a:r>
              <a:rPr lang="en-US" sz="2400">
                <a:solidFill>
                  <a:srgbClr val="002060"/>
                </a:solidFill>
              </a:rPr>
              <a:t> </a:t>
            </a:r>
            <a:r>
              <a:rPr lang="en-US" sz="2400" err="1">
                <a:solidFill>
                  <a:srgbClr val="002060"/>
                </a:solidFill>
              </a:rPr>
              <a:t>chuyện</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truyện</a:t>
            </a:r>
            <a:r>
              <a:rPr lang="en-US" sz="2400">
                <a:solidFill>
                  <a:srgbClr val="002060"/>
                </a:solidFill>
              </a:rPr>
              <a:t> </a:t>
            </a:r>
            <a:r>
              <a:rPr lang="vi-VN" sz="2400">
                <a:solidFill>
                  <a:srgbClr val="002060"/>
                </a:solidFill>
              </a:rPr>
              <a:t>(</a:t>
            </a:r>
            <a:r>
              <a:rPr lang="en-US" sz="2400">
                <a:solidFill>
                  <a:srgbClr val="002060"/>
                </a:solidFill>
              </a:rPr>
              <a:t>B</a:t>
            </a:r>
            <a:r>
              <a:rPr lang="vi-VN" sz="2400">
                <a:solidFill>
                  <a:srgbClr val="002060"/>
                </a:solidFill>
              </a:rPr>
              <a:t>ài 1).</a:t>
            </a:r>
            <a:endParaRPr lang="en-US" sz="2400">
              <a:solidFill>
                <a:srgbClr val="002060"/>
              </a:solidFill>
            </a:endParaRPr>
          </a:p>
          <a:p>
            <a:pPr algn="just">
              <a:lnSpc>
                <a:spcPct val="125000"/>
              </a:lnSpc>
              <a:spcBef>
                <a:spcPts val="600"/>
              </a:spcBef>
              <a:spcAft>
                <a:spcPts val="600"/>
              </a:spcAft>
            </a:pPr>
            <a:r>
              <a:rPr lang="vi-VN" sz="2400">
                <a:solidFill>
                  <a:srgbClr val="002060"/>
                </a:solidFill>
              </a:rPr>
              <a:t>    </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rPr>
              <a:t>Giới</a:t>
            </a:r>
            <a:r>
              <a:rPr lang="en-US" sz="2400">
                <a:solidFill>
                  <a:srgbClr val="002060"/>
                </a:solidFill>
              </a:rPr>
              <a:t> </a:t>
            </a:r>
            <a:r>
              <a:rPr lang="en-US" sz="2400" err="1">
                <a:solidFill>
                  <a:srgbClr val="002060"/>
                </a:solidFill>
              </a:rPr>
              <a:t>thiệu</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nghệ</a:t>
            </a:r>
            <a:r>
              <a:rPr lang="en-US" sz="2400">
                <a:solidFill>
                  <a:srgbClr val="002060"/>
                </a:solidFill>
              </a:rPr>
              <a:t> </a:t>
            </a:r>
            <a:r>
              <a:rPr lang="en-US" sz="2400" err="1">
                <a:solidFill>
                  <a:srgbClr val="002060"/>
                </a:solidFill>
              </a:rPr>
              <a:t>thuật</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điện</a:t>
            </a:r>
            <a:r>
              <a:rPr lang="en-US" sz="2400">
                <a:solidFill>
                  <a:srgbClr val="002060"/>
                </a:solidFill>
              </a:rPr>
              <a:t> </a:t>
            </a:r>
            <a:r>
              <a:rPr lang="en-US" sz="2400" err="1">
                <a:solidFill>
                  <a:srgbClr val="002060"/>
                </a:solidFill>
              </a:rPr>
              <a:t>ảnh</a:t>
            </a:r>
            <a:r>
              <a:rPr lang="en-US" sz="2400">
                <a:solidFill>
                  <a:srgbClr val="002060"/>
                </a:solidFill>
              </a:rPr>
              <a:t>, </a:t>
            </a:r>
            <a:r>
              <a:rPr lang="en-US" sz="2400" err="1">
                <a:solidFill>
                  <a:srgbClr val="002060"/>
                </a:solidFill>
              </a:rPr>
              <a:t>âm</a:t>
            </a:r>
            <a:r>
              <a:rPr lang="en-US" sz="2400">
                <a:solidFill>
                  <a:srgbClr val="002060"/>
                </a:solidFill>
              </a:rPr>
              <a:t> </a:t>
            </a:r>
            <a:r>
              <a:rPr lang="en-US" sz="2400" err="1">
                <a:solidFill>
                  <a:srgbClr val="002060"/>
                </a:solidFill>
              </a:rPr>
              <a:t>nhạc</a:t>
            </a:r>
            <a:r>
              <a:rPr lang="en-US" sz="2400">
                <a:solidFill>
                  <a:srgbClr val="002060"/>
                </a:solidFill>
              </a:rPr>
              <a:t>, </a:t>
            </a:r>
            <a:r>
              <a:rPr lang="en-US" sz="2400" err="1">
                <a:solidFill>
                  <a:srgbClr val="002060"/>
                </a:solidFill>
              </a:rPr>
              <a:t>hội</a:t>
            </a:r>
            <a:r>
              <a:rPr lang="en-US" sz="2400">
                <a:solidFill>
                  <a:srgbClr val="002060"/>
                </a:solidFill>
              </a:rPr>
              <a:t> </a:t>
            </a:r>
            <a:r>
              <a:rPr lang="en-US" sz="2400" err="1">
                <a:solidFill>
                  <a:srgbClr val="002060"/>
                </a:solidFill>
              </a:rPr>
              <a:t>hoạ</a:t>
            </a:r>
            <a:r>
              <a:rPr lang="en-US" sz="2400">
                <a:solidFill>
                  <a:srgbClr val="002060"/>
                </a:solidFill>
              </a:rPr>
              <a:t>) </a:t>
            </a:r>
            <a:r>
              <a:rPr lang="en-US" sz="2400" err="1">
                <a:solidFill>
                  <a:srgbClr val="002060"/>
                </a:solidFill>
              </a:rPr>
              <a:t>theo</a:t>
            </a:r>
            <a:r>
              <a:rPr lang="en-US" sz="2400">
                <a:solidFill>
                  <a:srgbClr val="002060"/>
                </a:solidFill>
              </a:rPr>
              <a:t> </a:t>
            </a:r>
            <a:r>
              <a:rPr lang="en-US" sz="2400" err="1">
                <a:solidFill>
                  <a:srgbClr val="002060"/>
                </a:solidFill>
              </a:rPr>
              <a:t>lựa</a:t>
            </a:r>
            <a:r>
              <a:rPr lang="en-US" sz="2400">
                <a:solidFill>
                  <a:srgbClr val="002060"/>
                </a:solidFill>
              </a:rPr>
              <a:t> </a:t>
            </a:r>
            <a:r>
              <a:rPr lang="en-US" sz="2400" err="1">
                <a:solidFill>
                  <a:srgbClr val="002060"/>
                </a:solidFill>
              </a:rPr>
              <a:t>chọn</a:t>
            </a:r>
            <a:r>
              <a:rPr lang="en-US" sz="2400">
                <a:solidFill>
                  <a:srgbClr val="002060"/>
                </a:solidFill>
              </a:rPr>
              <a:t> </a:t>
            </a:r>
            <a:r>
              <a:rPr lang="en-US" sz="2400" err="1">
                <a:solidFill>
                  <a:srgbClr val="002060"/>
                </a:solidFill>
              </a:rPr>
              <a:t>cá</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Bài</a:t>
            </a:r>
            <a:r>
              <a:rPr lang="en-US" sz="2400">
                <a:solidFill>
                  <a:srgbClr val="002060"/>
                </a:solidFill>
              </a:rPr>
              <a:t> 2, </a:t>
            </a:r>
            <a:r>
              <a:rPr lang="en-US" sz="2400" err="1">
                <a:solidFill>
                  <a:srgbClr val="002060"/>
                </a:solidFill>
              </a:rPr>
              <a:t>Bài</a:t>
            </a:r>
            <a:r>
              <a:rPr lang="en-US" sz="2400">
                <a:solidFill>
                  <a:srgbClr val="002060"/>
                </a:solidFill>
              </a:rPr>
              <a:t> 9).</a:t>
            </a:r>
          </a:p>
          <a:p>
            <a:pPr algn="just">
              <a:lnSpc>
                <a:spcPct val="125000"/>
              </a:lnSpc>
              <a:spcBef>
                <a:spcPts val="600"/>
              </a:spcBef>
              <a:spcAft>
                <a:spcPts val="600"/>
              </a:spcAft>
            </a:pPr>
            <a:r>
              <a:rPr lang="en-US" sz="2400">
                <a:solidFill>
                  <a:srgbClr val="002060"/>
                </a:solidFill>
                <a:ea typeface="Calibri" panose="020F0502020204030204" pitchFamily="34" charset="0"/>
                <a:cs typeface="Arial" panose="020B0604020202020204" pitchFamily="34" charset="0"/>
              </a:rPr>
              <a:t>     – </a:t>
            </a:r>
            <a:r>
              <a:rPr lang="en-US" sz="2400" err="1">
                <a:solidFill>
                  <a:srgbClr val="002060"/>
                </a:solidFill>
              </a:rPr>
              <a:t>Trình</a:t>
            </a:r>
            <a:r>
              <a:rPr lang="en-US" sz="2400">
                <a:solidFill>
                  <a:srgbClr val="002060"/>
                </a:solidFill>
              </a:rPr>
              <a:t> </a:t>
            </a:r>
            <a:r>
              <a:rPr lang="en-US" sz="2400" err="1">
                <a:solidFill>
                  <a:srgbClr val="002060"/>
                </a:solidFill>
              </a:rPr>
              <a:t>bày</a:t>
            </a:r>
            <a:r>
              <a:rPr lang="en-US" sz="2400">
                <a:solidFill>
                  <a:srgbClr val="002060"/>
                </a:solidFill>
              </a:rPr>
              <a:t> ý </a:t>
            </a:r>
            <a:r>
              <a:rPr lang="en-US" sz="2400" err="1">
                <a:solidFill>
                  <a:srgbClr val="002060"/>
                </a:solidFill>
              </a:rPr>
              <a:t>kiến</a:t>
            </a:r>
            <a:r>
              <a:rPr lang="en-US" sz="2400">
                <a:solidFill>
                  <a:srgbClr val="002060"/>
                </a:solidFill>
              </a:rPr>
              <a:t> </a:t>
            </a:r>
            <a:r>
              <a:rPr lang="en-US" sz="2400" err="1">
                <a:solidFill>
                  <a:srgbClr val="002060"/>
                </a:solidFill>
              </a:rPr>
              <a:t>đánh</a:t>
            </a:r>
            <a:r>
              <a:rPr lang="en-US" sz="2400">
                <a:solidFill>
                  <a:srgbClr val="002060"/>
                </a:solidFill>
              </a:rPr>
              <a:t> </a:t>
            </a:r>
            <a:r>
              <a:rPr lang="en-US" sz="2400" err="1">
                <a:solidFill>
                  <a:srgbClr val="002060"/>
                </a:solidFill>
              </a:rPr>
              <a:t>giá</a:t>
            </a:r>
            <a:r>
              <a:rPr lang="en-US" sz="2400">
                <a:solidFill>
                  <a:srgbClr val="002060"/>
                </a:solidFill>
              </a:rPr>
              <a:t>, </a:t>
            </a:r>
            <a:r>
              <a:rPr lang="en-US" sz="2400" err="1">
                <a:solidFill>
                  <a:srgbClr val="002060"/>
                </a:solidFill>
              </a:rPr>
              <a:t>bình</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xã</a:t>
            </a:r>
            <a:r>
              <a:rPr lang="en-US" sz="2400">
                <a:solidFill>
                  <a:srgbClr val="002060"/>
                </a:solidFill>
              </a:rPr>
              <a:t> </a:t>
            </a:r>
            <a:r>
              <a:rPr lang="en-US" sz="2400" err="1">
                <a:solidFill>
                  <a:srgbClr val="002060"/>
                </a:solidFill>
              </a:rPr>
              <a:t>hội</a:t>
            </a:r>
            <a:r>
              <a:rPr lang="en-US" sz="2400">
                <a:solidFill>
                  <a:srgbClr val="002060"/>
                </a:solidFill>
              </a:rPr>
              <a:t> (</a:t>
            </a:r>
            <a:r>
              <a:rPr lang="en-US" sz="2400" err="1">
                <a:solidFill>
                  <a:srgbClr val="002060"/>
                </a:solidFill>
              </a:rPr>
              <a:t>Bài</a:t>
            </a:r>
            <a:r>
              <a:rPr lang="en-US" sz="2400">
                <a:solidFill>
                  <a:srgbClr val="002060"/>
                </a:solidFill>
              </a:rPr>
              <a:t> 3).</a:t>
            </a:r>
          </a:p>
          <a:p>
            <a:pPr algn="just">
              <a:lnSpc>
                <a:spcPct val="125000"/>
              </a:lnSpc>
              <a:spcBef>
                <a:spcPts val="600"/>
              </a:spcBef>
              <a:spcAft>
                <a:spcPts val="600"/>
              </a:spcAft>
            </a:pPr>
            <a:r>
              <a:rPr lang="en-US" sz="2400">
                <a:solidFill>
                  <a:srgbClr val="002060"/>
                </a:solidFill>
                <a:ea typeface="Calibri" panose="020F0502020204030204" pitchFamily="34" charset="0"/>
                <a:cs typeface="Arial" panose="020B0604020202020204" pitchFamily="34" charset="0"/>
              </a:rPr>
              <a:t>     </a:t>
            </a:r>
            <a:endParaRPr lang="en-US"/>
          </a:p>
        </p:txBody>
      </p:sp>
      <p:sp>
        <p:nvSpPr>
          <p:cNvPr id="3" name="Slide Number Placeholder 2"/>
          <p:cNvSpPr>
            <a:spLocks noGrp="1"/>
          </p:cNvSpPr>
          <p:nvPr>
            <p:ph type="sldNum" sz="quarter" idx="12"/>
          </p:nvPr>
        </p:nvSpPr>
        <p:spPr/>
        <p:txBody>
          <a:bodyPr/>
          <a:lstStyle/>
          <a:p>
            <a:fld id="{0C846248-0222-4A3A-B22E-4E2A0B918D57}" type="slidenum">
              <a:rPr lang="en-US" smtClean="0"/>
              <a:pPr/>
              <a:t>112</a:t>
            </a:fld>
            <a:endParaRPr lang="en-US"/>
          </a:p>
        </p:txBody>
      </p:sp>
    </p:spTree>
    <p:extLst>
      <p:ext uri="{BB962C8B-B14F-4D97-AF65-F5344CB8AC3E}">
        <p14:creationId xmlns:p14="http://schemas.microsoft.com/office/powerpoint/2010/main" val="13278218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87" y="5884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812800" y="990601"/>
            <a:ext cx="10769600" cy="554960"/>
          </a:xfrm>
          <a:prstGeom prst="rect">
            <a:avLst/>
          </a:prstGeom>
        </p:spPr>
        <p:txBody>
          <a:bodyPr wrap="square">
            <a:spAutoFit/>
          </a:bodyPr>
          <a:lstStyle/>
          <a:p>
            <a:pPr algn="just">
              <a:lnSpc>
                <a:spcPct val="125000"/>
              </a:lnSpc>
            </a:pPr>
            <a:r>
              <a:rPr lang="en-US" sz="2667">
                <a:solidFill>
                  <a:srgbClr val="002060"/>
                </a:solidFill>
              </a:rPr>
              <a:t>     </a:t>
            </a:r>
          </a:p>
        </p:txBody>
      </p:sp>
      <p:sp>
        <p:nvSpPr>
          <p:cNvPr id="5" name="Rectangle 4"/>
          <p:cNvSpPr/>
          <p:nvPr/>
        </p:nvSpPr>
        <p:spPr>
          <a:xfrm>
            <a:off x="664361" y="1378011"/>
            <a:ext cx="10785987" cy="3785652"/>
          </a:xfrm>
          <a:prstGeom prst="rect">
            <a:avLst/>
          </a:prstGeom>
        </p:spPr>
        <p:txBody>
          <a:bodyPr wrap="square">
            <a:spAutoFit/>
          </a:bodyPr>
          <a:lstStyle/>
          <a:p>
            <a:pPr algn="just">
              <a:lnSpc>
                <a:spcPct val="125000"/>
              </a:lnSpc>
              <a:spcBef>
                <a:spcPts val="600"/>
              </a:spcBef>
              <a:spcAft>
                <a:spcPts val="600"/>
              </a:spcAft>
            </a:pPr>
            <a:r>
              <a:rPr lang="en-US" sz="2400">
                <a:solidFill>
                  <a:srgbClr val="002060"/>
                </a:solidFill>
              </a:rPr>
              <a:t> </a:t>
            </a:r>
            <a:r>
              <a:rPr lang="vi-VN" sz="2400">
                <a:solidFill>
                  <a:srgbClr val="002060"/>
                </a:solidFill>
                <a:ea typeface="Calibri" panose="020F0502020204030204" pitchFamily="34" charset="0"/>
                <a:cs typeface="Arial" panose="020B0604020202020204" pitchFamily="34" charset="0"/>
              </a:rPr>
              <a:t> </a:t>
            </a:r>
            <a:r>
              <a:rPr lang="en-US" sz="2400">
                <a:solidFill>
                  <a:srgbClr val="002060"/>
                </a:solidFill>
                <a:ea typeface="Calibri" panose="020F0502020204030204" pitchFamily="34" charset="0"/>
                <a:cs typeface="Arial" panose="020B0604020202020204" pitchFamily="34" charset="0"/>
              </a:rPr>
              <a:t>     – </a:t>
            </a:r>
            <a:r>
              <a:rPr lang="en-US" sz="2400" err="1">
                <a:solidFill>
                  <a:srgbClr val="002060"/>
                </a:solidFill>
              </a:rPr>
              <a:t>Thảo</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đời</a:t>
            </a:r>
            <a:r>
              <a:rPr lang="en-US" sz="2400">
                <a:solidFill>
                  <a:srgbClr val="002060"/>
                </a:solidFill>
              </a:rPr>
              <a:t> </a:t>
            </a:r>
            <a:r>
              <a:rPr lang="en-US" sz="2400" err="1">
                <a:solidFill>
                  <a:srgbClr val="002060"/>
                </a:solidFill>
              </a:rPr>
              <a:t>sống</a:t>
            </a:r>
            <a:r>
              <a:rPr lang="en-US" sz="2400">
                <a:solidFill>
                  <a:srgbClr val="002060"/>
                </a:solidFill>
              </a:rPr>
              <a:t> </a:t>
            </a:r>
            <a:r>
              <a:rPr lang="en-US" sz="2400" err="1">
                <a:solidFill>
                  <a:srgbClr val="002060"/>
                </a:solidFill>
              </a:rPr>
              <a:t>phù</a:t>
            </a:r>
            <a:r>
              <a:rPr lang="en-US" sz="2400">
                <a:solidFill>
                  <a:srgbClr val="002060"/>
                </a:solidFill>
              </a:rPr>
              <a:t> </a:t>
            </a:r>
            <a:r>
              <a:rPr lang="en-US" sz="2400" err="1">
                <a:solidFill>
                  <a:srgbClr val="002060"/>
                </a:solidFill>
              </a:rPr>
              <a:t>hợp</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lứa</a:t>
            </a:r>
            <a:r>
              <a:rPr lang="en-US" sz="2400">
                <a:solidFill>
                  <a:srgbClr val="002060"/>
                </a:solidFill>
              </a:rPr>
              <a:t> </a:t>
            </a:r>
            <a:r>
              <a:rPr lang="en-US" sz="2400" err="1">
                <a:solidFill>
                  <a:srgbClr val="002060"/>
                </a:solidFill>
              </a:rPr>
              <a:t>tuổi</a:t>
            </a:r>
            <a:r>
              <a:rPr lang="en-US" sz="2400">
                <a:solidFill>
                  <a:srgbClr val="002060"/>
                </a:solidFill>
              </a:rPr>
              <a:t>; </a:t>
            </a:r>
            <a:r>
              <a:rPr lang="en-US" sz="2400" err="1">
                <a:solidFill>
                  <a:srgbClr val="002060"/>
                </a:solidFill>
              </a:rPr>
              <a:t>tranh</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hiệu</a:t>
            </a:r>
            <a:r>
              <a:rPr lang="en-US" sz="2400">
                <a:solidFill>
                  <a:srgbClr val="002060"/>
                </a:solidFill>
              </a:rPr>
              <a:t> </a:t>
            </a:r>
            <a:r>
              <a:rPr lang="en-US" sz="2400" err="1">
                <a:solidFill>
                  <a:srgbClr val="002060"/>
                </a:solidFill>
              </a:rPr>
              <a:t>quả</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hoá</a:t>
            </a:r>
            <a:r>
              <a:rPr lang="en-US" sz="2400">
                <a:solidFill>
                  <a:srgbClr val="002060"/>
                </a:solidFill>
              </a:rPr>
              <a:t> (</a:t>
            </a:r>
            <a:r>
              <a:rPr lang="en-US" sz="2400" err="1">
                <a:solidFill>
                  <a:srgbClr val="002060"/>
                </a:solidFill>
              </a:rPr>
              <a:t>Bài</a:t>
            </a:r>
            <a:r>
              <a:rPr lang="en-US" sz="2400">
                <a:solidFill>
                  <a:srgbClr val="002060"/>
                </a:solidFill>
              </a:rPr>
              <a:t> 4, </a:t>
            </a:r>
            <a:r>
              <a:rPr lang="en-US" sz="2400" err="1">
                <a:solidFill>
                  <a:srgbClr val="002060"/>
                </a:solidFill>
              </a:rPr>
              <a:t>Bài</a:t>
            </a:r>
            <a:r>
              <a:rPr lang="en-US" sz="2400">
                <a:solidFill>
                  <a:srgbClr val="002060"/>
                </a:solidFill>
              </a:rPr>
              <a:t> 7). </a:t>
            </a:r>
            <a:endParaRPr lang="en-US" sz="2400"/>
          </a:p>
          <a:p>
            <a:pPr algn="just">
              <a:lnSpc>
                <a:spcPct val="125000"/>
              </a:lnSpc>
              <a:spcBef>
                <a:spcPts val="600"/>
              </a:spcBef>
              <a:spcAft>
                <a:spcPts val="600"/>
              </a:spcAft>
            </a:pPr>
            <a:r>
              <a:rPr lang="en-US" sz="2400">
                <a:solidFill>
                  <a:srgbClr val="002060"/>
                </a:solidFill>
                <a:ea typeface="Calibri" panose="020F0502020204030204" pitchFamily="34" charset="0"/>
                <a:cs typeface="Arial" panose="020B0604020202020204" pitchFamily="34" charset="0"/>
              </a:rPr>
              <a:t>      – </a:t>
            </a:r>
            <a:r>
              <a:rPr lang="en-US" sz="2400" err="1">
                <a:solidFill>
                  <a:srgbClr val="002060"/>
                </a:solidFill>
              </a:rPr>
              <a:t>Trình</a:t>
            </a:r>
            <a:r>
              <a:rPr lang="en-US" sz="2400">
                <a:solidFill>
                  <a:srgbClr val="002060"/>
                </a:solidFill>
              </a:rPr>
              <a:t> </a:t>
            </a:r>
            <a:r>
              <a:rPr lang="en-US" sz="2400" err="1">
                <a:solidFill>
                  <a:srgbClr val="002060"/>
                </a:solidFill>
              </a:rPr>
              <a:t>bày</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báo</a:t>
            </a:r>
            <a:r>
              <a:rPr lang="en-US" sz="2400">
                <a:solidFill>
                  <a:srgbClr val="002060"/>
                </a:solidFill>
              </a:rPr>
              <a:t> </a:t>
            </a:r>
            <a:r>
              <a:rPr lang="en-US" sz="2400" err="1">
                <a:solidFill>
                  <a:srgbClr val="002060"/>
                </a:solidFill>
              </a:rPr>
              <a:t>cáo</a:t>
            </a:r>
            <a:r>
              <a:rPr lang="en-US" sz="2400">
                <a:solidFill>
                  <a:srgbClr val="002060"/>
                </a:solidFill>
              </a:rPr>
              <a:t> </a:t>
            </a:r>
            <a:r>
              <a:rPr lang="en-US" sz="2400" err="1">
                <a:solidFill>
                  <a:srgbClr val="002060"/>
                </a:solidFill>
              </a:rPr>
              <a:t>kết</a:t>
            </a:r>
            <a:r>
              <a:rPr lang="en-US" sz="2400">
                <a:solidFill>
                  <a:srgbClr val="002060"/>
                </a:solidFill>
              </a:rPr>
              <a:t> </a:t>
            </a:r>
            <a:r>
              <a:rPr lang="en-US" sz="2400" err="1">
                <a:solidFill>
                  <a:srgbClr val="002060"/>
                </a:solidFill>
              </a:rPr>
              <a:t>quả</a:t>
            </a:r>
            <a:r>
              <a:rPr lang="en-US" sz="2400">
                <a:solidFill>
                  <a:srgbClr val="002060"/>
                </a:solidFill>
              </a:rPr>
              <a:t> </a:t>
            </a:r>
            <a:r>
              <a:rPr lang="en-US" sz="2400" err="1">
                <a:solidFill>
                  <a:srgbClr val="002060"/>
                </a:solidFill>
              </a:rPr>
              <a:t>nghiên</a:t>
            </a:r>
            <a:r>
              <a:rPr lang="en-US" sz="2400">
                <a:solidFill>
                  <a:srgbClr val="002060"/>
                </a:solidFill>
              </a:rPr>
              <a:t> </a:t>
            </a:r>
            <a:r>
              <a:rPr lang="en-US" sz="2400" err="1">
                <a:solidFill>
                  <a:srgbClr val="002060"/>
                </a:solidFill>
              </a:rPr>
              <a:t>cứu</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đáng</a:t>
            </a:r>
            <a:r>
              <a:rPr lang="en-US" sz="2400">
                <a:solidFill>
                  <a:srgbClr val="002060"/>
                </a:solidFill>
              </a:rPr>
              <a:t> </a:t>
            </a:r>
            <a:r>
              <a:rPr lang="en-US" sz="2400" err="1">
                <a:solidFill>
                  <a:srgbClr val="002060"/>
                </a:solidFill>
              </a:rPr>
              <a:t>quan</a:t>
            </a:r>
            <a:r>
              <a:rPr lang="en-US" sz="2400">
                <a:solidFill>
                  <a:srgbClr val="002060"/>
                </a:solidFill>
              </a:rPr>
              <a:t> </a:t>
            </a:r>
            <a:r>
              <a:rPr lang="en-US" sz="2400" err="1">
                <a:solidFill>
                  <a:srgbClr val="002060"/>
                </a:solidFill>
              </a:rPr>
              <a:t>tâm</a:t>
            </a:r>
            <a:r>
              <a:rPr lang="en-US" sz="2400">
                <a:solidFill>
                  <a:srgbClr val="002060"/>
                </a:solidFill>
              </a:rPr>
              <a:t> (</a:t>
            </a:r>
            <a:r>
              <a:rPr lang="en-US" sz="2400" err="1">
                <a:solidFill>
                  <a:srgbClr val="002060"/>
                </a:solidFill>
              </a:rPr>
              <a:t>Bài</a:t>
            </a:r>
            <a:r>
              <a:rPr lang="en-US" sz="2400">
                <a:solidFill>
                  <a:srgbClr val="002060"/>
                </a:solidFill>
              </a:rPr>
              <a:t> 5). </a:t>
            </a:r>
          </a:p>
          <a:p>
            <a:pPr algn="just">
              <a:lnSpc>
                <a:spcPct val="125000"/>
              </a:lnSpc>
              <a:spcBef>
                <a:spcPts val="600"/>
              </a:spcBef>
              <a:spcAft>
                <a:spcPts val="600"/>
              </a:spcAft>
            </a:pPr>
            <a:r>
              <a:rPr lang="en-US" sz="2400">
                <a:solidFill>
                  <a:srgbClr val="002060"/>
                </a:solidFill>
              </a:rPr>
              <a:t>      </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rPr>
              <a:t>Giới</a:t>
            </a:r>
            <a:r>
              <a:rPr lang="en-US" sz="2400">
                <a:solidFill>
                  <a:srgbClr val="002060"/>
                </a:solidFill>
              </a:rPr>
              <a:t> </a:t>
            </a:r>
            <a:r>
              <a:rPr lang="en-US" sz="2400" err="1">
                <a:solidFill>
                  <a:srgbClr val="002060"/>
                </a:solidFill>
              </a:rPr>
              <a:t>thiệu</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theo</a:t>
            </a:r>
            <a:r>
              <a:rPr lang="en-US" sz="2400">
                <a:solidFill>
                  <a:srgbClr val="002060"/>
                </a:solidFill>
              </a:rPr>
              <a:t> </a:t>
            </a:r>
            <a:r>
              <a:rPr lang="en-US" sz="2400" err="1">
                <a:solidFill>
                  <a:srgbClr val="002060"/>
                </a:solidFill>
              </a:rPr>
              <a:t>lựa</a:t>
            </a:r>
            <a:r>
              <a:rPr lang="en-US" sz="2400">
                <a:solidFill>
                  <a:srgbClr val="002060"/>
                </a:solidFill>
              </a:rPr>
              <a:t> </a:t>
            </a:r>
            <a:r>
              <a:rPr lang="en-US" sz="2400" err="1">
                <a:solidFill>
                  <a:srgbClr val="002060"/>
                </a:solidFill>
              </a:rPr>
              <a:t>chọn</a:t>
            </a:r>
            <a:r>
              <a:rPr lang="en-US" sz="2400">
                <a:solidFill>
                  <a:srgbClr val="002060"/>
                </a:solidFill>
              </a:rPr>
              <a:t> </a:t>
            </a:r>
            <a:r>
              <a:rPr lang="en-US" sz="2400" err="1">
                <a:solidFill>
                  <a:srgbClr val="002060"/>
                </a:solidFill>
              </a:rPr>
              <a:t>cá</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Bài</a:t>
            </a:r>
            <a:r>
              <a:rPr lang="en-US" sz="2400">
                <a:solidFill>
                  <a:srgbClr val="002060"/>
                </a:solidFill>
              </a:rPr>
              <a:t> 6).</a:t>
            </a:r>
          </a:p>
          <a:p>
            <a:pPr algn="just">
              <a:lnSpc>
                <a:spcPct val="125000"/>
              </a:lnSpc>
              <a:spcBef>
                <a:spcPts val="600"/>
              </a:spcBef>
              <a:spcAft>
                <a:spcPts val="600"/>
              </a:spcAft>
            </a:pPr>
            <a:r>
              <a:rPr lang="en-US" sz="2400">
                <a:solidFill>
                  <a:srgbClr val="002060"/>
                </a:solidFill>
                <a:ea typeface="Calibri" panose="020F0502020204030204" pitchFamily="34" charset="0"/>
                <a:cs typeface="Arial" panose="020B0604020202020204" pitchFamily="34" charset="0"/>
              </a:rPr>
              <a:t>      – </a:t>
            </a:r>
            <a:r>
              <a:rPr lang="en-US" sz="2400" err="1">
                <a:solidFill>
                  <a:srgbClr val="002060"/>
                </a:solidFill>
              </a:rPr>
              <a:t>Tranh</a:t>
            </a:r>
            <a:r>
              <a:rPr lang="en-US" sz="2400">
                <a:solidFill>
                  <a:srgbClr val="002060"/>
                </a:solidFill>
              </a:rPr>
              <a:t> </a:t>
            </a:r>
            <a:r>
              <a:rPr lang="en-US" sz="2400" err="1">
                <a:solidFill>
                  <a:srgbClr val="002060"/>
                </a:solidFill>
              </a:rPr>
              <a:t>biện</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hiệu</a:t>
            </a:r>
            <a:r>
              <a:rPr lang="en-US" sz="2400">
                <a:solidFill>
                  <a:srgbClr val="002060"/>
                </a:solidFill>
              </a:rPr>
              <a:t> </a:t>
            </a:r>
            <a:r>
              <a:rPr lang="en-US" sz="2400" err="1">
                <a:solidFill>
                  <a:srgbClr val="002060"/>
                </a:solidFill>
              </a:rPr>
              <a:t>quả</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hoá</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đời</a:t>
            </a:r>
            <a:r>
              <a:rPr lang="en-US" sz="2400">
                <a:solidFill>
                  <a:srgbClr val="002060"/>
                </a:solidFill>
              </a:rPr>
              <a:t> </a:t>
            </a:r>
            <a:r>
              <a:rPr lang="en-US" sz="2400" err="1">
                <a:solidFill>
                  <a:srgbClr val="002060"/>
                </a:solidFill>
              </a:rPr>
              <a:t>sống</a:t>
            </a:r>
            <a:r>
              <a:rPr lang="en-US" sz="2400">
                <a:solidFill>
                  <a:srgbClr val="002060"/>
                </a:solidFill>
              </a:rPr>
              <a:t> </a:t>
            </a:r>
            <a:r>
              <a:rPr lang="en-US" sz="2400" err="1">
                <a:solidFill>
                  <a:srgbClr val="002060"/>
                </a:solidFill>
              </a:rPr>
              <a:t>phù</a:t>
            </a:r>
            <a:r>
              <a:rPr lang="en-US" sz="2400">
                <a:solidFill>
                  <a:srgbClr val="002060"/>
                </a:solidFill>
              </a:rPr>
              <a:t> </a:t>
            </a:r>
            <a:r>
              <a:rPr lang="en-US" sz="2400" err="1">
                <a:solidFill>
                  <a:srgbClr val="002060"/>
                </a:solidFill>
              </a:rPr>
              <a:t>hợp</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lứa</a:t>
            </a:r>
            <a:r>
              <a:rPr lang="en-US" sz="2400">
                <a:solidFill>
                  <a:srgbClr val="002060"/>
                </a:solidFill>
              </a:rPr>
              <a:t> </a:t>
            </a:r>
            <a:r>
              <a:rPr lang="en-US" sz="2400" err="1">
                <a:solidFill>
                  <a:srgbClr val="002060"/>
                </a:solidFill>
              </a:rPr>
              <a:t>tuổi</a:t>
            </a:r>
            <a:r>
              <a:rPr lang="en-US" sz="2400">
                <a:solidFill>
                  <a:srgbClr val="002060"/>
                </a:solidFill>
              </a:rPr>
              <a:t> (</a:t>
            </a:r>
            <a:r>
              <a:rPr lang="en-US" sz="2400" err="1">
                <a:solidFill>
                  <a:srgbClr val="002060"/>
                </a:solidFill>
              </a:rPr>
              <a:t>Bài</a:t>
            </a:r>
            <a:r>
              <a:rPr lang="en-US" sz="2400">
                <a:solidFill>
                  <a:srgbClr val="002060"/>
                </a:solidFill>
              </a:rPr>
              <a:t> 8). </a:t>
            </a:r>
          </a:p>
        </p:txBody>
      </p:sp>
      <p:sp>
        <p:nvSpPr>
          <p:cNvPr id="6" name="Slide Number Placeholder 5"/>
          <p:cNvSpPr>
            <a:spLocks noGrp="1"/>
          </p:cNvSpPr>
          <p:nvPr>
            <p:ph type="sldNum" sz="quarter" idx="12"/>
          </p:nvPr>
        </p:nvSpPr>
        <p:spPr/>
        <p:txBody>
          <a:bodyPr/>
          <a:lstStyle/>
          <a:p>
            <a:fld id="{0C846248-0222-4A3A-B22E-4E2A0B918D57}" type="slidenum">
              <a:rPr lang="en-US" smtClean="0"/>
              <a:pPr/>
              <a:t>113</a:t>
            </a:fld>
            <a:endParaRPr lang="en-US"/>
          </a:p>
        </p:txBody>
      </p:sp>
    </p:spTree>
    <p:extLst>
      <p:ext uri="{BB962C8B-B14F-4D97-AF65-F5344CB8AC3E}">
        <p14:creationId xmlns:p14="http://schemas.microsoft.com/office/powerpoint/2010/main" val="28078496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002" y="0"/>
            <a:ext cx="12367629" cy="7180815"/>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550606" y="1187982"/>
            <a:ext cx="11198941" cy="4196405"/>
          </a:xfrm>
          <a:prstGeom prst="rect">
            <a:avLst/>
          </a:prstGeom>
        </p:spPr>
        <p:txBody>
          <a:bodyPr wrap="square">
            <a:spAutoFit/>
          </a:bodyPr>
          <a:lstStyle/>
          <a:p>
            <a:pPr indent="304784" algn="just">
              <a:lnSpc>
                <a:spcPct val="125000"/>
              </a:lnSpc>
              <a:spcBef>
                <a:spcPts val="800"/>
              </a:spcBef>
              <a:spcAft>
                <a:spcPts val="800"/>
              </a:spcAft>
            </a:pP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4.</a:t>
            </a:r>
            <a:r>
              <a:rPr lang="vi-VN"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nghe</a:t>
            </a:r>
            <a:endParaRPr lang="en-US" sz="2667">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304784" algn="just">
              <a:lnSpc>
                <a:spcPct val="125000"/>
              </a:lnSpc>
              <a:spcBef>
                <a:spcPts val="800"/>
              </a:spcBef>
              <a:spcAft>
                <a:spcPts val="800"/>
              </a:spcAft>
            </a:pP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Gồm các bước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p>
          <a:p>
            <a:pPr indent="304784" algn="just">
              <a:lnSpc>
                <a:spcPct val="125000"/>
              </a:lnSpc>
              <a:spcBef>
                <a:spcPts val="800"/>
              </a:spcBef>
              <a:spcAft>
                <a:spcPts val="800"/>
              </a:spcAft>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1: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Giới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thiệu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kiểu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p>
          <a:p>
            <a:pPr indent="304784" algn="just">
              <a:lnSpc>
                <a:spcPct val="125000"/>
              </a:lnSpc>
              <a:spcBef>
                <a:spcPts val="800"/>
              </a:spcBef>
              <a:spcAft>
                <a:spcPts val="800"/>
              </a:spcAft>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2: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chuẩn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bị</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nội dung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 và nghe</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p>
          <a:p>
            <a:pPr indent="304784" algn="just">
              <a:lnSpc>
                <a:spcPct val="125000"/>
              </a:lnSpc>
              <a:spcBef>
                <a:spcPts val="800"/>
              </a:spcBef>
              <a:spcAft>
                <a:spcPts val="800"/>
              </a:spcAft>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3: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t</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hực hành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 và nghe</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vi-VN" sz="2667">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304784" algn="just">
              <a:lnSpc>
                <a:spcPct val="125000"/>
              </a:lnSpc>
              <a:spcBef>
                <a:spcPts val="800"/>
              </a:spcBef>
              <a:spcAft>
                <a:spcPts val="800"/>
              </a:spcAft>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4: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tự đánh giá mình và đánh giá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bạn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sp>
        <p:nvSpPr>
          <p:cNvPr id="3" name="Slide Number Placeholder 2"/>
          <p:cNvSpPr>
            <a:spLocks noGrp="1"/>
          </p:cNvSpPr>
          <p:nvPr>
            <p:ph type="sldNum" sz="quarter" idx="12"/>
          </p:nvPr>
        </p:nvSpPr>
        <p:spPr/>
        <p:txBody>
          <a:bodyPr/>
          <a:lstStyle/>
          <a:p>
            <a:fld id="{0C846248-0222-4A3A-B22E-4E2A0B918D57}" type="slidenum">
              <a:rPr lang="en-US" smtClean="0"/>
              <a:pPr/>
              <a:t>114</a:t>
            </a:fld>
            <a:endParaRPr lang="en-US"/>
          </a:p>
        </p:txBody>
      </p:sp>
    </p:spTree>
    <p:extLst>
      <p:ext uri="{BB962C8B-B14F-4D97-AF65-F5344CB8AC3E}">
        <p14:creationId xmlns:p14="http://schemas.microsoft.com/office/powerpoint/2010/main" val="3717101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1270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236" y="961721"/>
            <a:ext cx="10031141" cy="1939377"/>
          </a:xfrm>
          <a:prstGeom prst="rect">
            <a:avLst/>
          </a:prstGeom>
        </p:spPr>
        <p:txBody>
          <a:bodyPr wrap="square">
            <a:spAutoFit/>
          </a:bodyPr>
          <a:lstStyle/>
          <a:p>
            <a:pPr algn="just">
              <a:lnSpc>
                <a:spcPct val="150000"/>
              </a:lnSpc>
            </a:pPr>
            <a:r>
              <a:rPr lang="vi-VN" sz="2667">
                <a:solidFill>
                  <a:srgbClr val="002060"/>
                </a:solidFill>
                <a:latin typeface="Arial" panose="020B0604020202020204" pitchFamily="34" charset="0"/>
                <a:cs typeface="Arial" panose="020B0604020202020204" pitchFamily="34" charset="0"/>
              </a:rPr>
              <a:t>    </a:t>
            </a:r>
          </a:p>
          <a:p>
            <a:pPr algn="just">
              <a:lnSpc>
                <a:spcPct val="150000"/>
              </a:lnSpc>
            </a:pPr>
            <a:endParaRPr lang="vi-VN" sz="2667">
              <a:solidFill>
                <a:srgbClr val="002060"/>
              </a:solidFill>
              <a:latin typeface="Arial" panose="020B0604020202020204" pitchFamily="34" charset="0"/>
              <a:cs typeface="Arial" panose="020B0604020202020204" pitchFamily="34" charset="0"/>
            </a:endParaRPr>
          </a:p>
          <a:p>
            <a:pPr algn="just">
              <a:lnSpc>
                <a:spcPct val="150000"/>
              </a:lnSpc>
            </a:pPr>
            <a:r>
              <a:rPr lang="vi-VN" sz="2667">
                <a:solidFill>
                  <a:srgbClr val="002060"/>
                </a:solidFill>
                <a:latin typeface="Arial" panose="020B0604020202020204" pitchFamily="34" charset="0"/>
                <a:cs typeface="Arial" panose="020B0604020202020204" pitchFamily="34" charset="0"/>
              </a:rPr>
              <a:t>       </a:t>
            </a:r>
            <a:endParaRPr lang="en-US" sz="3200" b="1">
              <a:solidFill>
                <a:srgbClr val="002060"/>
              </a:solidFill>
            </a:endParaRPr>
          </a:p>
        </p:txBody>
      </p:sp>
      <p:sp>
        <p:nvSpPr>
          <p:cNvPr id="6" name="Rectangle 5"/>
          <p:cNvSpPr/>
          <p:nvPr/>
        </p:nvSpPr>
        <p:spPr>
          <a:xfrm>
            <a:off x="378566" y="192456"/>
            <a:ext cx="11076016" cy="7359194"/>
          </a:xfrm>
          <a:prstGeom prst="rect">
            <a:avLst/>
          </a:prstGeom>
        </p:spPr>
        <p:txBody>
          <a:bodyPr wrap="square">
            <a:spAutoFit/>
          </a:bodyPr>
          <a:lstStyle/>
          <a:p>
            <a:pPr marL="609570" algn="just">
              <a:lnSpc>
                <a:spcPct val="150000"/>
              </a:lnSpc>
              <a:spcBef>
                <a:spcPts val="800"/>
              </a:spcBef>
              <a:spcAft>
                <a:spcPts val="800"/>
              </a:spcAft>
            </a:pP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3200" b="1">
                <a:solidFill>
                  <a:srgbClr val="002060"/>
                </a:solidFill>
                <a:latin typeface="Arial" panose="020B0604020202020204" pitchFamily="34" charset="0"/>
                <a:ea typeface="Calibri" panose="020F0502020204030204" pitchFamily="34" charset="0"/>
                <a:cs typeface="Arial" panose="020B0604020202020204" pitchFamily="34" charset="0"/>
              </a:rPr>
              <a:t>C</a:t>
            </a: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ỦNG CỐ, MỞ RỘNG</a:t>
            </a:r>
          </a:p>
          <a:p>
            <a:pPr marL="609570" algn="just">
              <a:lnSpc>
                <a:spcPct val="125000"/>
              </a:lnSpc>
            </a:pP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Đây</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là</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phần</a:t>
            </a:r>
            <a:r>
              <a:rPr lang="en-US" sz="2400">
                <a:solidFill>
                  <a:srgbClr val="002060"/>
                </a:solidFill>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Ôn tập bài học</a:t>
            </a:r>
            <a:r>
              <a:rPr lang="en-US" sz="2400">
                <a:solidFill>
                  <a:srgbClr val="002060"/>
                </a:solidFill>
                <a:ea typeface="Calibri" panose="020F0502020204030204" pitchFamily="34" charset="0"/>
                <a:cs typeface="Arial" panose="020B0604020202020204" pitchFamily="34" charset="0"/>
              </a:rPr>
              <a:t>. HS l</a:t>
            </a:r>
            <a:r>
              <a:rPr lang="vi-VN" sz="2400">
                <a:solidFill>
                  <a:srgbClr val="002060"/>
                </a:solidFill>
              </a:rPr>
              <a:t>uyện tập củng cố một số kĩ năng và ôn lại những kiến thức chính trong bài học. </a:t>
            </a:r>
            <a:endParaRPr lang="en-US" sz="2400">
              <a:solidFill>
                <a:srgbClr val="002060"/>
              </a:solidFill>
            </a:endParaRPr>
          </a:p>
          <a:p>
            <a:pPr marL="609570" algn="just">
              <a:lnSpc>
                <a:spcPct val="125000"/>
              </a:lnSpc>
            </a:pP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Một</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số</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loại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bài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tập</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câu</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hỏi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phổ</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biến</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ví</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dụ</a:t>
            </a:r>
            <a:r>
              <a:rPr lang="en-US" sz="2400">
                <a:solidFill>
                  <a:srgbClr val="002060"/>
                </a:solidFill>
                <a:ea typeface="Calibri" panose="020F0502020204030204" pitchFamily="34" charset="0"/>
                <a:cs typeface="Arial" panose="020B0604020202020204" pitchFamily="34" charset="0"/>
              </a:rPr>
              <a:t> ở Bài 1:</a:t>
            </a:r>
          </a:p>
          <a:p>
            <a:pPr algn="just">
              <a:lnSpc>
                <a:spcPct val="125000"/>
              </a:lnSpc>
            </a:pPr>
            <a:r>
              <a:rPr lang="en-US" sz="2400">
                <a:solidFill>
                  <a:srgbClr val="002060"/>
                </a:solidFill>
              </a:rPr>
              <a:t>       + Qua </a:t>
            </a:r>
            <a:r>
              <a:rPr lang="en-US" sz="2400" err="1">
                <a:solidFill>
                  <a:srgbClr val="002060"/>
                </a:solidFill>
              </a:rPr>
              <a:t>bài</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này</a:t>
            </a:r>
            <a:r>
              <a:rPr lang="en-US" sz="2400">
                <a:solidFill>
                  <a:srgbClr val="002060"/>
                </a:solidFill>
              </a:rPr>
              <a:t>, </a:t>
            </a:r>
            <a:r>
              <a:rPr lang="en-US" sz="2400" err="1">
                <a:solidFill>
                  <a:srgbClr val="002060"/>
                </a:solidFill>
              </a:rPr>
              <a:t>theo</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điều</a:t>
            </a:r>
            <a:r>
              <a:rPr lang="en-US" sz="2400">
                <a:solidFill>
                  <a:srgbClr val="002060"/>
                </a:solidFill>
              </a:rPr>
              <a:t> </a:t>
            </a:r>
            <a:r>
              <a:rPr lang="en-US" sz="2400" err="1">
                <a:solidFill>
                  <a:srgbClr val="002060"/>
                </a:solidFill>
              </a:rPr>
              <a:t>gi</a:t>
            </a:r>
            <a:r>
              <a:rPr lang="en-US" sz="2400">
                <a:solidFill>
                  <a:srgbClr val="002060"/>
                </a:solidFill>
              </a:rPr>
              <a:t> </a:t>
            </a:r>
            <a:r>
              <a:rPr lang="en-US" sz="2400" err="1">
                <a:solidFill>
                  <a:srgbClr val="002060"/>
                </a:solidFill>
              </a:rPr>
              <a:t>làm</a:t>
            </a:r>
            <a:r>
              <a:rPr lang="en-US" sz="2400">
                <a:solidFill>
                  <a:srgbClr val="002060"/>
                </a:solidFill>
              </a:rPr>
              <a:t> </a:t>
            </a:r>
            <a:r>
              <a:rPr lang="en-US" sz="2400" err="1">
                <a:solidFill>
                  <a:srgbClr val="002060"/>
                </a:solidFill>
              </a:rPr>
              <a:t>nên</a:t>
            </a:r>
            <a:r>
              <a:rPr lang="en-US" sz="2400">
                <a:solidFill>
                  <a:srgbClr val="002060"/>
                </a:solidFill>
              </a:rPr>
              <a:t> </a:t>
            </a:r>
            <a:r>
              <a:rPr lang="en-US" sz="2400" err="1">
                <a:solidFill>
                  <a:srgbClr val="002060"/>
                </a:solidFill>
              </a:rPr>
              <a:t>sức</a:t>
            </a:r>
            <a:r>
              <a:rPr lang="en-US" sz="2400">
                <a:solidFill>
                  <a:srgbClr val="002060"/>
                </a:solidFill>
              </a:rPr>
              <a:t> </a:t>
            </a:r>
            <a:r>
              <a:rPr lang="en-US" sz="2400" err="1">
                <a:solidFill>
                  <a:srgbClr val="002060"/>
                </a:solidFill>
              </a:rPr>
              <a:t>hấp</a:t>
            </a:r>
            <a:r>
              <a:rPr lang="en-US" sz="2400">
                <a:solidFill>
                  <a:srgbClr val="002060"/>
                </a:solidFill>
              </a:rPr>
              <a:t> </a:t>
            </a:r>
            <a:r>
              <a:rPr lang="en-US" sz="2400" err="1">
                <a:solidFill>
                  <a:srgbClr val="002060"/>
                </a:solidFill>
              </a:rPr>
              <a:t>dẫn</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truyện</a:t>
            </a:r>
            <a:r>
              <a:rPr lang="en-US" sz="2400">
                <a:solidFill>
                  <a:srgbClr val="002060"/>
                </a:solidFill>
              </a:rPr>
              <a:t> </a:t>
            </a:r>
            <a:r>
              <a:rPr lang="en-US" sz="2400" err="1">
                <a:solidFill>
                  <a:srgbClr val="002060"/>
                </a:solidFill>
              </a:rPr>
              <a:t>ngắn</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đại</a:t>
            </a:r>
            <a:r>
              <a:rPr lang="en-US" sz="2400">
                <a:solidFill>
                  <a:srgbClr val="002060"/>
                </a:solidFill>
              </a:rPr>
              <a:t>?</a:t>
            </a:r>
          </a:p>
          <a:p>
            <a:pPr algn="just">
              <a:lnSpc>
                <a:spcPct val="125000"/>
              </a:lnSpc>
            </a:pPr>
            <a:r>
              <a:rPr lang="en-US" sz="2400">
                <a:solidFill>
                  <a:srgbClr val="002060"/>
                </a:solidFill>
              </a:rPr>
              <a:t>       + Thảo luận nhóm: Suy nghĩ của bạn về hình tượng các nhân vật nữ: thị Nở (truyện ngắn </a:t>
            </a:r>
            <a:r>
              <a:rPr lang="en-US" sz="2400" i="1">
                <a:solidFill>
                  <a:srgbClr val="002060"/>
                </a:solidFill>
              </a:rPr>
              <a:t>Chí Phèo –</a:t>
            </a:r>
            <a:r>
              <a:rPr lang="en-US" sz="2400">
                <a:solidFill>
                  <a:srgbClr val="002060"/>
                </a:solidFill>
              </a:rPr>
              <a:t> Nam Cao) và người “vợ nhặt” (truyện ngắn</a:t>
            </a:r>
            <a:r>
              <a:rPr lang="en-US" sz="2400" i="1">
                <a:solidFill>
                  <a:srgbClr val="002060"/>
                </a:solidFill>
              </a:rPr>
              <a:t> Vợ nhặt</a:t>
            </a:r>
            <a:r>
              <a:rPr lang="en-US" sz="2400">
                <a:solidFill>
                  <a:srgbClr val="002060"/>
                </a:solidFill>
              </a:rPr>
              <a:t> – Kim Lân). Từ đó, hãy đánh giá giá trị nhân đạo của mỗi tác phẩm.</a:t>
            </a:r>
          </a:p>
          <a:p>
            <a:pPr algn="just">
              <a:lnSpc>
                <a:spcPct val="125000"/>
              </a:lnSpc>
            </a:pPr>
            <a:r>
              <a:rPr lang="en-US" sz="2400">
                <a:solidFill>
                  <a:srgbClr val="002060"/>
                </a:solidFill>
              </a:rPr>
              <a:t>       + </a:t>
            </a:r>
            <a:r>
              <a:rPr lang="en-US" sz="2400" err="1">
                <a:solidFill>
                  <a:srgbClr val="002060"/>
                </a:solidFill>
              </a:rPr>
              <a:t>Tìm</a:t>
            </a:r>
            <a:r>
              <a:rPr lang="en-US" sz="2400">
                <a:solidFill>
                  <a:srgbClr val="002060"/>
                </a:solidFill>
              </a:rPr>
              <a:t> </a:t>
            </a:r>
            <a:r>
              <a:rPr lang="en-US" sz="2400" err="1">
                <a:solidFill>
                  <a:srgbClr val="002060"/>
                </a:solidFill>
              </a:rPr>
              <a:t>đọc</a:t>
            </a:r>
            <a:r>
              <a:rPr lang="en-US" sz="2400">
                <a:solidFill>
                  <a:srgbClr val="002060"/>
                </a:solidFill>
              </a:rPr>
              <a:t> </a:t>
            </a:r>
            <a:r>
              <a:rPr lang="en-US" sz="2400" err="1">
                <a:solidFill>
                  <a:srgbClr val="002060"/>
                </a:solidFill>
              </a:rPr>
              <a:t>thêm</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số</a:t>
            </a:r>
            <a:r>
              <a:rPr lang="en-US" sz="2400">
                <a:solidFill>
                  <a:srgbClr val="002060"/>
                </a:solidFill>
              </a:rPr>
              <a:t> </a:t>
            </a:r>
            <a:r>
              <a:rPr lang="en-US" sz="2400" err="1">
                <a:solidFill>
                  <a:srgbClr val="002060"/>
                </a:solidFill>
              </a:rPr>
              <a:t>truyện</a:t>
            </a:r>
            <a:r>
              <a:rPr lang="en-US" sz="2400">
                <a:solidFill>
                  <a:srgbClr val="002060"/>
                </a:solidFill>
              </a:rPr>
              <a:t> </a:t>
            </a:r>
            <a:r>
              <a:rPr lang="en-US" sz="2400" err="1">
                <a:solidFill>
                  <a:srgbClr val="002060"/>
                </a:solidFill>
              </a:rPr>
              <a:t>ngắn</a:t>
            </a:r>
            <a:r>
              <a:rPr lang="en-US" sz="2400">
                <a:solidFill>
                  <a:srgbClr val="002060"/>
                </a:solidFill>
              </a:rPr>
              <a:t> của Nam Cao (</a:t>
            </a:r>
            <a:r>
              <a:rPr lang="en-US" sz="2400" i="1">
                <a:solidFill>
                  <a:srgbClr val="002060"/>
                </a:solidFill>
              </a:rPr>
              <a:t>Lão </a:t>
            </a:r>
            <a:r>
              <a:rPr lang="en-US" sz="2400" i="1" err="1">
                <a:solidFill>
                  <a:srgbClr val="002060"/>
                </a:solidFill>
              </a:rPr>
              <a:t>Hạc</a:t>
            </a:r>
            <a:r>
              <a:rPr lang="en-US" sz="2400" i="1">
                <a:solidFill>
                  <a:srgbClr val="002060"/>
                </a:solidFill>
              </a:rPr>
              <a:t>, </a:t>
            </a:r>
            <a:r>
              <a:rPr lang="en-US" sz="2400" i="1" err="1">
                <a:solidFill>
                  <a:srgbClr val="002060"/>
                </a:solidFill>
              </a:rPr>
              <a:t>Đời</a:t>
            </a:r>
            <a:r>
              <a:rPr lang="en-US" sz="2400" i="1">
                <a:solidFill>
                  <a:srgbClr val="002060"/>
                </a:solidFill>
              </a:rPr>
              <a:t> </a:t>
            </a:r>
            <a:r>
              <a:rPr lang="en-US" sz="2400" i="1" err="1">
                <a:solidFill>
                  <a:srgbClr val="002060"/>
                </a:solidFill>
              </a:rPr>
              <a:t>thừa</a:t>
            </a:r>
            <a:r>
              <a:rPr lang="en-US" sz="2400" i="1">
                <a:solidFill>
                  <a:srgbClr val="002060"/>
                </a:solidFill>
              </a:rPr>
              <a:t>, </a:t>
            </a:r>
            <a:r>
              <a:rPr lang="en-US" sz="2400" i="1" err="1">
                <a:solidFill>
                  <a:srgbClr val="002060"/>
                </a:solidFill>
              </a:rPr>
              <a:t>Bài</a:t>
            </a:r>
            <a:r>
              <a:rPr lang="en-US" sz="2400" i="1">
                <a:solidFill>
                  <a:srgbClr val="002060"/>
                </a:solidFill>
              </a:rPr>
              <a:t> </a:t>
            </a:r>
            <a:r>
              <a:rPr lang="en-US" sz="2400" i="1" err="1">
                <a:solidFill>
                  <a:srgbClr val="002060"/>
                </a:solidFill>
              </a:rPr>
              <a:t>học</a:t>
            </a:r>
            <a:r>
              <a:rPr lang="en-US" sz="2400" i="1">
                <a:solidFill>
                  <a:srgbClr val="002060"/>
                </a:solidFill>
              </a:rPr>
              <a:t> </a:t>
            </a:r>
            <a:r>
              <a:rPr lang="en-US" sz="2400" i="1" err="1">
                <a:solidFill>
                  <a:srgbClr val="002060"/>
                </a:solidFill>
              </a:rPr>
              <a:t>quét</a:t>
            </a:r>
            <a:r>
              <a:rPr lang="en-US" sz="2400" i="1">
                <a:solidFill>
                  <a:srgbClr val="002060"/>
                </a:solidFill>
              </a:rPr>
              <a:t> </a:t>
            </a:r>
            <a:r>
              <a:rPr lang="en-US" sz="2400" i="1" err="1">
                <a:solidFill>
                  <a:srgbClr val="002060"/>
                </a:solidFill>
              </a:rPr>
              <a:t>nhà</a:t>
            </a:r>
            <a:r>
              <a:rPr lang="en-US" sz="2400" i="1">
                <a:solidFill>
                  <a:srgbClr val="002060"/>
                </a:solidFill>
              </a:rPr>
              <a:t>, </a:t>
            </a:r>
            <a:r>
              <a:rPr lang="en-US" sz="2400" i="1" err="1">
                <a:solidFill>
                  <a:srgbClr val="002060"/>
                </a:solidFill>
              </a:rPr>
              <a:t>Cái</a:t>
            </a:r>
            <a:r>
              <a:rPr lang="en-US" sz="2400" i="1">
                <a:solidFill>
                  <a:srgbClr val="002060"/>
                </a:solidFill>
              </a:rPr>
              <a:t> </a:t>
            </a:r>
            <a:r>
              <a:rPr lang="en-US" sz="2400" i="1" err="1">
                <a:solidFill>
                  <a:srgbClr val="002060"/>
                </a:solidFill>
              </a:rPr>
              <a:t>chết</a:t>
            </a:r>
            <a:r>
              <a:rPr lang="en-US" sz="2400" i="1">
                <a:solidFill>
                  <a:srgbClr val="002060"/>
                </a:solidFill>
              </a:rPr>
              <a:t> </a:t>
            </a:r>
            <a:r>
              <a:rPr lang="en-US" sz="2400" i="1" err="1">
                <a:solidFill>
                  <a:srgbClr val="002060"/>
                </a:solidFill>
              </a:rPr>
              <a:t>của</a:t>
            </a:r>
            <a:r>
              <a:rPr lang="en-US" sz="2400" i="1">
                <a:solidFill>
                  <a:srgbClr val="002060"/>
                </a:solidFill>
              </a:rPr>
              <a:t> con </a:t>
            </a:r>
            <a:r>
              <a:rPr lang="en-US" sz="2400" i="1" err="1">
                <a:solidFill>
                  <a:srgbClr val="002060"/>
                </a:solidFill>
              </a:rPr>
              <a:t>mực</a:t>
            </a:r>
            <a:r>
              <a:rPr lang="en-US" sz="2400" i="1">
                <a:solidFill>
                  <a:srgbClr val="002060"/>
                </a:solidFill>
              </a:rPr>
              <a:t>,... </a:t>
            </a:r>
            <a:r>
              <a:rPr lang="en-US" sz="2400">
                <a:solidFill>
                  <a:srgbClr val="002060"/>
                </a:solidFill>
              </a:rPr>
              <a:t>và Kim Lân (</a:t>
            </a:r>
            <a:r>
              <a:rPr lang="en-US" sz="2400" i="1">
                <a:solidFill>
                  <a:srgbClr val="002060"/>
                </a:solidFill>
              </a:rPr>
              <a:t>Con </a:t>
            </a:r>
            <a:r>
              <a:rPr lang="en-US" sz="2400" i="1" err="1">
                <a:solidFill>
                  <a:srgbClr val="002060"/>
                </a:solidFill>
              </a:rPr>
              <a:t>chó</a:t>
            </a:r>
            <a:r>
              <a:rPr lang="en-US" sz="2400" i="1">
                <a:solidFill>
                  <a:srgbClr val="002060"/>
                </a:solidFill>
              </a:rPr>
              <a:t> </a:t>
            </a:r>
            <a:r>
              <a:rPr lang="en-US" sz="2400" i="1" err="1">
                <a:solidFill>
                  <a:srgbClr val="002060"/>
                </a:solidFill>
              </a:rPr>
              <a:t>xấu</a:t>
            </a:r>
            <a:r>
              <a:rPr lang="en-US" sz="2400" i="1">
                <a:solidFill>
                  <a:srgbClr val="002060"/>
                </a:solidFill>
              </a:rPr>
              <a:t> </a:t>
            </a:r>
            <a:r>
              <a:rPr lang="en-US" sz="2400" i="1" err="1">
                <a:solidFill>
                  <a:srgbClr val="002060"/>
                </a:solidFill>
              </a:rPr>
              <a:t>xí</a:t>
            </a:r>
            <a:r>
              <a:rPr lang="en-US" sz="2400" i="1">
                <a:solidFill>
                  <a:srgbClr val="002060"/>
                </a:solidFill>
              </a:rPr>
              <a:t>, </a:t>
            </a:r>
            <a:r>
              <a:rPr lang="en-US" sz="2400" i="1" err="1">
                <a:solidFill>
                  <a:srgbClr val="002060"/>
                </a:solidFill>
              </a:rPr>
              <a:t>Làng</a:t>
            </a:r>
            <a:r>
              <a:rPr lang="en-US" sz="2400" i="1">
                <a:solidFill>
                  <a:srgbClr val="002060"/>
                </a:solidFill>
              </a:rPr>
              <a:t>,...</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đó</a:t>
            </a:r>
            <a:r>
              <a:rPr lang="en-US" sz="2400">
                <a:solidFill>
                  <a:srgbClr val="002060"/>
                </a:solidFill>
              </a:rPr>
              <a:t>, </a:t>
            </a:r>
            <a:r>
              <a:rPr lang="en-US" sz="2400" err="1">
                <a:solidFill>
                  <a:srgbClr val="002060"/>
                </a:solidFill>
              </a:rPr>
              <a:t>phân</a:t>
            </a:r>
            <a:r>
              <a:rPr lang="en-US" sz="2400">
                <a:solidFill>
                  <a:srgbClr val="002060"/>
                </a:solidFill>
              </a:rPr>
              <a:t> tích </a:t>
            </a:r>
            <a:r>
              <a:rPr lang="en-US" sz="2400" err="1">
                <a:solidFill>
                  <a:srgbClr val="002060"/>
                </a:solidFill>
              </a:rPr>
              <a:t>những</a:t>
            </a:r>
            <a:r>
              <a:rPr lang="en-US" sz="2400">
                <a:solidFill>
                  <a:srgbClr val="002060"/>
                </a:solidFill>
              </a:rPr>
              <a:t> </a:t>
            </a:r>
            <a:r>
              <a:rPr lang="en-US" sz="2400" err="1">
                <a:solidFill>
                  <a:srgbClr val="002060"/>
                </a:solidFill>
              </a:rPr>
              <a:t>nét</a:t>
            </a:r>
            <a:r>
              <a:rPr lang="en-US" sz="2400">
                <a:solidFill>
                  <a:srgbClr val="002060"/>
                </a:solidFill>
              </a:rPr>
              <a:t> </a:t>
            </a:r>
            <a:r>
              <a:rPr lang="en-US" sz="2400" err="1">
                <a:solidFill>
                  <a:srgbClr val="002060"/>
                </a:solidFill>
              </a:rPr>
              <a:t>nổi</a:t>
            </a:r>
            <a:r>
              <a:rPr lang="en-US" sz="2400">
                <a:solidFill>
                  <a:srgbClr val="002060"/>
                </a:solidFill>
              </a:rPr>
              <a:t> </a:t>
            </a:r>
            <a:r>
              <a:rPr lang="en-US" sz="2400" err="1">
                <a:solidFill>
                  <a:srgbClr val="002060"/>
                </a:solidFill>
              </a:rPr>
              <a:t>bật</a:t>
            </a:r>
            <a:r>
              <a:rPr lang="en-US" sz="2400">
                <a:solidFill>
                  <a:srgbClr val="002060"/>
                </a:solidFill>
              </a:rPr>
              <a:t> </a:t>
            </a:r>
            <a:r>
              <a:rPr lang="en-US" sz="2400" err="1">
                <a:solidFill>
                  <a:srgbClr val="002060"/>
                </a:solidFill>
              </a:rPr>
              <a:t>trong</a:t>
            </a:r>
            <a:r>
              <a:rPr lang="en-US" sz="2400">
                <a:solidFill>
                  <a:srgbClr val="002060"/>
                </a:solidFill>
              </a:rPr>
              <a:t> nghệ thuật </a:t>
            </a:r>
            <a:r>
              <a:rPr lang="en-US" sz="2400" err="1">
                <a:solidFill>
                  <a:srgbClr val="002060"/>
                </a:solidFill>
              </a:rPr>
              <a:t>kể</a:t>
            </a:r>
            <a:r>
              <a:rPr lang="en-US" sz="2400">
                <a:solidFill>
                  <a:srgbClr val="002060"/>
                </a:solidFill>
              </a:rPr>
              <a:t> </a:t>
            </a:r>
            <a:r>
              <a:rPr lang="en-US" sz="2400" err="1">
                <a:solidFill>
                  <a:srgbClr val="002060"/>
                </a:solidFill>
              </a:rPr>
              <a:t>chuyện</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từng</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giả</a:t>
            </a:r>
            <a:r>
              <a:rPr lang="en-US" sz="2400">
                <a:solidFill>
                  <a:srgbClr val="002060"/>
                </a:solidFill>
              </a:rPr>
              <a:t>.</a:t>
            </a:r>
          </a:p>
          <a:p>
            <a:pPr marL="609570" algn="just">
              <a:lnSpc>
                <a:spcPct val="150000"/>
              </a:lnSpc>
              <a:spcBef>
                <a:spcPts val="800"/>
              </a:spcBef>
              <a:spcAft>
                <a:spcPts val="800"/>
              </a:spcAft>
            </a:pPr>
            <a:endParaRPr lang="en-US" sz="2400">
              <a:solidFill>
                <a:srgbClr val="002060"/>
              </a:solidFill>
              <a:ea typeface="Calibri" panose="020F0502020204030204" pitchFamily="34" charset="0"/>
              <a:cs typeface="Arial" panose="020B0604020202020204" pitchFamily="34" charset="0"/>
            </a:endParaRPr>
          </a:p>
          <a:p>
            <a:pPr marL="609570" algn="just">
              <a:lnSpc>
                <a:spcPct val="150000"/>
              </a:lnSpc>
              <a:spcBef>
                <a:spcPts val="800"/>
              </a:spcBef>
              <a:spcAft>
                <a:spcPts val="800"/>
              </a:spcAft>
            </a:pPr>
            <a:endParaRPr lang="en-US" sz="2400">
              <a:solidFill>
                <a:srgbClr val="002060"/>
              </a:solidFill>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115</a:t>
            </a:fld>
            <a:endParaRPr lang="en-US"/>
          </a:p>
        </p:txBody>
      </p:sp>
    </p:spTree>
    <p:extLst>
      <p:ext uri="{BB962C8B-B14F-4D97-AF65-F5344CB8AC3E}">
        <p14:creationId xmlns:p14="http://schemas.microsoft.com/office/powerpoint/2010/main" val="3263717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374908"/>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236" y="961721"/>
            <a:ext cx="10031141" cy="1939377"/>
          </a:xfrm>
          <a:prstGeom prst="rect">
            <a:avLst/>
          </a:prstGeom>
        </p:spPr>
        <p:txBody>
          <a:bodyPr wrap="square">
            <a:spAutoFit/>
          </a:bodyPr>
          <a:lstStyle/>
          <a:p>
            <a:pPr algn="just">
              <a:lnSpc>
                <a:spcPct val="150000"/>
              </a:lnSpc>
            </a:pPr>
            <a:r>
              <a:rPr lang="vi-VN" sz="2667">
                <a:solidFill>
                  <a:srgbClr val="002060"/>
                </a:solidFill>
                <a:latin typeface="Arial" panose="020B0604020202020204" pitchFamily="34" charset="0"/>
                <a:cs typeface="Arial" panose="020B0604020202020204" pitchFamily="34" charset="0"/>
              </a:rPr>
              <a:t>    </a:t>
            </a:r>
          </a:p>
          <a:p>
            <a:pPr algn="just">
              <a:lnSpc>
                <a:spcPct val="150000"/>
              </a:lnSpc>
            </a:pPr>
            <a:endParaRPr lang="vi-VN" sz="2667">
              <a:solidFill>
                <a:srgbClr val="002060"/>
              </a:solidFill>
              <a:latin typeface="Arial" panose="020B0604020202020204" pitchFamily="34" charset="0"/>
              <a:cs typeface="Arial" panose="020B0604020202020204" pitchFamily="34" charset="0"/>
            </a:endParaRPr>
          </a:p>
          <a:p>
            <a:pPr algn="just">
              <a:lnSpc>
                <a:spcPct val="150000"/>
              </a:lnSpc>
            </a:pPr>
            <a:r>
              <a:rPr lang="vi-VN" sz="2667">
                <a:solidFill>
                  <a:srgbClr val="002060"/>
                </a:solidFill>
                <a:latin typeface="Arial" panose="020B0604020202020204" pitchFamily="34" charset="0"/>
                <a:cs typeface="Arial" panose="020B0604020202020204" pitchFamily="34" charset="0"/>
              </a:rPr>
              <a:t>       </a:t>
            </a:r>
            <a:endParaRPr lang="en-US" sz="3200" b="1">
              <a:solidFill>
                <a:srgbClr val="002060"/>
              </a:solidFill>
            </a:endParaRPr>
          </a:p>
        </p:txBody>
      </p:sp>
      <p:sp>
        <p:nvSpPr>
          <p:cNvPr id="6" name="Rectangle 5"/>
          <p:cNvSpPr/>
          <p:nvPr/>
        </p:nvSpPr>
        <p:spPr>
          <a:xfrm>
            <a:off x="182880" y="0"/>
            <a:ext cx="11861073" cy="6833409"/>
          </a:xfrm>
          <a:prstGeom prst="rect">
            <a:avLst/>
          </a:prstGeom>
        </p:spPr>
        <p:txBody>
          <a:bodyPr wrap="square">
            <a:spAutoFit/>
          </a:bodyPr>
          <a:lstStyle/>
          <a:p>
            <a:pPr marL="274320" algn="just">
              <a:lnSpc>
                <a:spcPct val="150000"/>
              </a:lnSpc>
            </a:pP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3200" b="1">
                <a:solidFill>
                  <a:srgbClr val="002060"/>
                </a:solidFill>
                <a:latin typeface="+mj-lt"/>
                <a:ea typeface="Calibri" panose="020F0502020204030204" pitchFamily="34" charset="0"/>
                <a:cs typeface="Arial" panose="020B0604020202020204" pitchFamily="34" charset="0"/>
              </a:rPr>
              <a:t>C</a:t>
            </a:r>
            <a:r>
              <a:rPr lang="en-US" sz="3200" b="1">
                <a:solidFill>
                  <a:srgbClr val="002060"/>
                </a:solidFill>
                <a:latin typeface="+mj-lt"/>
                <a:ea typeface="Calibri" panose="020F0502020204030204" pitchFamily="34" charset="0"/>
                <a:cs typeface="Arial" panose="020B0604020202020204" pitchFamily="34" charset="0"/>
              </a:rPr>
              <a:t>ỦNG CỐ, MỞ RỘNG</a:t>
            </a:r>
          </a:p>
          <a:p>
            <a:pPr marL="274320" algn="just">
              <a:lnSpc>
                <a:spcPct val="150000"/>
              </a:lnSpc>
            </a:pPr>
            <a:r>
              <a:rPr lang="en-US" sz="2200">
                <a:solidFill>
                  <a:srgbClr val="002060"/>
                </a:solidFill>
                <a:latin typeface="+mj-lt"/>
              </a:rPr>
              <a:t>  </a:t>
            </a:r>
            <a:r>
              <a:rPr lang="en-US" sz="2200" err="1">
                <a:solidFill>
                  <a:srgbClr val="002060"/>
                </a:solidFill>
                <a:latin typeface="+mj-lt"/>
              </a:rPr>
              <a:t>Bài</a:t>
            </a:r>
            <a:r>
              <a:rPr lang="en-US" sz="2200">
                <a:solidFill>
                  <a:srgbClr val="002060"/>
                </a:solidFill>
                <a:latin typeface="+mj-lt"/>
              </a:rPr>
              <a:t> 3:</a:t>
            </a:r>
          </a:p>
          <a:p>
            <a:pPr algn="just">
              <a:lnSpc>
                <a:spcPct val="125000"/>
              </a:lnSpc>
            </a:pPr>
            <a:r>
              <a:rPr lang="en-US" sz="2200">
                <a:solidFill>
                  <a:srgbClr val="002060"/>
                </a:solidFill>
                <a:latin typeface="+mj-lt"/>
              </a:rPr>
              <a:t>     + </a:t>
            </a:r>
            <a:r>
              <a:rPr lang="en-US" sz="2200" err="1">
                <a:solidFill>
                  <a:srgbClr val="002060"/>
                </a:solidFill>
                <a:latin typeface="+mj-lt"/>
              </a:rPr>
              <a:t>Hãy</a:t>
            </a:r>
            <a:r>
              <a:rPr lang="en-US" sz="2200">
                <a:solidFill>
                  <a:srgbClr val="002060"/>
                </a:solidFill>
                <a:latin typeface="+mj-lt"/>
              </a:rPr>
              <a:t> so </a:t>
            </a:r>
            <a:r>
              <a:rPr lang="en-US" sz="2200" err="1">
                <a:solidFill>
                  <a:srgbClr val="002060"/>
                </a:solidFill>
                <a:latin typeface="+mj-lt"/>
              </a:rPr>
              <a:t>sánh</a:t>
            </a:r>
            <a:r>
              <a:rPr lang="en-US" sz="2200">
                <a:solidFill>
                  <a:srgbClr val="002060"/>
                </a:solidFill>
                <a:latin typeface="+mj-lt"/>
              </a:rPr>
              <a:t> </a:t>
            </a:r>
            <a:r>
              <a:rPr lang="en-US" sz="2200" err="1">
                <a:solidFill>
                  <a:srgbClr val="002060"/>
                </a:solidFill>
                <a:latin typeface="+mj-lt"/>
              </a:rPr>
              <a:t>luận</a:t>
            </a:r>
            <a:r>
              <a:rPr lang="en-US" sz="2200">
                <a:solidFill>
                  <a:srgbClr val="002060"/>
                </a:solidFill>
                <a:latin typeface="+mj-lt"/>
              </a:rPr>
              <a:t> </a:t>
            </a:r>
            <a:r>
              <a:rPr lang="en-US" sz="2200" err="1">
                <a:solidFill>
                  <a:srgbClr val="002060"/>
                </a:solidFill>
                <a:latin typeface="+mj-lt"/>
              </a:rPr>
              <a:t>đề</a:t>
            </a:r>
            <a:r>
              <a:rPr lang="en-US" sz="2200">
                <a:solidFill>
                  <a:srgbClr val="002060"/>
                </a:solidFill>
                <a:latin typeface="+mj-lt"/>
              </a:rPr>
              <a:t>, </a:t>
            </a:r>
            <a:r>
              <a:rPr lang="en-US" sz="2200" err="1">
                <a:solidFill>
                  <a:srgbClr val="002060"/>
                </a:solidFill>
                <a:latin typeface="+mj-lt"/>
              </a:rPr>
              <a:t>luận</a:t>
            </a:r>
            <a:r>
              <a:rPr lang="en-US" sz="2200">
                <a:solidFill>
                  <a:srgbClr val="002060"/>
                </a:solidFill>
                <a:latin typeface="+mj-lt"/>
              </a:rPr>
              <a:t> </a:t>
            </a:r>
            <a:r>
              <a:rPr lang="en-US" sz="2200" err="1">
                <a:solidFill>
                  <a:srgbClr val="002060"/>
                </a:solidFill>
                <a:latin typeface="+mj-lt"/>
              </a:rPr>
              <a:t>điểm</a:t>
            </a:r>
            <a:r>
              <a:rPr lang="en-US" sz="2200">
                <a:solidFill>
                  <a:srgbClr val="002060"/>
                </a:solidFill>
                <a:latin typeface="+mj-lt"/>
              </a:rPr>
              <a:t>, </a:t>
            </a:r>
            <a:r>
              <a:rPr lang="en-US" sz="2200" err="1">
                <a:solidFill>
                  <a:srgbClr val="002060"/>
                </a:solidFill>
                <a:latin typeface="+mj-lt"/>
              </a:rPr>
              <a:t>các</a:t>
            </a:r>
            <a:r>
              <a:rPr lang="en-US" sz="2200">
                <a:solidFill>
                  <a:srgbClr val="002060"/>
                </a:solidFill>
                <a:latin typeface="+mj-lt"/>
              </a:rPr>
              <a:t> </a:t>
            </a:r>
            <a:r>
              <a:rPr lang="en-US" sz="2200" err="1">
                <a:solidFill>
                  <a:srgbClr val="002060"/>
                </a:solidFill>
                <a:latin typeface="+mj-lt"/>
              </a:rPr>
              <a:t>yếu</a:t>
            </a:r>
            <a:r>
              <a:rPr lang="en-US" sz="2200">
                <a:solidFill>
                  <a:srgbClr val="002060"/>
                </a:solidFill>
                <a:latin typeface="+mj-lt"/>
              </a:rPr>
              <a:t> </a:t>
            </a:r>
            <a:r>
              <a:rPr lang="en-US" sz="2200" err="1">
                <a:solidFill>
                  <a:srgbClr val="002060"/>
                </a:solidFill>
                <a:latin typeface="+mj-lt"/>
              </a:rPr>
              <a:t>tố</a:t>
            </a:r>
            <a:r>
              <a:rPr lang="en-US" sz="2200">
                <a:solidFill>
                  <a:srgbClr val="002060"/>
                </a:solidFill>
                <a:latin typeface="+mj-lt"/>
              </a:rPr>
              <a:t> </a:t>
            </a:r>
            <a:r>
              <a:rPr lang="en-US" sz="2200" err="1">
                <a:solidFill>
                  <a:srgbClr val="002060"/>
                </a:solidFill>
                <a:latin typeface="+mj-lt"/>
              </a:rPr>
              <a:t>bổ</a:t>
            </a:r>
            <a:r>
              <a:rPr lang="en-US" sz="2200">
                <a:solidFill>
                  <a:srgbClr val="002060"/>
                </a:solidFill>
                <a:latin typeface="+mj-lt"/>
              </a:rPr>
              <a:t> </a:t>
            </a:r>
            <a:r>
              <a:rPr lang="en-US" sz="2200" err="1">
                <a:solidFill>
                  <a:srgbClr val="002060"/>
                </a:solidFill>
                <a:latin typeface="+mj-lt"/>
              </a:rPr>
              <a:t>trợ</a:t>
            </a:r>
            <a:r>
              <a:rPr lang="en-US" sz="2200">
                <a:solidFill>
                  <a:srgbClr val="002060"/>
                </a:solidFill>
                <a:latin typeface="+mj-lt"/>
              </a:rPr>
              <a:t> </a:t>
            </a:r>
            <a:r>
              <a:rPr lang="en-US" sz="2200" err="1">
                <a:solidFill>
                  <a:srgbClr val="002060"/>
                </a:solidFill>
                <a:latin typeface="+mj-lt"/>
              </a:rPr>
              <a:t>của</a:t>
            </a:r>
            <a:r>
              <a:rPr lang="en-US" sz="2200">
                <a:solidFill>
                  <a:srgbClr val="002060"/>
                </a:solidFill>
                <a:latin typeface="+mj-lt"/>
              </a:rPr>
              <a:t> </a:t>
            </a:r>
            <a:r>
              <a:rPr lang="en-US" sz="2200" err="1">
                <a:solidFill>
                  <a:srgbClr val="002060"/>
                </a:solidFill>
                <a:latin typeface="+mj-lt"/>
              </a:rPr>
              <a:t>ba</a:t>
            </a:r>
            <a:r>
              <a:rPr lang="en-US" sz="2200">
                <a:solidFill>
                  <a:srgbClr val="002060"/>
                </a:solidFill>
                <a:latin typeface="+mj-lt"/>
              </a:rPr>
              <a:t> VB: </a:t>
            </a:r>
            <a:r>
              <a:rPr lang="en-US" sz="2200" i="1" err="1">
                <a:solidFill>
                  <a:srgbClr val="002060"/>
                </a:solidFill>
                <a:latin typeface="+mj-lt"/>
              </a:rPr>
              <a:t>Cầu</a:t>
            </a:r>
            <a:r>
              <a:rPr lang="en-US" sz="2200" i="1">
                <a:solidFill>
                  <a:srgbClr val="002060"/>
                </a:solidFill>
                <a:latin typeface="+mj-lt"/>
              </a:rPr>
              <a:t> </a:t>
            </a:r>
            <a:r>
              <a:rPr lang="en-US" sz="2200" i="1" err="1">
                <a:solidFill>
                  <a:srgbClr val="002060"/>
                </a:solidFill>
                <a:latin typeface="+mj-lt"/>
              </a:rPr>
              <a:t>hiền</a:t>
            </a:r>
            <a:r>
              <a:rPr lang="en-US" sz="2200" i="1">
                <a:solidFill>
                  <a:srgbClr val="002060"/>
                </a:solidFill>
                <a:latin typeface="+mj-lt"/>
              </a:rPr>
              <a:t> </a:t>
            </a:r>
            <a:r>
              <a:rPr lang="en-US" sz="2200" i="1" err="1">
                <a:solidFill>
                  <a:srgbClr val="002060"/>
                </a:solidFill>
                <a:latin typeface="+mj-lt"/>
              </a:rPr>
              <a:t>chiếu</a:t>
            </a:r>
            <a:r>
              <a:rPr lang="en-US" sz="2200" i="1">
                <a:solidFill>
                  <a:srgbClr val="002060"/>
                </a:solidFill>
                <a:latin typeface="+mj-lt"/>
              </a:rPr>
              <a:t>, </a:t>
            </a:r>
            <a:r>
              <a:rPr lang="en-US" sz="2200" i="1" err="1">
                <a:solidFill>
                  <a:srgbClr val="002060"/>
                </a:solidFill>
                <a:latin typeface="+mj-lt"/>
              </a:rPr>
              <a:t>Tôi</a:t>
            </a:r>
            <a:r>
              <a:rPr lang="en-US" sz="2200" i="1">
                <a:solidFill>
                  <a:srgbClr val="002060"/>
                </a:solidFill>
                <a:latin typeface="+mj-lt"/>
              </a:rPr>
              <a:t> </a:t>
            </a:r>
            <a:r>
              <a:rPr lang="en-US" sz="2200" i="1" err="1">
                <a:solidFill>
                  <a:srgbClr val="002060"/>
                </a:solidFill>
                <a:latin typeface="+mj-lt"/>
              </a:rPr>
              <a:t>có</a:t>
            </a:r>
            <a:r>
              <a:rPr lang="en-US" sz="2200" i="1">
                <a:solidFill>
                  <a:srgbClr val="002060"/>
                </a:solidFill>
                <a:latin typeface="+mj-lt"/>
              </a:rPr>
              <a:t> </a:t>
            </a:r>
            <a:r>
              <a:rPr lang="en-US" sz="2200" i="1" err="1">
                <a:solidFill>
                  <a:srgbClr val="002060"/>
                </a:solidFill>
                <a:latin typeface="+mj-lt"/>
              </a:rPr>
              <a:t>một</a:t>
            </a:r>
            <a:r>
              <a:rPr lang="en-US" sz="2200" i="1">
                <a:solidFill>
                  <a:srgbClr val="002060"/>
                </a:solidFill>
                <a:latin typeface="+mj-lt"/>
              </a:rPr>
              <a:t> </a:t>
            </a:r>
            <a:r>
              <a:rPr lang="en-US" sz="2200" i="1" err="1">
                <a:solidFill>
                  <a:srgbClr val="002060"/>
                </a:solidFill>
                <a:latin typeface="+mj-lt"/>
              </a:rPr>
              <a:t>ước</a:t>
            </a:r>
            <a:r>
              <a:rPr lang="en-US" sz="2200" i="1">
                <a:solidFill>
                  <a:srgbClr val="002060"/>
                </a:solidFill>
                <a:latin typeface="+mj-lt"/>
              </a:rPr>
              <a:t> </a:t>
            </a:r>
            <a:r>
              <a:rPr lang="en-US" sz="2200" i="1" err="1">
                <a:solidFill>
                  <a:srgbClr val="002060"/>
                </a:solidFill>
                <a:latin typeface="+mj-lt"/>
              </a:rPr>
              <a:t>mơ</a:t>
            </a:r>
            <a:r>
              <a:rPr lang="en-US" sz="2200" i="1">
                <a:solidFill>
                  <a:srgbClr val="002060"/>
                </a:solidFill>
                <a:latin typeface="+mj-lt"/>
              </a:rPr>
              <a:t>, </a:t>
            </a:r>
            <a:r>
              <a:rPr lang="en-US" sz="2200" i="1" err="1">
                <a:solidFill>
                  <a:srgbClr val="002060"/>
                </a:solidFill>
                <a:latin typeface="+mj-lt"/>
              </a:rPr>
              <a:t>Một</a:t>
            </a:r>
            <a:r>
              <a:rPr lang="en-US" sz="2200" i="1">
                <a:solidFill>
                  <a:srgbClr val="002060"/>
                </a:solidFill>
                <a:latin typeface="+mj-lt"/>
              </a:rPr>
              <a:t> </a:t>
            </a:r>
            <a:r>
              <a:rPr lang="en-US" sz="2200" i="1" err="1">
                <a:solidFill>
                  <a:srgbClr val="002060"/>
                </a:solidFill>
                <a:latin typeface="+mj-lt"/>
              </a:rPr>
              <a:t>thời</a:t>
            </a:r>
            <a:r>
              <a:rPr lang="en-US" sz="2200" i="1">
                <a:solidFill>
                  <a:srgbClr val="002060"/>
                </a:solidFill>
                <a:latin typeface="+mj-lt"/>
              </a:rPr>
              <a:t> </a:t>
            </a:r>
            <a:r>
              <a:rPr lang="en-US" sz="2200" i="1" err="1">
                <a:solidFill>
                  <a:srgbClr val="002060"/>
                </a:solidFill>
                <a:latin typeface="+mj-lt"/>
              </a:rPr>
              <a:t>đại</a:t>
            </a:r>
            <a:r>
              <a:rPr lang="en-US" sz="2200" i="1">
                <a:solidFill>
                  <a:srgbClr val="002060"/>
                </a:solidFill>
                <a:latin typeface="+mj-lt"/>
              </a:rPr>
              <a:t> </a:t>
            </a:r>
            <a:r>
              <a:rPr lang="en-US" sz="2200" i="1" err="1">
                <a:solidFill>
                  <a:srgbClr val="002060"/>
                </a:solidFill>
                <a:latin typeface="+mj-lt"/>
              </a:rPr>
              <a:t>trong</a:t>
            </a:r>
            <a:r>
              <a:rPr lang="en-US" sz="2200" i="1">
                <a:solidFill>
                  <a:srgbClr val="002060"/>
                </a:solidFill>
                <a:latin typeface="+mj-lt"/>
              </a:rPr>
              <a:t> </a:t>
            </a:r>
            <a:r>
              <a:rPr lang="en-US" sz="2200" i="1" err="1">
                <a:solidFill>
                  <a:srgbClr val="002060"/>
                </a:solidFill>
                <a:latin typeface="+mj-lt"/>
              </a:rPr>
              <a:t>thi</a:t>
            </a:r>
            <a:r>
              <a:rPr lang="en-US" sz="2200" i="1">
                <a:solidFill>
                  <a:srgbClr val="002060"/>
                </a:solidFill>
                <a:latin typeface="+mj-lt"/>
              </a:rPr>
              <a:t> ca.</a:t>
            </a:r>
            <a:endParaRPr lang="en-US" sz="2200">
              <a:solidFill>
                <a:srgbClr val="002060"/>
              </a:solidFill>
              <a:latin typeface="+mj-lt"/>
            </a:endParaRPr>
          </a:p>
          <a:p>
            <a:pPr algn="just">
              <a:lnSpc>
                <a:spcPct val="125000"/>
              </a:lnSpc>
            </a:pPr>
            <a:r>
              <a:rPr lang="en-US" sz="2200">
                <a:solidFill>
                  <a:srgbClr val="002060"/>
                </a:solidFill>
                <a:latin typeface="+mj-lt"/>
              </a:rPr>
              <a:t>     + Qua </a:t>
            </a:r>
            <a:r>
              <a:rPr lang="en-US" sz="2200" err="1">
                <a:solidFill>
                  <a:srgbClr val="002060"/>
                </a:solidFill>
                <a:latin typeface="+mj-lt"/>
              </a:rPr>
              <a:t>việc</a:t>
            </a:r>
            <a:r>
              <a:rPr lang="en-US" sz="2200">
                <a:solidFill>
                  <a:srgbClr val="002060"/>
                </a:solidFill>
                <a:latin typeface="+mj-lt"/>
              </a:rPr>
              <a:t> </a:t>
            </a:r>
            <a:r>
              <a:rPr lang="en-US" sz="2200" err="1">
                <a:solidFill>
                  <a:srgbClr val="002060"/>
                </a:solidFill>
                <a:latin typeface="+mj-lt"/>
              </a:rPr>
              <a:t>đọc</a:t>
            </a:r>
            <a:r>
              <a:rPr lang="en-US" sz="2200">
                <a:solidFill>
                  <a:srgbClr val="002060"/>
                </a:solidFill>
                <a:latin typeface="+mj-lt"/>
              </a:rPr>
              <a:t> </a:t>
            </a:r>
            <a:r>
              <a:rPr lang="en-US" sz="2200" err="1">
                <a:solidFill>
                  <a:srgbClr val="002060"/>
                </a:solidFill>
                <a:latin typeface="+mj-lt"/>
              </a:rPr>
              <a:t>ba</a:t>
            </a:r>
            <a:r>
              <a:rPr lang="en-US" sz="2200">
                <a:solidFill>
                  <a:srgbClr val="002060"/>
                </a:solidFill>
                <a:latin typeface="+mj-lt"/>
              </a:rPr>
              <a:t> VB </a:t>
            </a:r>
            <a:r>
              <a:rPr lang="en-US" sz="2200" err="1">
                <a:solidFill>
                  <a:srgbClr val="002060"/>
                </a:solidFill>
                <a:latin typeface="+mj-lt"/>
              </a:rPr>
              <a:t>trong</a:t>
            </a:r>
            <a:r>
              <a:rPr lang="en-US" sz="2200">
                <a:solidFill>
                  <a:srgbClr val="002060"/>
                </a:solidFill>
                <a:latin typeface="+mj-lt"/>
              </a:rPr>
              <a:t> </a:t>
            </a:r>
            <a:r>
              <a:rPr lang="en-US" sz="2200" err="1">
                <a:solidFill>
                  <a:srgbClr val="002060"/>
                </a:solidFill>
                <a:latin typeface="+mj-lt"/>
              </a:rPr>
              <a:t>bài</a:t>
            </a:r>
            <a:r>
              <a:rPr lang="en-US" sz="2200">
                <a:solidFill>
                  <a:srgbClr val="002060"/>
                </a:solidFill>
                <a:latin typeface="+mj-lt"/>
              </a:rPr>
              <a:t> </a:t>
            </a:r>
            <a:r>
              <a:rPr lang="en-US" sz="2200" err="1">
                <a:solidFill>
                  <a:srgbClr val="002060"/>
                </a:solidFill>
                <a:latin typeface="+mj-lt"/>
              </a:rPr>
              <a:t>học</a:t>
            </a:r>
            <a:r>
              <a:rPr lang="en-US" sz="2200">
                <a:solidFill>
                  <a:srgbClr val="002060"/>
                </a:solidFill>
                <a:latin typeface="+mj-lt"/>
              </a:rPr>
              <a:t>, </a:t>
            </a:r>
            <a:r>
              <a:rPr lang="en-US" sz="2200" err="1">
                <a:solidFill>
                  <a:srgbClr val="002060"/>
                </a:solidFill>
                <a:latin typeface="+mj-lt"/>
              </a:rPr>
              <a:t>theo</a:t>
            </a:r>
            <a:r>
              <a:rPr lang="en-US" sz="2200">
                <a:solidFill>
                  <a:srgbClr val="002060"/>
                </a:solidFill>
                <a:latin typeface="+mj-lt"/>
              </a:rPr>
              <a:t> </a:t>
            </a:r>
            <a:r>
              <a:rPr lang="en-US" sz="2200" err="1">
                <a:solidFill>
                  <a:srgbClr val="002060"/>
                </a:solidFill>
                <a:latin typeface="+mj-lt"/>
              </a:rPr>
              <a:t>bạn</a:t>
            </a:r>
            <a:r>
              <a:rPr lang="en-US" sz="2200">
                <a:solidFill>
                  <a:srgbClr val="002060"/>
                </a:solidFill>
                <a:latin typeface="+mj-lt"/>
              </a:rPr>
              <a:t>, </a:t>
            </a:r>
            <a:r>
              <a:rPr lang="en-US" sz="2200" err="1">
                <a:solidFill>
                  <a:srgbClr val="002060"/>
                </a:solidFill>
                <a:latin typeface="+mj-lt"/>
              </a:rPr>
              <a:t>sự</a:t>
            </a:r>
            <a:r>
              <a:rPr lang="en-US" sz="2200">
                <a:solidFill>
                  <a:srgbClr val="002060"/>
                </a:solidFill>
                <a:latin typeface="+mj-lt"/>
              </a:rPr>
              <a:t> </a:t>
            </a:r>
            <a:r>
              <a:rPr lang="en-US" sz="2200" err="1">
                <a:solidFill>
                  <a:srgbClr val="002060"/>
                </a:solidFill>
                <a:latin typeface="+mj-lt"/>
              </a:rPr>
              <a:t>chặt</a:t>
            </a:r>
            <a:r>
              <a:rPr lang="en-US" sz="2200">
                <a:solidFill>
                  <a:srgbClr val="002060"/>
                </a:solidFill>
                <a:latin typeface="+mj-lt"/>
              </a:rPr>
              <a:t> </a:t>
            </a:r>
            <a:r>
              <a:rPr lang="en-US" sz="2200" err="1">
                <a:solidFill>
                  <a:srgbClr val="002060"/>
                </a:solidFill>
                <a:latin typeface="+mj-lt"/>
              </a:rPr>
              <a:t>chẽ</a:t>
            </a:r>
            <a:r>
              <a:rPr lang="en-US" sz="2200">
                <a:solidFill>
                  <a:srgbClr val="002060"/>
                </a:solidFill>
                <a:latin typeface="+mj-lt"/>
              </a:rPr>
              <a:t> </a:t>
            </a:r>
            <a:r>
              <a:rPr lang="en-US" sz="2200" err="1">
                <a:solidFill>
                  <a:srgbClr val="002060"/>
                </a:solidFill>
                <a:latin typeface="+mj-lt"/>
              </a:rPr>
              <a:t>trong</a:t>
            </a:r>
            <a:r>
              <a:rPr lang="en-US" sz="2200">
                <a:solidFill>
                  <a:srgbClr val="002060"/>
                </a:solidFill>
                <a:latin typeface="+mj-lt"/>
              </a:rPr>
              <a:t> </a:t>
            </a:r>
            <a:r>
              <a:rPr lang="en-US" sz="2200" err="1">
                <a:solidFill>
                  <a:srgbClr val="002060"/>
                </a:solidFill>
                <a:latin typeface="+mj-lt"/>
              </a:rPr>
              <a:t>cấu</a:t>
            </a:r>
            <a:r>
              <a:rPr lang="en-US" sz="2200">
                <a:solidFill>
                  <a:srgbClr val="002060"/>
                </a:solidFill>
                <a:latin typeface="+mj-lt"/>
              </a:rPr>
              <a:t> </a:t>
            </a:r>
            <a:r>
              <a:rPr lang="en-US" sz="2200" err="1">
                <a:solidFill>
                  <a:srgbClr val="002060"/>
                </a:solidFill>
                <a:latin typeface="+mj-lt"/>
              </a:rPr>
              <a:t>trúc</a:t>
            </a:r>
            <a:r>
              <a:rPr lang="en-US" sz="2200">
                <a:solidFill>
                  <a:srgbClr val="002060"/>
                </a:solidFill>
                <a:latin typeface="+mj-lt"/>
              </a:rPr>
              <a:t> </a:t>
            </a:r>
            <a:r>
              <a:rPr lang="en-US" sz="2200" err="1">
                <a:solidFill>
                  <a:srgbClr val="002060"/>
                </a:solidFill>
                <a:latin typeface="+mj-lt"/>
              </a:rPr>
              <a:t>của</a:t>
            </a:r>
            <a:r>
              <a:rPr lang="en-US" sz="2200">
                <a:solidFill>
                  <a:srgbClr val="002060"/>
                </a:solidFill>
                <a:latin typeface="+mj-lt"/>
              </a:rPr>
              <a:t> VB </a:t>
            </a:r>
            <a:r>
              <a:rPr lang="en-US" sz="2200" err="1">
                <a:solidFill>
                  <a:srgbClr val="002060"/>
                </a:solidFill>
                <a:latin typeface="+mj-lt"/>
              </a:rPr>
              <a:t>nghị</a:t>
            </a:r>
            <a:r>
              <a:rPr lang="en-US" sz="2200">
                <a:solidFill>
                  <a:srgbClr val="002060"/>
                </a:solidFill>
                <a:latin typeface="+mj-lt"/>
              </a:rPr>
              <a:t> </a:t>
            </a:r>
            <a:r>
              <a:rPr lang="en-US" sz="2200" err="1">
                <a:solidFill>
                  <a:srgbClr val="002060"/>
                </a:solidFill>
                <a:latin typeface="+mj-lt"/>
              </a:rPr>
              <a:t>luận</a:t>
            </a:r>
            <a:r>
              <a:rPr lang="en-US" sz="2200">
                <a:solidFill>
                  <a:srgbClr val="002060"/>
                </a:solidFill>
                <a:latin typeface="+mj-lt"/>
              </a:rPr>
              <a:t> </a:t>
            </a:r>
            <a:r>
              <a:rPr lang="en-US" sz="2200" err="1">
                <a:solidFill>
                  <a:srgbClr val="002060"/>
                </a:solidFill>
                <a:latin typeface="+mj-lt"/>
              </a:rPr>
              <a:t>phụ</a:t>
            </a:r>
            <a:r>
              <a:rPr lang="en-US" sz="2200">
                <a:solidFill>
                  <a:srgbClr val="002060"/>
                </a:solidFill>
                <a:latin typeface="+mj-lt"/>
              </a:rPr>
              <a:t> </a:t>
            </a:r>
            <a:r>
              <a:rPr lang="en-US" sz="2200" err="1">
                <a:solidFill>
                  <a:srgbClr val="002060"/>
                </a:solidFill>
                <a:latin typeface="+mj-lt"/>
              </a:rPr>
              <a:t>thuộc</a:t>
            </a:r>
            <a:r>
              <a:rPr lang="en-US" sz="2200">
                <a:solidFill>
                  <a:srgbClr val="002060"/>
                </a:solidFill>
                <a:latin typeface="+mj-lt"/>
              </a:rPr>
              <a:t> </a:t>
            </a:r>
            <a:r>
              <a:rPr lang="en-US" sz="2200" err="1">
                <a:solidFill>
                  <a:srgbClr val="002060"/>
                </a:solidFill>
                <a:latin typeface="+mj-lt"/>
              </a:rPr>
              <a:t>vào</a:t>
            </a:r>
            <a:r>
              <a:rPr lang="en-US" sz="2200">
                <a:solidFill>
                  <a:srgbClr val="002060"/>
                </a:solidFill>
                <a:latin typeface="+mj-lt"/>
              </a:rPr>
              <a:t> </a:t>
            </a:r>
            <a:r>
              <a:rPr lang="en-US" sz="2200" err="1">
                <a:solidFill>
                  <a:srgbClr val="002060"/>
                </a:solidFill>
                <a:latin typeface="+mj-lt"/>
              </a:rPr>
              <a:t>những</a:t>
            </a:r>
            <a:r>
              <a:rPr lang="en-US" sz="2200">
                <a:solidFill>
                  <a:srgbClr val="002060"/>
                </a:solidFill>
                <a:latin typeface="+mj-lt"/>
              </a:rPr>
              <a:t> </a:t>
            </a:r>
            <a:r>
              <a:rPr lang="en-US" sz="2200" err="1">
                <a:solidFill>
                  <a:srgbClr val="002060"/>
                </a:solidFill>
                <a:latin typeface="+mj-lt"/>
              </a:rPr>
              <a:t>điều</a:t>
            </a:r>
            <a:r>
              <a:rPr lang="en-US" sz="2200">
                <a:solidFill>
                  <a:srgbClr val="002060"/>
                </a:solidFill>
                <a:latin typeface="+mj-lt"/>
              </a:rPr>
              <a:t> </a:t>
            </a:r>
            <a:r>
              <a:rPr lang="en-US" sz="2200" err="1">
                <a:solidFill>
                  <a:srgbClr val="002060"/>
                </a:solidFill>
                <a:latin typeface="+mj-lt"/>
              </a:rPr>
              <a:t>gì</a:t>
            </a:r>
            <a:r>
              <a:rPr lang="en-US" sz="2200">
                <a:solidFill>
                  <a:srgbClr val="002060"/>
                </a:solidFill>
                <a:latin typeface="+mj-lt"/>
              </a:rPr>
              <a:t>? </a:t>
            </a:r>
          </a:p>
          <a:p>
            <a:pPr algn="just">
              <a:lnSpc>
                <a:spcPct val="125000"/>
              </a:lnSpc>
            </a:pPr>
            <a:r>
              <a:rPr lang="en-US" sz="2200">
                <a:solidFill>
                  <a:srgbClr val="002060"/>
                </a:solidFill>
                <a:latin typeface="+mj-lt"/>
              </a:rPr>
              <a:t>     + </a:t>
            </a:r>
            <a:r>
              <a:rPr lang="en-US" sz="2200" err="1">
                <a:solidFill>
                  <a:srgbClr val="002060"/>
                </a:solidFill>
                <a:latin typeface="+mj-lt"/>
              </a:rPr>
              <a:t>Yếu</a:t>
            </a:r>
            <a:r>
              <a:rPr lang="en-US" sz="2200">
                <a:solidFill>
                  <a:srgbClr val="002060"/>
                </a:solidFill>
                <a:latin typeface="+mj-lt"/>
              </a:rPr>
              <a:t> </a:t>
            </a:r>
            <a:r>
              <a:rPr lang="en-US" sz="2200" err="1">
                <a:solidFill>
                  <a:srgbClr val="002060"/>
                </a:solidFill>
                <a:latin typeface="+mj-lt"/>
              </a:rPr>
              <a:t>tố</a:t>
            </a:r>
            <a:r>
              <a:rPr lang="en-US" sz="2200">
                <a:solidFill>
                  <a:srgbClr val="002060"/>
                </a:solidFill>
                <a:latin typeface="+mj-lt"/>
              </a:rPr>
              <a:t> </a:t>
            </a:r>
            <a:r>
              <a:rPr lang="en-US" sz="2200" err="1">
                <a:solidFill>
                  <a:srgbClr val="002060"/>
                </a:solidFill>
                <a:latin typeface="+mj-lt"/>
              </a:rPr>
              <a:t>thuyết</a:t>
            </a:r>
            <a:r>
              <a:rPr lang="en-US" sz="2200">
                <a:solidFill>
                  <a:srgbClr val="002060"/>
                </a:solidFill>
                <a:latin typeface="+mj-lt"/>
              </a:rPr>
              <a:t> minh, </a:t>
            </a:r>
            <a:r>
              <a:rPr lang="en-US" sz="2200" err="1">
                <a:solidFill>
                  <a:srgbClr val="002060"/>
                </a:solidFill>
                <a:latin typeface="+mj-lt"/>
              </a:rPr>
              <a:t>miêu</a:t>
            </a:r>
            <a:r>
              <a:rPr lang="en-US" sz="2200">
                <a:solidFill>
                  <a:srgbClr val="002060"/>
                </a:solidFill>
                <a:latin typeface="+mj-lt"/>
              </a:rPr>
              <a:t> </a:t>
            </a:r>
            <a:r>
              <a:rPr lang="en-US" sz="2200" err="1">
                <a:solidFill>
                  <a:srgbClr val="002060"/>
                </a:solidFill>
                <a:latin typeface="+mj-lt"/>
              </a:rPr>
              <a:t>tả</a:t>
            </a:r>
            <a:r>
              <a:rPr lang="en-US" sz="2200">
                <a:solidFill>
                  <a:srgbClr val="002060"/>
                </a:solidFill>
                <a:latin typeface="+mj-lt"/>
              </a:rPr>
              <a:t>, </a:t>
            </a:r>
            <a:r>
              <a:rPr lang="en-US" sz="2200" err="1">
                <a:solidFill>
                  <a:srgbClr val="002060"/>
                </a:solidFill>
                <a:latin typeface="+mj-lt"/>
              </a:rPr>
              <a:t>tự</a:t>
            </a:r>
            <a:r>
              <a:rPr lang="en-US" sz="2200">
                <a:solidFill>
                  <a:srgbClr val="002060"/>
                </a:solidFill>
                <a:latin typeface="+mj-lt"/>
              </a:rPr>
              <a:t> </a:t>
            </a:r>
            <a:r>
              <a:rPr lang="en-US" sz="2200" err="1">
                <a:solidFill>
                  <a:srgbClr val="002060"/>
                </a:solidFill>
                <a:latin typeface="+mj-lt"/>
              </a:rPr>
              <a:t>sự</a:t>
            </a:r>
            <a:r>
              <a:rPr lang="en-US" sz="2200">
                <a:solidFill>
                  <a:srgbClr val="002060"/>
                </a:solidFill>
                <a:latin typeface="+mj-lt"/>
              </a:rPr>
              <a:t>, </a:t>
            </a:r>
            <a:r>
              <a:rPr lang="en-US" sz="2200" err="1">
                <a:solidFill>
                  <a:srgbClr val="002060"/>
                </a:solidFill>
                <a:latin typeface="+mj-lt"/>
              </a:rPr>
              <a:t>biểu</a:t>
            </a:r>
            <a:r>
              <a:rPr lang="en-US" sz="2200">
                <a:solidFill>
                  <a:srgbClr val="002060"/>
                </a:solidFill>
                <a:latin typeface="+mj-lt"/>
              </a:rPr>
              <a:t> </a:t>
            </a:r>
            <a:r>
              <a:rPr lang="en-US" sz="2200" err="1">
                <a:solidFill>
                  <a:srgbClr val="002060"/>
                </a:solidFill>
                <a:latin typeface="+mj-lt"/>
              </a:rPr>
              <a:t>cảm</a:t>
            </a:r>
            <a:r>
              <a:rPr lang="en-US" sz="2200">
                <a:solidFill>
                  <a:srgbClr val="002060"/>
                </a:solidFill>
                <a:latin typeface="+mj-lt"/>
              </a:rPr>
              <a:t> </a:t>
            </a:r>
            <a:r>
              <a:rPr lang="en-US" sz="2200" err="1">
                <a:solidFill>
                  <a:srgbClr val="002060"/>
                </a:solidFill>
              </a:rPr>
              <a:t>có</a:t>
            </a:r>
            <a:r>
              <a:rPr lang="en-US" sz="2200">
                <a:solidFill>
                  <a:srgbClr val="002060"/>
                </a:solidFill>
              </a:rPr>
              <a:t> </a:t>
            </a:r>
            <a:r>
              <a:rPr lang="en-US" sz="2200" err="1">
                <a:solidFill>
                  <a:srgbClr val="002060"/>
                </a:solidFill>
              </a:rPr>
              <a:t>tác</a:t>
            </a:r>
            <a:r>
              <a:rPr lang="en-US" sz="2200">
                <a:solidFill>
                  <a:srgbClr val="002060"/>
                </a:solidFill>
              </a:rPr>
              <a:t> </a:t>
            </a:r>
            <a:r>
              <a:rPr lang="en-US" sz="2200" err="1">
                <a:solidFill>
                  <a:srgbClr val="002060"/>
                </a:solidFill>
              </a:rPr>
              <a:t>dụng</a:t>
            </a:r>
            <a:r>
              <a:rPr lang="en-US" sz="2200">
                <a:solidFill>
                  <a:srgbClr val="002060"/>
                </a:solidFill>
              </a:rPr>
              <a:t> </a:t>
            </a:r>
            <a:r>
              <a:rPr lang="en-US" sz="2200" err="1">
                <a:solidFill>
                  <a:srgbClr val="002060"/>
                </a:solidFill>
              </a:rPr>
              <a:t>gì</a:t>
            </a:r>
            <a:r>
              <a:rPr lang="en-US" sz="2200">
                <a:solidFill>
                  <a:srgbClr val="002060"/>
                </a:solidFill>
              </a:rPr>
              <a:t> </a:t>
            </a:r>
            <a:r>
              <a:rPr lang="en-US" sz="2200" err="1">
                <a:solidFill>
                  <a:srgbClr val="002060"/>
                </a:solidFill>
                <a:latin typeface="+mj-lt"/>
              </a:rPr>
              <a:t>trong</a:t>
            </a:r>
            <a:r>
              <a:rPr lang="en-US" sz="2200">
                <a:solidFill>
                  <a:srgbClr val="002060"/>
                </a:solidFill>
                <a:latin typeface="+mj-lt"/>
              </a:rPr>
              <a:t> VB </a:t>
            </a:r>
            <a:r>
              <a:rPr lang="en-US" sz="2200" err="1">
                <a:solidFill>
                  <a:srgbClr val="002060"/>
                </a:solidFill>
                <a:latin typeface="+mj-lt"/>
              </a:rPr>
              <a:t>nghị</a:t>
            </a:r>
            <a:r>
              <a:rPr lang="en-US" sz="2200">
                <a:solidFill>
                  <a:srgbClr val="002060"/>
                </a:solidFill>
                <a:latin typeface="+mj-lt"/>
              </a:rPr>
              <a:t> </a:t>
            </a:r>
            <a:r>
              <a:rPr lang="en-US" sz="2200" err="1">
                <a:solidFill>
                  <a:srgbClr val="002060"/>
                </a:solidFill>
                <a:latin typeface="+mj-lt"/>
              </a:rPr>
              <a:t>luận</a:t>
            </a:r>
            <a:r>
              <a:rPr lang="en-US" sz="2200">
                <a:solidFill>
                  <a:srgbClr val="002060"/>
                </a:solidFill>
                <a:latin typeface="+mj-lt"/>
              </a:rPr>
              <a:t>?</a:t>
            </a:r>
          </a:p>
          <a:p>
            <a:pPr algn="just">
              <a:lnSpc>
                <a:spcPct val="125000"/>
              </a:lnSpc>
            </a:pPr>
            <a:r>
              <a:rPr lang="en-US" sz="2200">
                <a:solidFill>
                  <a:srgbClr val="002060"/>
                </a:solidFill>
                <a:latin typeface="+mj-lt"/>
              </a:rPr>
              <a:t>      + </a:t>
            </a:r>
            <a:r>
              <a:rPr lang="en-US" sz="2200" err="1">
                <a:solidFill>
                  <a:srgbClr val="002060"/>
                </a:solidFill>
                <a:latin typeface="+mj-lt"/>
              </a:rPr>
              <a:t>Bạn</a:t>
            </a:r>
            <a:r>
              <a:rPr lang="en-US" sz="2200">
                <a:solidFill>
                  <a:srgbClr val="002060"/>
                </a:solidFill>
                <a:latin typeface="+mj-lt"/>
              </a:rPr>
              <a:t> </a:t>
            </a:r>
            <a:r>
              <a:rPr lang="en-US" sz="2200" err="1">
                <a:solidFill>
                  <a:srgbClr val="002060"/>
                </a:solidFill>
                <a:latin typeface="+mj-lt"/>
              </a:rPr>
              <a:t>hãy</a:t>
            </a:r>
            <a:r>
              <a:rPr lang="en-US" sz="2200">
                <a:solidFill>
                  <a:srgbClr val="002060"/>
                </a:solidFill>
                <a:latin typeface="+mj-lt"/>
              </a:rPr>
              <a:t> </a:t>
            </a:r>
            <a:r>
              <a:rPr lang="en-US" sz="2200" err="1">
                <a:solidFill>
                  <a:srgbClr val="002060"/>
                </a:solidFill>
                <a:latin typeface="+mj-lt"/>
              </a:rPr>
              <a:t>chọn</a:t>
            </a:r>
            <a:r>
              <a:rPr lang="en-US" sz="2200">
                <a:solidFill>
                  <a:srgbClr val="002060"/>
                </a:solidFill>
                <a:latin typeface="+mj-lt"/>
              </a:rPr>
              <a:t> </a:t>
            </a:r>
            <a:r>
              <a:rPr lang="en-US" sz="2200" err="1">
                <a:solidFill>
                  <a:srgbClr val="002060"/>
                </a:solidFill>
                <a:latin typeface="+mj-lt"/>
              </a:rPr>
              <a:t>một</a:t>
            </a:r>
            <a:r>
              <a:rPr lang="en-US" sz="2200">
                <a:solidFill>
                  <a:srgbClr val="002060"/>
                </a:solidFill>
                <a:latin typeface="+mj-lt"/>
              </a:rPr>
              <a:t> </a:t>
            </a:r>
            <a:r>
              <a:rPr lang="en-US" sz="2200" err="1">
                <a:solidFill>
                  <a:srgbClr val="002060"/>
                </a:solidFill>
                <a:latin typeface="+mj-lt"/>
              </a:rPr>
              <a:t>đề</a:t>
            </a:r>
            <a:r>
              <a:rPr lang="en-US" sz="2200">
                <a:solidFill>
                  <a:srgbClr val="002060"/>
                </a:solidFill>
                <a:latin typeface="+mj-lt"/>
              </a:rPr>
              <a:t> </a:t>
            </a:r>
            <a:r>
              <a:rPr lang="en-US" sz="2200" err="1">
                <a:solidFill>
                  <a:srgbClr val="002060"/>
                </a:solidFill>
                <a:latin typeface="+mj-lt"/>
              </a:rPr>
              <a:t>tài</a:t>
            </a:r>
            <a:r>
              <a:rPr lang="en-US" sz="2200">
                <a:solidFill>
                  <a:srgbClr val="002060"/>
                </a:solidFill>
                <a:latin typeface="+mj-lt"/>
              </a:rPr>
              <a:t> </a:t>
            </a:r>
            <a:r>
              <a:rPr lang="en-US" sz="2200" err="1">
                <a:solidFill>
                  <a:srgbClr val="002060"/>
                </a:solidFill>
                <a:latin typeface="+mj-lt"/>
              </a:rPr>
              <a:t>được</a:t>
            </a:r>
            <a:r>
              <a:rPr lang="en-US" sz="2200">
                <a:solidFill>
                  <a:srgbClr val="002060"/>
                </a:solidFill>
                <a:latin typeface="+mj-lt"/>
              </a:rPr>
              <a:t> </a:t>
            </a:r>
            <a:r>
              <a:rPr lang="en-US" sz="2200" err="1">
                <a:solidFill>
                  <a:srgbClr val="002060"/>
                </a:solidFill>
                <a:latin typeface="+mj-lt"/>
              </a:rPr>
              <a:t>gợi</a:t>
            </a:r>
            <a:r>
              <a:rPr lang="en-US" sz="2200">
                <a:solidFill>
                  <a:srgbClr val="002060"/>
                </a:solidFill>
                <a:latin typeface="+mj-lt"/>
              </a:rPr>
              <a:t> ý </a:t>
            </a:r>
            <a:r>
              <a:rPr lang="en-US" sz="2200" err="1">
                <a:solidFill>
                  <a:srgbClr val="002060"/>
                </a:solidFill>
                <a:latin typeface="+mj-lt"/>
              </a:rPr>
              <a:t>trong</a:t>
            </a:r>
            <a:r>
              <a:rPr lang="en-US" sz="2200">
                <a:solidFill>
                  <a:srgbClr val="002060"/>
                </a:solidFill>
                <a:latin typeface="+mj-lt"/>
              </a:rPr>
              <a:t> </a:t>
            </a:r>
            <a:r>
              <a:rPr lang="en-US" sz="2200" err="1">
                <a:solidFill>
                  <a:srgbClr val="002060"/>
                </a:solidFill>
                <a:latin typeface="+mj-lt"/>
              </a:rPr>
              <a:t>mục</a:t>
            </a:r>
            <a:r>
              <a:rPr lang="en-US" sz="2200">
                <a:solidFill>
                  <a:srgbClr val="002060"/>
                </a:solidFill>
                <a:latin typeface="+mj-lt"/>
              </a:rPr>
              <a:t> </a:t>
            </a:r>
            <a:r>
              <a:rPr lang="en-US" sz="2200" i="1" err="1">
                <a:solidFill>
                  <a:srgbClr val="002060"/>
                </a:solidFill>
                <a:latin typeface="+mj-lt"/>
              </a:rPr>
              <a:t>Chuẩn</a:t>
            </a:r>
            <a:r>
              <a:rPr lang="en-US" sz="2200" i="1">
                <a:solidFill>
                  <a:srgbClr val="002060"/>
                </a:solidFill>
                <a:latin typeface="+mj-lt"/>
              </a:rPr>
              <a:t> </a:t>
            </a:r>
            <a:r>
              <a:rPr lang="en-US" sz="2200" i="1" err="1">
                <a:solidFill>
                  <a:srgbClr val="002060"/>
                </a:solidFill>
                <a:latin typeface="+mj-lt"/>
              </a:rPr>
              <a:t>bị</a:t>
            </a:r>
            <a:r>
              <a:rPr lang="en-US" sz="2200" i="1">
                <a:solidFill>
                  <a:srgbClr val="002060"/>
                </a:solidFill>
                <a:latin typeface="+mj-lt"/>
              </a:rPr>
              <a:t> </a:t>
            </a:r>
            <a:r>
              <a:rPr lang="en-US" sz="2200" i="1" err="1">
                <a:solidFill>
                  <a:srgbClr val="002060"/>
                </a:solidFill>
                <a:latin typeface="+mj-lt"/>
              </a:rPr>
              <a:t>viết</a:t>
            </a:r>
            <a:r>
              <a:rPr lang="en-US" sz="2200" i="1">
                <a:solidFill>
                  <a:srgbClr val="002060"/>
                </a:solidFill>
                <a:latin typeface="+mj-lt"/>
              </a:rPr>
              <a:t> </a:t>
            </a:r>
            <a:r>
              <a:rPr lang="en-US" sz="2200" err="1">
                <a:solidFill>
                  <a:srgbClr val="002060"/>
                </a:solidFill>
                <a:latin typeface="+mj-lt"/>
              </a:rPr>
              <a:t>của</a:t>
            </a:r>
            <a:r>
              <a:rPr lang="en-US" sz="2200">
                <a:solidFill>
                  <a:srgbClr val="002060"/>
                </a:solidFill>
                <a:latin typeface="+mj-lt"/>
              </a:rPr>
              <a:t> </a:t>
            </a:r>
            <a:r>
              <a:rPr lang="en-US" sz="2200" err="1">
                <a:solidFill>
                  <a:srgbClr val="002060"/>
                </a:solidFill>
                <a:latin typeface="+mj-lt"/>
              </a:rPr>
              <a:t>phần</a:t>
            </a:r>
            <a:r>
              <a:rPr lang="en-US" sz="2200">
                <a:solidFill>
                  <a:srgbClr val="002060"/>
                </a:solidFill>
                <a:latin typeface="+mj-lt"/>
              </a:rPr>
              <a:t> </a:t>
            </a:r>
            <a:r>
              <a:rPr lang="en-US" sz="2200" i="1" err="1">
                <a:solidFill>
                  <a:srgbClr val="002060"/>
                </a:solidFill>
                <a:latin typeface="+mj-lt"/>
              </a:rPr>
              <a:t>Viết</a:t>
            </a:r>
            <a:r>
              <a:rPr lang="en-US" sz="2200">
                <a:solidFill>
                  <a:srgbClr val="002060"/>
                </a:solidFill>
                <a:latin typeface="+mj-lt"/>
              </a:rPr>
              <a:t> </a:t>
            </a:r>
            <a:r>
              <a:rPr lang="en-US" sz="2200" err="1">
                <a:solidFill>
                  <a:srgbClr val="002060"/>
                </a:solidFill>
                <a:latin typeface="+mj-lt"/>
              </a:rPr>
              <a:t>và</a:t>
            </a:r>
            <a:r>
              <a:rPr lang="en-US" sz="2200">
                <a:solidFill>
                  <a:srgbClr val="002060"/>
                </a:solidFill>
                <a:latin typeface="+mj-lt"/>
              </a:rPr>
              <a:t> </a:t>
            </a:r>
            <a:r>
              <a:rPr lang="en-US" sz="2200" err="1">
                <a:solidFill>
                  <a:srgbClr val="002060"/>
                </a:solidFill>
                <a:latin typeface="+mj-lt"/>
              </a:rPr>
              <a:t>thực</a:t>
            </a:r>
            <a:r>
              <a:rPr lang="en-US" sz="2200">
                <a:solidFill>
                  <a:srgbClr val="002060"/>
                </a:solidFill>
                <a:latin typeface="+mj-lt"/>
              </a:rPr>
              <a:t> </a:t>
            </a:r>
            <a:r>
              <a:rPr lang="en-US" sz="2200" err="1">
                <a:solidFill>
                  <a:srgbClr val="002060"/>
                </a:solidFill>
                <a:latin typeface="+mj-lt"/>
              </a:rPr>
              <a:t>hiện</a:t>
            </a:r>
            <a:r>
              <a:rPr lang="en-US" sz="2200">
                <a:solidFill>
                  <a:srgbClr val="002060"/>
                </a:solidFill>
                <a:latin typeface="+mj-lt"/>
              </a:rPr>
              <a:t> </a:t>
            </a:r>
            <a:r>
              <a:rPr lang="en-US" sz="2200" err="1">
                <a:solidFill>
                  <a:srgbClr val="002060"/>
                </a:solidFill>
                <a:latin typeface="+mj-lt"/>
              </a:rPr>
              <a:t>các</a:t>
            </a:r>
            <a:r>
              <a:rPr lang="en-US" sz="2200">
                <a:solidFill>
                  <a:srgbClr val="002060"/>
                </a:solidFill>
                <a:latin typeface="+mj-lt"/>
              </a:rPr>
              <a:t> </a:t>
            </a:r>
            <a:r>
              <a:rPr lang="en-US" sz="2200" err="1">
                <a:solidFill>
                  <a:srgbClr val="002060"/>
                </a:solidFill>
                <a:latin typeface="+mj-lt"/>
              </a:rPr>
              <a:t>nhiệm</a:t>
            </a:r>
            <a:r>
              <a:rPr lang="en-US" sz="2200">
                <a:solidFill>
                  <a:srgbClr val="002060"/>
                </a:solidFill>
                <a:latin typeface="+mj-lt"/>
              </a:rPr>
              <a:t> </a:t>
            </a:r>
            <a:r>
              <a:rPr lang="en-US" sz="2200" err="1">
                <a:solidFill>
                  <a:srgbClr val="002060"/>
                </a:solidFill>
                <a:latin typeface="+mj-lt"/>
              </a:rPr>
              <a:t>vụ</a:t>
            </a:r>
            <a:r>
              <a:rPr lang="en-US" sz="2200">
                <a:solidFill>
                  <a:srgbClr val="002060"/>
                </a:solidFill>
                <a:latin typeface="+mj-lt"/>
              </a:rPr>
              <a:t> </a:t>
            </a:r>
            <a:r>
              <a:rPr lang="en-US" sz="2200" err="1">
                <a:solidFill>
                  <a:srgbClr val="002060"/>
                </a:solidFill>
                <a:latin typeface="+mj-lt"/>
              </a:rPr>
              <a:t>sau</a:t>
            </a:r>
            <a:r>
              <a:rPr lang="en-US" sz="2200">
                <a:solidFill>
                  <a:srgbClr val="002060"/>
                </a:solidFill>
                <a:latin typeface="+mj-lt"/>
              </a:rPr>
              <a:t>: a. </a:t>
            </a:r>
            <a:r>
              <a:rPr lang="en-US" sz="2200" err="1">
                <a:solidFill>
                  <a:srgbClr val="002060"/>
                </a:solidFill>
                <a:latin typeface="+mj-lt"/>
              </a:rPr>
              <a:t>Tìm</a:t>
            </a:r>
            <a:r>
              <a:rPr lang="en-US" sz="2200">
                <a:solidFill>
                  <a:srgbClr val="002060"/>
                </a:solidFill>
                <a:latin typeface="+mj-lt"/>
              </a:rPr>
              <a:t> ý </a:t>
            </a:r>
            <a:r>
              <a:rPr lang="en-US" sz="2200" err="1">
                <a:solidFill>
                  <a:srgbClr val="002060"/>
                </a:solidFill>
                <a:latin typeface="+mj-lt"/>
              </a:rPr>
              <a:t>và</a:t>
            </a:r>
            <a:r>
              <a:rPr lang="en-US" sz="2200">
                <a:solidFill>
                  <a:srgbClr val="002060"/>
                </a:solidFill>
                <a:latin typeface="+mj-lt"/>
              </a:rPr>
              <a:t> </a:t>
            </a:r>
            <a:r>
              <a:rPr lang="en-US" sz="2200" err="1">
                <a:solidFill>
                  <a:srgbClr val="002060"/>
                </a:solidFill>
                <a:latin typeface="+mj-lt"/>
              </a:rPr>
              <a:t>lập</a:t>
            </a:r>
            <a:r>
              <a:rPr lang="en-US" sz="2200">
                <a:solidFill>
                  <a:srgbClr val="002060"/>
                </a:solidFill>
                <a:latin typeface="+mj-lt"/>
              </a:rPr>
              <a:t> </a:t>
            </a:r>
            <a:r>
              <a:rPr lang="en-US" sz="2200" err="1">
                <a:solidFill>
                  <a:srgbClr val="002060"/>
                </a:solidFill>
                <a:latin typeface="+mj-lt"/>
              </a:rPr>
              <a:t>dàn</a:t>
            </a:r>
            <a:r>
              <a:rPr lang="en-US" sz="2200">
                <a:solidFill>
                  <a:srgbClr val="002060"/>
                </a:solidFill>
                <a:latin typeface="+mj-lt"/>
              </a:rPr>
              <a:t> ý </a:t>
            </a:r>
            <a:r>
              <a:rPr lang="en-US" sz="2200" err="1">
                <a:solidFill>
                  <a:srgbClr val="002060"/>
                </a:solidFill>
                <a:latin typeface="+mj-lt"/>
              </a:rPr>
              <a:t>cho</a:t>
            </a:r>
            <a:r>
              <a:rPr lang="en-US" sz="2200">
                <a:solidFill>
                  <a:srgbClr val="002060"/>
                </a:solidFill>
                <a:latin typeface="+mj-lt"/>
              </a:rPr>
              <a:t> </a:t>
            </a:r>
            <a:r>
              <a:rPr lang="en-US" sz="2200" err="1">
                <a:solidFill>
                  <a:srgbClr val="002060"/>
                </a:solidFill>
                <a:latin typeface="+mj-lt"/>
              </a:rPr>
              <a:t>bài</a:t>
            </a:r>
            <a:r>
              <a:rPr lang="en-US" sz="2200">
                <a:solidFill>
                  <a:srgbClr val="002060"/>
                </a:solidFill>
                <a:latin typeface="+mj-lt"/>
              </a:rPr>
              <a:t> </a:t>
            </a:r>
            <a:r>
              <a:rPr lang="en-US" sz="2200" err="1">
                <a:solidFill>
                  <a:srgbClr val="002060"/>
                </a:solidFill>
                <a:latin typeface="+mj-lt"/>
              </a:rPr>
              <a:t>viết</a:t>
            </a:r>
            <a:r>
              <a:rPr lang="en-US" sz="2200">
                <a:solidFill>
                  <a:srgbClr val="002060"/>
                </a:solidFill>
                <a:latin typeface="+mj-lt"/>
              </a:rPr>
              <a:t> </a:t>
            </a:r>
            <a:r>
              <a:rPr lang="en-US" sz="2200" err="1">
                <a:solidFill>
                  <a:srgbClr val="002060"/>
                </a:solidFill>
                <a:latin typeface="+mj-lt"/>
              </a:rPr>
              <a:t>về</a:t>
            </a:r>
            <a:r>
              <a:rPr lang="en-US" sz="2200">
                <a:solidFill>
                  <a:srgbClr val="002060"/>
                </a:solidFill>
                <a:latin typeface="+mj-lt"/>
              </a:rPr>
              <a:t> </a:t>
            </a:r>
            <a:r>
              <a:rPr lang="en-US" sz="2200" err="1">
                <a:solidFill>
                  <a:srgbClr val="002060"/>
                </a:solidFill>
                <a:latin typeface="+mj-lt"/>
              </a:rPr>
              <a:t>đề</a:t>
            </a:r>
            <a:r>
              <a:rPr lang="en-US" sz="2200">
                <a:solidFill>
                  <a:srgbClr val="002060"/>
                </a:solidFill>
                <a:latin typeface="+mj-lt"/>
              </a:rPr>
              <a:t> </a:t>
            </a:r>
            <a:r>
              <a:rPr lang="en-US" sz="2200" err="1">
                <a:solidFill>
                  <a:srgbClr val="002060"/>
                </a:solidFill>
                <a:latin typeface="+mj-lt"/>
              </a:rPr>
              <a:t>tài</a:t>
            </a:r>
            <a:r>
              <a:rPr lang="en-US" sz="2200">
                <a:solidFill>
                  <a:srgbClr val="002060"/>
                </a:solidFill>
                <a:latin typeface="+mj-lt"/>
              </a:rPr>
              <a:t> </a:t>
            </a:r>
            <a:r>
              <a:rPr lang="en-US" sz="2200" err="1">
                <a:solidFill>
                  <a:srgbClr val="002060"/>
                </a:solidFill>
                <a:latin typeface="+mj-lt"/>
              </a:rPr>
              <a:t>đã</a:t>
            </a:r>
            <a:r>
              <a:rPr lang="en-US" sz="2200">
                <a:solidFill>
                  <a:srgbClr val="002060"/>
                </a:solidFill>
                <a:latin typeface="+mj-lt"/>
              </a:rPr>
              <a:t> </a:t>
            </a:r>
            <a:r>
              <a:rPr lang="en-US" sz="2200" err="1">
                <a:solidFill>
                  <a:srgbClr val="002060"/>
                </a:solidFill>
                <a:latin typeface="+mj-lt"/>
              </a:rPr>
              <a:t>chọn</a:t>
            </a:r>
            <a:r>
              <a:rPr lang="en-US" sz="2200">
                <a:solidFill>
                  <a:srgbClr val="002060"/>
                </a:solidFill>
                <a:latin typeface="+mj-lt"/>
              </a:rPr>
              <a:t>. </a:t>
            </a:r>
            <a:r>
              <a:rPr lang="en-US" sz="2200" err="1">
                <a:solidFill>
                  <a:srgbClr val="002060"/>
                </a:solidFill>
                <a:latin typeface="+mj-lt"/>
              </a:rPr>
              <a:t>Viết</a:t>
            </a:r>
            <a:r>
              <a:rPr lang="en-US" sz="2200">
                <a:solidFill>
                  <a:srgbClr val="002060"/>
                </a:solidFill>
                <a:latin typeface="+mj-lt"/>
              </a:rPr>
              <a:t> </a:t>
            </a:r>
            <a:r>
              <a:rPr lang="en-US" sz="2200" err="1">
                <a:solidFill>
                  <a:srgbClr val="002060"/>
                </a:solidFill>
                <a:latin typeface="+mj-lt"/>
              </a:rPr>
              <a:t>hai</a:t>
            </a:r>
            <a:r>
              <a:rPr lang="en-US" sz="2200">
                <a:solidFill>
                  <a:srgbClr val="002060"/>
                </a:solidFill>
                <a:latin typeface="+mj-lt"/>
              </a:rPr>
              <a:t> </a:t>
            </a:r>
            <a:r>
              <a:rPr lang="en-US" sz="2200" err="1">
                <a:solidFill>
                  <a:srgbClr val="002060"/>
                </a:solidFill>
                <a:latin typeface="+mj-lt"/>
              </a:rPr>
              <a:t>đoạn</a:t>
            </a:r>
            <a:r>
              <a:rPr lang="en-US" sz="2200">
                <a:solidFill>
                  <a:srgbClr val="002060"/>
                </a:solidFill>
                <a:latin typeface="+mj-lt"/>
              </a:rPr>
              <a:t> </a:t>
            </a:r>
            <a:r>
              <a:rPr lang="en-US" sz="2200" err="1">
                <a:solidFill>
                  <a:srgbClr val="002060"/>
                </a:solidFill>
                <a:latin typeface="+mj-lt"/>
              </a:rPr>
              <a:t>triển</a:t>
            </a:r>
            <a:r>
              <a:rPr lang="en-US" sz="2200">
                <a:solidFill>
                  <a:srgbClr val="002060"/>
                </a:solidFill>
                <a:latin typeface="+mj-lt"/>
              </a:rPr>
              <a:t> </a:t>
            </a:r>
            <a:r>
              <a:rPr lang="en-US" sz="2200" err="1">
                <a:solidFill>
                  <a:srgbClr val="002060"/>
                </a:solidFill>
                <a:latin typeface="+mj-lt"/>
              </a:rPr>
              <a:t>khai</a:t>
            </a:r>
            <a:r>
              <a:rPr lang="en-US" sz="2200">
                <a:solidFill>
                  <a:srgbClr val="002060"/>
                </a:solidFill>
                <a:latin typeface="+mj-lt"/>
              </a:rPr>
              <a:t> </a:t>
            </a:r>
            <a:r>
              <a:rPr lang="en-US" sz="2200" err="1">
                <a:solidFill>
                  <a:srgbClr val="002060"/>
                </a:solidFill>
                <a:latin typeface="+mj-lt"/>
              </a:rPr>
              <a:t>hai</a:t>
            </a:r>
            <a:r>
              <a:rPr lang="en-US" sz="2200">
                <a:solidFill>
                  <a:srgbClr val="002060"/>
                </a:solidFill>
                <a:latin typeface="+mj-lt"/>
              </a:rPr>
              <a:t> ý </a:t>
            </a:r>
            <a:r>
              <a:rPr lang="en-US" sz="2200" err="1">
                <a:solidFill>
                  <a:srgbClr val="002060"/>
                </a:solidFill>
                <a:latin typeface="+mj-lt"/>
              </a:rPr>
              <a:t>kề</a:t>
            </a:r>
            <a:r>
              <a:rPr lang="en-US" sz="2200">
                <a:solidFill>
                  <a:srgbClr val="002060"/>
                </a:solidFill>
                <a:latin typeface="+mj-lt"/>
              </a:rPr>
              <a:t> </a:t>
            </a:r>
            <a:r>
              <a:rPr lang="en-US" sz="2200" err="1">
                <a:solidFill>
                  <a:srgbClr val="002060"/>
                </a:solidFill>
                <a:latin typeface="+mj-lt"/>
              </a:rPr>
              <a:t>nhau</a:t>
            </a:r>
            <a:r>
              <a:rPr lang="en-US" sz="2200">
                <a:solidFill>
                  <a:srgbClr val="002060"/>
                </a:solidFill>
                <a:latin typeface="+mj-lt"/>
              </a:rPr>
              <a:t>; b. </a:t>
            </a:r>
            <a:r>
              <a:rPr lang="en-US" sz="2200" err="1">
                <a:solidFill>
                  <a:srgbClr val="002060"/>
                </a:solidFill>
                <a:latin typeface="+mj-lt"/>
              </a:rPr>
              <a:t>Chuyển</a:t>
            </a:r>
            <a:r>
              <a:rPr lang="en-US" sz="2200">
                <a:solidFill>
                  <a:srgbClr val="002060"/>
                </a:solidFill>
                <a:latin typeface="+mj-lt"/>
              </a:rPr>
              <a:t> </a:t>
            </a:r>
            <a:r>
              <a:rPr lang="en-US" sz="2200" err="1">
                <a:solidFill>
                  <a:srgbClr val="002060"/>
                </a:solidFill>
                <a:latin typeface="+mj-lt"/>
              </a:rPr>
              <a:t>từ</a:t>
            </a:r>
            <a:r>
              <a:rPr lang="en-US" sz="2200">
                <a:solidFill>
                  <a:srgbClr val="002060"/>
                </a:solidFill>
                <a:latin typeface="+mj-lt"/>
              </a:rPr>
              <a:t> </a:t>
            </a:r>
            <a:r>
              <a:rPr lang="en-US" sz="2200" err="1">
                <a:solidFill>
                  <a:srgbClr val="002060"/>
                </a:solidFill>
                <a:latin typeface="+mj-lt"/>
              </a:rPr>
              <a:t>dàn</a:t>
            </a:r>
            <a:r>
              <a:rPr lang="en-US" sz="2200">
                <a:solidFill>
                  <a:srgbClr val="002060"/>
                </a:solidFill>
                <a:latin typeface="+mj-lt"/>
              </a:rPr>
              <a:t> ý </a:t>
            </a:r>
            <a:r>
              <a:rPr lang="en-US" sz="2200" err="1">
                <a:solidFill>
                  <a:srgbClr val="002060"/>
                </a:solidFill>
                <a:latin typeface="+mj-lt"/>
              </a:rPr>
              <a:t>bài</a:t>
            </a:r>
            <a:r>
              <a:rPr lang="en-US" sz="2200">
                <a:solidFill>
                  <a:srgbClr val="002060"/>
                </a:solidFill>
                <a:latin typeface="+mj-lt"/>
              </a:rPr>
              <a:t> </a:t>
            </a:r>
            <a:r>
              <a:rPr lang="en-US" sz="2200" err="1">
                <a:solidFill>
                  <a:srgbClr val="002060"/>
                </a:solidFill>
                <a:latin typeface="+mj-lt"/>
              </a:rPr>
              <a:t>viết</a:t>
            </a:r>
            <a:r>
              <a:rPr lang="en-US" sz="2200">
                <a:solidFill>
                  <a:srgbClr val="002060"/>
                </a:solidFill>
                <a:latin typeface="+mj-lt"/>
              </a:rPr>
              <a:t> sang </a:t>
            </a:r>
            <a:r>
              <a:rPr lang="en-US" sz="2200" err="1">
                <a:solidFill>
                  <a:srgbClr val="002060"/>
                </a:solidFill>
                <a:latin typeface="+mj-lt"/>
              </a:rPr>
              <a:t>dàn</a:t>
            </a:r>
            <a:r>
              <a:rPr lang="en-US" sz="2200">
                <a:solidFill>
                  <a:srgbClr val="002060"/>
                </a:solidFill>
                <a:latin typeface="+mj-lt"/>
              </a:rPr>
              <a:t> ý </a:t>
            </a:r>
            <a:r>
              <a:rPr lang="en-US" sz="2200" err="1">
                <a:solidFill>
                  <a:srgbClr val="002060"/>
                </a:solidFill>
                <a:latin typeface="+mj-lt"/>
              </a:rPr>
              <a:t>bài</a:t>
            </a:r>
            <a:r>
              <a:rPr lang="en-US" sz="2200">
                <a:solidFill>
                  <a:srgbClr val="002060"/>
                </a:solidFill>
                <a:latin typeface="+mj-lt"/>
              </a:rPr>
              <a:t> </a:t>
            </a:r>
            <a:r>
              <a:rPr lang="en-US" sz="2200" err="1">
                <a:solidFill>
                  <a:srgbClr val="002060"/>
                </a:solidFill>
                <a:latin typeface="+mj-lt"/>
              </a:rPr>
              <a:t>nói</a:t>
            </a:r>
            <a:r>
              <a:rPr lang="en-US" sz="2200">
                <a:solidFill>
                  <a:srgbClr val="002060"/>
                </a:solidFill>
                <a:latin typeface="+mj-lt"/>
              </a:rPr>
              <a:t>, </a:t>
            </a:r>
            <a:r>
              <a:rPr lang="en-US" sz="2200" err="1">
                <a:solidFill>
                  <a:srgbClr val="002060"/>
                </a:solidFill>
                <a:latin typeface="+mj-lt"/>
              </a:rPr>
              <a:t>dựa</a:t>
            </a:r>
            <a:r>
              <a:rPr lang="en-US" sz="2200">
                <a:solidFill>
                  <a:srgbClr val="002060"/>
                </a:solidFill>
                <a:latin typeface="+mj-lt"/>
              </a:rPr>
              <a:t> </a:t>
            </a:r>
            <a:r>
              <a:rPr lang="en-US" sz="2200" err="1">
                <a:solidFill>
                  <a:srgbClr val="002060"/>
                </a:solidFill>
                <a:latin typeface="+mj-lt"/>
              </a:rPr>
              <a:t>vào</a:t>
            </a:r>
            <a:r>
              <a:rPr lang="en-US" sz="2200">
                <a:solidFill>
                  <a:srgbClr val="002060"/>
                </a:solidFill>
                <a:latin typeface="+mj-lt"/>
              </a:rPr>
              <a:t> </a:t>
            </a:r>
            <a:r>
              <a:rPr lang="en-US" sz="2200" err="1">
                <a:solidFill>
                  <a:srgbClr val="002060"/>
                </a:solidFill>
                <a:latin typeface="+mj-lt"/>
              </a:rPr>
              <a:t>đó</a:t>
            </a:r>
            <a:r>
              <a:rPr lang="en-US" sz="2200">
                <a:solidFill>
                  <a:srgbClr val="002060"/>
                </a:solidFill>
                <a:latin typeface="+mj-lt"/>
              </a:rPr>
              <a:t> </a:t>
            </a:r>
            <a:r>
              <a:rPr lang="en-US" sz="2200" err="1">
                <a:solidFill>
                  <a:srgbClr val="002060"/>
                </a:solidFill>
                <a:latin typeface="+mj-lt"/>
              </a:rPr>
              <a:t>để</a:t>
            </a:r>
            <a:r>
              <a:rPr lang="en-US" sz="2200">
                <a:solidFill>
                  <a:srgbClr val="002060"/>
                </a:solidFill>
                <a:latin typeface="+mj-lt"/>
              </a:rPr>
              <a:t> </a:t>
            </a:r>
            <a:r>
              <a:rPr lang="en-US" sz="2200" err="1">
                <a:solidFill>
                  <a:srgbClr val="002060"/>
                </a:solidFill>
                <a:latin typeface="+mj-lt"/>
              </a:rPr>
              <a:t>tập</a:t>
            </a:r>
            <a:r>
              <a:rPr lang="en-US" sz="2200">
                <a:solidFill>
                  <a:srgbClr val="002060"/>
                </a:solidFill>
                <a:latin typeface="+mj-lt"/>
              </a:rPr>
              <a:t> </a:t>
            </a:r>
            <a:r>
              <a:rPr lang="en-US" sz="2200" err="1">
                <a:solidFill>
                  <a:srgbClr val="002060"/>
                </a:solidFill>
                <a:latin typeface="+mj-lt"/>
              </a:rPr>
              <a:t>luyện</a:t>
            </a:r>
            <a:r>
              <a:rPr lang="en-US" sz="2200">
                <a:solidFill>
                  <a:srgbClr val="002060"/>
                </a:solidFill>
                <a:latin typeface="+mj-lt"/>
              </a:rPr>
              <a:t> </a:t>
            </a:r>
            <a:r>
              <a:rPr lang="en-US" sz="2200" err="1">
                <a:solidFill>
                  <a:srgbClr val="002060"/>
                </a:solidFill>
                <a:latin typeface="+mj-lt"/>
              </a:rPr>
              <a:t>cách</a:t>
            </a:r>
            <a:r>
              <a:rPr lang="en-US" sz="2200">
                <a:solidFill>
                  <a:srgbClr val="002060"/>
                </a:solidFill>
                <a:latin typeface="+mj-lt"/>
              </a:rPr>
              <a:t> </a:t>
            </a:r>
            <a:r>
              <a:rPr lang="en-US" sz="2200" err="1">
                <a:solidFill>
                  <a:srgbClr val="002060"/>
                </a:solidFill>
                <a:latin typeface="+mj-lt"/>
              </a:rPr>
              <a:t>trình</a:t>
            </a:r>
            <a:r>
              <a:rPr lang="en-US" sz="2200">
                <a:solidFill>
                  <a:srgbClr val="002060"/>
                </a:solidFill>
                <a:latin typeface="+mj-lt"/>
              </a:rPr>
              <a:t> </a:t>
            </a:r>
            <a:r>
              <a:rPr lang="en-US" sz="2200" err="1">
                <a:solidFill>
                  <a:srgbClr val="002060"/>
                </a:solidFill>
                <a:latin typeface="+mj-lt"/>
              </a:rPr>
              <a:t>bày</a:t>
            </a:r>
            <a:r>
              <a:rPr lang="en-US" sz="2200">
                <a:solidFill>
                  <a:srgbClr val="002060"/>
                </a:solidFill>
                <a:latin typeface="+mj-lt"/>
              </a:rPr>
              <a:t> </a:t>
            </a:r>
            <a:r>
              <a:rPr lang="en-US" sz="2200" err="1">
                <a:solidFill>
                  <a:srgbClr val="002060"/>
                </a:solidFill>
                <a:latin typeface="+mj-lt"/>
              </a:rPr>
              <a:t>bài</a:t>
            </a:r>
            <a:r>
              <a:rPr lang="en-US" sz="2200">
                <a:solidFill>
                  <a:srgbClr val="002060"/>
                </a:solidFill>
                <a:latin typeface="+mj-lt"/>
              </a:rPr>
              <a:t> </a:t>
            </a:r>
            <a:r>
              <a:rPr lang="en-US" sz="2200" err="1">
                <a:solidFill>
                  <a:srgbClr val="002060"/>
                </a:solidFill>
                <a:latin typeface="+mj-lt"/>
              </a:rPr>
              <a:t>nói</a:t>
            </a:r>
            <a:r>
              <a:rPr lang="en-US" sz="2200">
                <a:solidFill>
                  <a:srgbClr val="002060"/>
                </a:solidFill>
                <a:latin typeface="+mj-lt"/>
              </a:rPr>
              <a:t>.</a:t>
            </a:r>
          </a:p>
          <a:p>
            <a:pPr algn="just">
              <a:lnSpc>
                <a:spcPct val="125000"/>
              </a:lnSpc>
            </a:pPr>
            <a:r>
              <a:rPr lang="en-US" sz="2200">
                <a:solidFill>
                  <a:srgbClr val="002060"/>
                </a:solidFill>
                <a:latin typeface="+mj-lt"/>
              </a:rPr>
              <a:t>     + </a:t>
            </a:r>
            <a:r>
              <a:rPr lang="en-US" sz="2200" err="1">
                <a:solidFill>
                  <a:srgbClr val="002060"/>
                </a:solidFill>
                <a:latin typeface="+mj-lt"/>
              </a:rPr>
              <a:t>Tìm</a:t>
            </a:r>
            <a:r>
              <a:rPr lang="en-US" sz="2200">
                <a:solidFill>
                  <a:srgbClr val="002060"/>
                </a:solidFill>
                <a:latin typeface="+mj-lt"/>
              </a:rPr>
              <a:t> </a:t>
            </a:r>
            <a:r>
              <a:rPr lang="en-US" sz="2200" err="1">
                <a:solidFill>
                  <a:srgbClr val="002060"/>
                </a:solidFill>
                <a:latin typeface="+mj-lt"/>
              </a:rPr>
              <a:t>đọc</a:t>
            </a:r>
            <a:r>
              <a:rPr lang="en-US" sz="2200">
                <a:solidFill>
                  <a:srgbClr val="002060"/>
                </a:solidFill>
                <a:latin typeface="+mj-lt"/>
              </a:rPr>
              <a:t> </a:t>
            </a:r>
            <a:r>
              <a:rPr lang="en-US" sz="2200" err="1">
                <a:solidFill>
                  <a:srgbClr val="002060"/>
                </a:solidFill>
                <a:latin typeface="+mj-lt"/>
              </a:rPr>
              <a:t>thêm</a:t>
            </a:r>
            <a:r>
              <a:rPr lang="en-US" sz="2200">
                <a:solidFill>
                  <a:srgbClr val="002060"/>
                </a:solidFill>
                <a:latin typeface="+mj-lt"/>
              </a:rPr>
              <a:t> </a:t>
            </a:r>
            <a:r>
              <a:rPr lang="en-US" sz="2200" err="1">
                <a:solidFill>
                  <a:srgbClr val="002060"/>
                </a:solidFill>
                <a:latin typeface="+mj-lt"/>
              </a:rPr>
              <a:t>một</a:t>
            </a:r>
            <a:r>
              <a:rPr lang="en-US" sz="2200">
                <a:solidFill>
                  <a:srgbClr val="002060"/>
                </a:solidFill>
                <a:latin typeface="+mj-lt"/>
              </a:rPr>
              <a:t> </a:t>
            </a:r>
            <a:r>
              <a:rPr lang="en-US" sz="2200" err="1">
                <a:solidFill>
                  <a:srgbClr val="002060"/>
                </a:solidFill>
                <a:latin typeface="+mj-lt"/>
              </a:rPr>
              <a:t>số</a:t>
            </a:r>
            <a:r>
              <a:rPr lang="en-US" sz="2200">
                <a:solidFill>
                  <a:srgbClr val="002060"/>
                </a:solidFill>
                <a:latin typeface="+mj-lt"/>
              </a:rPr>
              <a:t> VB </a:t>
            </a:r>
            <a:r>
              <a:rPr lang="en-US" sz="2200" err="1">
                <a:solidFill>
                  <a:srgbClr val="002060"/>
                </a:solidFill>
                <a:latin typeface="+mj-lt"/>
              </a:rPr>
              <a:t>nghị</a:t>
            </a:r>
            <a:r>
              <a:rPr lang="en-US" sz="2200">
                <a:solidFill>
                  <a:srgbClr val="002060"/>
                </a:solidFill>
                <a:latin typeface="+mj-lt"/>
              </a:rPr>
              <a:t> </a:t>
            </a:r>
            <a:r>
              <a:rPr lang="en-US" sz="2200" err="1">
                <a:solidFill>
                  <a:srgbClr val="002060"/>
                </a:solidFill>
                <a:latin typeface="+mj-lt"/>
              </a:rPr>
              <a:t>luận</a:t>
            </a:r>
            <a:r>
              <a:rPr lang="en-US" sz="2200">
                <a:solidFill>
                  <a:srgbClr val="002060"/>
                </a:solidFill>
                <a:latin typeface="+mj-lt"/>
              </a:rPr>
              <a:t> </a:t>
            </a:r>
            <a:r>
              <a:rPr lang="en-US" sz="2200" err="1">
                <a:solidFill>
                  <a:srgbClr val="002060"/>
                </a:solidFill>
                <a:latin typeface="+mj-lt"/>
              </a:rPr>
              <a:t>và</a:t>
            </a:r>
            <a:r>
              <a:rPr lang="en-US" sz="2200">
                <a:solidFill>
                  <a:srgbClr val="002060"/>
                </a:solidFill>
                <a:latin typeface="+mj-lt"/>
              </a:rPr>
              <a:t> </a:t>
            </a:r>
            <a:r>
              <a:rPr lang="en-US" sz="2200" err="1">
                <a:solidFill>
                  <a:srgbClr val="002060"/>
                </a:solidFill>
                <a:latin typeface="+mj-lt"/>
              </a:rPr>
              <a:t>ghi</a:t>
            </a:r>
            <a:r>
              <a:rPr lang="en-US" sz="2200">
                <a:solidFill>
                  <a:srgbClr val="002060"/>
                </a:solidFill>
                <a:latin typeface="+mj-lt"/>
              </a:rPr>
              <a:t> </a:t>
            </a:r>
            <a:r>
              <a:rPr lang="en-US" sz="2200" err="1">
                <a:solidFill>
                  <a:srgbClr val="002060"/>
                </a:solidFill>
                <a:latin typeface="+mj-lt"/>
              </a:rPr>
              <a:t>chép</a:t>
            </a:r>
            <a:r>
              <a:rPr lang="en-US" sz="2200">
                <a:solidFill>
                  <a:srgbClr val="002060"/>
                </a:solidFill>
                <a:latin typeface="+mj-lt"/>
              </a:rPr>
              <a:t> </a:t>
            </a:r>
            <a:r>
              <a:rPr lang="en-US" sz="2200" err="1">
                <a:solidFill>
                  <a:srgbClr val="002060"/>
                </a:solidFill>
                <a:latin typeface="+mj-lt"/>
              </a:rPr>
              <a:t>các</a:t>
            </a:r>
            <a:r>
              <a:rPr lang="en-US" sz="2200">
                <a:solidFill>
                  <a:srgbClr val="002060"/>
                </a:solidFill>
                <a:latin typeface="+mj-lt"/>
              </a:rPr>
              <a:t> </a:t>
            </a:r>
            <a:r>
              <a:rPr lang="en-US" sz="2200" err="1">
                <a:solidFill>
                  <a:srgbClr val="002060"/>
                </a:solidFill>
                <a:latin typeface="+mj-lt"/>
              </a:rPr>
              <a:t>thông</a:t>
            </a:r>
            <a:r>
              <a:rPr lang="en-US" sz="2200">
                <a:solidFill>
                  <a:srgbClr val="002060"/>
                </a:solidFill>
                <a:latin typeface="+mj-lt"/>
              </a:rPr>
              <a:t> tin </a:t>
            </a:r>
            <a:r>
              <a:rPr lang="en-US" sz="2200" err="1">
                <a:solidFill>
                  <a:srgbClr val="002060"/>
                </a:solidFill>
                <a:latin typeface="+mj-lt"/>
              </a:rPr>
              <a:t>cơ</a:t>
            </a:r>
            <a:r>
              <a:rPr lang="en-US" sz="2200">
                <a:solidFill>
                  <a:srgbClr val="002060"/>
                </a:solidFill>
                <a:latin typeface="+mj-lt"/>
              </a:rPr>
              <a:t> </a:t>
            </a:r>
            <a:r>
              <a:rPr lang="en-US" sz="2200" err="1">
                <a:solidFill>
                  <a:srgbClr val="002060"/>
                </a:solidFill>
                <a:latin typeface="+mj-lt"/>
              </a:rPr>
              <a:t>bản</a:t>
            </a:r>
            <a:r>
              <a:rPr lang="en-US" sz="2200">
                <a:solidFill>
                  <a:srgbClr val="002060"/>
                </a:solidFill>
                <a:latin typeface="+mj-lt"/>
              </a:rPr>
              <a:t> </a:t>
            </a:r>
            <a:r>
              <a:rPr lang="en-US" sz="2200" err="1">
                <a:solidFill>
                  <a:srgbClr val="002060"/>
                </a:solidFill>
                <a:latin typeface="+mj-lt"/>
              </a:rPr>
              <a:t>sau</a:t>
            </a:r>
            <a:r>
              <a:rPr lang="en-US" sz="2200">
                <a:solidFill>
                  <a:srgbClr val="002060"/>
                </a:solidFill>
                <a:latin typeface="+mj-lt"/>
              </a:rPr>
              <a:t>: </a:t>
            </a:r>
            <a:r>
              <a:rPr lang="en-US" sz="2200" err="1">
                <a:solidFill>
                  <a:srgbClr val="002060"/>
                </a:solidFill>
                <a:latin typeface="+mj-lt"/>
              </a:rPr>
              <a:t>vấn</a:t>
            </a:r>
            <a:r>
              <a:rPr lang="en-US" sz="2200">
                <a:solidFill>
                  <a:srgbClr val="002060"/>
                </a:solidFill>
                <a:latin typeface="+mj-lt"/>
              </a:rPr>
              <a:t> </a:t>
            </a:r>
            <a:r>
              <a:rPr lang="en-US" sz="2200" err="1">
                <a:solidFill>
                  <a:srgbClr val="002060"/>
                </a:solidFill>
                <a:latin typeface="+mj-lt"/>
              </a:rPr>
              <a:t>đề</a:t>
            </a:r>
            <a:r>
              <a:rPr lang="en-US" sz="2200">
                <a:solidFill>
                  <a:srgbClr val="002060"/>
                </a:solidFill>
                <a:latin typeface="+mj-lt"/>
              </a:rPr>
              <a:t> </a:t>
            </a:r>
            <a:r>
              <a:rPr lang="en-US" sz="2200" err="1">
                <a:solidFill>
                  <a:srgbClr val="002060"/>
                </a:solidFill>
                <a:latin typeface="+mj-lt"/>
              </a:rPr>
              <a:t>được</a:t>
            </a:r>
            <a:r>
              <a:rPr lang="en-US" sz="2200">
                <a:solidFill>
                  <a:srgbClr val="002060"/>
                </a:solidFill>
                <a:latin typeface="+mj-lt"/>
              </a:rPr>
              <a:t> </a:t>
            </a:r>
            <a:r>
              <a:rPr lang="en-US" sz="2200" err="1">
                <a:solidFill>
                  <a:srgbClr val="002060"/>
                </a:solidFill>
                <a:latin typeface="+mj-lt"/>
              </a:rPr>
              <a:t>bàn</a:t>
            </a:r>
            <a:r>
              <a:rPr lang="en-US" sz="2200">
                <a:solidFill>
                  <a:srgbClr val="002060"/>
                </a:solidFill>
                <a:latin typeface="+mj-lt"/>
              </a:rPr>
              <a:t> </a:t>
            </a:r>
            <a:r>
              <a:rPr lang="en-US" sz="2200" err="1">
                <a:solidFill>
                  <a:srgbClr val="002060"/>
                </a:solidFill>
                <a:latin typeface="+mj-lt"/>
              </a:rPr>
              <a:t>luận</a:t>
            </a:r>
            <a:r>
              <a:rPr lang="en-US" sz="2200">
                <a:solidFill>
                  <a:srgbClr val="002060"/>
                </a:solidFill>
                <a:latin typeface="+mj-lt"/>
              </a:rPr>
              <a:t>, ý </a:t>
            </a:r>
            <a:r>
              <a:rPr lang="en-US" sz="2200" err="1">
                <a:solidFill>
                  <a:srgbClr val="002060"/>
                </a:solidFill>
                <a:latin typeface="+mj-lt"/>
              </a:rPr>
              <a:t>nghĩa</a:t>
            </a:r>
            <a:r>
              <a:rPr lang="en-US" sz="2200">
                <a:solidFill>
                  <a:srgbClr val="002060"/>
                </a:solidFill>
                <a:latin typeface="+mj-lt"/>
              </a:rPr>
              <a:t> </a:t>
            </a:r>
            <a:r>
              <a:rPr lang="en-US" sz="2200" err="1">
                <a:solidFill>
                  <a:srgbClr val="002060"/>
                </a:solidFill>
                <a:latin typeface="+mj-lt"/>
              </a:rPr>
              <a:t>của</a:t>
            </a:r>
            <a:r>
              <a:rPr lang="en-US" sz="2200">
                <a:solidFill>
                  <a:srgbClr val="002060"/>
                </a:solidFill>
                <a:latin typeface="+mj-lt"/>
              </a:rPr>
              <a:t> </a:t>
            </a:r>
            <a:r>
              <a:rPr lang="en-US" sz="2200" err="1">
                <a:solidFill>
                  <a:srgbClr val="002060"/>
                </a:solidFill>
                <a:latin typeface="+mj-lt"/>
              </a:rPr>
              <a:t>vấn</a:t>
            </a:r>
            <a:r>
              <a:rPr lang="en-US" sz="2200">
                <a:solidFill>
                  <a:srgbClr val="002060"/>
                </a:solidFill>
                <a:latin typeface="+mj-lt"/>
              </a:rPr>
              <a:t> </a:t>
            </a:r>
            <a:r>
              <a:rPr lang="en-US" sz="2200" err="1">
                <a:solidFill>
                  <a:srgbClr val="002060"/>
                </a:solidFill>
                <a:latin typeface="+mj-lt"/>
              </a:rPr>
              <a:t>đề</a:t>
            </a:r>
            <a:r>
              <a:rPr lang="en-US" sz="2200">
                <a:solidFill>
                  <a:srgbClr val="002060"/>
                </a:solidFill>
                <a:latin typeface="+mj-lt"/>
              </a:rPr>
              <a:t>; </a:t>
            </a:r>
            <a:r>
              <a:rPr lang="en-US" sz="2200" err="1">
                <a:solidFill>
                  <a:srgbClr val="002060"/>
                </a:solidFill>
                <a:latin typeface="+mj-lt"/>
              </a:rPr>
              <a:t>quan</a:t>
            </a:r>
            <a:r>
              <a:rPr lang="en-US" sz="2200">
                <a:solidFill>
                  <a:srgbClr val="002060"/>
                </a:solidFill>
                <a:latin typeface="+mj-lt"/>
              </a:rPr>
              <a:t> </a:t>
            </a:r>
            <a:r>
              <a:rPr lang="en-US" sz="2200" err="1">
                <a:solidFill>
                  <a:srgbClr val="002060"/>
                </a:solidFill>
                <a:latin typeface="+mj-lt"/>
              </a:rPr>
              <a:t>điểm</a:t>
            </a:r>
            <a:r>
              <a:rPr lang="en-US" sz="2200">
                <a:solidFill>
                  <a:srgbClr val="002060"/>
                </a:solidFill>
                <a:latin typeface="+mj-lt"/>
              </a:rPr>
              <a:t> </a:t>
            </a:r>
            <a:r>
              <a:rPr lang="en-US" sz="2200" err="1">
                <a:solidFill>
                  <a:srgbClr val="002060"/>
                </a:solidFill>
                <a:latin typeface="+mj-lt"/>
              </a:rPr>
              <a:t>của</a:t>
            </a:r>
            <a:r>
              <a:rPr lang="en-US" sz="2200">
                <a:solidFill>
                  <a:srgbClr val="002060"/>
                </a:solidFill>
                <a:latin typeface="+mj-lt"/>
              </a:rPr>
              <a:t> </a:t>
            </a:r>
            <a:r>
              <a:rPr lang="en-US" sz="2200" err="1">
                <a:solidFill>
                  <a:srgbClr val="002060"/>
                </a:solidFill>
                <a:latin typeface="+mj-lt"/>
              </a:rPr>
              <a:t>người</a:t>
            </a:r>
            <a:r>
              <a:rPr lang="en-US" sz="2200">
                <a:solidFill>
                  <a:srgbClr val="002060"/>
                </a:solidFill>
                <a:latin typeface="+mj-lt"/>
              </a:rPr>
              <a:t> </a:t>
            </a:r>
            <a:r>
              <a:rPr lang="en-US" sz="2200" err="1">
                <a:solidFill>
                  <a:srgbClr val="002060"/>
                </a:solidFill>
                <a:latin typeface="+mj-lt"/>
              </a:rPr>
              <a:t>viết</a:t>
            </a:r>
            <a:r>
              <a:rPr lang="en-US" sz="2200">
                <a:solidFill>
                  <a:srgbClr val="002060"/>
                </a:solidFill>
                <a:latin typeface="+mj-lt"/>
              </a:rPr>
              <a:t>; </a:t>
            </a:r>
            <a:r>
              <a:rPr lang="en-US" sz="2200" err="1">
                <a:solidFill>
                  <a:srgbClr val="002060"/>
                </a:solidFill>
                <a:latin typeface="+mj-lt"/>
              </a:rPr>
              <a:t>đối</a:t>
            </a:r>
            <a:r>
              <a:rPr lang="en-US" sz="2200">
                <a:solidFill>
                  <a:srgbClr val="002060"/>
                </a:solidFill>
                <a:latin typeface="+mj-lt"/>
              </a:rPr>
              <a:t> </a:t>
            </a:r>
            <a:r>
              <a:rPr lang="en-US" sz="2200" err="1">
                <a:solidFill>
                  <a:srgbClr val="002060"/>
                </a:solidFill>
                <a:latin typeface="+mj-lt"/>
              </a:rPr>
              <a:t>tượng</a:t>
            </a:r>
            <a:r>
              <a:rPr lang="en-US" sz="2200">
                <a:solidFill>
                  <a:srgbClr val="002060"/>
                </a:solidFill>
                <a:latin typeface="+mj-lt"/>
              </a:rPr>
              <a:t> </a:t>
            </a:r>
            <a:r>
              <a:rPr lang="en-US" sz="2200" err="1">
                <a:solidFill>
                  <a:srgbClr val="002060"/>
                </a:solidFill>
                <a:latin typeface="+mj-lt"/>
              </a:rPr>
              <a:t>tác</a:t>
            </a:r>
            <a:r>
              <a:rPr lang="en-US" sz="2200">
                <a:solidFill>
                  <a:srgbClr val="002060"/>
                </a:solidFill>
                <a:latin typeface="+mj-lt"/>
              </a:rPr>
              <a:t> </a:t>
            </a:r>
            <a:r>
              <a:rPr lang="en-US" sz="2200" err="1">
                <a:solidFill>
                  <a:srgbClr val="002060"/>
                </a:solidFill>
                <a:latin typeface="+mj-lt"/>
              </a:rPr>
              <a:t>động</a:t>
            </a:r>
            <a:r>
              <a:rPr lang="en-US" sz="2200">
                <a:solidFill>
                  <a:srgbClr val="002060"/>
                </a:solidFill>
                <a:latin typeface="+mj-lt"/>
              </a:rPr>
              <a:t>; </a:t>
            </a:r>
            <a:r>
              <a:rPr lang="en-US" sz="2200" err="1">
                <a:solidFill>
                  <a:srgbClr val="002060"/>
                </a:solidFill>
                <a:latin typeface="+mj-lt"/>
              </a:rPr>
              <a:t>nghệ</a:t>
            </a:r>
            <a:r>
              <a:rPr lang="en-US" sz="2200">
                <a:solidFill>
                  <a:srgbClr val="002060"/>
                </a:solidFill>
                <a:latin typeface="+mj-lt"/>
              </a:rPr>
              <a:t> </a:t>
            </a:r>
            <a:r>
              <a:rPr lang="en-US" sz="2200" err="1">
                <a:solidFill>
                  <a:srgbClr val="002060"/>
                </a:solidFill>
                <a:latin typeface="+mj-lt"/>
              </a:rPr>
              <a:t>thuật</a:t>
            </a:r>
            <a:r>
              <a:rPr lang="en-US" sz="2200">
                <a:solidFill>
                  <a:srgbClr val="002060"/>
                </a:solidFill>
                <a:latin typeface="+mj-lt"/>
              </a:rPr>
              <a:t> </a:t>
            </a:r>
            <a:r>
              <a:rPr lang="en-US" sz="2200" err="1">
                <a:solidFill>
                  <a:srgbClr val="002060"/>
                </a:solidFill>
                <a:latin typeface="+mj-lt"/>
              </a:rPr>
              <a:t>lập</a:t>
            </a:r>
            <a:r>
              <a:rPr lang="en-US" sz="2200">
                <a:solidFill>
                  <a:srgbClr val="002060"/>
                </a:solidFill>
                <a:latin typeface="+mj-lt"/>
              </a:rPr>
              <a:t> </a:t>
            </a:r>
            <a:r>
              <a:rPr lang="en-US" sz="2200" err="1">
                <a:solidFill>
                  <a:srgbClr val="002060"/>
                </a:solidFill>
                <a:latin typeface="+mj-lt"/>
              </a:rPr>
              <a:t>luận</a:t>
            </a:r>
            <a:r>
              <a:rPr lang="en-US" sz="2200">
                <a:solidFill>
                  <a:srgbClr val="002060"/>
                </a:solidFill>
                <a:latin typeface="+mj-lt"/>
              </a:rPr>
              <a:t>; </a:t>
            </a:r>
            <a:r>
              <a:rPr lang="en-US" sz="2200" err="1">
                <a:solidFill>
                  <a:srgbClr val="002060"/>
                </a:solidFill>
                <a:latin typeface="+mj-lt"/>
              </a:rPr>
              <a:t>mức</a:t>
            </a:r>
            <a:r>
              <a:rPr lang="en-US" sz="2200">
                <a:solidFill>
                  <a:srgbClr val="002060"/>
                </a:solidFill>
                <a:latin typeface="+mj-lt"/>
              </a:rPr>
              <a:t> </a:t>
            </a:r>
            <a:r>
              <a:rPr lang="en-US" sz="2200" err="1">
                <a:solidFill>
                  <a:srgbClr val="002060"/>
                </a:solidFill>
                <a:latin typeface="+mj-lt"/>
              </a:rPr>
              <a:t>độ</a:t>
            </a:r>
            <a:r>
              <a:rPr lang="en-US" sz="2200">
                <a:solidFill>
                  <a:srgbClr val="002060"/>
                </a:solidFill>
                <a:latin typeface="+mj-lt"/>
              </a:rPr>
              <a:t> </a:t>
            </a:r>
            <a:r>
              <a:rPr lang="en-US" sz="2200" err="1">
                <a:solidFill>
                  <a:srgbClr val="002060"/>
                </a:solidFill>
                <a:latin typeface="+mj-lt"/>
              </a:rPr>
              <a:t>thuyết</a:t>
            </a:r>
            <a:r>
              <a:rPr lang="en-US" sz="2200">
                <a:solidFill>
                  <a:srgbClr val="002060"/>
                </a:solidFill>
                <a:latin typeface="+mj-lt"/>
              </a:rPr>
              <a:t> </a:t>
            </a:r>
            <a:r>
              <a:rPr lang="en-US" sz="2200" err="1">
                <a:solidFill>
                  <a:srgbClr val="002060"/>
                </a:solidFill>
                <a:latin typeface="+mj-lt"/>
              </a:rPr>
              <a:t>phục</a:t>
            </a:r>
            <a:r>
              <a:rPr lang="en-US" sz="2200">
                <a:solidFill>
                  <a:srgbClr val="002060"/>
                </a:solidFill>
                <a:latin typeface="+mj-lt"/>
              </a:rPr>
              <a:t>.</a:t>
            </a:r>
          </a:p>
          <a:p>
            <a:pPr>
              <a:lnSpc>
                <a:spcPct val="125000"/>
              </a:lnSpc>
            </a:pP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116</a:t>
            </a:fld>
            <a:endParaRPr lang="en-US"/>
          </a:p>
        </p:txBody>
      </p:sp>
    </p:spTree>
    <p:extLst>
      <p:ext uri="{BB962C8B-B14F-4D97-AF65-F5344CB8AC3E}">
        <p14:creationId xmlns:p14="http://schemas.microsoft.com/office/powerpoint/2010/main" val="15181954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A38920-7998-490C-9CBE-E9D12796A74C}"/>
              </a:ext>
            </a:extLst>
          </p:cNvPr>
          <p:cNvSpPr>
            <a:spLocks noGrp="1"/>
          </p:cNvSpPr>
          <p:nvPr>
            <p:ph idx="1"/>
          </p:nvPr>
        </p:nvSpPr>
        <p:spPr>
          <a:xfrm>
            <a:off x="838200" y="923612"/>
            <a:ext cx="10515600" cy="5595938"/>
          </a:xfrm>
        </p:spPr>
        <p:txBody>
          <a:bodyPr>
            <a:normAutofit/>
          </a:bodyPr>
          <a:lstStyle/>
          <a:p>
            <a:pPr>
              <a:lnSpc>
                <a:spcPct val="150000"/>
              </a:lnSpc>
            </a:pPr>
            <a:r>
              <a:rPr lang="en-US" sz="2400" b="1" err="1">
                <a:solidFill>
                  <a:srgbClr val="002060"/>
                </a:solidFill>
                <a:latin typeface="Arial" panose="020B0604020202020204" pitchFamily="34" charset="0"/>
                <a:cs typeface="Arial" panose="020B0604020202020204" pitchFamily="34" charset="0"/>
              </a:rPr>
              <a:t>Củng</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cố</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mở</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rộng</a:t>
            </a:r>
            <a:r>
              <a:rPr lang="en-US" sz="2400" b="1">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a:t>
            </a:r>
            <a:r>
              <a:rPr lang="en-US" sz="2400" err="1">
                <a:solidFill>
                  <a:srgbClr val="002060"/>
                </a:solidFill>
                <a:latin typeface="Arial" panose="020B0604020202020204" pitchFamily="34" charset="0"/>
                <a:cs typeface="Arial" panose="020B0604020202020204" pitchFamily="34" charset="0"/>
              </a:rPr>
              <a:t>ôn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những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kiến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thức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kĩ</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năng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chính</a:t>
            </a:r>
            <a:r>
              <a:rPr lang="en-US" sz="2400">
                <a:solidFill>
                  <a:srgbClr val="002060"/>
                </a:solidFill>
                <a:latin typeface="Arial" panose="020B0604020202020204" pitchFamily="34" charset="0"/>
                <a:cs typeface="Arial" panose="020B0604020202020204" pitchFamily="34" charset="0"/>
              </a:rPr>
              <a:t>). </a:t>
            </a:r>
          </a:p>
          <a:p>
            <a:pPr algn="just">
              <a:lnSpc>
                <a:spcPct val="150000"/>
              </a:lnSpc>
            </a:pPr>
            <a:r>
              <a:rPr lang="en-US" sz="2400" b="1" err="1">
                <a:solidFill>
                  <a:srgbClr val="002060"/>
                </a:solidFill>
                <a:latin typeface="Arial" panose="020B0604020202020204" pitchFamily="34" charset="0"/>
                <a:cs typeface="Arial" panose="020B0604020202020204" pitchFamily="34" charset="0"/>
              </a:rPr>
              <a:t>Thực</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hành</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đọc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tự</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một</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VB</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thuộc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loại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loại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được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a:t>
            </a:r>
            <a:endParaRPr lang="en-US" sz="2400">
              <a:solidFill>
                <a:srgbClr val="002060"/>
              </a:solidFill>
            </a:endParaRPr>
          </a:p>
        </p:txBody>
      </p:sp>
      <p:sp>
        <p:nvSpPr>
          <p:cNvPr id="6" name="Slide Number Placeholder 5">
            <a:extLst>
              <a:ext uri="{FF2B5EF4-FFF2-40B4-BE49-F238E27FC236}">
                <a16:creationId xmlns:a16="http://schemas.microsoft.com/office/drawing/2014/main" id="{42DECA40-BC1B-E047-13AE-F2B20787EBBA}"/>
              </a:ext>
            </a:extLst>
          </p:cNvPr>
          <p:cNvSpPr>
            <a:spLocks noGrp="1"/>
          </p:cNvSpPr>
          <p:nvPr>
            <p:ph type="sldNum" sz="quarter" idx="12"/>
          </p:nvPr>
        </p:nvSpPr>
        <p:spPr/>
        <p:txBody>
          <a:bodyPr/>
          <a:lstStyle/>
          <a:p>
            <a:fld id="{0C846248-0222-4A3A-B22E-4E2A0B918D57}" type="slidenum">
              <a:rPr lang="en-US" smtClean="0"/>
              <a:pPr/>
              <a:t>117</a:t>
            </a:fld>
            <a:endParaRPr lang="en-US"/>
          </a:p>
        </p:txBody>
      </p:sp>
      <p:pic>
        <p:nvPicPr>
          <p:cNvPr id="8" name="Picture 7">
            <a:extLst>
              <a:ext uri="{FF2B5EF4-FFF2-40B4-BE49-F238E27FC236}">
                <a16:creationId xmlns:a16="http://schemas.microsoft.com/office/drawing/2014/main" id="{31C59372-02CA-7F83-EA06-A57277E37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9535" y="2496044"/>
            <a:ext cx="3307179" cy="4279878"/>
          </a:xfrm>
          <a:prstGeom prst="rect">
            <a:avLst/>
          </a:prstGeom>
        </p:spPr>
      </p:pic>
      <p:pic>
        <p:nvPicPr>
          <p:cNvPr id="10" name="Picture 9">
            <a:extLst>
              <a:ext uri="{FF2B5EF4-FFF2-40B4-BE49-F238E27FC236}">
                <a16:creationId xmlns:a16="http://schemas.microsoft.com/office/drawing/2014/main" id="{7CB66470-F6F3-F039-0AC5-BE4C04B05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25" y="2329855"/>
            <a:ext cx="3438948" cy="4450403"/>
          </a:xfrm>
          <a:prstGeom prst="rect">
            <a:avLst/>
          </a:prstGeom>
        </p:spPr>
      </p:pic>
      <p:pic>
        <p:nvPicPr>
          <p:cNvPr id="12" name="Picture 11">
            <a:extLst>
              <a:ext uri="{FF2B5EF4-FFF2-40B4-BE49-F238E27FC236}">
                <a16:creationId xmlns:a16="http://schemas.microsoft.com/office/drawing/2014/main" id="{F56939BB-FB93-363C-3354-E468171287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3562" y="2325518"/>
            <a:ext cx="3438948" cy="4450404"/>
          </a:xfrm>
          <a:prstGeom prst="rect">
            <a:avLst/>
          </a:prstGeom>
        </p:spPr>
      </p:pic>
    </p:spTree>
    <p:extLst>
      <p:ext uri="{BB962C8B-B14F-4D97-AF65-F5344CB8AC3E}">
        <p14:creationId xmlns:p14="http://schemas.microsoft.com/office/powerpoint/2010/main" val="11273216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0388" y="1428707"/>
            <a:ext cx="10003753" cy="4093428"/>
          </a:xfrm>
          <a:prstGeom prst="rect">
            <a:avLst/>
          </a:prstGeom>
          <a:solidFill>
            <a:schemeClr val="accent5">
              <a:lumMod val="20000"/>
              <a:lumOff val="80000"/>
            </a:schemeClr>
          </a:solidFill>
        </p:spPr>
        <p:txBody>
          <a:bodyPr wrap="square">
            <a:spAutoFit/>
          </a:bodyPr>
          <a:lstStyle/>
          <a:p>
            <a:pPr algn="just">
              <a:lnSpc>
                <a:spcPct val="125000"/>
              </a:lnSpc>
              <a:spcBef>
                <a:spcPts val="600"/>
              </a:spcBef>
              <a:spcAft>
                <a:spcPts val="600"/>
              </a:spcAft>
              <a:tabLst>
                <a:tab pos="-228600" algn="l"/>
              </a:tabLs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rPr>
              <a:t>Đọc</a:t>
            </a:r>
            <a:r>
              <a:rPr lang="en-US" sz="2400" i="1">
                <a:solidFill>
                  <a:srgbClr val="002060"/>
                </a:solidFill>
              </a:rPr>
              <a:t> </a:t>
            </a:r>
            <a:r>
              <a:rPr lang="en-US" sz="2400" i="1" err="1">
                <a:solidFill>
                  <a:srgbClr val="002060"/>
                </a:solidFill>
              </a:rPr>
              <a:t>mở</a:t>
            </a:r>
            <a:r>
              <a:rPr lang="en-US" sz="2400" i="1">
                <a:solidFill>
                  <a:srgbClr val="002060"/>
                </a:solidFill>
              </a:rPr>
              <a:t> </a:t>
            </a:r>
            <a:r>
              <a:rPr lang="en-US" sz="2400" i="1" err="1">
                <a:solidFill>
                  <a:srgbClr val="002060"/>
                </a:solidFill>
              </a:rPr>
              <a:t>rộng</a:t>
            </a:r>
            <a:r>
              <a:rPr lang="en-US" sz="2400" i="1">
                <a:solidFill>
                  <a:srgbClr val="002060"/>
                </a:solidFill>
              </a:rPr>
              <a:t> </a:t>
            </a:r>
            <a:r>
              <a:rPr lang="en-US" sz="2400" err="1">
                <a:solidFill>
                  <a:srgbClr val="002060"/>
                </a:solidFill>
              </a:rPr>
              <a:t>được</a:t>
            </a:r>
            <a:r>
              <a:rPr lang="en-US" sz="2400">
                <a:solidFill>
                  <a:srgbClr val="002060"/>
                </a:solidFill>
              </a:rPr>
              <a:t> HS </a:t>
            </a:r>
            <a:r>
              <a:rPr lang="en-US" sz="2400" err="1">
                <a:solidFill>
                  <a:srgbClr val="002060"/>
                </a:solidFill>
              </a:rPr>
              <a:t>thực</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ngoài</a:t>
            </a:r>
            <a:r>
              <a:rPr lang="en-US" sz="2400">
                <a:solidFill>
                  <a:srgbClr val="002060"/>
                </a:solidFill>
              </a:rPr>
              <a:t> </a:t>
            </a:r>
            <a:r>
              <a:rPr lang="en-US" sz="2400" err="1">
                <a:solidFill>
                  <a:srgbClr val="002060"/>
                </a:solidFill>
              </a:rPr>
              <a:t>lớp</a:t>
            </a:r>
            <a:r>
              <a:rPr lang="en-US" sz="2400">
                <a:solidFill>
                  <a:srgbClr val="002060"/>
                </a:solidFill>
              </a:rPr>
              <a:t> </a:t>
            </a:r>
            <a:r>
              <a:rPr lang="en-US" sz="2400" err="1">
                <a:solidFill>
                  <a:srgbClr val="002060"/>
                </a:solidFill>
              </a:rPr>
              <a:t>nhưng</a:t>
            </a:r>
            <a:r>
              <a:rPr lang="en-US" sz="2400">
                <a:solidFill>
                  <a:srgbClr val="002060"/>
                </a:solidFill>
              </a:rPr>
              <a:t> GV </a:t>
            </a:r>
            <a:r>
              <a:rPr lang="en-US" sz="2400" err="1">
                <a:solidFill>
                  <a:srgbClr val="002060"/>
                </a:solidFill>
              </a:rPr>
              <a:t>cần</a:t>
            </a:r>
            <a:r>
              <a:rPr lang="en-US" sz="2400">
                <a:solidFill>
                  <a:srgbClr val="002060"/>
                </a:solidFill>
              </a:rPr>
              <a:t> </a:t>
            </a:r>
            <a:r>
              <a:rPr lang="en-US" sz="2400" err="1">
                <a:solidFill>
                  <a:srgbClr val="002060"/>
                </a:solidFill>
              </a:rPr>
              <a:t>nắm</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hoạt</a:t>
            </a:r>
            <a:r>
              <a:rPr lang="en-US" sz="2400">
                <a:solidFill>
                  <a:srgbClr val="002060"/>
                </a:solidFill>
              </a:rPr>
              <a:t> </a:t>
            </a:r>
            <a:r>
              <a:rPr lang="en-US" sz="2400" err="1">
                <a:solidFill>
                  <a:srgbClr val="002060"/>
                </a:solidFill>
              </a:rPr>
              <a:t>động</a:t>
            </a:r>
            <a:r>
              <a:rPr lang="en-US" sz="2400">
                <a:solidFill>
                  <a:srgbClr val="002060"/>
                </a:solidFill>
              </a:rPr>
              <a:t> </a:t>
            </a:r>
            <a:r>
              <a:rPr lang="en-US" sz="2400" err="1">
                <a:solidFill>
                  <a:srgbClr val="002060"/>
                </a:solidFill>
              </a:rPr>
              <a:t>của</a:t>
            </a:r>
            <a:r>
              <a:rPr lang="en-US" sz="2400">
                <a:solidFill>
                  <a:srgbClr val="002060"/>
                </a:solidFill>
              </a:rPr>
              <a:t> HS. </a:t>
            </a:r>
          </a:p>
          <a:p>
            <a:pPr algn="just">
              <a:lnSpc>
                <a:spcPct val="125000"/>
              </a:lnSpc>
              <a:spcBef>
                <a:spcPts val="600"/>
              </a:spcBef>
              <a:spcAft>
                <a:spcPts val="600"/>
              </a:spcAft>
              <a:tabLst>
                <a:tab pos="-228600" algn="l"/>
              </a:tabLst>
            </a:pPr>
            <a:r>
              <a:rPr lang="en-US" sz="2400" i="1">
                <a:solidFill>
                  <a:srgbClr val="002060"/>
                </a:solidFill>
              </a:rPr>
              <a:t>       </a:t>
            </a:r>
            <a:r>
              <a:rPr lang="en-US" sz="2400" i="1" err="1">
                <a:solidFill>
                  <a:srgbClr val="002060"/>
                </a:solidFill>
              </a:rPr>
              <a:t>Lưu</a:t>
            </a:r>
            <a:r>
              <a:rPr lang="en-US" sz="2400" i="1">
                <a:solidFill>
                  <a:srgbClr val="002060"/>
                </a:solidFill>
              </a:rPr>
              <a:t> ý</a:t>
            </a:r>
            <a:r>
              <a:rPr lang="en-US" sz="2400">
                <a:solidFill>
                  <a:srgbClr val="002060"/>
                </a:solidFill>
              </a:rPr>
              <a:t>: </a:t>
            </a:r>
            <a:r>
              <a:rPr lang="en-US" sz="2400" err="1">
                <a:solidFill>
                  <a:srgbClr val="002060"/>
                </a:solidFill>
              </a:rPr>
              <a:t>Số</a:t>
            </a:r>
            <a:r>
              <a:rPr lang="en-US" sz="2400">
                <a:solidFill>
                  <a:srgbClr val="002060"/>
                </a:solidFill>
              </a:rPr>
              <a:t> VB </a:t>
            </a:r>
            <a:r>
              <a:rPr lang="en-US" sz="2400" err="1">
                <a:solidFill>
                  <a:srgbClr val="002060"/>
                </a:solidFill>
              </a:rPr>
              <a:t>đọc</a:t>
            </a:r>
            <a:r>
              <a:rPr lang="en-US" sz="2400">
                <a:solidFill>
                  <a:srgbClr val="002060"/>
                </a:solidFill>
              </a:rPr>
              <a:t> </a:t>
            </a:r>
            <a:r>
              <a:rPr lang="en-US" sz="2400" err="1">
                <a:solidFill>
                  <a:srgbClr val="002060"/>
                </a:solidFill>
              </a:rPr>
              <a:t>mở</a:t>
            </a:r>
            <a:r>
              <a:rPr lang="en-US" sz="2400">
                <a:solidFill>
                  <a:srgbClr val="002060"/>
                </a:solidFill>
              </a:rPr>
              <a:t> </a:t>
            </a:r>
            <a:r>
              <a:rPr lang="en-US" sz="2400" err="1">
                <a:solidFill>
                  <a:srgbClr val="002060"/>
                </a:solidFill>
              </a:rPr>
              <a:t>rộng</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quy</a:t>
            </a:r>
            <a:r>
              <a:rPr lang="en-US" sz="2400">
                <a:solidFill>
                  <a:srgbClr val="002060"/>
                </a:solidFill>
              </a:rPr>
              <a:t> </a:t>
            </a:r>
            <a:r>
              <a:rPr lang="en-US" sz="2400" err="1">
                <a:solidFill>
                  <a:srgbClr val="002060"/>
                </a:solidFill>
              </a:rPr>
              <a:t>định</a:t>
            </a:r>
            <a:r>
              <a:rPr lang="en-US" sz="2400">
                <a:solidFill>
                  <a:srgbClr val="002060"/>
                </a:solidFill>
              </a:rPr>
              <a:t> </a:t>
            </a:r>
            <a:r>
              <a:rPr lang="en-US" sz="2400" err="1">
                <a:solidFill>
                  <a:srgbClr val="002060"/>
                </a:solidFill>
              </a:rPr>
              <a:t>trong</a:t>
            </a:r>
            <a:r>
              <a:rPr lang="en-US" sz="2400">
                <a:solidFill>
                  <a:srgbClr val="002060"/>
                </a:solidFill>
              </a:rPr>
              <a:t> CT </a:t>
            </a:r>
            <a:r>
              <a:rPr lang="en-US" sz="2400" err="1">
                <a:solidFill>
                  <a:srgbClr val="002060"/>
                </a:solidFill>
              </a:rPr>
              <a:t>không</a:t>
            </a:r>
            <a:r>
              <a:rPr lang="en-US" sz="2400">
                <a:solidFill>
                  <a:srgbClr val="002060"/>
                </a:solidFill>
              </a:rPr>
              <a:t> </a:t>
            </a:r>
            <a:r>
              <a:rPr lang="en-US" sz="2400" err="1">
                <a:solidFill>
                  <a:srgbClr val="002060"/>
                </a:solidFill>
              </a:rPr>
              <a:t>phải</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chỉ</a:t>
            </a:r>
            <a:r>
              <a:rPr lang="en-US" sz="2400">
                <a:solidFill>
                  <a:srgbClr val="002060"/>
                </a:solidFill>
              </a:rPr>
              <a:t> </a:t>
            </a:r>
            <a:r>
              <a:rPr lang="en-US" sz="2400" err="1">
                <a:solidFill>
                  <a:srgbClr val="002060"/>
                </a:solidFill>
              </a:rPr>
              <a:t>tiêu</a:t>
            </a:r>
            <a:r>
              <a:rPr lang="en-US" sz="2400">
                <a:solidFill>
                  <a:srgbClr val="002060"/>
                </a:solidFill>
              </a:rPr>
              <a:t> </a:t>
            </a:r>
            <a:r>
              <a:rPr lang="en-US" sz="2400" err="1">
                <a:solidFill>
                  <a:srgbClr val="002060"/>
                </a:solidFill>
              </a:rPr>
              <a:t>cứng</a:t>
            </a:r>
            <a:r>
              <a:rPr lang="en-US" sz="2400">
                <a:solidFill>
                  <a:srgbClr val="002060"/>
                </a:solidFill>
              </a:rPr>
              <a:t> </a:t>
            </a:r>
            <a:r>
              <a:rPr lang="en-US" sz="2400" err="1">
                <a:solidFill>
                  <a:srgbClr val="002060"/>
                </a:solidFill>
              </a:rPr>
              <a:t>nhắc</a:t>
            </a:r>
            <a:r>
              <a:rPr lang="en-US" sz="2400">
                <a:solidFill>
                  <a:srgbClr val="002060"/>
                </a:solidFill>
              </a:rPr>
              <a:t>. GV </a:t>
            </a:r>
            <a:r>
              <a:rPr lang="en-US" sz="2400" err="1">
                <a:solidFill>
                  <a:srgbClr val="002060"/>
                </a:solidFill>
              </a:rPr>
              <a:t>không</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biết</a:t>
            </a:r>
            <a:r>
              <a:rPr lang="en-US" sz="2400">
                <a:solidFill>
                  <a:srgbClr val="002060"/>
                </a:solidFill>
              </a:rPr>
              <a:t> HS </a:t>
            </a:r>
            <a:r>
              <a:rPr lang="en-US" sz="2400" err="1">
                <a:solidFill>
                  <a:srgbClr val="002060"/>
                </a:solidFill>
              </a:rPr>
              <a:t>đọc</a:t>
            </a:r>
            <a:r>
              <a:rPr lang="en-US" sz="2400">
                <a:solidFill>
                  <a:srgbClr val="002060"/>
                </a:solidFill>
              </a:rPr>
              <a:t> </a:t>
            </a:r>
            <a:r>
              <a:rPr lang="en-US" sz="2400" err="1">
                <a:solidFill>
                  <a:srgbClr val="002060"/>
                </a:solidFill>
              </a:rPr>
              <a:t>thêm</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bao</a:t>
            </a:r>
            <a:r>
              <a:rPr lang="en-US" sz="2400">
                <a:solidFill>
                  <a:srgbClr val="002060"/>
                </a:solidFill>
              </a:rPr>
              <a:t> </a:t>
            </a:r>
            <a:r>
              <a:rPr lang="en-US" sz="2400" err="1">
                <a:solidFill>
                  <a:srgbClr val="002060"/>
                </a:solidFill>
              </a:rPr>
              <a:t>nhiêu</a:t>
            </a:r>
            <a:r>
              <a:rPr lang="en-US" sz="2400">
                <a:solidFill>
                  <a:srgbClr val="002060"/>
                </a:solidFill>
              </a:rPr>
              <a:t> VB/ năm </a:t>
            </a:r>
            <a:r>
              <a:rPr lang="en-US" sz="2400" err="1">
                <a:solidFill>
                  <a:srgbClr val="002060"/>
                </a:solidFill>
              </a:rPr>
              <a:t>học</a:t>
            </a:r>
            <a:r>
              <a:rPr lang="en-US" sz="2400">
                <a:solidFill>
                  <a:srgbClr val="002060"/>
                </a:solidFill>
              </a:rPr>
              <a:t>. </a:t>
            </a:r>
            <a:r>
              <a:rPr lang="en-US" sz="2400" err="1">
                <a:solidFill>
                  <a:srgbClr val="002060"/>
                </a:solidFill>
              </a:rPr>
              <a:t>Tuy</a:t>
            </a:r>
            <a:r>
              <a:rPr lang="en-US" sz="2400">
                <a:solidFill>
                  <a:srgbClr val="002060"/>
                </a:solidFill>
              </a:rPr>
              <a:t> </a:t>
            </a:r>
            <a:r>
              <a:rPr lang="en-US" sz="2400" err="1">
                <a:solidFill>
                  <a:srgbClr val="002060"/>
                </a:solidFill>
              </a:rPr>
              <a:t>nhiên</a:t>
            </a:r>
            <a:r>
              <a:rPr lang="en-US" sz="2400">
                <a:solidFill>
                  <a:srgbClr val="002060"/>
                </a:solidFill>
              </a:rPr>
              <a:t>, </a:t>
            </a:r>
            <a:r>
              <a:rPr lang="en-US" sz="2400" err="1">
                <a:solidFill>
                  <a:srgbClr val="002060"/>
                </a:solidFill>
              </a:rPr>
              <a:t>cần</a:t>
            </a:r>
            <a:r>
              <a:rPr lang="en-US" sz="2400">
                <a:solidFill>
                  <a:srgbClr val="002060"/>
                </a:solidFill>
              </a:rPr>
              <a:t> </a:t>
            </a:r>
            <a:r>
              <a:rPr lang="en-US" sz="2400" err="1">
                <a:solidFill>
                  <a:srgbClr val="002060"/>
                </a:solidFill>
              </a:rPr>
              <a:t>nắm</a:t>
            </a:r>
            <a:r>
              <a:rPr lang="en-US" sz="2400">
                <a:solidFill>
                  <a:srgbClr val="002060"/>
                </a:solidFill>
              </a:rPr>
              <a:t> </a:t>
            </a:r>
            <a:r>
              <a:rPr lang="en-US" sz="2400" err="1">
                <a:solidFill>
                  <a:srgbClr val="002060"/>
                </a:solidFill>
              </a:rPr>
              <a:t>được</a:t>
            </a:r>
            <a:r>
              <a:rPr lang="en-US" sz="2400">
                <a:solidFill>
                  <a:srgbClr val="002060"/>
                </a:solidFill>
              </a:rPr>
              <a:t> HS </a:t>
            </a:r>
            <a:r>
              <a:rPr lang="en-US" sz="2400" err="1">
                <a:solidFill>
                  <a:srgbClr val="002060"/>
                </a:solidFill>
              </a:rPr>
              <a:t>đã</a:t>
            </a:r>
            <a:r>
              <a:rPr lang="en-US" sz="2400">
                <a:solidFill>
                  <a:srgbClr val="002060"/>
                </a:solidFill>
              </a:rPr>
              <a:t> </a:t>
            </a:r>
            <a:r>
              <a:rPr lang="en-US" sz="2400" err="1">
                <a:solidFill>
                  <a:srgbClr val="002060"/>
                </a:solidFill>
              </a:rPr>
              <a:t>tự</a:t>
            </a:r>
            <a:r>
              <a:rPr lang="en-US" sz="2400">
                <a:solidFill>
                  <a:srgbClr val="002060"/>
                </a:solidFill>
              </a:rPr>
              <a:t> </a:t>
            </a:r>
            <a:r>
              <a:rPr lang="en-US" sz="2400" err="1">
                <a:solidFill>
                  <a:srgbClr val="002060"/>
                </a:solidFill>
              </a:rPr>
              <a:t>tìm</a:t>
            </a:r>
            <a:r>
              <a:rPr lang="en-US" sz="2400">
                <a:solidFill>
                  <a:srgbClr val="002060"/>
                </a:solidFill>
              </a:rPr>
              <a:t> </a:t>
            </a:r>
            <a:r>
              <a:rPr lang="en-US" sz="2400" err="1">
                <a:solidFill>
                  <a:srgbClr val="002060"/>
                </a:solidFill>
              </a:rPr>
              <a:t>kiếm</a:t>
            </a:r>
            <a:r>
              <a:rPr lang="en-US" sz="2400">
                <a:solidFill>
                  <a:srgbClr val="002060"/>
                </a:solidFill>
              </a:rPr>
              <a:t> VB để </a:t>
            </a:r>
            <a:r>
              <a:rPr lang="en-US" sz="2400" err="1">
                <a:solidFill>
                  <a:srgbClr val="002060"/>
                </a:solidFill>
              </a:rPr>
              <a:t>đọc</a:t>
            </a:r>
            <a:r>
              <a:rPr lang="en-US" sz="2400">
                <a:solidFill>
                  <a:srgbClr val="002060"/>
                </a:solidFill>
              </a:rPr>
              <a:t> </a:t>
            </a:r>
            <a:r>
              <a:rPr lang="en-US" sz="2400" err="1">
                <a:solidFill>
                  <a:srgbClr val="002060"/>
                </a:solidFill>
              </a:rPr>
              <a:t>như</a:t>
            </a:r>
            <a:r>
              <a:rPr lang="en-US" sz="2400">
                <a:solidFill>
                  <a:srgbClr val="002060"/>
                </a:solidFill>
              </a:rPr>
              <a:t> </a:t>
            </a:r>
            <a:r>
              <a:rPr lang="en-US" sz="2400" err="1">
                <a:solidFill>
                  <a:srgbClr val="002060"/>
                </a:solidFill>
              </a:rPr>
              <a:t>thế</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tạo</a:t>
            </a:r>
            <a:r>
              <a:rPr lang="en-US" sz="2400">
                <a:solidFill>
                  <a:srgbClr val="002060"/>
                </a:solidFill>
              </a:rPr>
              <a:t> </a:t>
            </a:r>
            <a:r>
              <a:rPr lang="en-US" sz="2400" err="1">
                <a:solidFill>
                  <a:srgbClr val="002060"/>
                </a:solidFill>
              </a:rPr>
              <a:t>cơ</a:t>
            </a:r>
            <a:r>
              <a:rPr lang="en-US" sz="2400">
                <a:solidFill>
                  <a:srgbClr val="002060"/>
                </a:solidFill>
              </a:rPr>
              <a:t> </a:t>
            </a:r>
            <a:r>
              <a:rPr lang="en-US" sz="2400" err="1">
                <a:solidFill>
                  <a:srgbClr val="002060"/>
                </a:solidFill>
              </a:rPr>
              <a:t>hội</a:t>
            </a:r>
            <a:r>
              <a:rPr lang="en-US" sz="2400">
                <a:solidFill>
                  <a:srgbClr val="002060"/>
                </a:solidFill>
              </a:rPr>
              <a:t> </a:t>
            </a:r>
            <a:r>
              <a:rPr lang="en-US" sz="2400" err="1">
                <a:solidFill>
                  <a:srgbClr val="002060"/>
                </a:solidFill>
              </a:rPr>
              <a:t>cho</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em</a:t>
            </a:r>
            <a:r>
              <a:rPr lang="en-US" sz="2400">
                <a:solidFill>
                  <a:srgbClr val="002060"/>
                </a:solidFill>
              </a:rPr>
              <a:t> chia </a:t>
            </a:r>
            <a:r>
              <a:rPr lang="en-US" sz="2400" err="1">
                <a:solidFill>
                  <a:srgbClr val="002060"/>
                </a:solidFill>
              </a:rPr>
              <a:t>sẻ</a:t>
            </a:r>
            <a:r>
              <a:rPr lang="en-US" sz="2400">
                <a:solidFill>
                  <a:srgbClr val="002060"/>
                </a:solidFill>
              </a:rPr>
              <a:t> </a:t>
            </a:r>
            <a:r>
              <a:rPr lang="en-US" sz="2400" err="1">
                <a:solidFill>
                  <a:srgbClr val="002060"/>
                </a:solidFill>
              </a:rPr>
              <a:t>kết</a:t>
            </a:r>
            <a:r>
              <a:rPr lang="en-US" sz="2400">
                <a:solidFill>
                  <a:srgbClr val="002060"/>
                </a:solidFill>
              </a:rPr>
              <a:t> </a:t>
            </a:r>
            <a:r>
              <a:rPr lang="en-US" sz="2400" err="1">
                <a:solidFill>
                  <a:srgbClr val="002060"/>
                </a:solidFill>
              </a:rPr>
              <a:t>quả</a:t>
            </a:r>
            <a:r>
              <a:rPr lang="en-US" sz="2400">
                <a:solidFill>
                  <a:srgbClr val="002060"/>
                </a:solidFill>
              </a:rPr>
              <a:t> </a:t>
            </a:r>
            <a:r>
              <a:rPr lang="en-US" sz="2400" err="1">
                <a:solidFill>
                  <a:srgbClr val="002060"/>
                </a:solidFill>
              </a:rPr>
              <a:t>đọc</a:t>
            </a:r>
            <a:r>
              <a:rPr lang="en-US" sz="2400">
                <a:solidFill>
                  <a:srgbClr val="002060"/>
                </a:solidFill>
              </a:rPr>
              <a:t> </a:t>
            </a:r>
            <a:r>
              <a:rPr lang="en-US" sz="2400" err="1">
                <a:solidFill>
                  <a:srgbClr val="002060"/>
                </a:solidFill>
              </a:rPr>
              <a:t>theo</a:t>
            </a:r>
            <a:r>
              <a:rPr lang="en-US" sz="2400">
                <a:solidFill>
                  <a:srgbClr val="002060"/>
                </a:solidFill>
              </a:rPr>
              <a:t> </a:t>
            </a:r>
            <a:r>
              <a:rPr lang="en-US" sz="2400" err="1">
                <a:solidFill>
                  <a:srgbClr val="002060"/>
                </a:solidFill>
              </a:rPr>
              <a:t>nhiều</a:t>
            </a:r>
            <a:r>
              <a:rPr lang="en-US" sz="2400">
                <a:solidFill>
                  <a:srgbClr val="002060"/>
                </a:solidFill>
              </a:rPr>
              <a:t> </a:t>
            </a:r>
            <a:r>
              <a:rPr lang="en-US" sz="2400" err="1">
                <a:solidFill>
                  <a:srgbClr val="002060"/>
                </a:solidFill>
              </a:rPr>
              <a:t>hình</a:t>
            </a:r>
            <a:r>
              <a:rPr lang="en-US" sz="2400">
                <a:solidFill>
                  <a:srgbClr val="002060"/>
                </a:solidFill>
              </a:rPr>
              <a:t> </a:t>
            </a:r>
            <a:r>
              <a:rPr lang="en-US" sz="2400" err="1">
                <a:solidFill>
                  <a:srgbClr val="002060"/>
                </a:solidFill>
              </a:rPr>
              <a:t>thức</a:t>
            </a:r>
            <a:r>
              <a:rPr lang="en-US" sz="2400">
                <a:solidFill>
                  <a:srgbClr val="002060"/>
                </a:solidFill>
              </a:rPr>
              <a:t> </a:t>
            </a:r>
            <a:r>
              <a:rPr lang="en-US" sz="2400" err="1">
                <a:solidFill>
                  <a:srgbClr val="002060"/>
                </a:solidFill>
              </a:rPr>
              <a:t>tổ</a:t>
            </a:r>
            <a:r>
              <a:rPr lang="en-US" sz="2400">
                <a:solidFill>
                  <a:srgbClr val="002060"/>
                </a:solidFill>
              </a:rPr>
              <a:t> </a:t>
            </a:r>
            <a:r>
              <a:rPr lang="en-US" sz="2400" err="1">
                <a:solidFill>
                  <a:srgbClr val="002060"/>
                </a:solidFill>
              </a:rPr>
              <a:t>chức</a:t>
            </a:r>
            <a:r>
              <a:rPr lang="en-US" sz="2400">
                <a:solidFill>
                  <a:srgbClr val="002060"/>
                </a:solidFill>
              </a:rPr>
              <a:t> </a:t>
            </a:r>
            <a:r>
              <a:rPr lang="en-US" sz="2400" err="1">
                <a:solidFill>
                  <a:srgbClr val="002060"/>
                </a:solidFill>
              </a:rPr>
              <a:t>đa</a:t>
            </a:r>
            <a:r>
              <a:rPr lang="en-US" sz="2400">
                <a:solidFill>
                  <a:srgbClr val="002060"/>
                </a:solidFill>
              </a:rPr>
              <a:t> </a:t>
            </a:r>
            <a:r>
              <a:rPr lang="en-US" sz="2400" err="1">
                <a:solidFill>
                  <a:srgbClr val="002060"/>
                </a:solidFill>
              </a:rPr>
              <a:t>dạng</a:t>
            </a:r>
            <a:r>
              <a:rPr lang="en-US" sz="2400">
                <a:solidFill>
                  <a:srgbClr val="002060"/>
                </a:solidFill>
              </a:rPr>
              <a:t>.</a:t>
            </a: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spcBef>
                <a:spcPts val="600"/>
              </a:spcBef>
              <a:spcAft>
                <a:spcPts val="600"/>
              </a:spcAft>
              <a:tabLst>
                <a:tab pos="-228600" algn="l"/>
              </a:tabLst>
            </a:pP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499B93EB-2F34-6C85-4BCA-633475BDC667}"/>
              </a:ext>
            </a:extLst>
          </p:cNvPr>
          <p:cNvSpPr>
            <a:spLocks noGrp="1"/>
          </p:cNvSpPr>
          <p:nvPr>
            <p:ph type="sldNum" sz="quarter" idx="12"/>
          </p:nvPr>
        </p:nvSpPr>
        <p:spPr/>
        <p:txBody>
          <a:bodyPr/>
          <a:lstStyle/>
          <a:p>
            <a:fld id="{0C846248-0222-4A3A-B22E-4E2A0B918D57}" type="slidenum">
              <a:rPr lang="en-US" smtClean="0"/>
              <a:pPr/>
              <a:t>118</a:t>
            </a:fld>
            <a:endParaRPr lang="en-US"/>
          </a:p>
        </p:txBody>
      </p:sp>
    </p:spTree>
    <p:extLst>
      <p:ext uri="{BB962C8B-B14F-4D97-AF65-F5344CB8AC3E}">
        <p14:creationId xmlns:p14="http://schemas.microsoft.com/office/powerpoint/2010/main" val="2185021557"/>
      </p:ext>
    </p:extLst>
  </p:cSld>
  <p:clrMapOvr>
    <a:masterClrMapping/>
  </p:clrMapOvr>
  <p:transition spd="slow">
    <p:randomBar dir="ver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2365"/>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236" y="961721"/>
            <a:ext cx="10031141" cy="1939377"/>
          </a:xfrm>
          <a:prstGeom prst="rect">
            <a:avLst/>
          </a:prstGeom>
        </p:spPr>
        <p:txBody>
          <a:bodyPr wrap="square">
            <a:spAutoFit/>
          </a:bodyPr>
          <a:lstStyle/>
          <a:p>
            <a:pPr algn="just">
              <a:lnSpc>
                <a:spcPct val="150000"/>
              </a:lnSpc>
            </a:pPr>
            <a:r>
              <a:rPr lang="vi-VN" sz="2667">
                <a:solidFill>
                  <a:srgbClr val="002060"/>
                </a:solidFill>
                <a:latin typeface="Arial" panose="020B0604020202020204" pitchFamily="34" charset="0"/>
                <a:cs typeface="Arial" panose="020B0604020202020204" pitchFamily="34" charset="0"/>
              </a:rPr>
              <a:t>    </a:t>
            </a:r>
          </a:p>
          <a:p>
            <a:pPr algn="just">
              <a:lnSpc>
                <a:spcPct val="150000"/>
              </a:lnSpc>
            </a:pPr>
            <a:endParaRPr lang="vi-VN" sz="2667">
              <a:solidFill>
                <a:srgbClr val="002060"/>
              </a:solidFill>
              <a:latin typeface="Arial" panose="020B0604020202020204" pitchFamily="34" charset="0"/>
              <a:cs typeface="Arial" panose="020B0604020202020204" pitchFamily="34" charset="0"/>
            </a:endParaRPr>
          </a:p>
          <a:p>
            <a:pPr algn="just">
              <a:lnSpc>
                <a:spcPct val="150000"/>
              </a:lnSpc>
            </a:pPr>
            <a:r>
              <a:rPr lang="vi-VN" sz="2667">
                <a:solidFill>
                  <a:srgbClr val="002060"/>
                </a:solidFill>
                <a:latin typeface="Arial" panose="020B0604020202020204" pitchFamily="34" charset="0"/>
                <a:cs typeface="Arial" panose="020B0604020202020204" pitchFamily="34" charset="0"/>
              </a:rPr>
              <a:t>       </a:t>
            </a:r>
            <a:endParaRPr lang="en-US" sz="3200" b="1">
              <a:solidFill>
                <a:srgbClr val="002060"/>
              </a:solidFill>
            </a:endParaRPr>
          </a:p>
        </p:txBody>
      </p:sp>
      <p:sp>
        <p:nvSpPr>
          <p:cNvPr id="3" name="Rectangle 2"/>
          <p:cNvSpPr/>
          <p:nvPr/>
        </p:nvSpPr>
        <p:spPr>
          <a:xfrm>
            <a:off x="2281382" y="757381"/>
            <a:ext cx="8146473" cy="3293209"/>
          </a:xfrm>
          <a:prstGeom prst="rect">
            <a:avLst/>
          </a:prstGeom>
        </p:spPr>
        <p:txBody>
          <a:bodyPr wrap="square">
            <a:spAutoFit/>
          </a:bodyPr>
          <a:lstStyle/>
          <a:p>
            <a:pPr marL="609570" algn="just">
              <a:lnSpc>
                <a:spcPct val="150000"/>
              </a:lnSpc>
              <a:spcBef>
                <a:spcPts val="800"/>
              </a:spcBef>
              <a:spcAft>
                <a:spcPts val="800"/>
              </a:spcAft>
            </a:pPr>
            <a:r>
              <a:rPr lang="en-US" sz="2800" b="1">
                <a:solidFill>
                  <a:srgbClr val="002060"/>
                </a:solidFill>
                <a:ea typeface="Calibri" panose="020F0502020204030204" pitchFamily="34" charset="0"/>
                <a:cs typeface="Arial" panose="020B0604020202020204" pitchFamily="34" charset="0"/>
              </a:rPr>
              <a:t> </a:t>
            </a:r>
          </a:p>
          <a:p>
            <a:pPr marL="609570" algn="just">
              <a:lnSpc>
                <a:spcPct val="150000"/>
              </a:lnSpc>
              <a:spcBef>
                <a:spcPts val="800"/>
              </a:spcBef>
              <a:spcAft>
                <a:spcPts val="800"/>
              </a:spcAft>
            </a:pPr>
            <a:r>
              <a:rPr lang="en-US" sz="2800" b="1">
                <a:solidFill>
                  <a:srgbClr val="FF0000"/>
                </a:solidFill>
                <a:ea typeface="Calibri" panose="020F0502020204030204" pitchFamily="34" charset="0"/>
                <a:cs typeface="Arial" panose="020B0604020202020204" pitchFamily="34" charset="0"/>
              </a:rPr>
              <a:t>                    </a:t>
            </a:r>
            <a:r>
              <a:rPr lang="vi-VN" sz="2800" b="1">
                <a:solidFill>
                  <a:srgbClr val="002060"/>
                </a:solidFill>
                <a:ea typeface="Calibri" panose="020F0502020204030204" pitchFamily="34" charset="0"/>
                <a:cs typeface="Arial" panose="020B0604020202020204" pitchFamily="34" charset="0"/>
              </a:rPr>
              <a:t>Ô</a:t>
            </a:r>
            <a:r>
              <a:rPr lang="en-US" sz="2800" b="1">
                <a:solidFill>
                  <a:srgbClr val="002060"/>
                </a:solidFill>
                <a:ea typeface="Calibri" panose="020F0502020204030204" pitchFamily="34" charset="0"/>
                <a:cs typeface="Arial" panose="020B0604020202020204" pitchFamily="34" charset="0"/>
              </a:rPr>
              <a:t>N TẬP HỌC KÌ</a:t>
            </a:r>
            <a:r>
              <a:rPr lang="vi-VN" sz="2800" b="1">
                <a:solidFill>
                  <a:srgbClr val="002060"/>
                </a:solidFill>
                <a:ea typeface="Calibri" panose="020F0502020204030204" pitchFamily="34" charset="0"/>
                <a:cs typeface="Arial" panose="020B0604020202020204" pitchFamily="34" charset="0"/>
              </a:rPr>
              <a:t> </a:t>
            </a:r>
            <a:r>
              <a:rPr lang="en-US" sz="2800" b="1">
                <a:solidFill>
                  <a:srgbClr val="002060"/>
                </a:solidFill>
                <a:ea typeface="Calibri" panose="020F0502020204030204" pitchFamily="34" charset="0"/>
                <a:cs typeface="Arial" panose="020B0604020202020204" pitchFamily="34" charset="0"/>
              </a:rPr>
              <a:t>      </a:t>
            </a:r>
          </a:p>
          <a:p>
            <a:pPr marL="609570" algn="just">
              <a:lnSpc>
                <a:spcPct val="150000"/>
              </a:lnSpc>
              <a:spcBef>
                <a:spcPts val="800"/>
              </a:spcBef>
              <a:spcAft>
                <a:spcPts val="800"/>
              </a:spcAft>
            </a:pPr>
            <a:r>
              <a:rPr lang="en-US" sz="2800" b="1">
                <a:solidFill>
                  <a:srgbClr val="002060"/>
                </a:solidFill>
                <a:ea typeface="Calibri" panose="020F0502020204030204" pitchFamily="34" charset="0"/>
                <a:cs typeface="Arial" panose="020B0604020202020204" pitchFamily="34" charset="0"/>
              </a:rPr>
              <a:t>                           </a:t>
            </a:r>
            <a:r>
              <a:rPr lang="vi-VN" sz="2800" b="1">
                <a:solidFill>
                  <a:srgbClr val="002060"/>
                </a:solidFill>
                <a:ea typeface="Calibri" panose="020F0502020204030204" pitchFamily="34" charset="0"/>
                <a:cs typeface="Arial" panose="020B0604020202020204" pitchFamily="34" charset="0"/>
              </a:rPr>
              <a:t>(</a:t>
            </a:r>
            <a:r>
              <a:rPr lang="en-US" sz="2800" b="1">
                <a:solidFill>
                  <a:srgbClr val="002060"/>
                </a:solidFill>
                <a:ea typeface="Calibri" panose="020F0502020204030204" pitchFamily="34" charset="0"/>
                <a:cs typeface="Arial" panose="020B0604020202020204" pitchFamily="34" charset="0"/>
              </a:rPr>
              <a:t>I</a:t>
            </a:r>
            <a:r>
              <a:rPr lang="vi-VN" sz="2800" b="1">
                <a:solidFill>
                  <a:srgbClr val="002060"/>
                </a:solidFill>
                <a:ea typeface="Calibri" panose="020F0502020204030204" pitchFamily="34" charset="0"/>
                <a:cs typeface="Arial" panose="020B0604020202020204" pitchFamily="34" charset="0"/>
              </a:rPr>
              <a:t> và </a:t>
            </a:r>
            <a:r>
              <a:rPr lang="en-US" sz="2800" b="1">
                <a:solidFill>
                  <a:srgbClr val="002060"/>
                </a:solidFill>
                <a:ea typeface="Calibri" panose="020F0502020204030204" pitchFamily="34" charset="0"/>
                <a:cs typeface="Arial" panose="020B0604020202020204" pitchFamily="34" charset="0"/>
              </a:rPr>
              <a:t>II</a:t>
            </a:r>
            <a:r>
              <a:rPr lang="vi-VN" sz="2800" b="1">
                <a:solidFill>
                  <a:srgbClr val="002060"/>
                </a:solidFill>
                <a:ea typeface="Calibri" panose="020F0502020204030204" pitchFamily="34" charset="0"/>
                <a:cs typeface="Arial" panose="020B0604020202020204" pitchFamily="34" charset="0"/>
              </a:rPr>
              <a:t>)</a:t>
            </a:r>
            <a:endParaRPr lang="en-US" sz="2800" b="1">
              <a:solidFill>
                <a:srgbClr val="002060"/>
              </a:solidFill>
              <a:ea typeface="Calibri" panose="020F0502020204030204" pitchFamily="34" charset="0"/>
              <a:cs typeface="Arial" panose="020B0604020202020204" pitchFamily="34" charset="0"/>
            </a:endParaRPr>
          </a:p>
          <a:p>
            <a:pPr marL="609570" algn="just">
              <a:lnSpc>
                <a:spcPct val="150000"/>
              </a:lnSpc>
              <a:spcBef>
                <a:spcPts val="800"/>
              </a:spcBef>
              <a:spcAft>
                <a:spcPts val="800"/>
              </a:spcAft>
            </a:pPr>
            <a:r>
              <a:rPr lang="vi-VN" sz="2800">
                <a:solidFill>
                  <a:srgbClr val="002060"/>
                </a:solidFill>
                <a:ea typeface="Calibri" panose="020F0502020204030204" pitchFamily="34" charset="0"/>
                <a:cs typeface="Arial" panose="020B0604020202020204" pitchFamily="34" charset="0"/>
              </a:rPr>
              <a:t>Ôn kiến thức, vận dụng để phát triển kĩ năng</a:t>
            </a:r>
            <a:r>
              <a:rPr lang="en-US" sz="2800">
                <a:solidFill>
                  <a:srgbClr val="002060"/>
                </a:solidFill>
                <a:ea typeface="Calibri" panose="020F0502020204030204" pitchFamily="34" charset="0"/>
                <a:cs typeface="Arial" panose="020B0604020202020204" pitchFamily="34" charset="0"/>
              </a:rPr>
              <a:t>.</a:t>
            </a:r>
            <a:endParaRPr lang="en-US" sz="28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19CF396A-BCFF-8CEE-4201-CDC6AB9AC326}"/>
              </a:ext>
            </a:extLst>
          </p:cNvPr>
          <p:cNvSpPr>
            <a:spLocks noGrp="1"/>
          </p:cNvSpPr>
          <p:nvPr>
            <p:ph type="sldNum" sz="quarter" idx="12"/>
          </p:nvPr>
        </p:nvSpPr>
        <p:spPr/>
        <p:txBody>
          <a:bodyPr/>
          <a:lstStyle/>
          <a:p>
            <a:fld id="{0C846248-0222-4A3A-B22E-4E2A0B918D57}" type="slidenum">
              <a:rPr lang="en-US" smtClean="0"/>
              <a:pPr/>
              <a:t>119</a:t>
            </a:fld>
            <a:endParaRPr lang="en-US"/>
          </a:p>
        </p:txBody>
      </p:sp>
    </p:spTree>
    <p:extLst>
      <p:ext uri="{BB962C8B-B14F-4D97-AF65-F5344CB8AC3E}">
        <p14:creationId xmlns:p14="http://schemas.microsoft.com/office/powerpoint/2010/main" val="1928879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711201" y="1111253"/>
            <a:ext cx="10747376" cy="5141913"/>
          </a:xfrm>
        </p:spPr>
        <p:txBody>
          <a:bodyPr>
            <a:normAutofit/>
          </a:bodyPr>
          <a:lstStyle/>
          <a:p>
            <a:pPr marL="0" indent="0" algn="just">
              <a:lnSpc>
                <a:spcPct val="125000"/>
              </a:lnSpc>
              <a:spcBef>
                <a:spcPts val="800"/>
              </a:spcBef>
              <a:spcAft>
                <a:spcPts val="800"/>
              </a:spcAft>
              <a:buNone/>
            </a:pP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Đảm</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bảo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sự</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kết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nối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chặt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chẽ</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giữa</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chương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trình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với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sách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giáo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khoa</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và</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giữa</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các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thành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tố</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trong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chương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trình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và</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trong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sách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giáo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khoa</a:t>
            </a:r>
            <a:r>
              <a:rPr lang="en-US" altLang="en-US" sz="3200" dirty="0">
                <a:solidFill>
                  <a:srgbClr val="002060"/>
                </a:solidFill>
                <a:latin typeface="Arial" panose="020B0604020202020204" pitchFamily="34" charset="0"/>
                <a:cs typeface="Arial" panose="020B0604020202020204" pitchFamily="34" charset="0"/>
              </a:rPr>
              <a:t>:</a:t>
            </a:r>
            <a:endParaRPr lang="en-US" altLang="en-US" sz="3200" b="1" dirty="0">
              <a:solidFill>
                <a:srgbClr val="000000"/>
              </a:solidFill>
              <a:latin typeface="Arial" panose="020B0604020202020204" pitchFamily="34" charset="0"/>
              <a:cs typeface="Arial" panose="020B0604020202020204" pitchFamily="34" charset="0"/>
            </a:endParaRPr>
          </a:p>
          <a:p>
            <a:pPr marL="0" indent="0">
              <a:lnSpc>
                <a:spcPct val="125000"/>
              </a:lnSpc>
              <a:spcBef>
                <a:spcPts val="800"/>
              </a:spcBef>
              <a:spcAft>
                <a:spcPts val="800"/>
              </a:spcAft>
              <a:buNone/>
            </a:pPr>
            <a:r>
              <a:rPr lang="en-US" altLang="en-US" sz="3200" b="1" dirty="0">
                <a:solidFill>
                  <a:srgbClr val="000000"/>
                </a:solidFill>
                <a:latin typeface="Arial" panose="020B0604020202020204" pitchFamily="34" charset="0"/>
                <a:cs typeface="Arial" panose="020B0604020202020204" pitchFamily="34" charset="0"/>
              </a:rPr>
              <a:t>   </a:t>
            </a:r>
            <a:r>
              <a:rPr lang="en-US" altLang="en-US" sz="3200" dirty="0">
                <a:solidFill>
                  <a:srgbClr val="002060"/>
                </a:solidFill>
                <a:latin typeface="Arial" panose="020B0604020202020204" pitchFamily="34" charset="0"/>
                <a:cs typeface="Arial" panose="020B0604020202020204" pitchFamily="34" charset="0"/>
              </a:rPr>
              <a:t>– CT </a:t>
            </a:r>
            <a:r>
              <a:rPr lang="en-US" altLang="en-US" sz="3200" dirty="0" err="1">
                <a:solidFill>
                  <a:srgbClr val="002060"/>
                </a:solidFill>
                <a:latin typeface="Arial" panose="020B0604020202020204" pitchFamily="34" charset="0"/>
                <a:cs typeface="Arial" panose="020B0604020202020204" pitchFamily="34" charset="0"/>
              </a:rPr>
              <a:t>tổng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thể</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Mục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tiêu</a:t>
            </a:r>
            <a:r>
              <a:rPr lang="en-US" altLang="en-US" sz="3200" dirty="0">
                <a:solidFill>
                  <a:srgbClr val="002060"/>
                </a:solidFill>
                <a:latin typeface="Arial" panose="020B0604020202020204" pitchFamily="34" charset="0"/>
                <a:cs typeface="Arial" panose="020B0604020202020204" pitchFamily="34" charset="0"/>
              </a:rPr>
              <a:t> – </a:t>
            </a:r>
            <a:r>
              <a:rPr lang="en-US" altLang="en-US" sz="3200" dirty="0" err="1">
                <a:solidFill>
                  <a:srgbClr val="002060"/>
                </a:solidFill>
                <a:latin typeface="Arial" panose="020B0604020202020204" pitchFamily="34" charset="0"/>
                <a:cs typeface="Arial" panose="020B0604020202020204" pitchFamily="34" charset="0"/>
              </a:rPr>
              <a:t>Nội</a:t>
            </a:r>
            <a:r>
              <a:rPr lang="en-US" altLang="en-US" sz="3200" dirty="0">
                <a:solidFill>
                  <a:srgbClr val="002060"/>
                </a:solidFill>
                <a:latin typeface="Arial" panose="020B0604020202020204" pitchFamily="34" charset="0"/>
                <a:cs typeface="Arial" panose="020B0604020202020204" pitchFamily="34" charset="0"/>
              </a:rPr>
              <a:t> dung GD – PP GD &amp; ĐG </a:t>
            </a:r>
          </a:p>
          <a:p>
            <a:pPr marL="0" indent="0">
              <a:lnSpc>
                <a:spcPct val="125000"/>
              </a:lnSpc>
              <a:spcBef>
                <a:spcPts val="800"/>
              </a:spcBef>
              <a:spcAft>
                <a:spcPts val="800"/>
              </a:spcAft>
              <a:buNone/>
            </a:pPr>
            <a:r>
              <a:rPr lang="en-US" altLang="en-US" sz="3200" dirty="0">
                <a:solidFill>
                  <a:srgbClr val="002060"/>
                </a:solidFill>
                <a:latin typeface="Arial" panose="020B0604020202020204" pitchFamily="34" charset="0"/>
                <a:cs typeface="Arial" panose="020B0604020202020204" pitchFamily="34" charset="0"/>
              </a:rPr>
              <a:t>   – CT </a:t>
            </a:r>
            <a:r>
              <a:rPr lang="en-US" altLang="en-US" sz="3200" dirty="0" err="1">
                <a:solidFill>
                  <a:srgbClr val="002060"/>
                </a:solidFill>
                <a:latin typeface="Arial" panose="020B0604020202020204" pitchFamily="34" charset="0"/>
                <a:cs typeface="Arial" panose="020B0604020202020204" pitchFamily="34" charset="0"/>
              </a:rPr>
              <a:t>môn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học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Mục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tiêu</a:t>
            </a:r>
            <a:r>
              <a:rPr lang="en-US" altLang="en-US" sz="3200" dirty="0">
                <a:solidFill>
                  <a:srgbClr val="002060"/>
                </a:solidFill>
                <a:latin typeface="Arial" panose="020B0604020202020204" pitchFamily="34" charset="0"/>
                <a:cs typeface="Arial" panose="020B0604020202020204" pitchFamily="34" charset="0"/>
              </a:rPr>
              <a:t> – </a:t>
            </a:r>
            <a:r>
              <a:rPr lang="en-US" altLang="en-US" sz="3200" dirty="0" err="1">
                <a:solidFill>
                  <a:srgbClr val="002060"/>
                </a:solidFill>
                <a:latin typeface="Arial" panose="020B0604020202020204" pitchFamily="34" charset="0"/>
                <a:cs typeface="Arial" panose="020B0604020202020204" pitchFamily="34" charset="0"/>
              </a:rPr>
              <a:t>Nội</a:t>
            </a:r>
            <a:r>
              <a:rPr lang="en-US" altLang="en-US" sz="3200" dirty="0">
                <a:solidFill>
                  <a:srgbClr val="002060"/>
                </a:solidFill>
                <a:latin typeface="Arial" panose="020B0604020202020204" pitchFamily="34" charset="0"/>
                <a:cs typeface="Arial" panose="020B0604020202020204" pitchFamily="34" charset="0"/>
              </a:rPr>
              <a:t> dung GD – PP GD &amp; ĐG </a:t>
            </a:r>
          </a:p>
          <a:p>
            <a:pPr marL="0" indent="0">
              <a:lnSpc>
                <a:spcPct val="125000"/>
              </a:lnSpc>
              <a:spcBef>
                <a:spcPts val="800"/>
              </a:spcBef>
              <a:spcAft>
                <a:spcPts val="800"/>
              </a:spcAft>
              <a:buNone/>
            </a:pPr>
            <a:r>
              <a:rPr lang="en-US" altLang="en-US" sz="3200" dirty="0">
                <a:solidFill>
                  <a:srgbClr val="002060"/>
                </a:solidFill>
                <a:latin typeface="Arial" panose="020B0604020202020204" pitchFamily="34" charset="0"/>
                <a:cs typeface="Arial" panose="020B0604020202020204" pitchFamily="34" charset="0"/>
              </a:rPr>
              <a:t>   – SGK: </a:t>
            </a:r>
            <a:r>
              <a:rPr lang="en-US" altLang="en-US" sz="3200" dirty="0" err="1">
                <a:solidFill>
                  <a:srgbClr val="002060"/>
                </a:solidFill>
                <a:latin typeface="Arial" panose="020B0604020202020204" pitchFamily="34" charset="0"/>
                <a:cs typeface="Arial" panose="020B0604020202020204" pitchFamily="34" charset="0"/>
              </a:rPr>
              <a:t>Mục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tiêu</a:t>
            </a:r>
            <a:r>
              <a:rPr lang="en-US" altLang="en-US" sz="3200" dirty="0">
                <a:solidFill>
                  <a:srgbClr val="002060"/>
                </a:solidFill>
                <a:latin typeface="Arial" panose="020B0604020202020204" pitchFamily="34" charset="0"/>
                <a:cs typeface="Arial" panose="020B0604020202020204" pitchFamily="34" charset="0"/>
              </a:rPr>
              <a:t> – </a:t>
            </a:r>
            <a:r>
              <a:rPr lang="en-US" altLang="en-US" sz="3200" dirty="0" err="1">
                <a:solidFill>
                  <a:srgbClr val="002060"/>
                </a:solidFill>
                <a:latin typeface="Arial" panose="020B0604020202020204" pitchFamily="34" charset="0"/>
                <a:cs typeface="Arial" panose="020B0604020202020204" pitchFamily="34" charset="0"/>
              </a:rPr>
              <a:t>Nội</a:t>
            </a:r>
            <a:r>
              <a:rPr lang="en-US" altLang="en-US" sz="3200" dirty="0">
                <a:solidFill>
                  <a:srgbClr val="002060"/>
                </a:solidFill>
                <a:latin typeface="Arial" panose="020B0604020202020204" pitchFamily="34" charset="0"/>
                <a:cs typeface="Arial" panose="020B0604020202020204" pitchFamily="34" charset="0"/>
              </a:rPr>
              <a:t> dung GD – PP GD &amp; ĐG </a:t>
            </a:r>
          </a:p>
          <a:p>
            <a:pPr marL="0" indent="0" algn="ctr">
              <a:lnSpc>
                <a:spcPct val="110000"/>
              </a:lnSpc>
              <a:spcBef>
                <a:spcPts val="200"/>
              </a:spcBef>
              <a:spcAft>
                <a:spcPts val="200"/>
              </a:spcAft>
              <a:buNone/>
            </a:pPr>
            <a:endParaRPr lang="en-US" altLang="en-US" sz="3200" dirty="0">
              <a:solidFill>
                <a:srgbClr val="002060"/>
              </a:solidFill>
              <a:latin typeface="Arial (Body)"/>
              <a:cs typeface="Times New Roman" panose="02020603050405020304" pitchFamily="18" charset="0"/>
            </a:endParaRPr>
          </a:p>
        </p:txBody>
      </p:sp>
    </p:spTree>
    <p:extLst>
      <p:ext uri="{BB962C8B-B14F-4D97-AF65-F5344CB8AC3E}">
        <p14:creationId xmlns:p14="http://schemas.microsoft.com/office/powerpoint/2010/main" val="417729571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3"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236" y="961721"/>
            <a:ext cx="10031141" cy="1939377"/>
          </a:xfrm>
          <a:prstGeom prst="rect">
            <a:avLst/>
          </a:prstGeom>
        </p:spPr>
        <p:txBody>
          <a:bodyPr wrap="square">
            <a:spAutoFit/>
          </a:bodyPr>
          <a:lstStyle/>
          <a:p>
            <a:pPr algn="just">
              <a:lnSpc>
                <a:spcPct val="150000"/>
              </a:lnSpc>
            </a:pPr>
            <a:r>
              <a:rPr lang="vi-VN" sz="2667">
                <a:solidFill>
                  <a:srgbClr val="002060"/>
                </a:solidFill>
                <a:latin typeface="Arial" panose="020B0604020202020204" pitchFamily="34" charset="0"/>
                <a:cs typeface="Arial" panose="020B0604020202020204" pitchFamily="34" charset="0"/>
              </a:rPr>
              <a:t>    </a:t>
            </a:r>
          </a:p>
          <a:p>
            <a:pPr algn="just">
              <a:lnSpc>
                <a:spcPct val="150000"/>
              </a:lnSpc>
            </a:pPr>
            <a:endParaRPr lang="vi-VN" sz="2667">
              <a:solidFill>
                <a:srgbClr val="002060"/>
              </a:solidFill>
              <a:latin typeface="Arial" panose="020B0604020202020204" pitchFamily="34" charset="0"/>
              <a:cs typeface="Arial" panose="020B0604020202020204" pitchFamily="34" charset="0"/>
            </a:endParaRPr>
          </a:p>
          <a:p>
            <a:pPr algn="just">
              <a:lnSpc>
                <a:spcPct val="150000"/>
              </a:lnSpc>
            </a:pPr>
            <a:r>
              <a:rPr lang="vi-VN" sz="2667">
                <a:solidFill>
                  <a:srgbClr val="002060"/>
                </a:solidFill>
                <a:latin typeface="Arial" panose="020B0604020202020204" pitchFamily="34" charset="0"/>
                <a:cs typeface="Arial" panose="020B0604020202020204" pitchFamily="34" charset="0"/>
              </a:rPr>
              <a:t>       </a:t>
            </a:r>
            <a:endParaRPr lang="en-US" sz="3200" b="1">
              <a:solidFill>
                <a:srgbClr val="002060"/>
              </a:solidFill>
            </a:endParaRPr>
          </a:p>
        </p:txBody>
      </p:sp>
      <p:sp>
        <p:nvSpPr>
          <p:cNvPr id="3" name="Slide Number Placeholder 2">
            <a:extLst>
              <a:ext uri="{FF2B5EF4-FFF2-40B4-BE49-F238E27FC236}">
                <a16:creationId xmlns:a16="http://schemas.microsoft.com/office/drawing/2014/main" id="{29EF8B48-B989-E1EC-119F-FA0B45C8F52B}"/>
              </a:ext>
            </a:extLst>
          </p:cNvPr>
          <p:cNvSpPr>
            <a:spLocks noGrp="1"/>
          </p:cNvSpPr>
          <p:nvPr>
            <p:ph type="sldNum" sz="quarter" idx="12"/>
          </p:nvPr>
        </p:nvSpPr>
        <p:spPr/>
        <p:txBody>
          <a:bodyPr/>
          <a:lstStyle/>
          <a:p>
            <a:fld id="{0C846248-0222-4A3A-B22E-4E2A0B918D57}" type="slidenum">
              <a:rPr lang="en-US" smtClean="0"/>
              <a:pPr/>
              <a:t>120</a:t>
            </a:fld>
            <a:endParaRPr lang="en-US"/>
          </a:p>
        </p:txBody>
      </p:sp>
      <p:pic>
        <p:nvPicPr>
          <p:cNvPr id="8" name="Picture 7">
            <a:extLst>
              <a:ext uri="{FF2B5EF4-FFF2-40B4-BE49-F238E27FC236}">
                <a16:creationId xmlns:a16="http://schemas.microsoft.com/office/drawing/2014/main" id="{DC1D0CF4-C154-F382-375E-2FE06F0B44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01" y="1032278"/>
            <a:ext cx="3917873" cy="5070188"/>
          </a:xfrm>
          <a:prstGeom prst="rect">
            <a:avLst/>
          </a:prstGeom>
        </p:spPr>
      </p:pic>
      <p:pic>
        <p:nvPicPr>
          <p:cNvPr id="10" name="Picture 9">
            <a:extLst>
              <a:ext uri="{FF2B5EF4-FFF2-40B4-BE49-F238E27FC236}">
                <a16:creationId xmlns:a16="http://schemas.microsoft.com/office/drawing/2014/main" id="{9A31BA43-3B70-7EA4-3710-7A9DA73EFC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098" y="929698"/>
            <a:ext cx="4036028" cy="5223096"/>
          </a:xfrm>
          <a:prstGeom prst="rect">
            <a:avLst/>
          </a:prstGeom>
        </p:spPr>
      </p:pic>
      <p:pic>
        <p:nvPicPr>
          <p:cNvPr id="12" name="Picture 11">
            <a:extLst>
              <a:ext uri="{FF2B5EF4-FFF2-40B4-BE49-F238E27FC236}">
                <a16:creationId xmlns:a16="http://schemas.microsoft.com/office/drawing/2014/main" id="{06F40E03-74AF-EE99-8BD9-F2AF0900B9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0070" y="922532"/>
            <a:ext cx="4036028" cy="5223095"/>
          </a:xfrm>
          <a:prstGeom prst="rect">
            <a:avLst/>
          </a:prstGeom>
        </p:spPr>
      </p:pic>
    </p:spTree>
    <p:extLst>
      <p:ext uri="{BB962C8B-B14F-4D97-AF65-F5344CB8AC3E}">
        <p14:creationId xmlns:p14="http://schemas.microsoft.com/office/powerpoint/2010/main" val="31453259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3"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236" y="961721"/>
            <a:ext cx="10031141" cy="1939377"/>
          </a:xfrm>
          <a:prstGeom prst="rect">
            <a:avLst/>
          </a:prstGeom>
        </p:spPr>
        <p:txBody>
          <a:bodyPr wrap="square">
            <a:spAutoFit/>
          </a:bodyPr>
          <a:lstStyle/>
          <a:p>
            <a:pPr algn="just">
              <a:lnSpc>
                <a:spcPct val="150000"/>
              </a:lnSpc>
            </a:pPr>
            <a:r>
              <a:rPr lang="vi-VN" sz="2667">
                <a:solidFill>
                  <a:srgbClr val="002060"/>
                </a:solidFill>
                <a:latin typeface="Arial" panose="020B0604020202020204" pitchFamily="34" charset="0"/>
                <a:cs typeface="Arial" panose="020B0604020202020204" pitchFamily="34" charset="0"/>
              </a:rPr>
              <a:t>    </a:t>
            </a:r>
          </a:p>
          <a:p>
            <a:pPr algn="just">
              <a:lnSpc>
                <a:spcPct val="150000"/>
              </a:lnSpc>
            </a:pPr>
            <a:endParaRPr lang="vi-VN" sz="2667">
              <a:solidFill>
                <a:srgbClr val="002060"/>
              </a:solidFill>
              <a:latin typeface="Arial" panose="020B0604020202020204" pitchFamily="34" charset="0"/>
              <a:cs typeface="Arial" panose="020B0604020202020204" pitchFamily="34" charset="0"/>
            </a:endParaRPr>
          </a:p>
          <a:p>
            <a:pPr algn="just">
              <a:lnSpc>
                <a:spcPct val="150000"/>
              </a:lnSpc>
            </a:pPr>
            <a:r>
              <a:rPr lang="vi-VN" sz="2667">
                <a:solidFill>
                  <a:srgbClr val="002060"/>
                </a:solidFill>
                <a:latin typeface="Arial" panose="020B0604020202020204" pitchFamily="34" charset="0"/>
                <a:cs typeface="Arial" panose="020B0604020202020204" pitchFamily="34" charset="0"/>
              </a:rPr>
              <a:t>       </a:t>
            </a:r>
            <a:endParaRPr lang="en-US" sz="3200" b="1">
              <a:solidFill>
                <a:srgbClr val="002060"/>
              </a:solidFill>
            </a:endParaRPr>
          </a:p>
        </p:txBody>
      </p:sp>
      <p:sp>
        <p:nvSpPr>
          <p:cNvPr id="3" name="Slide Number Placeholder 2">
            <a:extLst>
              <a:ext uri="{FF2B5EF4-FFF2-40B4-BE49-F238E27FC236}">
                <a16:creationId xmlns:a16="http://schemas.microsoft.com/office/drawing/2014/main" id="{601364EE-FADD-E6AD-8EA3-E9416875CE74}"/>
              </a:ext>
            </a:extLst>
          </p:cNvPr>
          <p:cNvSpPr>
            <a:spLocks noGrp="1"/>
          </p:cNvSpPr>
          <p:nvPr>
            <p:ph type="sldNum" sz="quarter" idx="12"/>
          </p:nvPr>
        </p:nvSpPr>
        <p:spPr/>
        <p:txBody>
          <a:bodyPr/>
          <a:lstStyle/>
          <a:p>
            <a:fld id="{0C846248-0222-4A3A-B22E-4E2A0B918D57}" type="slidenum">
              <a:rPr lang="en-US" smtClean="0"/>
              <a:pPr/>
              <a:t>121</a:t>
            </a:fld>
            <a:endParaRPr lang="en-US"/>
          </a:p>
        </p:txBody>
      </p:sp>
      <p:pic>
        <p:nvPicPr>
          <p:cNvPr id="8" name="Picture 7">
            <a:extLst>
              <a:ext uri="{FF2B5EF4-FFF2-40B4-BE49-F238E27FC236}">
                <a16:creationId xmlns:a16="http://schemas.microsoft.com/office/drawing/2014/main" id="{7D0A4901-7F39-55F3-EDE2-B92AA5FBD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976" y="718593"/>
            <a:ext cx="4734207" cy="6126620"/>
          </a:xfrm>
          <a:prstGeom prst="rect">
            <a:avLst/>
          </a:prstGeom>
        </p:spPr>
      </p:pic>
      <p:pic>
        <p:nvPicPr>
          <p:cNvPr id="10" name="Picture 9">
            <a:extLst>
              <a:ext uri="{FF2B5EF4-FFF2-40B4-BE49-F238E27FC236}">
                <a16:creationId xmlns:a16="http://schemas.microsoft.com/office/drawing/2014/main" id="{6D98A7DC-60E6-1EA8-A7B4-9B7C6678AA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6206" y="718594"/>
            <a:ext cx="4734206" cy="6126619"/>
          </a:xfrm>
          <a:prstGeom prst="rect">
            <a:avLst/>
          </a:prstGeom>
        </p:spPr>
      </p:pic>
    </p:spTree>
    <p:extLst>
      <p:ext uri="{BB962C8B-B14F-4D97-AF65-F5344CB8AC3E}">
        <p14:creationId xmlns:p14="http://schemas.microsoft.com/office/powerpoint/2010/main" val="1333613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3"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236" y="961721"/>
            <a:ext cx="10031141" cy="1939377"/>
          </a:xfrm>
          <a:prstGeom prst="rect">
            <a:avLst/>
          </a:prstGeom>
        </p:spPr>
        <p:txBody>
          <a:bodyPr wrap="square">
            <a:spAutoFit/>
          </a:bodyPr>
          <a:lstStyle/>
          <a:p>
            <a:pPr algn="just">
              <a:lnSpc>
                <a:spcPct val="150000"/>
              </a:lnSpc>
            </a:pPr>
            <a:r>
              <a:rPr lang="vi-VN" sz="2667">
                <a:solidFill>
                  <a:srgbClr val="002060"/>
                </a:solidFill>
                <a:latin typeface="Arial" panose="020B0604020202020204" pitchFamily="34" charset="0"/>
                <a:cs typeface="Arial" panose="020B0604020202020204" pitchFamily="34" charset="0"/>
              </a:rPr>
              <a:t>    </a:t>
            </a:r>
          </a:p>
          <a:p>
            <a:pPr algn="just">
              <a:lnSpc>
                <a:spcPct val="150000"/>
              </a:lnSpc>
            </a:pPr>
            <a:endParaRPr lang="vi-VN" sz="2667">
              <a:solidFill>
                <a:srgbClr val="002060"/>
              </a:solidFill>
              <a:latin typeface="Arial" panose="020B0604020202020204" pitchFamily="34" charset="0"/>
              <a:cs typeface="Arial" panose="020B0604020202020204" pitchFamily="34" charset="0"/>
            </a:endParaRPr>
          </a:p>
          <a:p>
            <a:pPr algn="just">
              <a:lnSpc>
                <a:spcPct val="150000"/>
              </a:lnSpc>
            </a:pPr>
            <a:r>
              <a:rPr lang="vi-VN" sz="2667">
                <a:solidFill>
                  <a:srgbClr val="002060"/>
                </a:solidFill>
                <a:latin typeface="Arial" panose="020B0604020202020204" pitchFamily="34" charset="0"/>
                <a:cs typeface="Arial" panose="020B0604020202020204" pitchFamily="34" charset="0"/>
              </a:rPr>
              <a:t>       </a:t>
            </a:r>
            <a:endParaRPr lang="en-US" sz="3200" b="1">
              <a:solidFill>
                <a:srgbClr val="002060"/>
              </a:solidFill>
            </a:endParaRPr>
          </a:p>
        </p:txBody>
      </p:sp>
      <p:sp>
        <p:nvSpPr>
          <p:cNvPr id="3" name="Slide Number Placeholder 2">
            <a:extLst>
              <a:ext uri="{FF2B5EF4-FFF2-40B4-BE49-F238E27FC236}">
                <a16:creationId xmlns:a16="http://schemas.microsoft.com/office/drawing/2014/main" id="{2E362CE1-79A9-9B1E-EF6B-4E4A4D54C869}"/>
              </a:ext>
            </a:extLst>
          </p:cNvPr>
          <p:cNvSpPr>
            <a:spLocks noGrp="1"/>
          </p:cNvSpPr>
          <p:nvPr>
            <p:ph type="sldNum" sz="quarter" idx="12"/>
          </p:nvPr>
        </p:nvSpPr>
        <p:spPr/>
        <p:txBody>
          <a:bodyPr/>
          <a:lstStyle/>
          <a:p>
            <a:fld id="{0C846248-0222-4A3A-B22E-4E2A0B918D57}" type="slidenum">
              <a:rPr lang="en-US" smtClean="0"/>
              <a:pPr/>
              <a:t>122</a:t>
            </a:fld>
            <a:endParaRPr lang="en-US"/>
          </a:p>
        </p:txBody>
      </p:sp>
      <p:pic>
        <p:nvPicPr>
          <p:cNvPr id="8" name="Picture 7">
            <a:extLst>
              <a:ext uri="{FF2B5EF4-FFF2-40B4-BE49-F238E27FC236}">
                <a16:creationId xmlns:a16="http://schemas.microsoft.com/office/drawing/2014/main" id="{0DB751E9-E0C8-DC4A-A514-A4E646B1B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898" y="796182"/>
            <a:ext cx="4635671" cy="5999104"/>
          </a:xfrm>
          <a:prstGeom prst="rect">
            <a:avLst/>
          </a:prstGeom>
        </p:spPr>
      </p:pic>
      <p:pic>
        <p:nvPicPr>
          <p:cNvPr id="10" name="Picture 9">
            <a:extLst>
              <a:ext uri="{FF2B5EF4-FFF2-40B4-BE49-F238E27FC236}">
                <a16:creationId xmlns:a16="http://schemas.microsoft.com/office/drawing/2014/main" id="{79633B7D-08A1-806E-DE7B-5BE2227455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2764" y="806149"/>
            <a:ext cx="4635671" cy="5999104"/>
          </a:xfrm>
          <a:prstGeom prst="rect">
            <a:avLst/>
          </a:prstGeom>
        </p:spPr>
      </p:pic>
    </p:spTree>
    <p:extLst>
      <p:ext uri="{BB962C8B-B14F-4D97-AF65-F5344CB8AC3E}">
        <p14:creationId xmlns:p14="http://schemas.microsoft.com/office/powerpoint/2010/main" val="4901514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127"/>
            <a:ext cx="12198284" cy="6858000"/>
          </a:xfrm>
          <a:prstGeom prst="rect">
            <a:avLst/>
          </a:prstGeom>
        </p:spPr>
      </p:pic>
      <p:sp>
        <p:nvSpPr>
          <p:cNvPr id="3" name="Rectangle 2"/>
          <p:cNvSpPr/>
          <p:nvPr/>
        </p:nvSpPr>
        <p:spPr>
          <a:xfrm>
            <a:off x="812800" y="1193800"/>
            <a:ext cx="10417141" cy="3860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67"/>
              </a:spcBef>
            </a:pPr>
            <a:r>
              <a:rPr lang="vi-VN" sz="3733" b="1" dirty="0">
                <a:solidFill>
                  <a:schemeClr val="bg1"/>
                </a:solidFill>
                <a:latin typeface="Arial" panose="020B0604020202020204" pitchFamily="34" charset="0"/>
                <a:ea typeface="Cambria" panose="02040503050406030204" pitchFamily="18" charset="0"/>
                <a:cs typeface="Arial" panose="020B0604020202020204" pitchFamily="34" charset="0"/>
              </a:rPr>
              <a:t>HƯỚNG DẪN</a:t>
            </a:r>
            <a:r>
              <a:rPr lang="en-US" sz="3733" b="1" dirty="0">
                <a:solidFill>
                  <a:schemeClr val="bg1"/>
                </a:solidFill>
                <a:latin typeface="Arial" panose="020B0604020202020204" pitchFamily="34" charset="0"/>
                <a:ea typeface="Cambria" panose="02040503050406030204" pitchFamily="18" charset="0"/>
                <a:cs typeface="Arial" panose="020B0604020202020204" pitchFamily="34" charset="0"/>
              </a:rPr>
              <a:t> </a:t>
            </a:r>
          </a:p>
          <a:p>
            <a:pPr algn="ctr">
              <a:lnSpc>
                <a:spcPct val="150000"/>
              </a:lnSpc>
              <a:spcBef>
                <a:spcPts val="667"/>
              </a:spcBef>
            </a:pPr>
            <a:r>
              <a:rPr lang="en-US" sz="3733" b="1" dirty="0">
                <a:solidFill>
                  <a:schemeClr val="bg1"/>
                </a:solidFill>
                <a:latin typeface="Arial" panose="020B0604020202020204" pitchFamily="34" charset="0"/>
                <a:ea typeface="Cambria" panose="02040503050406030204" pitchFamily="18" charset="0"/>
                <a:cs typeface="Arial" panose="020B0604020202020204" pitchFamily="34" charset="0"/>
              </a:rPr>
              <a:t>TỔ CHỨC DẠY HỌC CHUYÊN ĐỀ</a:t>
            </a:r>
          </a:p>
        </p:txBody>
      </p:sp>
      <p:sp>
        <p:nvSpPr>
          <p:cNvPr id="2" name="Slide Number Placeholder 1"/>
          <p:cNvSpPr>
            <a:spLocks noGrp="1"/>
          </p:cNvSpPr>
          <p:nvPr>
            <p:ph type="sldNum" sz="quarter" idx="12"/>
          </p:nvPr>
        </p:nvSpPr>
        <p:spPr/>
        <p:txBody>
          <a:bodyPr/>
          <a:lstStyle/>
          <a:p>
            <a:fld id="{01A8D44F-D097-4EC3-92A6-FB8C9F6C59BB}" type="slidenum">
              <a:rPr lang="en-US" smtClean="0"/>
              <a:pPr/>
              <a:t>123</a:t>
            </a:fld>
            <a:endParaRPr lang="en-US" dirty="0"/>
          </a:p>
        </p:txBody>
      </p:sp>
    </p:spTree>
    <p:extLst>
      <p:ext uri="{BB962C8B-B14F-4D97-AF65-F5344CB8AC3E}">
        <p14:creationId xmlns:p14="http://schemas.microsoft.com/office/powerpoint/2010/main" val="37458388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B103C-D53D-4CAD-A9BC-E6DFF940626E}"/>
              </a:ext>
            </a:extLst>
          </p:cNvPr>
          <p:cNvSpPr>
            <a:spLocks noGrp="1"/>
          </p:cNvSpPr>
          <p:nvPr>
            <p:ph type="title"/>
          </p:nvPr>
        </p:nvSpPr>
        <p:spPr/>
        <p:txBody>
          <a:bodyPr>
            <a:normAutofit/>
          </a:bodyPr>
          <a:lstStyle/>
          <a:p>
            <a:pPr algn="ctr"/>
            <a:r>
              <a:rPr lang="en-US" sz="3200" b="1" err="1">
                <a:solidFill>
                  <a:srgbClr val="0070C0"/>
                </a:solidFill>
              </a:rPr>
              <a:t>Cấu</a:t>
            </a:r>
            <a:r>
              <a:rPr lang="en-US" sz="3200" b="1">
                <a:solidFill>
                  <a:srgbClr val="0070C0"/>
                </a:solidFill>
              </a:rPr>
              <a:t> </a:t>
            </a:r>
            <a:r>
              <a:rPr lang="en-US" sz="3200" b="1" err="1">
                <a:solidFill>
                  <a:srgbClr val="0070C0"/>
                </a:solidFill>
              </a:rPr>
              <a:t>trúc</a:t>
            </a:r>
            <a:r>
              <a:rPr lang="en-US" sz="3200" b="1">
                <a:solidFill>
                  <a:srgbClr val="0070C0"/>
                </a:solidFill>
              </a:rPr>
              <a:t> </a:t>
            </a:r>
            <a:r>
              <a:rPr lang="en-US" sz="3200" b="1" err="1">
                <a:solidFill>
                  <a:srgbClr val="0070C0"/>
                </a:solidFill>
              </a:rPr>
              <a:t>chung</a:t>
            </a:r>
            <a:r>
              <a:rPr lang="en-US" sz="3200" b="1">
                <a:solidFill>
                  <a:srgbClr val="0070C0"/>
                </a:solidFill>
              </a:rPr>
              <a:t> </a:t>
            </a:r>
            <a:r>
              <a:rPr lang="en-US" sz="3200" b="1" err="1">
                <a:solidFill>
                  <a:srgbClr val="0070C0"/>
                </a:solidFill>
              </a:rPr>
              <a:t>của</a:t>
            </a:r>
            <a:r>
              <a:rPr lang="en-US" sz="3200" b="1">
                <a:solidFill>
                  <a:srgbClr val="0070C0"/>
                </a:solidFill>
              </a:rPr>
              <a:t> </a:t>
            </a:r>
            <a:r>
              <a:rPr lang="en-US" sz="3200" b="1" err="1">
                <a:solidFill>
                  <a:srgbClr val="0070C0"/>
                </a:solidFill>
              </a:rPr>
              <a:t>các</a:t>
            </a:r>
            <a:r>
              <a:rPr lang="en-US" sz="3200" b="1">
                <a:solidFill>
                  <a:srgbClr val="0070C0"/>
                </a:solidFill>
              </a:rPr>
              <a:t> </a:t>
            </a:r>
            <a:r>
              <a:rPr lang="en-US" sz="3200" b="1" err="1">
                <a:solidFill>
                  <a:srgbClr val="0070C0"/>
                </a:solidFill>
              </a:rPr>
              <a:t>chuyên</a:t>
            </a:r>
            <a:r>
              <a:rPr lang="en-US" sz="3200" b="1">
                <a:solidFill>
                  <a:srgbClr val="0070C0"/>
                </a:solidFill>
              </a:rPr>
              <a:t> </a:t>
            </a:r>
            <a:r>
              <a:rPr lang="en-US" sz="3200" b="1" err="1">
                <a:solidFill>
                  <a:srgbClr val="0070C0"/>
                </a:solidFill>
              </a:rPr>
              <a:t>đề</a:t>
            </a:r>
            <a:endParaRPr lang="en-US" sz="3200" b="1">
              <a:solidFill>
                <a:srgbClr val="0070C0"/>
              </a:solidFill>
            </a:endParaRPr>
          </a:p>
        </p:txBody>
      </p:sp>
      <p:sp>
        <p:nvSpPr>
          <p:cNvPr id="3" name="Content Placeholder 2">
            <a:extLst>
              <a:ext uri="{FF2B5EF4-FFF2-40B4-BE49-F238E27FC236}">
                <a16:creationId xmlns:a16="http://schemas.microsoft.com/office/drawing/2014/main" id="{F50D4F1C-8A82-43A2-94D2-A2C2C17C021D}"/>
              </a:ext>
            </a:extLst>
          </p:cNvPr>
          <p:cNvSpPr>
            <a:spLocks noGrp="1"/>
          </p:cNvSpPr>
          <p:nvPr>
            <p:ph idx="1"/>
          </p:nvPr>
        </p:nvSpPr>
        <p:spPr>
          <a:xfrm>
            <a:off x="838200" y="1366463"/>
            <a:ext cx="10515600" cy="4810500"/>
          </a:xfrm>
        </p:spPr>
        <p:txBody>
          <a:bodyPr>
            <a:normAutofit fontScale="92500"/>
          </a:bodyPr>
          <a:lstStyle/>
          <a:p>
            <a:pPr marL="91440" marR="0" indent="228600" algn="just">
              <a:lnSpc>
                <a:spcPct val="125000"/>
              </a:lnSpc>
              <a:spcBef>
                <a:spcPts val="0"/>
              </a:spcBef>
              <a:spcAft>
                <a:spcPts val="0"/>
              </a:spcAft>
            </a:pPr>
            <a:r>
              <a:rPr lang="en-US" sz="2600" i="1" err="1">
                <a:solidFill>
                  <a:srgbClr val="002060"/>
                </a:solidFill>
                <a:effectLst/>
                <a:ea typeface="Times New Roman" panose="02020603050405020304" pitchFamily="18" charset="0"/>
              </a:rPr>
              <a:t>Yêu</a:t>
            </a:r>
            <a:r>
              <a:rPr lang="en-US" sz="2600" i="1">
                <a:solidFill>
                  <a:srgbClr val="002060"/>
                </a:solidFill>
                <a:effectLst/>
                <a:ea typeface="Times New Roman" panose="02020603050405020304" pitchFamily="18" charset="0"/>
              </a:rPr>
              <a:t> </a:t>
            </a:r>
            <a:r>
              <a:rPr lang="en-US" sz="2600" i="1" err="1">
                <a:solidFill>
                  <a:srgbClr val="002060"/>
                </a:solidFill>
                <a:effectLst/>
                <a:ea typeface="Times New Roman" panose="02020603050405020304" pitchFamily="18" charset="0"/>
              </a:rPr>
              <a:t>cầu</a:t>
            </a:r>
            <a:r>
              <a:rPr lang="en-US" sz="2600" i="1">
                <a:solidFill>
                  <a:srgbClr val="002060"/>
                </a:solidFill>
                <a:effectLst/>
                <a:ea typeface="Times New Roman" panose="02020603050405020304" pitchFamily="18" charset="0"/>
              </a:rPr>
              <a:t> </a:t>
            </a:r>
            <a:r>
              <a:rPr lang="en-US" sz="2600" i="1" err="1">
                <a:solidFill>
                  <a:srgbClr val="002060"/>
                </a:solidFill>
                <a:effectLst/>
                <a:ea typeface="Times New Roman" panose="02020603050405020304" pitchFamily="18" charset="0"/>
              </a:rPr>
              <a:t>cần</a:t>
            </a:r>
            <a:r>
              <a:rPr lang="en-US" sz="2600" i="1">
                <a:solidFill>
                  <a:srgbClr val="002060"/>
                </a:solidFill>
                <a:effectLst/>
                <a:ea typeface="Times New Roman" panose="02020603050405020304" pitchFamily="18" charset="0"/>
              </a:rPr>
              <a:t> </a:t>
            </a:r>
            <a:r>
              <a:rPr lang="en-US" sz="2600" i="1" err="1">
                <a:solidFill>
                  <a:srgbClr val="002060"/>
                </a:solidFill>
                <a:effectLst/>
                <a:ea typeface="Times New Roman" panose="02020603050405020304" pitchFamily="18" charset="0"/>
              </a:rPr>
              <a:t>đạt</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Nêu</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những</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yêu</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cầu</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đã</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được</a:t>
            </a:r>
            <a:r>
              <a:rPr lang="en-US" sz="2600">
                <a:solidFill>
                  <a:srgbClr val="002060"/>
                </a:solidFill>
                <a:effectLst/>
                <a:ea typeface="Times New Roman" panose="02020603050405020304" pitchFamily="18" charset="0"/>
              </a:rPr>
              <a:t> CT </a:t>
            </a:r>
            <a:r>
              <a:rPr lang="en-US" sz="2600" err="1">
                <a:solidFill>
                  <a:srgbClr val="002060"/>
                </a:solidFill>
                <a:effectLst/>
                <a:ea typeface="Times New Roman" panose="02020603050405020304" pitchFamily="18" charset="0"/>
              </a:rPr>
              <a:t>xác</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định</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đối</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với</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việc</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học</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tập</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từng</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chuyên</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đề</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một</a:t>
            </a:r>
            <a:r>
              <a:rPr lang="en-US" sz="2600">
                <a:solidFill>
                  <a:srgbClr val="002060"/>
                </a:solidFill>
                <a:effectLst/>
                <a:ea typeface="Times New Roman" panose="02020603050405020304" pitchFamily="18" charset="0"/>
              </a:rPr>
              <a:t>.</a:t>
            </a:r>
            <a:endParaRPr lang="en-US" sz="2600">
              <a:solidFill>
                <a:srgbClr val="002060"/>
              </a:solidFill>
              <a:effectLst/>
              <a:ea typeface="Calibri" panose="020F0502020204030204" pitchFamily="34" charset="0"/>
            </a:endParaRPr>
          </a:p>
          <a:p>
            <a:pPr marL="91440" marR="0" indent="228600" algn="just">
              <a:lnSpc>
                <a:spcPct val="125000"/>
              </a:lnSpc>
              <a:spcBef>
                <a:spcPts val="0"/>
              </a:spcBef>
              <a:spcAft>
                <a:spcPts val="0"/>
              </a:spcAft>
            </a:pPr>
            <a:r>
              <a:rPr lang="en-US" sz="2600" i="1">
                <a:solidFill>
                  <a:srgbClr val="002060"/>
                </a:solidFill>
                <a:effectLst/>
                <a:ea typeface="Times New Roman" panose="02020603050405020304" pitchFamily="18" charset="0"/>
              </a:rPr>
              <a:t>Tri </a:t>
            </a:r>
            <a:r>
              <a:rPr lang="en-US" sz="2600" i="1" err="1">
                <a:solidFill>
                  <a:srgbClr val="002060"/>
                </a:solidFill>
                <a:effectLst/>
                <a:ea typeface="Times New Roman" panose="02020603050405020304" pitchFamily="18" charset="0"/>
              </a:rPr>
              <a:t>thức</a:t>
            </a:r>
            <a:r>
              <a:rPr lang="en-US" sz="2600" i="1">
                <a:solidFill>
                  <a:srgbClr val="002060"/>
                </a:solidFill>
                <a:effectLst/>
                <a:ea typeface="Times New Roman" panose="02020603050405020304" pitchFamily="18" charset="0"/>
              </a:rPr>
              <a:t> </a:t>
            </a:r>
            <a:r>
              <a:rPr lang="en-US" sz="2600" i="1" err="1">
                <a:solidFill>
                  <a:srgbClr val="002060"/>
                </a:solidFill>
                <a:effectLst/>
                <a:ea typeface="Times New Roman" panose="02020603050405020304" pitchFamily="18" charset="0"/>
              </a:rPr>
              <a:t>tổng</a:t>
            </a:r>
            <a:r>
              <a:rPr lang="en-US" sz="2600" i="1">
                <a:solidFill>
                  <a:srgbClr val="002060"/>
                </a:solidFill>
                <a:effectLst/>
                <a:ea typeface="Times New Roman" panose="02020603050405020304" pitchFamily="18" charset="0"/>
              </a:rPr>
              <a:t> </a:t>
            </a:r>
            <a:r>
              <a:rPr lang="en-US" sz="2600" i="1" err="1">
                <a:solidFill>
                  <a:srgbClr val="002060"/>
                </a:solidFill>
                <a:effectLst/>
                <a:ea typeface="Times New Roman" panose="02020603050405020304" pitchFamily="18" charset="0"/>
              </a:rPr>
              <a:t>quát</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Trình</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bày</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những</a:t>
            </a:r>
            <a:r>
              <a:rPr lang="en-US" sz="2600">
                <a:solidFill>
                  <a:srgbClr val="002060"/>
                </a:solidFill>
                <a:effectLst/>
                <a:ea typeface="Times New Roman" panose="02020603050405020304" pitchFamily="18" charset="0"/>
              </a:rPr>
              <a:t> tri </a:t>
            </a:r>
            <a:r>
              <a:rPr lang="en-US" sz="2600" err="1">
                <a:solidFill>
                  <a:srgbClr val="002060"/>
                </a:solidFill>
                <a:effectLst/>
                <a:ea typeface="Times New Roman" panose="02020603050405020304" pitchFamily="18" charset="0"/>
              </a:rPr>
              <a:t>thức</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mang</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tính</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công</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cụ</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khái</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niệm</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thuật</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ngữ</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mà</a:t>
            </a:r>
            <a:r>
              <a:rPr lang="en-US" sz="2600">
                <a:solidFill>
                  <a:srgbClr val="002060"/>
                </a:solidFill>
                <a:effectLst/>
                <a:ea typeface="Times New Roman" panose="02020603050405020304" pitchFamily="18" charset="0"/>
              </a:rPr>
              <a:t> HS </a:t>
            </a:r>
            <a:r>
              <a:rPr lang="en-US" sz="2600" err="1">
                <a:solidFill>
                  <a:srgbClr val="002060"/>
                </a:solidFill>
                <a:effectLst/>
                <a:ea typeface="Times New Roman" panose="02020603050405020304" pitchFamily="18" charset="0"/>
              </a:rPr>
              <a:t>cần</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phải</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nắm</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để</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việc</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học</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tập</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chuyên</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đề</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đạt</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hiệu</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quả</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tốt</a:t>
            </a:r>
            <a:r>
              <a:rPr lang="en-US" sz="2600">
                <a:solidFill>
                  <a:srgbClr val="002060"/>
                </a:solidFill>
                <a:effectLst/>
                <a:ea typeface="Times New Roman" panose="02020603050405020304" pitchFamily="18" charset="0"/>
              </a:rPr>
              <a:t>.</a:t>
            </a:r>
            <a:endParaRPr lang="en-US" sz="2600">
              <a:solidFill>
                <a:srgbClr val="002060"/>
              </a:solidFill>
              <a:effectLst/>
              <a:ea typeface="Calibri" panose="020F0502020204030204" pitchFamily="34" charset="0"/>
            </a:endParaRPr>
          </a:p>
          <a:p>
            <a:pPr marL="91440" marR="0" indent="228600" algn="just">
              <a:lnSpc>
                <a:spcPct val="125000"/>
              </a:lnSpc>
              <a:spcBef>
                <a:spcPts val="0"/>
              </a:spcBef>
              <a:spcAft>
                <a:spcPts val="0"/>
              </a:spcAft>
            </a:pPr>
            <a:r>
              <a:rPr lang="en-US" sz="2600" i="1" err="1">
                <a:solidFill>
                  <a:srgbClr val="002060"/>
                </a:solidFill>
                <a:effectLst/>
                <a:ea typeface="Times New Roman" panose="02020603050405020304" pitchFamily="18" charset="0"/>
              </a:rPr>
              <a:t>Các</a:t>
            </a:r>
            <a:r>
              <a:rPr lang="en-US" sz="2600" i="1">
                <a:solidFill>
                  <a:srgbClr val="002060"/>
                </a:solidFill>
                <a:effectLst/>
                <a:ea typeface="Times New Roman" panose="02020603050405020304" pitchFamily="18" charset="0"/>
              </a:rPr>
              <a:t> </a:t>
            </a:r>
            <a:r>
              <a:rPr lang="en-US" sz="2600" i="1" err="1">
                <a:solidFill>
                  <a:srgbClr val="002060"/>
                </a:solidFill>
                <a:effectLst/>
                <a:ea typeface="Times New Roman" panose="02020603050405020304" pitchFamily="18" charset="0"/>
              </a:rPr>
              <a:t>nội</a:t>
            </a:r>
            <a:r>
              <a:rPr lang="en-US" sz="2600" i="1">
                <a:solidFill>
                  <a:srgbClr val="002060"/>
                </a:solidFill>
                <a:effectLst/>
                <a:ea typeface="Times New Roman" panose="02020603050405020304" pitchFamily="18" charset="0"/>
              </a:rPr>
              <a:t> dung </a:t>
            </a:r>
            <a:r>
              <a:rPr lang="en-US" sz="2600" i="1" err="1">
                <a:solidFill>
                  <a:srgbClr val="002060"/>
                </a:solidFill>
                <a:effectLst/>
                <a:ea typeface="Times New Roman" panose="02020603050405020304" pitchFamily="18" charset="0"/>
              </a:rPr>
              <a:t>cụ</a:t>
            </a:r>
            <a:r>
              <a:rPr lang="en-US" sz="2600" i="1">
                <a:solidFill>
                  <a:srgbClr val="002060"/>
                </a:solidFill>
                <a:effectLst/>
                <a:ea typeface="Times New Roman" panose="02020603050405020304" pitchFamily="18" charset="0"/>
              </a:rPr>
              <a:t> </a:t>
            </a:r>
            <a:r>
              <a:rPr lang="en-US" sz="2600" i="1" err="1">
                <a:solidFill>
                  <a:srgbClr val="002060"/>
                </a:solidFill>
                <a:effectLst/>
                <a:ea typeface="Times New Roman" panose="02020603050405020304" pitchFamily="18" charset="0"/>
              </a:rPr>
              <a:t>thể</a:t>
            </a:r>
            <a:r>
              <a:rPr lang="en-US" sz="2600" i="1">
                <a:solidFill>
                  <a:srgbClr val="002060"/>
                </a:solidFill>
                <a:effectLst/>
                <a:ea typeface="Times New Roman" panose="02020603050405020304" pitchFamily="18" charset="0"/>
              </a:rPr>
              <a:t> </a:t>
            </a:r>
            <a:r>
              <a:rPr lang="en-US" sz="2600" i="1" err="1">
                <a:solidFill>
                  <a:srgbClr val="002060"/>
                </a:solidFill>
                <a:effectLst/>
                <a:ea typeface="Times New Roman" panose="02020603050405020304" pitchFamily="18" charset="0"/>
              </a:rPr>
              <a:t>của</a:t>
            </a:r>
            <a:r>
              <a:rPr lang="en-US" sz="2600" i="1">
                <a:solidFill>
                  <a:srgbClr val="002060"/>
                </a:solidFill>
                <a:effectLst/>
                <a:ea typeface="Times New Roman" panose="02020603050405020304" pitchFamily="18" charset="0"/>
              </a:rPr>
              <a:t> </a:t>
            </a:r>
            <a:r>
              <a:rPr lang="en-US" sz="2600" i="1" err="1">
                <a:solidFill>
                  <a:srgbClr val="002060"/>
                </a:solidFill>
                <a:effectLst/>
                <a:ea typeface="Times New Roman" panose="02020603050405020304" pitchFamily="18" charset="0"/>
              </a:rPr>
              <a:t>chuyên</a:t>
            </a:r>
            <a:r>
              <a:rPr lang="en-US" sz="2600" i="1">
                <a:solidFill>
                  <a:srgbClr val="002060"/>
                </a:solidFill>
                <a:effectLst/>
                <a:ea typeface="Times New Roman" panose="02020603050405020304" pitchFamily="18" charset="0"/>
              </a:rPr>
              <a:t> </a:t>
            </a:r>
            <a:r>
              <a:rPr lang="en-US" sz="2600" i="1" err="1">
                <a:solidFill>
                  <a:srgbClr val="002060"/>
                </a:solidFill>
                <a:effectLst/>
                <a:ea typeface="Times New Roman" panose="02020603050405020304" pitchFamily="18" charset="0"/>
              </a:rPr>
              <a:t>đề</a:t>
            </a:r>
            <a:r>
              <a:rPr lang="en-US" sz="2600">
                <a:solidFill>
                  <a:srgbClr val="002060"/>
                </a:solidFill>
                <a:effectLst/>
                <a:ea typeface="Times New Roman" panose="02020603050405020304" pitchFamily="18" charset="0"/>
              </a:rPr>
              <a:t>: Chi </a:t>
            </a:r>
            <a:r>
              <a:rPr lang="en-US" sz="2600" err="1">
                <a:solidFill>
                  <a:srgbClr val="002060"/>
                </a:solidFill>
                <a:effectLst/>
                <a:ea typeface="Times New Roman" panose="02020603050405020304" pitchFamily="18" charset="0"/>
              </a:rPr>
              <a:t>tiết</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hoá</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những</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nội</a:t>
            </a:r>
            <a:r>
              <a:rPr lang="en-US" sz="2600">
                <a:solidFill>
                  <a:srgbClr val="002060"/>
                </a:solidFill>
                <a:effectLst/>
                <a:ea typeface="Times New Roman" panose="02020603050405020304" pitchFamily="18" charset="0"/>
              </a:rPr>
              <a:t> dung </a:t>
            </a:r>
            <a:r>
              <a:rPr lang="en-US" sz="2600" err="1">
                <a:solidFill>
                  <a:srgbClr val="002060"/>
                </a:solidFill>
                <a:effectLst/>
                <a:ea typeface="Times New Roman" panose="02020603050405020304" pitchFamily="18" charset="0"/>
              </a:rPr>
              <a:t>đã</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được</a:t>
            </a:r>
            <a:r>
              <a:rPr lang="en-US" sz="2600">
                <a:solidFill>
                  <a:srgbClr val="002060"/>
                </a:solidFill>
                <a:effectLst/>
                <a:ea typeface="Times New Roman" panose="02020603050405020304" pitchFamily="18" charset="0"/>
              </a:rPr>
              <a:t> CT </a:t>
            </a:r>
            <a:r>
              <a:rPr lang="en-US" sz="2600" err="1">
                <a:solidFill>
                  <a:srgbClr val="002060"/>
                </a:solidFill>
                <a:effectLst/>
                <a:ea typeface="Times New Roman" panose="02020603050405020304" pitchFamily="18" charset="0"/>
              </a:rPr>
              <a:t>gợi</a:t>
            </a:r>
            <a:r>
              <a:rPr lang="en-US" sz="2600">
                <a:solidFill>
                  <a:srgbClr val="002060"/>
                </a:solidFill>
                <a:effectLst/>
                <a:ea typeface="Times New Roman" panose="02020603050405020304" pitchFamily="18" charset="0"/>
              </a:rPr>
              <a:t> ý</a:t>
            </a:r>
            <a:r>
              <a:rPr lang="en-US" sz="2600">
                <a:solidFill>
                  <a:srgbClr val="002060"/>
                </a:solidFill>
                <a:ea typeface="Times New Roman" panose="02020603050405020304" pitchFamily="18" charset="0"/>
              </a:rPr>
              <a:t>:</a:t>
            </a:r>
            <a:r>
              <a:rPr lang="en-US" sz="2600">
                <a:solidFill>
                  <a:srgbClr val="002060"/>
                </a:solidFill>
                <a:effectLst/>
                <a:ea typeface="Times New Roman" panose="02020603050405020304" pitchFamily="18" charset="0"/>
              </a:rPr>
              <a:t> </a:t>
            </a:r>
          </a:p>
          <a:p>
            <a:pPr marL="91440" marR="0" indent="0" algn="just">
              <a:lnSpc>
                <a:spcPct val="125000"/>
              </a:lnSpc>
              <a:spcBef>
                <a:spcPts val="0"/>
              </a:spcBef>
              <a:spcAft>
                <a:spcPts val="0"/>
              </a:spcAft>
              <a:buNone/>
            </a:pPr>
            <a:r>
              <a:rPr lang="en-US" sz="2600">
                <a:solidFill>
                  <a:srgbClr val="002060"/>
                </a:solidFill>
                <a:effectLst/>
                <a:ea typeface="Times New Roman" panose="02020603050405020304" pitchFamily="18" charset="0"/>
              </a:rPr>
              <a:t> 	</a:t>
            </a:r>
            <a:r>
              <a:rPr lang="en-US" sz="26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Hướng</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dẫn</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lí</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thuyết</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và</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nêu</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các</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các</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dẫn</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chứng</a:t>
            </a:r>
            <a:r>
              <a:rPr lang="en-US" sz="2600">
                <a:solidFill>
                  <a:srgbClr val="002060"/>
                </a:solidFill>
                <a:effectLst/>
                <a:ea typeface="Times New Roman" panose="02020603050405020304" pitchFamily="18" charset="0"/>
              </a:rPr>
              <a:t>.</a:t>
            </a:r>
          </a:p>
          <a:p>
            <a:pPr marL="91440" marR="0" indent="0" algn="just">
              <a:lnSpc>
                <a:spcPct val="125000"/>
              </a:lnSpc>
              <a:spcBef>
                <a:spcPts val="0"/>
              </a:spcBef>
              <a:spcAft>
                <a:spcPts val="0"/>
              </a:spcAft>
              <a:buNone/>
            </a:pPr>
            <a:r>
              <a:rPr lang="en-US" sz="2600">
                <a:solidFill>
                  <a:srgbClr val="002060"/>
                </a:solidFill>
                <a:effectLst/>
                <a:ea typeface="Times New Roman" panose="02020603050405020304" pitchFamily="18" charset="0"/>
              </a:rPr>
              <a:t>	</a:t>
            </a:r>
            <a:r>
              <a:rPr lang="en-US" sz="26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Gợi</a:t>
            </a:r>
            <a:r>
              <a:rPr lang="en-US" sz="2600">
                <a:solidFill>
                  <a:srgbClr val="002060"/>
                </a:solidFill>
                <a:effectLst/>
                <a:ea typeface="Times New Roman" panose="02020603050405020304" pitchFamily="18" charset="0"/>
              </a:rPr>
              <a:t> ý </a:t>
            </a:r>
            <a:r>
              <a:rPr lang="en-US" sz="2600" err="1">
                <a:solidFill>
                  <a:srgbClr val="002060"/>
                </a:solidFill>
                <a:effectLst/>
                <a:ea typeface="Times New Roman" panose="02020603050405020304" pitchFamily="18" charset="0"/>
              </a:rPr>
              <a:t>hệ</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thống</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bài</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tập</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thực</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hành</a:t>
            </a:r>
            <a:r>
              <a:rPr lang="en-US" sz="2600">
                <a:solidFill>
                  <a:srgbClr val="002060"/>
                </a:solidFill>
                <a:effectLst/>
                <a:ea typeface="Times New Roman" panose="02020603050405020304" pitchFamily="18" charset="0"/>
              </a:rPr>
              <a:t>.</a:t>
            </a:r>
            <a:endParaRPr lang="en-US" sz="2600">
              <a:solidFill>
                <a:srgbClr val="002060"/>
              </a:solidFill>
              <a:effectLst/>
              <a:ea typeface="Calibri" panose="020F0502020204030204" pitchFamily="34" charset="0"/>
            </a:endParaRPr>
          </a:p>
          <a:p>
            <a:pPr marL="91440" marR="0" indent="228600" algn="just">
              <a:lnSpc>
                <a:spcPct val="125000"/>
              </a:lnSpc>
              <a:spcBef>
                <a:spcPts val="0"/>
              </a:spcBef>
              <a:spcAft>
                <a:spcPts val="0"/>
              </a:spcAft>
            </a:pPr>
            <a:r>
              <a:rPr lang="en-US" sz="2600" err="1">
                <a:solidFill>
                  <a:srgbClr val="002060"/>
                </a:solidFill>
                <a:effectLst/>
                <a:ea typeface="Times New Roman" panose="02020603050405020304" pitchFamily="18" charset="0"/>
              </a:rPr>
              <a:t>Cả</a:t>
            </a:r>
            <a:r>
              <a:rPr lang="en-US" sz="2600">
                <a:solidFill>
                  <a:srgbClr val="002060"/>
                </a:solidFill>
                <a:effectLst/>
                <a:ea typeface="Times New Roman" panose="02020603050405020304" pitchFamily="18" charset="0"/>
              </a:rPr>
              <a:t> 3 </a:t>
            </a:r>
            <a:r>
              <a:rPr lang="en-US" sz="2600" err="1">
                <a:solidFill>
                  <a:srgbClr val="002060"/>
                </a:solidFill>
                <a:effectLst/>
                <a:ea typeface="Times New Roman" panose="02020603050405020304" pitchFamily="18" charset="0"/>
              </a:rPr>
              <a:t>chuyên</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đề</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đều</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được</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thiết</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kế</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thành</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các</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mạch</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hoạt</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động</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tìm</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hiểu</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lí</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thuyết</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thực</a:t>
            </a:r>
            <a:r>
              <a:rPr lang="en-US" sz="2600">
                <a:solidFill>
                  <a:srgbClr val="002060"/>
                </a:solidFill>
                <a:effectLst/>
                <a:ea typeface="Times New Roman" panose="02020603050405020304" pitchFamily="18" charset="0"/>
              </a:rPr>
              <a:t> hành, </a:t>
            </a:r>
            <a:r>
              <a:rPr lang="en-US" sz="2600" err="1">
                <a:solidFill>
                  <a:srgbClr val="002060"/>
                </a:solidFill>
                <a:effectLst/>
                <a:ea typeface="Times New Roman" panose="02020603050405020304" pitchFamily="18" charset="0"/>
              </a:rPr>
              <a:t>vận</a:t>
            </a:r>
            <a:r>
              <a:rPr lang="en-US" sz="2600">
                <a:solidFill>
                  <a:srgbClr val="002060"/>
                </a:solidFill>
                <a:effectLst/>
                <a:ea typeface="Times New Roman" panose="02020603050405020304" pitchFamily="18" charset="0"/>
              </a:rPr>
              <a:t> </a:t>
            </a:r>
            <a:r>
              <a:rPr lang="en-US" sz="2600" err="1">
                <a:solidFill>
                  <a:srgbClr val="002060"/>
                </a:solidFill>
                <a:effectLst/>
                <a:ea typeface="Times New Roman" panose="02020603050405020304" pitchFamily="18" charset="0"/>
              </a:rPr>
              <a:t>dụng</a:t>
            </a:r>
            <a:r>
              <a:rPr lang="en-US" sz="2600">
                <a:solidFill>
                  <a:srgbClr val="002060"/>
                </a:solidFill>
                <a:effectLst/>
                <a:ea typeface="Times New Roman" panose="02020603050405020304" pitchFamily="18" charset="0"/>
              </a:rPr>
              <a:t>. </a:t>
            </a:r>
            <a:endParaRPr lang="en-US" sz="2600">
              <a:solidFill>
                <a:srgbClr val="002060"/>
              </a:solidFill>
              <a:effectLst/>
              <a:ea typeface="Calibri" panose="020F0502020204030204" pitchFamily="34" charset="0"/>
            </a:endParaRPr>
          </a:p>
          <a:p>
            <a:pPr marL="91440" marR="0" indent="228600" algn="just">
              <a:lnSpc>
                <a:spcPct val="125000"/>
              </a:lnSpc>
              <a:spcBef>
                <a:spcPts val="0"/>
              </a:spcBef>
              <a:spcAft>
                <a:spcPts val="0"/>
              </a:spcAft>
            </a:pPr>
            <a:endParaRPr lang="en-US">
              <a:solidFill>
                <a:srgbClr val="002060"/>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pPr/>
              <a:t>124</a:t>
            </a:fld>
            <a:endParaRPr lang="en-US"/>
          </a:p>
        </p:txBody>
      </p:sp>
    </p:spTree>
    <p:extLst>
      <p:ext uri="{BB962C8B-B14F-4D97-AF65-F5344CB8AC3E}">
        <p14:creationId xmlns:p14="http://schemas.microsoft.com/office/powerpoint/2010/main" val="161069601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3C9A-0558-4749-ACC8-32C1C08C8D85}"/>
              </a:ext>
            </a:extLst>
          </p:cNvPr>
          <p:cNvSpPr>
            <a:spLocks noGrp="1"/>
          </p:cNvSpPr>
          <p:nvPr>
            <p:ph type="title"/>
          </p:nvPr>
        </p:nvSpPr>
        <p:spPr>
          <a:xfrm>
            <a:off x="838200" y="961026"/>
            <a:ext cx="10515600" cy="682839"/>
          </a:xfrm>
        </p:spPr>
        <p:txBody>
          <a:bodyPr>
            <a:normAutofit fontScale="90000"/>
          </a:bodyPr>
          <a:lstStyle/>
          <a:p>
            <a:pPr algn="ctr"/>
            <a:r>
              <a:rPr lang="en-US" sz="3200" b="1" err="1">
                <a:solidFill>
                  <a:srgbClr val="0070C0"/>
                </a:solidFill>
                <a:effectLst/>
                <a:ea typeface="Times New Roman" panose="02020603050405020304" pitchFamily="18" charset="0"/>
              </a:rPr>
              <a:t>Định</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hướng</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tổ</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chức</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dạy</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học</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chuyên</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đề</a:t>
            </a:r>
            <a:br>
              <a:rPr lang="en-US" sz="1800">
                <a:effectLst/>
                <a:latin typeface="Calibri" panose="020F0502020204030204" pitchFamily="34" charset="0"/>
                <a:ea typeface="Calibri" panose="020F0502020204030204" pitchFamily="34" charset="0"/>
              </a:rPr>
            </a:br>
            <a:endParaRPr lang="en-US"/>
          </a:p>
        </p:txBody>
      </p:sp>
      <p:sp>
        <p:nvSpPr>
          <p:cNvPr id="3" name="Content Placeholder 2">
            <a:extLst>
              <a:ext uri="{FF2B5EF4-FFF2-40B4-BE49-F238E27FC236}">
                <a16:creationId xmlns:a16="http://schemas.microsoft.com/office/drawing/2014/main" id="{BDD449E7-7E14-45D0-B0A9-F57EAD4554D7}"/>
              </a:ext>
            </a:extLst>
          </p:cNvPr>
          <p:cNvSpPr>
            <a:spLocks noGrp="1"/>
          </p:cNvSpPr>
          <p:nvPr>
            <p:ph idx="1"/>
          </p:nvPr>
        </p:nvSpPr>
        <p:spPr>
          <a:xfrm>
            <a:off x="766916" y="1466832"/>
            <a:ext cx="10894142" cy="4351338"/>
          </a:xfrm>
        </p:spPr>
        <p:txBody>
          <a:bodyPr>
            <a:noAutofit/>
          </a:bodyPr>
          <a:lstStyle/>
          <a:p>
            <a:pPr algn="just">
              <a:lnSpc>
                <a:spcPct val="125000"/>
              </a:lnSpc>
              <a:spcBef>
                <a:spcPts val="0"/>
              </a:spcBef>
            </a:pPr>
            <a:r>
              <a:rPr lang="en-US" sz="2400" err="1">
                <a:solidFill>
                  <a:srgbClr val="002060"/>
                </a:solidFill>
                <a:effectLst/>
                <a:latin typeface="+mj-lt"/>
                <a:ea typeface="Calibri" panose="020F0502020204030204" pitchFamily="34" charset="0"/>
              </a:rPr>
              <a:t>Với</a:t>
            </a:r>
            <a:r>
              <a:rPr lang="en-US" sz="2400">
                <a:solidFill>
                  <a:srgbClr val="002060"/>
                </a:solidFill>
                <a:effectLst/>
                <a:latin typeface="+mj-lt"/>
                <a:ea typeface="Calibri" panose="020F0502020204030204" pitchFamily="34" charset="0"/>
              </a:rPr>
              <a:t> </a:t>
            </a:r>
            <a:r>
              <a:rPr lang="en-US" sz="2400">
                <a:solidFill>
                  <a:srgbClr val="002060"/>
                </a:solidFill>
                <a:latin typeface="+mj-lt"/>
                <a:ea typeface="Calibri" panose="020F0502020204030204" pitchFamily="34" charset="0"/>
              </a:rPr>
              <a:t>C</a:t>
            </a:r>
            <a:r>
              <a:rPr lang="en-US" sz="2400">
                <a:solidFill>
                  <a:srgbClr val="002060"/>
                </a:solidFill>
                <a:effectLst/>
                <a:latin typeface="+mj-lt"/>
                <a:ea typeface="Calibri" panose="020F0502020204030204" pitchFamily="34" charset="0"/>
              </a:rPr>
              <a:t>huyên đề 1 và Chuyên đề 3: GV dành </a:t>
            </a:r>
            <a:r>
              <a:rPr lang="en-US" sz="2400" err="1">
                <a:solidFill>
                  <a:srgbClr val="002060"/>
                </a:solidFill>
                <a:effectLst/>
                <a:latin typeface="+mj-lt"/>
                <a:ea typeface="Calibri" panose="020F0502020204030204" pitchFamily="34" charset="0"/>
              </a:rPr>
              <a:t>khoảng</a:t>
            </a:r>
            <a:r>
              <a:rPr lang="en-US" sz="2400">
                <a:solidFill>
                  <a:srgbClr val="002060"/>
                </a:solidFill>
                <a:effectLst/>
                <a:latin typeface="+mj-lt"/>
                <a:ea typeface="Calibri" panose="020F0502020204030204" pitchFamily="34" charset="0"/>
              </a:rPr>
              <a:t> 1/3 </a:t>
            </a:r>
            <a:r>
              <a:rPr lang="en-US" sz="2400" err="1">
                <a:solidFill>
                  <a:srgbClr val="002060"/>
                </a:solidFill>
                <a:effectLst/>
                <a:latin typeface="+mj-lt"/>
                <a:ea typeface="Calibri" panose="020F0502020204030204" pitchFamily="34" charset="0"/>
              </a:rPr>
              <a:t>thời</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gian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để</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hướng</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dẫn</a:t>
            </a:r>
            <a:r>
              <a:rPr lang="en-US" sz="2400">
                <a:solidFill>
                  <a:srgbClr val="002060"/>
                </a:solidFill>
                <a:effectLst/>
                <a:latin typeface="+mj-lt"/>
                <a:ea typeface="Calibri" panose="020F0502020204030204" pitchFamily="34" charset="0"/>
              </a:rPr>
              <a:t> HS </a:t>
            </a:r>
            <a:r>
              <a:rPr lang="en-US" sz="2400" err="1">
                <a:solidFill>
                  <a:srgbClr val="002060"/>
                </a:solidFill>
                <a:effectLst/>
                <a:latin typeface="+mj-lt"/>
                <a:ea typeface="Calibri" panose="020F0502020204030204" pitchFamily="34" charset="0"/>
              </a:rPr>
              <a:t>tìm</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hiểu</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các</a:t>
            </a:r>
            <a:r>
              <a:rPr lang="en-US" sz="2400">
                <a:solidFill>
                  <a:srgbClr val="002060"/>
                </a:solidFill>
                <a:effectLst/>
                <a:latin typeface="+mj-lt"/>
                <a:ea typeface="Calibri" panose="020F0502020204030204" pitchFamily="34" charset="0"/>
              </a:rPr>
              <a:t> tri </a:t>
            </a:r>
            <a:r>
              <a:rPr lang="en-US" sz="2400" err="1">
                <a:solidFill>
                  <a:srgbClr val="002060"/>
                </a:solidFill>
                <a:effectLst/>
                <a:latin typeface="+mj-lt"/>
                <a:ea typeface="Calibri" panose="020F0502020204030204" pitchFamily="34" charset="0"/>
              </a:rPr>
              <a:t>thức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lí</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thuyết</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Thời</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gian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còn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lại</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dành</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để</a:t>
            </a:r>
            <a:r>
              <a:rPr lang="en-US" sz="2400">
                <a:solidFill>
                  <a:srgbClr val="002060"/>
                </a:solidFill>
                <a:effectLst/>
                <a:latin typeface="+mj-lt"/>
                <a:ea typeface="Calibri" panose="020F0502020204030204" pitchFamily="34" charset="0"/>
              </a:rPr>
              <a:t> HS </a:t>
            </a:r>
            <a:r>
              <a:rPr lang="en-US" sz="2400" err="1">
                <a:solidFill>
                  <a:srgbClr val="002060"/>
                </a:solidFill>
                <a:effectLst/>
                <a:latin typeface="+mj-lt"/>
                <a:ea typeface="Calibri" panose="020F0502020204030204" pitchFamily="34" charset="0"/>
              </a:rPr>
              <a:t>làm</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ra</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các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sản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phẩm</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theo</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yêu</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cầu</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của</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chuyên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đề</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và</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báo</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cáo</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kết</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quả</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thực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hành</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trước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nhóm</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học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tập</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hoặc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trước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cả</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lớp</a:t>
            </a:r>
            <a:r>
              <a:rPr lang="en-US" sz="2400">
                <a:solidFill>
                  <a:srgbClr val="002060"/>
                </a:solidFill>
                <a:effectLst/>
                <a:latin typeface="+mj-lt"/>
                <a:ea typeface="Calibri" panose="020F0502020204030204" pitchFamily="34" charset="0"/>
              </a:rPr>
              <a:t>. </a:t>
            </a:r>
          </a:p>
          <a:p>
            <a:pPr algn="just">
              <a:lnSpc>
                <a:spcPct val="125000"/>
              </a:lnSpc>
              <a:spcBef>
                <a:spcPts val="0"/>
              </a:spcBef>
            </a:pPr>
            <a:r>
              <a:rPr lang="en-US" sz="2400">
                <a:solidFill>
                  <a:srgbClr val="002060"/>
                </a:solidFill>
                <a:effectLst/>
                <a:latin typeface="+mj-lt"/>
                <a:ea typeface="Calibri" panose="020F0502020204030204" pitchFamily="34" charset="0"/>
              </a:rPr>
              <a:t>Ở </a:t>
            </a:r>
            <a:r>
              <a:rPr lang="en-US" sz="2400" err="1">
                <a:solidFill>
                  <a:srgbClr val="002060"/>
                </a:solidFill>
                <a:effectLst/>
                <a:latin typeface="+mj-lt"/>
                <a:ea typeface="Calibri" panose="020F0502020204030204" pitchFamily="34" charset="0"/>
              </a:rPr>
              <a:t>một</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số</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cơ</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sở</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giáo</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dục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có</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điều</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kiện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khó</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khăn</a:t>
            </a:r>
            <a:r>
              <a:rPr lang="en-US" sz="2400">
                <a:solidFill>
                  <a:srgbClr val="002060"/>
                </a:solidFill>
                <a:effectLst/>
                <a:latin typeface="+mj-lt"/>
                <a:ea typeface="Calibri" panose="020F0502020204030204" pitchFamily="34" charset="0"/>
              </a:rPr>
              <a:t>, GV </a:t>
            </a:r>
            <a:r>
              <a:rPr lang="en-US" sz="2400" err="1">
                <a:solidFill>
                  <a:srgbClr val="002060"/>
                </a:solidFill>
                <a:effectLst/>
                <a:latin typeface="+mj-lt"/>
                <a:ea typeface="Calibri" panose="020F0502020204030204" pitchFamily="34" charset="0"/>
              </a:rPr>
              <a:t>có</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thể</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dành</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nhiều</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thời</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gian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hơn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cho</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việc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hướng</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dẫn</a:t>
            </a:r>
            <a:r>
              <a:rPr lang="en-US" sz="2400">
                <a:solidFill>
                  <a:srgbClr val="002060"/>
                </a:solidFill>
                <a:effectLst/>
                <a:latin typeface="+mj-lt"/>
                <a:ea typeface="Calibri" panose="020F0502020204030204" pitchFamily="34" charset="0"/>
              </a:rPr>
              <a:t> HS học </a:t>
            </a:r>
            <a:r>
              <a:rPr lang="en-US" sz="2400" err="1">
                <a:solidFill>
                  <a:srgbClr val="002060"/>
                </a:solidFill>
                <a:effectLst/>
                <a:latin typeface="+mj-lt"/>
                <a:ea typeface="Calibri" panose="020F0502020204030204" pitchFamily="34" charset="0"/>
              </a:rPr>
              <a:t>các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nội</a:t>
            </a:r>
            <a:r>
              <a:rPr lang="en-US" sz="2400">
                <a:solidFill>
                  <a:srgbClr val="002060"/>
                </a:solidFill>
                <a:effectLst/>
                <a:latin typeface="+mj-lt"/>
                <a:ea typeface="Calibri" panose="020F0502020204030204" pitchFamily="34" charset="0"/>
              </a:rPr>
              <a:t> dung </a:t>
            </a:r>
            <a:r>
              <a:rPr lang="en-US" sz="2400" err="1">
                <a:solidFill>
                  <a:srgbClr val="002060"/>
                </a:solidFill>
                <a:effectLst/>
                <a:latin typeface="+mj-lt"/>
                <a:ea typeface="Calibri" panose="020F0502020204030204" pitchFamily="34" charset="0"/>
              </a:rPr>
              <a:t>được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biên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soạn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trong</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sách</a:t>
            </a:r>
            <a:r>
              <a:rPr lang="en-US" sz="2400" i="1">
                <a:solidFill>
                  <a:srgbClr val="002060"/>
                </a:solidFill>
                <a:effectLst/>
                <a:latin typeface="+mj-lt"/>
                <a:ea typeface="Calibri" panose="020F0502020204030204" pitchFamily="34" charset="0"/>
              </a:rPr>
              <a:t> </a:t>
            </a:r>
            <a:r>
              <a:rPr lang="en-US" sz="2400">
                <a:solidFill>
                  <a:srgbClr val="002060"/>
                </a:solidFill>
                <a:effectLst/>
                <a:latin typeface="+mj-lt"/>
                <a:ea typeface="Calibri" panose="020F0502020204030204" pitchFamily="34" charset="0"/>
              </a:rPr>
              <a:t>(</a:t>
            </a:r>
            <a:r>
              <a:rPr lang="en-US" sz="2400" err="1">
                <a:solidFill>
                  <a:srgbClr val="002060"/>
                </a:solidFill>
                <a:effectLst/>
                <a:latin typeface="+mj-lt"/>
                <a:ea typeface="Calibri" panose="020F0502020204030204" pitchFamily="34" charset="0"/>
              </a:rPr>
              <a:t>đọc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phân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tích</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các</a:t>
            </a:r>
            <a:r>
              <a:rPr lang="en-US" sz="2400">
                <a:solidFill>
                  <a:srgbClr val="002060"/>
                </a:solidFill>
                <a:effectLst/>
                <a:latin typeface="+mj-lt"/>
                <a:ea typeface="Calibri" panose="020F0502020204030204" pitchFamily="34" charset="0"/>
              </a:rPr>
              <a:t> VB tham </a:t>
            </a:r>
            <a:r>
              <a:rPr lang="en-US" sz="2400" err="1">
                <a:solidFill>
                  <a:srgbClr val="002060"/>
                </a:solidFill>
                <a:effectLst/>
                <a:latin typeface="+mj-lt"/>
                <a:ea typeface="Calibri" panose="020F0502020204030204" pitchFamily="34" charset="0"/>
              </a:rPr>
              <a:t>khảo</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hệ</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thống</a:t>
            </a:r>
            <a:r>
              <a:rPr lang="en-US" sz="2400">
                <a:solidFill>
                  <a:srgbClr val="002060"/>
                </a:solidFill>
                <a:effectLst/>
                <a:latin typeface="+mj-lt"/>
                <a:ea typeface="Calibri" panose="020F0502020204030204" pitchFamily="34" charset="0"/>
              </a:rPr>
              <a:t> hoá </a:t>
            </a:r>
            <a:r>
              <a:rPr lang="en-US" sz="2400" err="1">
                <a:solidFill>
                  <a:srgbClr val="002060"/>
                </a:solidFill>
                <a:effectLst/>
                <a:latin typeface="+mj-lt"/>
                <a:ea typeface="Calibri" panose="020F0502020204030204" pitchFamily="34" charset="0"/>
              </a:rPr>
              <a:t>kiến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thức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theo</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từng</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vấn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đề</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đã</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được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nêu</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lên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Tuy</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vậy</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cần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phải</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tranh</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thủ</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từng</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cơ</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hội</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thuận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lợi</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để</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hướng</a:t>
            </a:r>
            <a:r>
              <a:rPr lang="en-US" sz="2400">
                <a:solidFill>
                  <a:srgbClr val="002060"/>
                </a:solidFill>
                <a:effectLst/>
                <a:latin typeface="+mj-lt"/>
                <a:ea typeface="Calibri" panose="020F0502020204030204" pitchFamily="34" charset="0"/>
              </a:rPr>
              <a:t> HS vào </a:t>
            </a:r>
            <a:r>
              <a:rPr lang="en-US" sz="2400" err="1">
                <a:solidFill>
                  <a:srgbClr val="002060"/>
                </a:solidFill>
                <a:effectLst/>
                <a:latin typeface="+mj-lt"/>
                <a:ea typeface="Calibri" panose="020F0502020204030204" pitchFamily="34" charset="0"/>
              </a:rPr>
              <a:t>hoạt</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động</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vận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dụng</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thực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hành</a:t>
            </a:r>
            <a:r>
              <a:rPr lang="en-US" sz="2400">
                <a:solidFill>
                  <a:srgbClr val="002060"/>
                </a:solidFill>
                <a:effectLst/>
                <a:latin typeface="+mj-lt"/>
                <a:ea typeface="Calibri" panose="020F0502020204030204" pitchFamily="34" charset="0"/>
              </a:rPr>
              <a:t>.</a:t>
            </a:r>
            <a:r>
              <a:rPr lang="en-US" sz="2400" i="1">
                <a:solidFill>
                  <a:srgbClr val="002060"/>
                </a:solidFill>
                <a:effectLst/>
                <a:latin typeface="+mj-lt"/>
                <a:ea typeface="Calibri" panose="020F0502020204030204" pitchFamily="34" charset="0"/>
              </a:rPr>
              <a:t> </a:t>
            </a:r>
          </a:p>
        </p:txBody>
      </p:sp>
      <p:sp>
        <p:nvSpPr>
          <p:cNvPr id="4" name="Slide Number Placeholder 3"/>
          <p:cNvSpPr>
            <a:spLocks noGrp="1"/>
          </p:cNvSpPr>
          <p:nvPr>
            <p:ph type="sldNum" sz="quarter" idx="12"/>
          </p:nvPr>
        </p:nvSpPr>
        <p:spPr/>
        <p:txBody>
          <a:bodyPr/>
          <a:lstStyle/>
          <a:p>
            <a:fld id="{0C846248-0222-4A3A-B22E-4E2A0B918D57}" type="slidenum">
              <a:rPr lang="en-US" smtClean="0"/>
              <a:pPr/>
              <a:t>125</a:t>
            </a:fld>
            <a:endParaRPr lang="en-US"/>
          </a:p>
        </p:txBody>
      </p:sp>
    </p:spTree>
    <p:extLst>
      <p:ext uri="{BB962C8B-B14F-4D97-AF65-F5344CB8AC3E}">
        <p14:creationId xmlns:p14="http://schemas.microsoft.com/office/powerpoint/2010/main" val="15676981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3C9A-0558-4749-ACC8-32C1C08C8D85}"/>
              </a:ext>
            </a:extLst>
          </p:cNvPr>
          <p:cNvSpPr>
            <a:spLocks noGrp="1"/>
          </p:cNvSpPr>
          <p:nvPr>
            <p:ph type="title"/>
          </p:nvPr>
        </p:nvSpPr>
        <p:spPr>
          <a:xfrm>
            <a:off x="838200" y="961026"/>
            <a:ext cx="10515600" cy="682839"/>
          </a:xfrm>
        </p:spPr>
        <p:txBody>
          <a:bodyPr>
            <a:normAutofit fontScale="90000"/>
          </a:bodyPr>
          <a:lstStyle/>
          <a:p>
            <a:pPr algn="ctr"/>
            <a:r>
              <a:rPr lang="en-US" sz="3200" b="1" err="1">
                <a:solidFill>
                  <a:srgbClr val="0070C0"/>
                </a:solidFill>
                <a:effectLst/>
                <a:ea typeface="Times New Roman" panose="02020603050405020304" pitchFamily="18" charset="0"/>
              </a:rPr>
              <a:t>Định</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hướng</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tổ</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chức</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dạy</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học</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chuyên</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đề</a:t>
            </a:r>
            <a:br>
              <a:rPr lang="en-US" sz="1800">
                <a:effectLst/>
                <a:latin typeface="Calibri" panose="020F0502020204030204" pitchFamily="34" charset="0"/>
                <a:ea typeface="Calibri" panose="020F0502020204030204" pitchFamily="34" charset="0"/>
              </a:rPr>
            </a:br>
            <a:endParaRPr lang="en-US"/>
          </a:p>
        </p:txBody>
      </p:sp>
      <p:sp>
        <p:nvSpPr>
          <p:cNvPr id="3" name="Content Placeholder 2">
            <a:extLst>
              <a:ext uri="{FF2B5EF4-FFF2-40B4-BE49-F238E27FC236}">
                <a16:creationId xmlns:a16="http://schemas.microsoft.com/office/drawing/2014/main" id="{BDD449E7-7E14-45D0-B0A9-F57EAD4554D7}"/>
              </a:ext>
            </a:extLst>
          </p:cNvPr>
          <p:cNvSpPr>
            <a:spLocks noGrp="1"/>
          </p:cNvSpPr>
          <p:nvPr>
            <p:ph idx="1"/>
          </p:nvPr>
        </p:nvSpPr>
        <p:spPr>
          <a:xfrm>
            <a:off x="540774" y="1302445"/>
            <a:ext cx="11110452" cy="4351338"/>
          </a:xfrm>
        </p:spPr>
        <p:txBody>
          <a:bodyPr>
            <a:noAutofit/>
          </a:bodyPr>
          <a:lstStyle/>
          <a:p>
            <a:pPr algn="just">
              <a:lnSpc>
                <a:spcPct val="125000"/>
              </a:lnSpc>
              <a:spcBef>
                <a:spcPts val="0"/>
              </a:spcBef>
            </a:pPr>
            <a:r>
              <a:rPr lang="en-US" sz="2400" err="1">
                <a:solidFill>
                  <a:srgbClr val="002060"/>
                </a:solidFill>
                <a:effectLst/>
                <a:latin typeface="+mj-lt"/>
                <a:ea typeface="Calibri" panose="020F0502020204030204" pitchFamily="34" charset="0"/>
              </a:rPr>
              <a:t>Với</a:t>
            </a:r>
            <a:r>
              <a:rPr lang="en-US" sz="2400">
                <a:solidFill>
                  <a:srgbClr val="002060"/>
                </a:solidFill>
                <a:effectLst/>
                <a:latin typeface="+mj-lt"/>
                <a:ea typeface="Calibri" panose="020F0502020204030204" pitchFamily="34" charset="0"/>
              </a:rPr>
              <a:t> </a:t>
            </a:r>
            <a:r>
              <a:rPr lang="en-US" sz="2400">
                <a:solidFill>
                  <a:srgbClr val="002060"/>
                </a:solidFill>
                <a:latin typeface="+mj-lt"/>
                <a:ea typeface="Calibri" panose="020F0502020204030204" pitchFamily="34" charset="0"/>
              </a:rPr>
              <a:t>C</a:t>
            </a:r>
            <a:r>
              <a:rPr lang="en-US" sz="2400">
                <a:solidFill>
                  <a:srgbClr val="002060"/>
                </a:solidFill>
                <a:effectLst/>
                <a:latin typeface="+mj-lt"/>
                <a:ea typeface="Calibri" panose="020F0502020204030204" pitchFamily="34" charset="0"/>
              </a:rPr>
              <a:t>huyên </a:t>
            </a:r>
            <a:r>
              <a:rPr lang="en-US" sz="2400" err="1">
                <a:solidFill>
                  <a:srgbClr val="002060"/>
                </a:solidFill>
                <a:effectLst/>
                <a:latin typeface="+mj-lt"/>
                <a:ea typeface="Calibri" panose="020F0502020204030204" pitchFamily="34" charset="0"/>
              </a:rPr>
              <a:t>đề</a:t>
            </a:r>
            <a:r>
              <a:rPr lang="en-US" sz="2400">
                <a:solidFill>
                  <a:srgbClr val="002060"/>
                </a:solidFill>
                <a:effectLst/>
                <a:latin typeface="+mj-lt"/>
                <a:ea typeface="Calibri" panose="020F0502020204030204" pitchFamily="34" charset="0"/>
              </a:rPr>
              <a:t> 2: </a:t>
            </a:r>
            <a:r>
              <a:rPr lang="en-US" sz="2400" err="1">
                <a:solidFill>
                  <a:srgbClr val="002060"/>
                </a:solidFill>
                <a:latin typeface="+mj-lt"/>
                <a:ea typeface="Calibri" panose="020F0502020204030204" pitchFamily="34" charset="0"/>
              </a:rPr>
              <a:t>Đây</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là</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chuyên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đề</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về</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ngôn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ngữ</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duy</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nhất</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trong</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hệ</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thống</a:t>
            </a:r>
            <a:r>
              <a:rPr lang="en-US" sz="2400">
                <a:solidFill>
                  <a:srgbClr val="002060"/>
                </a:solidFill>
                <a:latin typeface="+mj-lt"/>
                <a:ea typeface="Calibri" panose="020F0502020204030204" pitchFamily="34" charset="0"/>
              </a:rPr>
              <a:t> 9 </a:t>
            </a:r>
            <a:r>
              <a:rPr lang="en-US" sz="2400" err="1">
                <a:solidFill>
                  <a:srgbClr val="002060"/>
                </a:solidFill>
                <a:latin typeface="+mj-lt"/>
                <a:ea typeface="Calibri" panose="020F0502020204030204" pitchFamily="34" charset="0"/>
              </a:rPr>
              <a:t>chuyên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đề</a:t>
            </a:r>
            <a:r>
              <a:rPr lang="en-US" sz="2400">
                <a:solidFill>
                  <a:srgbClr val="002060"/>
                </a:solidFill>
                <a:latin typeface="+mj-lt"/>
                <a:ea typeface="Calibri" panose="020F0502020204030204" pitchFamily="34" charset="0"/>
              </a:rPr>
              <a:t> ở THPT. Do </a:t>
            </a:r>
            <a:r>
              <a:rPr lang="en-US" sz="2400" err="1">
                <a:solidFill>
                  <a:srgbClr val="002060"/>
                </a:solidFill>
                <a:latin typeface="+mj-lt"/>
                <a:ea typeface="Calibri" panose="020F0502020204030204" pitchFamily="34" charset="0"/>
              </a:rPr>
              <a:t>tính</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chất</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chuyên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đề</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có</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những</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điểm</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khác</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biệt</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nên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cách</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thức</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triển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khai</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cũng</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có</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nét</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riêng</a:t>
            </a:r>
            <a:r>
              <a:rPr lang="en-US" sz="2400">
                <a:solidFill>
                  <a:srgbClr val="002060"/>
                </a:solidFill>
                <a:latin typeface="+mj-lt"/>
                <a:ea typeface="Calibri" panose="020F0502020204030204" pitchFamily="34" charset="0"/>
              </a:rPr>
              <a:t>.</a:t>
            </a:r>
          </a:p>
          <a:p>
            <a:pPr algn="just">
              <a:lnSpc>
                <a:spcPct val="125000"/>
              </a:lnSpc>
              <a:spcBef>
                <a:spcPts val="0"/>
              </a:spcBef>
            </a:pPr>
            <a:r>
              <a:rPr lang="en-US" sz="2400">
                <a:solidFill>
                  <a:srgbClr val="002060"/>
                </a:solidFill>
                <a:effectLst/>
                <a:latin typeface="+mj-lt"/>
                <a:ea typeface="Calibri" panose="020F0502020204030204" pitchFamily="34" charset="0"/>
              </a:rPr>
              <a:t>GV dành </a:t>
            </a:r>
            <a:r>
              <a:rPr lang="en-US" sz="2400" err="1">
                <a:solidFill>
                  <a:srgbClr val="002060"/>
                </a:solidFill>
                <a:effectLst/>
                <a:latin typeface="+mj-lt"/>
                <a:ea typeface="Calibri" panose="020F0502020204030204" pitchFamily="34" charset="0"/>
              </a:rPr>
              <a:t>khoảng</a:t>
            </a:r>
            <a:r>
              <a:rPr lang="en-US" sz="2400">
                <a:solidFill>
                  <a:srgbClr val="002060"/>
                </a:solidFill>
                <a:effectLst/>
                <a:latin typeface="+mj-lt"/>
                <a:ea typeface="Calibri" panose="020F0502020204030204" pitchFamily="34" charset="0"/>
              </a:rPr>
              <a:t> 1/2</a:t>
            </a:r>
            <a:r>
              <a:rPr lang="en-US" sz="2400">
                <a:solidFill>
                  <a:srgbClr val="002060"/>
                </a:solidFill>
                <a:ea typeface="Calibri" panose="020F0502020204030204" pitchFamily="34" charset="0"/>
              </a:rPr>
              <a:t> </a:t>
            </a:r>
            <a:r>
              <a:rPr lang="en-US" sz="2400" err="1">
                <a:solidFill>
                  <a:srgbClr val="002060"/>
                </a:solidFill>
                <a:effectLst/>
                <a:latin typeface="+mj-lt"/>
                <a:ea typeface="Calibri" panose="020F0502020204030204" pitchFamily="34" charset="0"/>
              </a:rPr>
              <a:t>thời</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gian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để</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hướng</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dẫn</a:t>
            </a:r>
            <a:r>
              <a:rPr lang="en-US" sz="2400">
                <a:solidFill>
                  <a:srgbClr val="002060"/>
                </a:solidFill>
                <a:effectLst/>
                <a:latin typeface="+mj-lt"/>
                <a:ea typeface="Calibri" panose="020F0502020204030204" pitchFamily="34" charset="0"/>
              </a:rPr>
              <a:t> HS </a:t>
            </a:r>
            <a:r>
              <a:rPr lang="en-US" sz="2400" err="1">
                <a:solidFill>
                  <a:srgbClr val="002060"/>
                </a:solidFill>
                <a:effectLst/>
                <a:latin typeface="+mj-lt"/>
                <a:ea typeface="Calibri" panose="020F0502020204030204" pitchFamily="34" charset="0"/>
              </a:rPr>
              <a:t>tìm</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hiểu</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các</a:t>
            </a:r>
            <a:r>
              <a:rPr lang="en-US" sz="2400">
                <a:solidFill>
                  <a:srgbClr val="002060"/>
                </a:solidFill>
                <a:effectLst/>
                <a:latin typeface="+mj-lt"/>
                <a:ea typeface="Calibri" panose="020F0502020204030204" pitchFamily="34" charset="0"/>
              </a:rPr>
              <a:t> tri </a:t>
            </a:r>
            <a:r>
              <a:rPr lang="en-US" sz="2400" err="1">
                <a:solidFill>
                  <a:srgbClr val="002060"/>
                </a:solidFill>
                <a:effectLst/>
                <a:latin typeface="+mj-lt"/>
                <a:ea typeface="Calibri" panose="020F0502020204030204" pitchFamily="34" charset="0"/>
              </a:rPr>
              <a:t>thức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lí</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thuyết</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và</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đọc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bài</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viết</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của</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các</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chuyên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gia</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nhà</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văn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bàn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về</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những</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vấn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đề</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có</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liên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quan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đến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nội</a:t>
            </a:r>
            <a:r>
              <a:rPr lang="en-US" sz="2400">
                <a:solidFill>
                  <a:srgbClr val="002060"/>
                </a:solidFill>
                <a:effectLst/>
                <a:latin typeface="+mj-lt"/>
                <a:ea typeface="Calibri" panose="020F0502020204030204" pitchFamily="34" charset="0"/>
              </a:rPr>
              <a:t> dung </a:t>
            </a:r>
            <a:r>
              <a:rPr lang="en-US" sz="2400" err="1">
                <a:solidFill>
                  <a:srgbClr val="002060"/>
                </a:solidFill>
                <a:effectLst/>
                <a:latin typeface="+mj-lt"/>
                <a:ea typeface="Calibri" panose="020F0502020204030204" pitchFamily="34" charset="0"/>
              </a:rPr>
              <a:t>từng</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phần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của</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chuyên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đề</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Khoảng</a:t>
            </a:r>
            <a:r>
              <a:rPr lang="en-US" sz="2400">
                <a:solidFill>
                  <a:srgbClr val="002060"/>
                </a:solidFill>
                <a:latin typeface="+mj-lt"/>
                <a:ea typeface="Calibri" panose="020F0502020204030204" pitchFamily="34" charset="0"/>
              </a:rPr>
              <a:t> 1/2 </a:t>
            </a:r>
            <a:r>
              <a:rPr lang="en-US" sz="2400" err="1">
                <a:solidFill>
                  <a:srgbClr val="002060"/>
                </a:solidFill>
                <a:latin typeface="+mj-lt"/>
                <a:ea typeface="Calibri" panose="020F0502020204030204" pitchFamily="34" charset="0"/>
              </a:rPr>
              <a:t>t</a:t>
            </a:r>
            <a:r>
              <a:rPr lang="en-US" sz="2400" err="1">
                <a:solidFill>
                  <a:srgbClr val="002060"/>
                </a:solidFill>
                <a:effectLst/>
                <a:latin typeface="+mj-lt"/>
                <a:ea typeface="Calibri" panose="020F0502020204030204" pitchFamily="34" charset="0"/>
              </a:rPr>
              <a:t>hời</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gian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còn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lại</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dành</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để</a:t>
            </a:r>
            <a:r>
              <a:rPr lang="en-US" sz="2400">
                <a:solidFill>
                  <a:srgbClr val="002060"/>
                </a:solidFill>
                <a:effectLst/>
                <a:latin typeface="+mj-lt"/>
                <a:ea typeface="Calibri" panose="020F0502020204030204" pitchFamily="34" charset="0"/>
              </a:rPr>
              <a:t> HS </a:t>
            </a:r>
            <a:r>
              <a:rPr lang="en-US" sz="2400" err="1">
                <a:solidFill>
                  <a:srgbClr val="002060"/>
                </a:solidFill>
                <a:effectLst/>
                <a:latin typeface="+mj-lt"/>
                <a:ea typeface="Calibri" panose="020F0502020204030204" pitchFamily="34" charset="0"/>
              </a:rPr>
              <a:t>luyện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tập</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vận</a:t>
            </a:r>
            <a:r>
              <a:rPr lang="en-US" sz="2400">
                <a:solidFill>
                  <a:srgbClr val="002060"/>
                </a:solidFill>
                <a:effectLst/>
                <a:latin typeface="+mj-lt"/>
                <a:ea typeface="Calibri" panose="020F0502020204030204" pitchFamily="34" charset="0"/>
              </a:rPr>
              <a:t> </a:t>
            </a:r>
            <a:r>
              <a:rPr lang="en-US" sz="2400" err="1">
                <a:solidFill>
                  <a:srgbClr val="002060"/>
                </a:solidFill>
                <a:effectLst/>
                <a:latin typeface="+mj-lt"/>
                <a:ea typeface="Calibri" panose="020F0502020204030204" pitchFamily="34" charset="0"/>
              </a:rPr>
              <a:t>dụng</a:t>
            </a:r>
            <a:r>
              <a:rPr lang="en-US" sz="2400">
                <a:solidFill>
                  <a:srgbClr val="002060"/>
                </a:solidFill>
                <a:effectLst/>
                <a:latin typeface="+mj-lt"/>
                <a:ea typeface="Calibri" panose="020F0502020204030204" pitchFamily="34" charset="0"/>
              </a:rPr>
              <a:t>. </a:t>
            </a:r>
          </a:p>
          <a:p>
            <a:pPr algn="just">
              <a:lnSpc>
                <a:spcPct val="125000"/>
              </a:lnSpc>
              <a:spcBef>
                <a:spcPts val="0"/>
              </a:spcBef>
            </a:pPr>
            <a:r>
              <a:rPr lang="en-US" sz="2400" err="1">
                <a:solidFill>
                  <a:srgbClr val="002060"/>
                </a:solidFill>
                <a:latin typeface="+mj-lt"/>
                <a:ea typeface="Calibri" panose="020F0502020204030204" pitchFamily="34" charset="0"/>
              </a:rPr>
              <a:t>Phần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luyện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tập</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vận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dụng</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của</a:t>
            </a:r>
            <a:r>
              <a:rPr lang="en-US" sz="2400">
                <a:solidFill>
                  <a:srgbClr val="002060"/>
                </a:solidFill>
                <a:latin typeface="+mj-lt"/>
                <a:ea typeface="Calibri" panose="020F0502020204030204" pitchFamily="34" charset="0"/>
              </a:rPr>
              <a:t> Chuyên </a:t>
            </a:r>
            <a:r>
              <a:rPr lang="en-US" sz="2400" err="1">
                <a:solidFill>
                  <a:srgbClr val="002060"/>
                </a:solidFill>
                <a:latin typeface="+mj-lt"/>
                <a:ea typeface="Calibri" panose="020F0502020204030204" pitchFamily="34" charset="0"/>
              </a:rPr>
              <a:t>đề</a:t>
            </a:r>
            <a:r>
              <a:rPr lang="en-US" sz="2400">
                <a:solidFill>
                  <a:srgbClr val="002060"/>
                </a:solidFill>
                <a:latin typeface="+mj-lt"/>
                <a:ea typeface="Calibri" panose="020F0502020204030204" pitchFamily="34" charset="0"/>
              </a:rPr>
              <a:t> 2 </a:t>
            </a:r>
            <a:r>
              <a:rPr lang="en-US" sz="2400" err="1">
                <a:solidFill>
                  <a:srgbClr val="002060"/>
                </a:solidFill>
                <a:latin typeface="+mj-lt"/>
                <a:ea typeface="Calibri" panose="020F0502020204030204" pitchFamily="34" charset="0"/>
              </a:rPr>
              <a:t>không</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triển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khai</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bài</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viết</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bài</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nghiên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cứu</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và</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trình</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bày</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kết</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quả</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viết</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như</a:t>
            </a:r>
            <a:r>
              <a:rPr lang="en-US" sz="2400">
                <a:solidFill>
                  <a:srgbClr val="002060"/>
                </a:solidFill>
                <a:latin typeface="+mj-lt"/>
                <a:ea typeface="Calibri" panose="020F0502020204030204" pitchFamily="34" charset="0"/>
              </a:rPr>
              <a:t> ở Chuyên </a:t>
            </a:r>
            <a:r>
              <a:rPr lang="en-US" sz="2400" err="1">
                <a:solidFill>
                  <a:srgbClr val="002060"/>
                </a:solidFill>
                <a:latin typeface="+mj-lt"/>
                <a:ea typeface="Calibri" panose="020F0502020204030204" pitchFamily="34" charset="0"/>
              </a:rPr>
              <a:t>đề</a:t>
            </a:r>
            <a:r>
              <a:rPr lang="en-US" sz="2400">
                <a:solidFill>
                  <a:srgbClr val="002060"/>
                </a:solidFill>
                <a:latin typeface="+mj-lt"/>
                <a:ea typeface="Calibri" panose="020F0502020204030204" pitchFamily="34" charset="0"/>
              </a:rPr>
              <a:t> 1 </a:t>
            </a:r>
            <a:r>
              <a:rPr lang="en-US" sz="2400" err="1">
                <a:solidFill>
                  <a:srgbClr val="002060"/>
                </a:solidFill>
                <a:latin typeface="+mj-lt"/>
                <a:ea typeface="Calibri" panose="020F0502020204030204" pitchFamily="34" charset="0"/>
              </a:rPr>
              <a:t>và</a:t>
            </a:r>
            <a:r>
              <a:rPr lang="en-US" sz="2400">
                <a:solidFill>
                  <a:srgbClr val="002060"/>
                </a:solidFill>
                <a:latin typeface="+mj-lt"/>
                <a:ea typeface="Calibri" panose="020F0502020204030204" pitchFamily="34" charset="0"/>
              </a:rPr>
              <a:t> Chuyên đề 3. </a:t>
            </a:r>
            <a:r>
              <a:rPr lang="en-US" sz="2400" err="1">
                <a:solidFill>
                  <a:srgbClr val="002060"/>
                </a:solidFill>
                <a:latin typeface="+mj-lt"/>
                <a:ea typeface="Calibri" panose="020F0502020204030204" pitchFamily="34" charset="0"/>
              </a:rPr>
              <a:t>Viết</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về</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lĩnh</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vực</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ngôn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ngữ</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đòi</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hỏi</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những</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kiến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thức</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chuyên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môn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khá</a:t>
            </a:r>
            <a:r>
              <a:rPr lang="en-US" sz="2400">
                <a:solidFill>
                  <a:srgbClr val="002060"/>
                </a:solidFill>
                <a:latin typeface="+mj-lt"/>
                <a:ea typeface="Calibri" panose="020F0502020204030204" pitchFamily="34" charset="0"/>
              </a:rPr>
              <a:t> sâu, </a:t>
            </a:r>
            <a:r>
              <a:rPr lang="en-US" sz="2400" err="1">
                <a:solidFill>
                  <a:srgbClr val="002060"/>
                </a:solidFill>
                <a:latin typeface="+mj-lt"/>
                <a:ea typeface="Calibri" panose="020F0502020204030204" pitchFamily="34" charset="0"/>
              </a:rPr>
              <a:t>vì</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vậy</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không</a:t>
            </a:r>
            <a:r>
              <a:rPr lang="en-US" sz="2400">
                <a:solidFill>
                  <a:srgbClr val="002060"/>
                </a:solidFill>
                <a:latin typeface="+mj-lt"/>
                <a:ea typeface="Calibri" panose="020F0502020204030204" pitchFamily="34" charset="0"/>
              </a:rPr>
              <a:t> thể thực </a:t>
            </a:r>
            <a:r>
              <a:rPr lang="en-US" sz="2400" err="1">
                <a:solidFill>
                  <a:srgbClr val="002060"/>
                </a:solidFill>
                <a:latin typeface="+mj-lt"/>
                <a:ea typeface="Calibri" panose="020F0502020204030204" pitchFamily="34" charset="0"/>
              </a:rPr>
              <a:t>hiện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theo</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cách</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như</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các</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chuyên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đề</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về</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văn</a:t>
            </a:r>
            <a:r>
              <a:rPr lang="en-US" sz="2400">
                <a:solidFill>
                  <a:srgbClr val="002060"/>
                </a:solidFill>
                <a:latin typeface="+mj-lt"/>
                <a:ea typeface="Calibri" panose="020F0502020204030204" pitchFamily="34" charset="0"/>
              </a:rPr>
              <a:t> </a:t>
            </a:r>
            <a:r>
              <a:rPr lang="en-US" sz="2400" err="1">
                <a:solidFill>
                  <a:srgbClr val="002060"/>
                </a:solidFill>
                <a:latin typeface="+mj-lt"/>
                <a:ea typeface="Calibri" panose="020F0502020204030204" pitchFamily="34" charset="0"/>
              </a:rPr>
              <a:t>học</a:t>
            </a:r>
            <a:r>
              <a:rPr lang="en-US" sz="2400">
                <a:solidFill>
                  <a:srgbClr val="002060"/>
                </a:solidFill>
                <a:latin typeface="+mj-lt"/>
                <a:ea typeface="Calibri" panose="020F0502020204030204" pitchFamily="34" charset="0"/>
              </a:rPr>
              <a:t>.</a:t>
            </a:r>
            <a:endParaRPr lang="en-US" sz="2400">
              <a:solidFill>
                <a:srgbClr val="002060"/>
              </a:solidFill>
              <a:effectLst/>
              <a:latin typeface="+mj-lt"/>
              <a:ea typeface="Calibri" panose="020F0502020204030204" pitchFamily="34" charset="0"/>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pPr/>
              <a:t>126</a:t>
            </a:fld>
            <a:endParaRPr lang="en-US"/>
          </a:p>
        </p:txBody>
      </p:sp>
    </p:spTree>
    <p:extLst>
      <p:ext uri="{BB962C8B-B14F-4D97-AF65-F5344CB8AC3E}">
        <p14:creationId xmlns:p14="http://schemas.microsoft.com/office/powerpoint/2010/main" val="15602265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127"/>
            <a:ext cx="12198284" cy="6858000"/>
          </a:xfrm>
          <a:prstGeom prst="rect">
            <a:avLst/>
          </a:prstGeom>
        </p:spPr>
      </p:pic>
      <p:sp>
        <p:nvSpPr>
          <p:cNvPr id="3" name="Rectangle 2"/>
          <p:cNvSpPr/>
          <p:nvPr/>
        </p:nvSpPr>
        <p:spPr>
          <a:xfrm>
            <a:off x="812800" y="1193800"/>
            <a:ext cx="10417141" cy="3860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67"/>
              </a:spcBef>
            </a:pPr>
            <a:r>
              <a:rPr lang="vi-VN" sz="3733" b="1" dirty="0">
                <a:solidFill>
                  <a:schemeClr val="bg1"/>
                </a:solidFill>
                <a:latin typeface="Arial" panose="020B0604020202020204" pitchFamily="34" charset="0"/>
                <a:ea typeface="Cambria" panose="02040503050406030204" pitchFamily="18" charset="0"/>
                <a:cs typeface="Arial" panose="020B0604020202020204" pitchFamily="34" charset="0"/>
              </a:rPr>
              <a:t>HƯỚNG DẪN</a:t>
            </a:r>
            <a:r>
              <a:rPr lang="en-US" sz="3733" b="1" dirty="0">
                <a:solidFill>
                  <a:schemeClr val="bg1"/>
                </a:solidFill>
                <a:latin typeface="Arial" panose="020B0604020202020204" pitchFamily="34" charset="0"/>
                <a:ea typeface="Cambria" panose="02040503050406030204" pitchFamily="18" charset="0"/>
                <a:cs typeface="Arial" panose="020B0604020202020204" pitchFamily="34" charset="0"/>
              </a:rPr>
              <a:t> </a:t>
            </a:r>
          </a:p>
          <a:p>
            <a:pPr algn="ctr">
              <a:lnSpc>
                <a:spcPct val="150000"/>
              </a:lnSpc>
              <a:spcBef>
                <a:spcPts val="667"/>
              </a:spcBef>
            </a:pPr>
            <a:r>
              <a:rPr lang="en-US" sz="3733" b="1" dirty="0">
                <a:solidFill>
                  <a:schemeClr val="bg1"/>
                </a:solidFill>
                <a:latin typeface="Arial" panose="020B0604020202020204" pitchFamily="34" charset="0"/>
                <a:ea typeface="Cambria" panose="02040503050406030204" pitchFamily="18" charset="0"/>
                <a:cs typeface="Arial" panose="020B0604020202020204" pitchFamily="34" charset="0"/>
              </a:rPr>
              <a:t>ĐÁNH GIÁ KẾT QUẢ GIÁO DỤC</a:t>
            </a:r>
          </a:p>
        </p:txBody>
      </p:sp>
      <p:sp>
        <p:nvSpPr>
          <p:cNvPr id="2" name="Slide Number Placeholder 1"/>
          <p:cNvSpPr>
            <a:spLocks noGrp="1"/>
          </p:cNvSpPr>
          <p:nvPr>
            <p:ph type="sldNum" sz="quarter" idx="12"/>
          </p:nvPr>
        </p:nvSpPr>
        <p:spPr/>
        <p:txBody>
          <a:bodyPr/>
          <a:lstStyle/>
          <a:p>
            <a:fld id="{01A8D44F-D097-4EC3-92A6-FB8C9F6C59BB}" type="slidenum">
              <a:rPr lang="en-US" smtClean="0"/>
              <a:pPr/>
              <a:t>127</a:t>
            </a:fld>
            <a:endParaRPr lang="en-US" dirty="0"/>
          </a:p>
        </p:txBody>
      </p:sp>
    </p:spTree>
    <p:extLst>
      <p:ext uri="{BB962C8B-B14F-4D97-AF65-F5344CB8AC3E}">
        <p14:creationId xmlns:p14="http://schemas.microsoft.com/office/powerpoint/2010/main" val="35336590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E0417ED-2AAF-2282-7FA7-CF21B3AA8A4B}"/>
              </a:ext>
            </a:extLst>
          </p:cNvPr>
          <p:cNvGraphicFramePr/>
          <p:nvPr>
            <p:extLst>
              <p:ext uri="{D42A27DB-BD31-4B8C-83A1-F6EECF244321}">
                <p14:modId xmlns:p14="http://schemas.microsoft.com/office/powerpoint/2010/main" val="68183385"/>
              </p:ext>
            </p:extLst>
          </p:nvPr>
        </p:nvGraphicFramePr>
        <p:xfrm>
          <a:off x="802227" y="985719"/>
          <a:ext cx="10396204" cy="5153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28133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79301" y="1024128"/>
            <a:ext cx="7498555" cy="646331"/>
          </a:xfrm>
          <a:prstGeom prst="rect">
            <a:avLst/>
          </a:prstGeom>
        </p:spPr>
        <p:txBody>
          <a:bodyPr wrap="square">
            <a:spAutoFit/>
          </a:bodyPr>
          <a:lstStyle/>
          <a:p>
            <a:r>
              <a:rPr lang="en-US" sz="3600">
                <a:solidFill>
                  <a:srgbClr val="002060"/>
                </a:solidFill>
              </a:rPr>
              <a:t>ĐỔI MỚI </a:t>
            </a:r>
            <a:r>
              <a:rPr lang="x-none" sz="3600">
                <a:solidFill>
                  <a:srgbClr val="002060"/>
                </a:solidFill>
              </a:rPr>
              <a:t>KIỂM TRA</a:t>
            </a:r>
            <a:r>
              <a:rPr lang="en-US" sz="3600">
                <a:solidFill>
                  <a:srgbClr val="002060"/>
                </a:solidFill>
              </a:rPr>
              <a:t>,</a:t>
            </a:r>
            <a:r>
              <a:rPr lang="x-none" sz="3600">
                <a:solidFill>
                  <a:srgbClr val="002060"/>
                </a:solidFill>
              </a:rPr>
              <a:t> ĐÁNH GIÁ</a:t>
            </a:r>
          </a:p>
        </p:txBody>
      </p:sp>
      <p:sp>
        <p:nvSpPr>
          <p:cNvPr id="4" name="Rectangle 3"/>
          <p:cNvSpPr/>
          <p:nvPr/>
        </p:nvSpPr>
        <p:spPr>
          <a:xfrm>
            <a:off x="3048000" y="2967335"/>
            <a:ext cx="6096000" cy="2259273"/>
          </a:xfrm>
          <a:prstGeom prst="rect">
            <a:avLst/>
          </a:prstGeom>
        </p:spPr>
        <p:txBody>
          <a:bodyPr>
            <a:spAutoFit/>
          </a:bodyPr>
          <a:lstStyle/>
          <a:p>
            <a:pPr marL="457200" indent="-457200">
              <a:lnSpc>
                <a:spcPct val="150000"/>
              </a:lnSpc>
              <a:spcBef>
                <a:spcPts val="600"/>
              </a:spcBef>
              <a:spcAft>
                <a:spcPts val="600"/>
              </a:spcAft>
              <a:buFont typeface="Arial" panose="020B0604020202020204" pitchFamily="34" charset="0"/>
              <a:buChar char="•"/>
            </a:pPr>
            <a:r>
              <a:rPr lang="x-none" sz="2800">
                <a:solidFill>
                  <a:srgbClr val="002060"/>
                </a:solidFill>
              </a:rPr>
              <a:t>Điểm mới</a:t>
            </a:r>
          </a:p>
          <a:p>
            <a:pPr marL="457200" indent="-457200">
              <a:lnSpc>
                <a:spcPct val="150000"/>
              </a:lnSpc>
              <a:spcBef>
                <a:spcPts val="600"/>
              </a:spcBef>
              <a:spcAft>
                <a:spcPts val="600"/>
              </a:spcAft>
              <a:buFont typeface="Arial" panose="020B0604020202020204" pitchFamily="34" charset="0"/>
              <a:buChar char="•"/>
            </a:pPr>
            <a:r>
              <a:rPr lang="x-none" sz="2800">
                <a:solidFill>
                  <a:srgbClr val="002060"/>
                </a:solidFill>
              </a:rPr>
              <a:t>Khó khăn</a:t>
            </a:r>
          </a:p>
          <a:p>
            <a:pPr marL="457200" indent="-457200">
              <a:lnSpc>
                <a:spcPct val="150000"/>
              </a:lnSpc>
              <a:spcBef>
                <a:spcPts val="600"/>
              </a:spcBef>
              <a:spcAft>
                <a:spcPts val="600"/>
              </a:spcAft>
              <a:buFont typeface="Arial" panose="020B0604020202020204" pitchFamily="34" charset="0"/>
              <a:buChar char="•"/>
            </a:pPr>
            <a:r>
              <a:rPr lang="x-none" sz="2800">
                <a:solidFill>
                  <a:srgbClr val="002060"/>
                </a:solidFill>
              </a:rPr>
              <a:t>Giải pháp</a:t>
            </a:r>
          </a:p>
        </p:txBody>
      </p:sp>
    </p:spTree>
    <p:extLst>
      <p:ext uri="{BB962C8B-B14F-4D97-AF65-F5344CB8AC3E}">
        <p14:creationId xmlns:p14="http://schemas.microsoft.com/office/powerpoint/2010/main" val="904466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4741" y="1803400"/>
            <a:ext cx="9448800" cy="2844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Arial"/>
                <a:ea typeface="Arial"/>
                <a:cs typeface="Arial"/>
              </a:rPr>
              <a:t>Phần </a:t>
            </a:r>
            <a:r>
              <a:rPr lang="en-US" sz="3200" b="1" dirty="0">
                <a:solidFill>
                  <a:schemeClr val="bg1"/>
                </a:solidFill>
                <a:latin typeface="Arial"/>
                <a:ea typeface="Arial"/>
                <a:cs typeface="Arial"/>
              </a:rPr>
              <a:t>2</a:t>
            </a:r>
            <a:endParaRPr lang="vi-VN" sz="3200" b="1" dirty="0">
              <a:solidFill>
                <a:schemeClr val="bg1"/>
              </a:solidFill>
              <a:latin typeface="Arial"/>
              <a:ea typeface="Arial"/>
              <a:cs typeface="Arial"/>
            </a:endParaRPr>
          </a:p>
          <a:p>
            <a:pPr algn="ctr">
              <a:lnSpc>
                <a:spcPct val="150000"/>
              </a:lnSpc>
            </a:pPr>
            <a:r>
              <a:rPr lang="en-US" sz="3200" b="1" dirty="0">
                <a:solidFill>
                  <a:schemeClr val="bg1"/>
                </a:solidFill>
                <a:latin typeface="Arial"/>
                <a:ea typeface="Arial"/>
                <a:cs typeface="Arial"/>
              </a:rPr>
              <a:t>GIỚI THIỆU</a:t>
            </a:r>
            <a:r>
              <a:rPr lang="vi-VN" sz="3200" b="1" dirty="0">
                <a:solidFill>
                  <a:schemeClr val="bg1"/>
                </a:solidFill>
                <a:latin typeface="Arial"/>
                <a:ea typeface="Arial"/>
                <a:cs typeface="Arial"/>
              </a:rPr>
              <a:t> CHUNG</a:t>
            </a:r>
          </a:p>
          <a:p>
            <a:pPr algn="ctr">
              <a:lnSpc>
                <a:spcPct val="150000"/>
              </a:lnSpc>
            </a:pPr>
            <a:r>
              <a:rPr lang="vi-VN" sz="3200" b="1" dirty="0">
                <a:solidFill>
                  <a:schemeClr val="bg1"/>
                </a:solidFill>
                <a:latin typeface="Arial"/>
                <a:ea typeface="Arial"/>
                <a:cs typeface="Arial"/>
              </a:rPr>
              <a:t>VỀ </a:t>
            </a:r>
            <a:r>
              <a:rPr lang="en-US" sz="3200" b="1" dirty="0">
                <a:solidFill>
                  <a:schemeClr val="bg1"/>
                </a:solidFill>
                <a:latin typeface="Arial"/>
                <a:ea typeface="Arial"/>
                <a:cs typeface="Arial"/>
              </a:rPr>
              <a:t>SÁCH GIÁO KHOA </a:t>
            </a:r>
            <a:r>
              <a:rPr lang="vi-VN" sz="3200" b="1" i="1" dirty="0">
                <a:solidFill>
                  <a:schemeClr val="bg1"/>
                </a:solidFill>
                <a:latin typeface="Arial"/>
                <a:ea typeface="Arial"/>
                <a:cs typeface="Arial"/>
              </a:rPr>
              <a:t>NGỮ VĂN </a:t>
            </a:r>
            <a:r>
              <a:rPr lang="en-US" sz="3200" b="1" i="1">
                <a:solidFill>
                  <a:schemeClr val="bg1"/>
                </a:solidFill>
                <a:latin typeface="Arial"/>
                <a:ea typeface="Arial"/>
                <a:cs typeface="Arial"/>
              </a:rPr>
              <a:t>11</a:t>
            </a:r>
            <a:endParaRPr lang="en-US" sz="3200" b="1" i="1" dirty="0">
              <a:solidFill>
                <a:schemeClr val="bg1"/>
              </a:solidFill>
              <a:latin typeface="Arial"/>
              <a:ea typeface="Arial"/>
              <a:cs typeface="Arial"/>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13</a:t>
            </a:fld>
            <a:endParaRPr lang="en-US" dirty="0"/>
          </a:p>
        </p:txBody>
      </p:sp>
    </p:spTree>
    <p:extLst>
      <p:ext uri="{BB962C8B-B14F-4D97-AF65-F5344CB8AC3E}">
        <p14:creationId xmlns:p14="http://schemas.microsoft.com/office/powerpoint/2010/main" val="3597708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F98EA9-55CA-4787-A532-710169E7ECAC}"/>
              </a:ext>
            </a:extLst>
          </p:cNvPr>
          <p:cNvGrpSpPr/>
          <p:nvPr/>
        </p:nvGrpSpPr>
        <p:grpSpPr>
          <a:xfrm>
            <a:off x="132444" y="5372309"/>
            <a:ext cx="12190258" cy="1468742"/>
            <a:chOff x="1742" y="5389258"/>
            <a:chExt cx="12190258" cy="1468742"/>
          </a:xfrm>
        </p:grpSpPr>
        <p:grpSp>
          <p:nvGrpSpPr>
            <p:cNvPr id="2" name="Group 1">
              <a:extLst>
                <a:ext uri="{FF2B5EF4-FFF2-40B4-BE49-F238E27FC236}">
                  <a16:creationId xmlns:a16="http://schemas.microsoft.com/office/drawing/2014/main" id="{E5D8CAA7-9BA7-44FD-AFC9-38FAA0CEEB94}"/>
                </a:ext>
              </a:extLst>
            </p:cNvPr>
            <p:cNvGrpSpPr/>
            <p:nvPr/>
          </p:nvGrpSpPr>
          <p:grpSpPr>
            <a:xfrm>
              <a:off x="5037541" y="5435629"/>
              <a:ext cx="3075791" cy="1422371"/>
              <a:chOff x="9116208" y="4547715"/>
              <a:chExt cx="3075791" cy="1422371"/>
            </a:xfrm>
          </p:grpSpPr>
          <p:sp>
            <p:nvSpPr>
              <p:cNvPr id="116" name="Oval 115">
                <a:extLst>
                  <a:ext uri="{FF2B5EF4-FFF2-40B4-BE49-F238E27FC236}">
                    <a16:creationId xmlns:a16="http://schemas.microsoft.com/office/drawing/2014/main" id="{12F01409-D33D-40B1-A191-45CD56661485}"/>
                  </a:ext>
                </a:extLst>
              </p:cNvPr>
              <p:cNvSpPr/>
              <p:nvPr/>
            </p:nvSpPr>
            <p:spPr>
              <a:xfrm flipH="1">
                <a:off x="11405121" y="4811473"/>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7" name="Oval 116">
                <a:extLst>
                  <a:ext uri="{FF2B5EF4-FFF2-40B4-BE49-F238E27FC236}">
                    <a16:creationId xmlns:a16="http://schemas.microsoft.com/office/drawing/2014/main" id="{3EDE0295-7641-4FBE-9E3F-4381158913BC}"/>
                  </a:ext>
                </a:extLst>
              </p:cNvPr>
              <p:cNvSpPr/>
              <p:nvPr/>
            </p:nvSpPr>
            <p:spPr>
              <a:xfrm flipH="1">
                <a:off x="11155214" y="4568691"/>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0" name="Oval 149">
                <a:extLst>
                  <a:ext uri="{FF2B5EF4-FFF2-40B4-BE49-F238E27FC236}">
                    <a16:creationId xmlns:a16="http://schemas.microsoft.com/office/drawing/2014/main" id="{15F359BE-9CDF-43BA-B0B2-5780110F13A5}"/>
                  </a:ext>
                </a:extLst>
              </p:cNvPr>
              <p:cNvSpPr/>
              <p:nvPr/>
            </p:nvSpPr>
            <p:spPr>
              <a:xfrm flipH="1">
                <a:off x="10772446" y="4568691"/>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1" name="Oval 150">
                <a:extLst>
                  <a:ext uri="{FF2B5EF4-FFF2-40B4-BE49-F238E27FC236}">
                    <a16:creationId xmlns:a16="http://schemas.microsoft.com/office/drawing/2014/main" id="{71A2F2DB-7A9C-4073-BEDF-C0B1BA7A150A}"/>
                  </a:ext>
                </a:extLst>
              </p:cNvPr>
              <p:cNvSpPr/>
              <p:nvPr/>
            </p:nvSpPr>
            <p:spPr>
              <a:xfrm flipH="1">
                <a:off x="10318331" y="4692111"/>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4" name="Oval 153">
                <a:extLst>
                  <a:ext uri="{FF2B5EF4-FFF2-40B4-BE49-F238E27FC236}">
                    <a16:creationId xmlns:a16="http://schemas.microsoft.com/office/drawing/2014/main" id="{6C80654C-C79D-40D0-B68A-6ADE99274E64}"/>
                  </a:ext>
                </a:extLst>
              </p:cNvPr>
              <p:cNvSpPr/>
              <p:nvPr/>
            </p:nvSpPr>
            <p:spPr>
              <a:xfrm flipH="1">
                <a:off x="9828889" y="4547715"/>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5" name="Oval 154">
                <a:extLst>
                  <a:ext uri="{FF2B5EF4-FFF2-40B4-BE49-F238E27FC236}">
                    <a16:creationId xmlns:a16="http://schemas.microsoft.com/office/drawing/2014/main" id="{2030441F-797A-4D7F-AD60-3283B067651A}"/>
                  </a:ext>
                </a:extLst>
              </p:cNvPr>
              <p:cNvSpPr/>
              <p:nvPr/>
            </p:nvSpPr>
            <p:spPr>
              <a:xfrm flipH="1">
                <a:off x="9757833" y="4947098"/>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6" name="Rectangle 155">
                <a:extLst>
                  <a:ext uri="{FF2B5EF4-FFF2-40B4-BE49-F238E27FC236}">
                    <a16:creationId xmlns:a16="http://schemas.microsoft.com/office/drawing/2014/main" id="{8132EAE9-55C1-4D9A-AAF5-05DD0F68C5A0}"/>
                  </a:ext>
                </a:extLst>
              </p:cNvPr>
              <p:cNvSpPr/>
              <p:nvPr/>
            </p:nvSpPr>
            <p:spPr>
              <a:xfrm flipH="1">
                <a:off x="9116208" y="5253027"/>
                <a:ext cx="3075791" cy="717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7" name="Oval 156">
                <a:extLst>
                  <a:ext uri="{FF2B5EF4-FFF2-40B4-BE49-F238E27FC236}">
                    <a16:creationId xmlns:a16="http://schemas.microsoft.com/office/drawing/2014/main" id="{43B2F62C-0992-4210-A792-BA514CB676F6}"/>
                  </a:ext>
                </a:extLst>
              </p:cNvPr>
              <p:cNvSpPr/>
              <p:nvPr/>
            </p:nvSpPr>
            <p:spPr>
              <a:xfrm flipH="1">
                <a:off x="11143693" y="4817974"/>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8" name="Oval 157">
                <a:extLst>
                  <a:ext uri="{FF2B5EF4-FFF2-40B4-BE49-F238E27FC236}">
                    <a16:creationId xmlns:a16="http://schemas.microsoft.com/office/drawing/2014/main" id="{226EAAB0-37D2-42B7-AAD3-A0753DA0FD4D}"/>
                  </a:ext>
                </a:extLst>
              </p:cNvPr>
              <p:cNvSpPr/>
              <p:nvPr/>
            </p:nvSpPr>
            <p:spPr>
              <a:xfrm flipH="1">
                <a:off x="9440749" y="4805709"/>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159" name="Group 158">
              <a:extLst>
                <a:ext uri="{FF2B5EF4-FFF2-40B4-BE49-F238E27FC236}">
                  <a16:creationId xmlns:a16="http://schemas.microsoft.com/office/drawing/2014/main" id="{5852765E-C868-4067-9C37-C1DC7CDA062D}"/>
                </a:ext>
              </a:extLst>
            </p:cNvPr>
            <p:cNvGrpSpPr/>
            <p:nvPr/>
          </p:nvGrpSpPr>
          <p:grpSpPr>
            <a:xfrm>
              <a:off x="1742" y="5389258"/>
              <a:ext cx="5485937" cy="1468742"/>
              <a:chOff x="-51736" y="4638675"/>
              <a:chExt cx="4754749" cy="1418840"/>
            </a:xfrm>
            <a:solidFill>
              <a:schemeClr val="accent2">
                <a:lumMod val="20000"/>
                <a:lumOff val="80000"/>
              </a:schemeClr>
            </a:solidFill>
          </p:grpSpPr>
          <p:sp>
            <p:nvSpPr>
              <p:cNvPr id="180" name="Oval 179">
                <a:extLst>
                  <a:ext uri="{FF2B5EF4-FFF2-40B4-BE49-F238E27FC236}">
                    <a16:creationId xmlns:a16="http://schemas.microsoft.com/office/drawing/2014/main" id="{E8CC7C58-CACE-4E24-8CB2-9F17D4A046BD}"/>
                  </a:ext>
                </a:extLst>
              </p:cNvPr>
              <p:cNvSpPr/>
              <p:nvPr/>
            </p:nvSpPr>
            <p:spPr>
              <a:xfrm>
                <a:off x="2199705" y="465057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1" name="Oval 180">
                <a:extLst>
                  <a:ext uri="{FF2B5EF4-FFF2-40B4-BE49-F238E27FC236}">
                    <a16:creationId xmlns:a16="http://schemas.microsoft.com/office/drawing/2014/main" id="{172E3F36-C559-45F9-B813-E7DDACDFC15A}"/>
                  </a:ext>
                </a:extLst>
              </p:cNvPr>
              <p:cNvSpPr/>
              <p:nvPr/>
            </p:nvSpPr>
            <p:spPr>
              <a:xfrm>
                <a:off x="1950125" y="502097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2" name="Oval 181">
                <a:extLst>
                  <a:ext uri="{FF2B5EF4-FFF2-40B4-BE49-F238E27FC236}">
                    <a16:creationId xmlns:a16="http://schemas.microsoft.com/office/drawing/2014/main" id="{3ABC1C3E-32D9-41ED-A95F-B1191B780D70}"/>
                  </a:ext>
                </a:extLst>
              </p:cNvPr>
              <p:cNvSpPr/>
              <p:nvPr/>
            </p:nvSpPr>
            <p:spPr>
              <a:xfrm>
                <a:off x="2772347" y="4638675"/>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3" name="Oval 182">
                <a:extLst>
                  <a:ext uri="{FF2B5EF4-FFF2-40B4-BE49-F238E27FC236}">
                    <a16:creationId xmlns:a16="http://schemas.microsoft.com/office/drawing/2014/main" id="{AF86E24E-E10A-4650-ADAC-57EF5D1C824D}"/>
                  </a:ext>
                </a:extLst>
              </p:cNvPr>
              <p:cNvSpPr/>
              <p:nvPr/>
            </p:nvSpPr>
            <p:spPr>
              <a:xfrm>
                <a:off x="3188127" y="475790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4" name="Oval 183">
                <a:extLst>
                  <a:ext uri="{FF2B5EF4-FFF2-40B4-BE49-F238E27FC236}">
                    <a16:creationId xmlns:a16="http://schemas.microsoft.com/office/drawing/2014/main" id="{EC274E2C-B684-4856-91DD-6735F66AB09F}"/>
                  </a:ext>
                </a:extLst>
              </p:cNvPr>
              <p:cNvSpPr/>
              <p:nvPr/>
            </p:nvSpPr>
            <p:spPr>
              <a:xfrm>
                <a:off x="1610290" y="489745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5" name="Oval 184">
                <a:extLst>
                  <a:ext uri="{FF2B5EF4-FFF2-40B4-BE49-F238E27FC236}">
                    <a16:creationId xmlns:a16="http://schemas.microsoft.com/office/drawing/2014/main" id="{3A37F333-8BD7-4649-B003-A6ABD1C1A9F7}"/>
                  </a:ext>
                </a:extLst>
              </p:cNvPr>
              <p:cNvSpPr/>
              <p:nvPr/>
            </p:nvSpPr>
            <p:spPr>
              <a:xfrm>
                <a:off x="1101781" y="506423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6" name="Oval 185">
                <a:extLst>
                  <a:ext uri="{FF2B5EF4-FFF2-40B4-BE49-F238E27FC236}">
                    <a16:creationId xmlns:a16="http://schemas.microsoft.com/office/drawing/2014/main" id="{D7CD0854-C2E8-4E3A-B034-224ED782D723}"/>
                  </a:ext>
                </a:extLst>
              </p:cNvPr>
              <p:cNvSpPr/>
              <p:nvPr/>
            </p:nvSpPr>
            <p:spPr>
              <a:xfrm>
                <a:off x="3716510" y="4638675"/>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7" name="Oval 186">
                <a:extLst>
                  <a:ext uri="{FF2B5EF4-FFF2-40B4-BE49-F238E27FC236}">
                    <a16:creationId xmlns:a16="http://schemas.microsoft.com/office/drawing/2014/main" id="{CC65F1D7-925B-4B30-9763-1E3C9DCDC9E4}"/>
                  </a:ext>
                </a:extLst>
              </p:cNvPr>
              <p:cNvSpPr/>
              <p:nvPr/>
            </p:nvSpPr>
            <p:spPr>
              <a:xfrm>
                <a:off x="3982933" y="499072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8" name="Rectangle 187">
                <a:extLst>
                  <a:ext uri="{FF2B5EF4-FFF2-40B4-BE49-F238E27FC236}">
                    <a16:creationId xmlns:a16="http://schemas.microsoft.com/office/drawing/2014/main" id="{F34A3891-C92F-4295-A0BC-C08E4D041095}"/>
                  </a:ext>
                </a:extLst>
              </p:cNvPr>
              <p:cNvSpPr/>
              <p:nvPr/>
            </p:nvSpPr>
            <p:spPr>
              <a:xfrm>
                <a:off x="-51736" y="5584841"/>
                <a:ext cx="4364607" cy="4726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9" name="Oval 188">
                <a:extLst>
                  <a:ext uri="{FF2B5EF4-FFF2-40B4-BE49-F238E27FC236}">
                    <a16:creationId xmlns:a16="http://schemas.microsoft.com/office/drawing/2014/main" id="{9C3E943F-732C-4ACF-9944-9AC40A852124}"/>
                  </a:ext>
                </a:extLst>
              </p:cNvPr>
              <p:cNvSpPr/>
              <p:nvPr/>
            </p:nvSpPr>
            <p:spPr>
              <a:xfrm>
                <a:off x="2432439" y="4879488"/>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0" name="Oval 189">
                <a:extLst>
                  <a:ext uri="{FF2B5EF4-FFF2-40B4-BE49-F238E27FC236}">
                    <a16:creationId xmlns:a16="http://schemas.microsoft.com/office/drawing/2014/main" id="{2CB5012B-598A-401F-BC33-123FC15DB921}"/>
                  </a:ext>
                </a:extLst>
              </p:cNvPr>
              <p:cNvSpPr/>
              <p:nvPr/>
            </p:nvSpPr>
            <p:spPr>
              <a:xfrm>
                <a:off x="699964" y="530095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1" name="Oval 190">
                <a:extLst>
                  <a:ext uri="{FF2B5EF4-FFF2-40B4-BE49-F238E27FC236}">
                    <a16:creationId xmlns:a16="http://schemas.microsoft.com/office/drawing/2014/main" id="{15F192DA-00B9-4CBC-982D-B9B3EB2BCCFF}"/>
                  </a:ext>
                </a:extLst>
              </p:cNvPr>
              <p:cNvSpPr/>
              <p:nvPr/>
            </p:nvSpPr>
            <p:spPr>
              <a:xfrm>
                <a:off x="43137" y="519566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62" name="Oval 161">
              <a:extLst>
                <a:ext uri="{FF2B5EF4-FFF2-40B4-BE49-F238E27FC236}">
                  <a16:creationId xmlns:a16="http://schemas.microsoft.com/office/drawing/2014/main" id="{7B70A991-9DD4-4277-8A27-13A2618680AC}"/>
                </a:ext>
              </a:extLst>
            </p:cNvPr>
            <p:cNvSpPr/>
            <p:nvPr/>
          </p:nvSpPr>
          <p:spPr>
            <a:xfrm flipH="1">
              <a:off x="2696897" y="6099319"/>
              <a:ext cx="509632" cy="52466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4" name="현 96">
              <a:extLst>
                <a:ext uri="{FF2B5EF4-FFF2-40B4-BE49-F238E27FC236}">
                  <a16:creationId xmlns:a16="http://schemas.microsoft.com/office/drawing/2014/main" id="{9E68B867-DCB0-45E0-BA60-F7DB93AA4956}"/>
                </a:ext>
              </a:extLst>
            </p:cNvPr>
            <p:cNvSpPr/>
            <p:nvPr/>
          </p:nvSpPr>
          <p:spPr>
            <a:xfrm>
              <a:off x="3328527" y="6058687"/>
              <a:ext cx="784657" cy="784657"/>
            </a:xfrm>
            <a:prstGeom prst="chord">
              <a:avLst>
                <a:gd name="adj1" fmla="val 10904884"/>
                <a:gd name="adj2" fmla="val 2158449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5" name="현 97">
              <a:extLst>
                <a:ext uri="{FF2B5EF4-FFF2-40B4-BE49-F238E27FC236}">
                  <a16:creationId xmlns:a16="http://schemas.microsoft.com/office/drawing/2014/main" id="{3FE45C5F-7667-4403-947C-9D4C0F582716}"/>
                </a:ext>
              </a:extLst>
            </p:cNvPr>
            <p:cNvSpPr/>
            <p:nvPr/>
          </p:nvSpPr>
          <p:spPr>
            <a:xfrm>
              <a:off x="4554915" y="6352929"/>
              <a:ext cx="492156" cy="492156"/>
            </a:xfrm>
            <a:prstGeom prst="chord">
              <a:avLst>
                <a:gd name="adj1" fmla="val 10904884"/>
                <a:gd name="adj2" fmla="val 2158449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2" name="현 96">
              <a:extLst>
                <a:ext uri="{FF2B5EF4-FFF2-40B4-BE49-F238E27FC236}">
                  <a16:creationId xmlns:a16="http://schemas.microsoft.com/office/drawing/2014/main" id="{A424F5C4-223A-4104-99A4-193A27557A79}"/>
                </a:ext>
              </a:extLst>
            </p:cNvPr>
            <p:cNvSpPr/>
            <p:nvPr/>
          </p:nvSpPr>
          <p:spPr>
            <a:xfrm>
              <a:off x="3972848" y="5984118"/>
              <a:ext cx="784657" cy="784657"/>
            </a:xfrm>
            <a:prstGeom prst="chord">
              <a:avLst>
                <a:gd name="adj1" fmla="val 10904884"/>
                <a:gd name="adj2" fmla="val 2158449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3" name="Group 192">
              <a:extLst>
                <a:ext uri="{FF2B5EF4-FFF2-40B4-BE49-F238E27FC236}">
                  <a16:creationId xmlns:a16="http://schemas.microsoft.com/office/drawing/2014/main" id="{29716288-E884-47D3-BDB8-6F29BDEF7391}"/>
                </a:ext>
              </a:extLst>
            </p:cNvPr>
            <p:cNvGrpSpPr/>
            <p:nvPr/>
          </p:nvGrpSpPr>
          <p:grpSpPr>
            <a:xfrm flipH="1">
              <a:off x="7769092" y="5591016"/>
              <a:ext cx="4422908" cy="1266984"/>
              <a:chOff x="8005970" y="4483310"/>
              <a:chExt cx="4422908" cy="1266984"/>
            </a:xfrm>
          </p:grpSpPr>
          <p:sp>
            <p:nvSpPr>
              <p:cNvPr id="194" name="Oval 193">
                <a:extLst>
                  <a:ext uri="{FF2B5EF4-FFF2-40B4-BE49-F238E27FC236}">
                    <a16:creationId xmlns:a16="http://schemas.microsoft.com/office/drawing/2014/main" id="{8E5FC15A-98F8-4737-A807-138FDD9AC1DB}"/>
                  </a:ext>
                </a:extLst>
              </p:cNvPr>
              <p:cNvSpPr/>
              <p:nvPr/>
            </p:nvSpPr>
            <p:spPr>
              <a:xfrm flipH="1">
                <a:off x="11642407" y="4717018"/>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5" name="Oval 194">
                <a:extLst>
                  <a:ext uri="{FF2B5EF4-FFF2-40B4-BE49-F238E27FC236}">
                    <a16:creationId xmlns:a16="http://schemas.microsoft.com/office/drawing/2014/main" id="{8BFB4C8A-4556-4F16-8EDA-2E88E0F206CF}"/>
                  </a:ext>
                </a:extLst>
              </p:cNvPr>
              <p:cNvSpPr/>
              <p:nvPr/>
            </p:nvSpPr>
            <p:spPr>
              <a:xfrm flipH="1">
                <a:off x="11155214" y="4568691"/>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6" name="Oval 195">
                <a:extLst>
                  <a:ext uri="{FF2B5EF4-FFF2-40B4-BE49-F238E27FC236}">
                    <a16:creationId xmlns:a16="http://schemas.microsoft.com/office/drawing/2014/main" id="{D3F13CB6-B5D2-4F7B-94F9-872B9842383F}"/>
                  </a:ext>
                </a:extLst>
              </p:cNvPr>
              <p:cNvSpPr/>
              <p:nvPr/>
            </p:nvSpPr>
            <p:spPr>
              <a:xfrm flipH="1">
                <a:off x="10656333" y="4532227"/>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7" name="Oval 196">
                <a:extLst>
                  <a:ext uri="{FF2B5EF4-FFF2-40B4-BE49-F238E27FC236}">
                    <a16:creationId xmlns:a16="http://schemas.microsoft.com/office/drawing/2014/main" id="{A7F2B380-1E00-4388-8513-474DDE8A6561}"/>
                  </a:ext>
                </a:extLst>
              </p:cNvPr>
              <p:cNvSpPr/>
              <p:nvPr/>
            </p:nvSpPr>
            <p:spPr>
              <a:xfrm flipH="1">
                <a:off x="10227408" y="4630410"/>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8" name="Oval 197">
                <a:extLst>
                  <a:ext uri="{FF2B5EF4-FFF2-40B4-BE49-F238E27FC236}">
                    <a16:creationId xmlns:a16="http://schemas.microsoft.com/office/drawing/2014/main" id="{1D3E748C-01AB-490E-B9C9-BB102B24F0FC}"/>
                  </a:ext>
                </a:extLst>
              </p:cNvPr>
              <p:cNvSpPr/>
              <p:nvPr/>
            </p:nvSpPr>
            <p:spPr>
              <a:xfrm flipH="1">
                <a:off x="9634684" y="4523334"/>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9" name="Oval 198">
                <a:extLst>
                  <a:ext uri="{FF2B5EF4-FFF2-40B4-BE49-F238E27FC236}">
                    <a16:creationId xmlns:a16="http://schemas.microsoft.com/office/drawing/2014/main" id="{1B51F40F-CEC5-4A05-A360-217BB45D0D91}"/>
                  </a:ext>
                </a:extLst>
              </p:cNvPr>
              <p:cNvSpPr/>
              <p:nvPr/>
            </p:nvSpPr>
            <p:spPr>
              <a:xfrm flipH="1">
                <a:off x="9757833" y="4947098"/>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0" name="Rectangle 199">
                <a:extLst>
                  <a:ext uri="{FF2B5EF4-FFF2-40B4-BE49-F238E27FC236}">
                    <a16:creationId xmlns:a16="http://schemas.microsoft.com/office/drawing/2014/main" id="{25098642-3B0F-4EDC-A1A8-7737D1713CC5}"/>
                  </a:ext>
                </a:extLst>
              </p:cNvPr>
              <p:cNvSpPr/>
              <p:nvPr/>
            </p:nvSpPr>
            <p:spPr>
              <a:xfrm flipH="1">
                <a:off x="8007712" y="5033235"/>
                <a:ext cx="4159392" cy="7170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1" name="Oval 200">
                <a:extLst>
                  <a:ext uri="{FF2B5EF4-FFF2-40B4-BE49-F238E27FC236}">
                    <a16:creationId xmlns:a16="http://schemas.microsoft.com/office/drawing/2014/main" id="{3A85FF94-3744-4A29-A4CA-6D382B92317A}"/>
                  </a:ext>
                </a:extLst>
              </p:cNvPr>
              <p:cNvSpPr/>
              <p:nvPr/>
            </p:nvSpPr>
            <p:spPr>
              <a:xfrm flipH="1">
                <a:off x="11143693" y="4817974"/>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2" name="Oval 201">
                <a:extLst>
                  <a:ext uri="{FF2B5EF4-FFF2-40B4-BE49-F238E27FC236}">
                    <a16:creationId xmlns:a16="http://schemas.microsoft.com/office/drawing/2014/main" id="{58DFB96B-A63D-4EF5-93E0-257D081DD931}"/>
                  </a:ext>
                </a:extLst>
              </p:cNvPr>
              <p:cNvSpPr/>
              <p:nvPr/>
            </p:nvSpPr>
            <p:spPr>
              <a:xfrm flipH="1">
                <a:off x="9332942" y="4727306"/>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3" name="Oval 202">
                <a:extLst>
                  <a:ext uri="{FF2B5EF4-FFF2-40B4-BE49-F238E27FC236}">
                    <a16:creationId xmlns:a16="http://schemas.microsoft.com/office/drawing/2014/main" id="{D0FF8D99-D6DC-41AC-A26B-81C696CD1987}"/>
                  </a:ext>
                </a:extLst>
              </p:cNvPr>
              <p:cNvSpPr/>
              <p:nvPr/>
            </p:nvSpPr>
            <p:spPr>
              <a:xfrm flipH="1">
                <a:off x="8736184" y="4717018"/>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4" name="Oval 203">
                <a:extLst>
                  <a:ext uri="{FF2B5EF4-FFF2-40B4-BE49-F238E27FC236}">
                    <a16:creationId xmlns:a16="http://schemas.microsoft.com/office/drawing/2014/main" id="{92489DC7-7B58-4DF7-A40B-A4001CE6633B}"/>
                  </a:ext>
                </a:extLst>
              </p:cNvPr>
              <p:cNvSpPr/>
              <p:nvPr/>
            </p:nvSpPr>
            <p:spPr>
              <a:xfrm flipH="1">
                <a:off x="8490456" y="4820098"/>
                <a:ext cx="393236" cy="37270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5" name="Oval 204">
                <a:extLst>
                  <a:ext uri="{FF2B5EF4-FFF2-40B4-BE49-F238E27FC236}">
                    <a16:creationId xmlns:a16="http://schemas.microsoft.com/office/drawing/2014/main" id="{09865F64-C042-47AD-8B34-F6F84D0EAC4E}"/>
                  </a:ext>
                </a:extLst>
              </p:cNvPr>
              <p:cNvSpPr/>
              <p:nvPr/>
            </p:nvSpPr>
            <p:spPr>
              <a:xfrm flipH="1">
                <a:off x="8009669" y="4845022"/>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6" name="Oval 205">
                <a:extLst>
                  <a:ext uri="{FF2B5EF4-FFF2-40B4-BE49-F238E27FC236}">
                    <a16:creationId xmlns:a16="http://schemas.microsoft.com/office/drawing/2014/main" id="{7DE43FD9-3E91-43E9-8A6C-56D691CB7401}"/>
                  </a:ext>
                </a:extLst>
              </p:cNvPr>
              <p:cNvSpPr/>
              <p:nvPr/>
            </p:nvSpPr>
            <p:spPr>
              <a:xfrm flipH="1">
                <a:off x="8104585" y="4483310"/>
                <a:ext cx="786471" cy="74540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7" name="Oval 206">
                <a:extLst>
                  <a:ext uri="{FF2B5EF4-FFF2-40B4-BE49-F238E27FC236}">
                    <a16:creationId xmlns:a16="http://schemas.microsoft.com/office/drawing/2014/main" id="{63BBE7FD-FC7F-46F1-A172-4B24D669FF3A}"/>
                  </a:ext>
                </a:extLst>
              </p:cNvPr>
              <p:cNvSpPr/>
              <p:nvPr/>
            </p:nvSpPr>
            <p:spPr>
              <a:xfrm flipH="1">
                <a:off x="8005970" y="4772493"/>
                <a:ext cx="456127" cy="432311"/>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grpSp>
        <p:nvGrpSpPr>
          <p:cNvPr id="7" name="Group 6">
            <a:extLst>
              <a:ext uri="{FF2B5EF4-FFF2-40B4-BE49-F238E27FC236}">
                <a16:creationId xmlns:a16="http://schemas.microsoft.com/office/drawing/2014/main" id="{4C12742B-BBD2-4AE4-A02A-C2BC5C14061D}"/>
              </a:ext>
            </a:extLst>
          </p:cNvPr>
          <p:cNvGrpSpPr/>
          <p:nvPr/>
        </p:nvGrpSpPr>
        <p:grpSpPr>
          <a:xfrm>
            <a:off x="-25285" y="5753314"/>
            <a:ext cx="12195372" cy="1095420"/>
            <a:chOff x="-3372" y="5771636"/>
            <a:chExt cx="12195372" cy="1095420"/>
          </a:xfrm>
        </p:grpSpPr>
        <p:grpSp>
          <p:nvGrpSpPr>
            <p:cNvPr id="160" name="Group 159">
              <a:extLst>
                <a:ext uri="{FF2B5EF4-FFF2-40B4-BE49-F238E27FC236}">
                  <a16:creationId xmlns:a16="http://schemas.microsoft.com/office/drawing/2014/main" id="{703A3C69-2C76-4494-A75D-FB69B98724BA}"/>
                </a:ext>
              </a:extLst>
            </p:cNvPr>
            <p:cNvGrpSpPr/>
            <p:nvPr/>
          </p:nvGrpSpPr>
          <p:grpSpPr>
            <a:xfrm>
              <a:off x="-3372" y="6002404"/>
              <a:ext cx="2653222" cy="855594"/>
              <a:chOff x="5208276" y="5677120"/>
              <a:chExt cx="3880949" cy="1251508"/>
            </a:xfrm>
            <a:solidFill>
              <a:schemeClr val="bg1"/>
            </a:solidFill>
          </p:grpSpPr>
          <p:sp>
            <p:nvSpPr>
              <p:cNvPr id="167" name="Oval 166">
                <a:extLst>
                  <a:ext uri="{FF2B5EF4-FFF2-40B4-BE49-F238E27FC236}">
                    <a16:creationId xmlns:a16="http://schemas.microsoft.com/office/drawing/2014/main" id="{AB0A4FF9-FAC4-43C1-9501-C1C343AEBFD2}"/>
                  </a:ext>
                </a:extLst>
              </p:cNvPr>
              <p:cNvSpPr/>
              <p:nvPr/>
            </p:nvSpPr>
            <p:spPr>
              <a:xfrm>
                <a:off x="6973598" y="590364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8" name="Oval 167">
                <a:extLst>
                  <a:ext uri="{FF2B5EF4-FFF2-40B4-BE49-F238E27FC236}">
                    <a16:creationId xmlns:a16="http://schemas.microsoft.com/office/drawing/2014/main" id="{F978CF49-1E5A-451C-8BC3-FEF1604F1A4A}"/>
                  </a:ext>
                </a:extLst>
              </p:cNvPr>
              <p:cNvSpPr/>
              <p:nvPr/>
            </p:nvSpPr>
            <p:spPr>
              <a:xfrm>
                <a:off x="6737750" y="61768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9" name="Oval 168">
                <a:extLst>
                  <a:ext uri="{FF2B5EF4-FFF2-40B4-BE49-F238E27FC236}">
                    <a16:creationId xmlns:a16="http://schemas.microsoft.com/office/drawing/2014/main" id="{988C7211-316A-40F8-A150-78C907B8B58B}"/>
                  </a:ext>
                </a:extLst>
              </p:cNvPr>
              <p:cNvSpPr/>
              <p:nvPr/>
            </p:nvSpPr>
            <p:spPr>
              <a:xfrm>
                <a:off x="7621548" y="5936018"/>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0" name="Oval 169">
                <a:extLst>
                  <a:ext uri="{FF2B5EF4-FFF2-40B4-BE49-F238E27FC236}">
                    <a16:creationId xmlns:a16="http://schemas.microsoft.com/office/drawing/2014/main" id="{E5386B6D-D3D2-44EB-9CC3-E1E7AB5F7D6E}"/>
                  </a:ext>
                </a:extLst>
              </p:cNvPr>
              <p:cNvSpPr/>
              <p:nvPr/>
            </p:nvSpPr>
            <p:spPr>
              <a:xfrm>
                <a:off x="8012007" y="578305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1" name="Oval 170">
                <a:extLst>
                  <a:ext uri="{FF2B5EF4-FFF2-40B4-BE49-F238E27FC236}">
                    <a16:creationId xmlns:a16="http://schemas.microsoft.com/office/drawing/2014/main" id="{583270BD-5E42-4C94-9147-D7CAD0AB15DF}"/>
                  </a:ext>
                </a:extLst>
              </p:cNvPr>
              <p:cNvSpPr/>
              <p:nvPr/>
            </p:nvSpPr>
            <p:spPr>
              <a:xfrm>
                <a:off x="6212527" y="61696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2" name="Oval 171">
                <a:extLst>
                  <a:ext uri="{FF2B5EF4-FFF2-40B4-BE49-F238E27FC236}">
                    <a16:creationId xmlns:a16="http://schemas.microsoft.com/office/drawing/2014/main" id="{ECEE333A-4B64-4261-9A1A-1E3FA5F1D397}"/>
                  </a:ext>
                </a:extLst>
              </p:cNvPr>
              <p:cNvSpPr/>
              <p:nvPr/>
            </p:nvSpPr>
            <p:spPr>
              <a:xfrm>
                <a:off x="5827426" y="5940423"/>
                <a:ext cx="988205" cy="9882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3" name="Oval 172">
                <a:extLst>
                  <a:ext uri="{FF2B5EF4-FFF2-40B4-BE49-F238E27FC236}">
                    <a16:creationId xmlns:a16="http://schemas.microsoft.com/office/drawing/2014/main" id="{C36573F1-37E8-4B72-AA4C-31D8F470D837}"/>
                  </a:ext>
                </a:extLst>
              </p:cNvPr>
              <p:cNvSpPr/>
              <p:nvPr/>
            </p:nvSpPr>
            <p:spPr>
              <a:xfrm>
                <a:off x="8028027" y="5677120"/>
                <a:ext cx="995012" cy="995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4" name="Oval 173">
                <a:extLst>
                  <a:ext uri="{FF2B5EF4-FFF2-40B4-BE49-F238E27FC236}">
                    <a16:creationId xmlns:a16="http://schemas.microsoft.com/office/drawing/2014/main" id="{86D353E0-00C5-4957-A3B2-24546EA54BAD}"/>
                  </a:ext>
                </a:extLst>
              </p:cNvPr>
              <p:cNvSpPr/>
              <p:nvPr/>
            </p:nvSpPr>
            <p:spPr>
              <a:xfrm>
                <a:off x="8369145" y="618281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5" name="Rectangle 174">
                <a:extLst>
                  <a:ext uri="{FF2B5EF4-FFF2-40B4-BE49-F238E27FC236}">
                    <a16:creationId xmlns:a16="http://schemas.microsoft.com/office/drawing/2014/main" id="{5F016A67-34C1-4386-9C9D-1055243B08AA}"/>
                  </a:ext>
                </a:extLst>
              </p:cNvPr>
              <p:cNvSpPr/>
              <p:nvPr/>
            </p:nvSpPr>
            <p:spPr>
              <a:xfrm>
                <a:off x="5208276" y="6761949"/>
                <a:ext cx="3880949" cy="166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6" name="Oval 175">
                <a:extLst>
                  <a:ext uri="{FF2B5EF4-FFF2-40B4-BE49-F238E27FC236}">
                    <a16:creationId xmlns:a16="http://schemas.microsoft.com/office/drawing/2014/main" id="{0252C833-C678-45CA-A199-7F35716EE1E6}"/>
                  </a:ext>
                </a:extLst>
              </p:cNvPr>
              <p:cNvSpPr/>
              <p:nvPr/>
            </p:nvSpPr>
            <p:spPr>
              <a:xfrm>
                <a:off x="7281640" y="617682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7" name="Oval 176">
                <a:extLst>
                  <a:ext uri="{FF2B5EF4-FFF2-40B4-BE49-F238E27FC236}">
                    <a16:creationId xmlns:a16="http://schemas.microsoft.com/office/drawing/2014/main" id="{4EC45244-B879-41AA-8FFE-075FAE0D099F}"/>
                  </a:ext>
                </a:extLst>
              </p:cNvPr>
              <p:cNvSpPr/>
              <p:nvPr/>
            </p:nvSpPr>
            <p:spPr>
              <a:xfrm>
                <a:off x="5427788" y="607574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8" name="Oval 177">
                <a:extLst>
                  <a:ext uri="{FF2B5EF4-FFF2-40B4-BE49-F238E27FC236}">
                    <a16:creationId xmlns:a16="http://schemas.microsoft.com/office/drawing/2014/main" id="{C9955BB6-A182-42D7-8994-85C18BBD588E}"/>
                  </a:ext>
                </a:extLst>
              </p:cNvPr>
              <p:cNvSpPr/>
              <p:nvPr/>
            </p:nvSpPr>
            <p:spPr>
              <a:xfrm>
                <a:off x="5213208" y="6320028"/>
                <a:ext cx="595719" cy="59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9" name="Oval 178">
                <a:extLst>
                  <a:ext uri="{FF2B5EF4-FFF2-40B4-BE49-F238E27FC236}">
                    <a16:creationId xmlns:a16="http://schemas.microsoft.com/office/drawing/2014/main" id="{4957CEC7-D042-4C70-B305-ADD45B712C84}"/>
                  </a:ext>
                </a:extLst>
              </p:cNvPr>
              <p:cNvSpPr/>
              <p:nvPr/>
            </p:nvSpPr>
            <p:spPr>
              <a:xfrm>
                <a:off x="7799510" y="618268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208" name="Group 207">
              <a:extLst>
                <a:ext uri="{FF2B5EF4-FFF2-40B4-BE49-F238E27FC236}">
                  <a16:creationId xmlns:a16="http://schemas.microsoft.com/office/drawing/2014/main" id="{85263D1D-5206-45BF-A1B3-E3D126751B1E}"/>
                </a:ext>
              </a:extLst>
            </p:cNvPr>
            <p:cNvGrpSpPr/>
            <p:nvPr/>
          </p:nvGrpSpPr>
          <p:grpSpPr>
            <a:xfrm>
              <a:off x="2503359" y="5771636"/>
              <a:ext cx="3430784" cy="1086364"/>
              <a:chOff x="5096347" y="5677120"/>
              <a:chExt cx="3992878" cy="1264356"/>
            </a:xfrm>
            <a:solidFill>
              <a:schemeClr val="bg1"/>
            </a:solidFill>
          </p:grpSpPr>
          <p:sp>
            <p:nvSpPr>
              <p:cNvPr id="209" name="Oval 208">
                <a:extLst>
                  <a:ext uri="{FF2B5EF4-FFF2-40B4-BE49-F238E27FC236}">
                    <a16:creationId xmlns:a16="http://schemas.microsoft.com/office/drawing/2014/main" id="{18DFA296-156D-4009-9788-2546166426B9}"/>
                  </a:ext>
                </a:extLst>
              </p:cNvPr>
              <p:cNvSpPr/>
              <p:nvPr/>
            </p:nvSpPr>
            <p:spPr>
              <a:xfrm>
                <a:off x="6973598" y="590364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0" name="Oval 209">
                <a:extLst>
                  <a:ext uri="{FF2B5EF4-FFF2-40B4-BE49-F238E27FC236}">
                    <a16:creationId xmlns:a16="http://schemas.microsoft.com/office/drawing/2014/main" id="{EBA87D00-E5AE-499A-8A49-48AFDF3E0DD7}"/>
                  </a:ext>
                </a:extLst>
              </p:cNvPr>
              <p:cNvSpPr/>
              <p:nvPr/>
            </p:nvSpPr>
            <p:spPr>
              <a:xfrm>
                <a:off x="6737750" y="61768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1" name="Oval 210">
                <a:extLst>
                  <a:ext uri="{FF2B5EF4-FFF2-40B4-BE49-F238E27FC236}">
                    <a16:creationId xmlns:a16="http://schemas.microsoft.com/office/drawing/2014/main" id="{E581E2D3-A2F4-46C1-9CE1-4D3350119764}"/>
                  </a:ext>
                </a:extLst>
              </p:cNvPr>
              <p:cNvSpPr/>
              <p:nvPr/>
            </p:nvSpPr>
            <p:spPr>
              <a:xfrm>
                <a:off x="7621548" y="5936018"/>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2" name="Oval 211">
                <a:extLst>
                  <a:ext uri="{FF2B5EF4-FFF2-40B4-BE49-F238E27FC236}">
                    <a16:creationId xmlns:a16="http://schemas.microsoft.com/office/drawing/2014/main" id="{B145E789-11AE-422F-A756-ED76C76EEA3A}"/>
                  </a:ext>
                </a:extLst>
              </p:cNvPr>
              <p:cNvSpPr/>
              <p:nvPr/>
            </p:nvSpPr>
            <p:spPr>
              <a:xfrm>
                <a:off x="8012007" y="578305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3" name="Oval 212">
                <a:extLst>
                  <a:ext uri="{FF2B5EF4-FFF2-40B4-BE49-F238E27FC236}">
                    <a16:creationId xmlns:a16="http://schemas.microsoft.com/office/drawing/2014/main" id="{B8B4C9CD-46F0-4869-8B22-1B12FAA56467}"/>
                  </a:ext>
                </a:extLst>
              </p:cNvPr>
              <p:cNvSpPr/>
              <p:nvPr/>
            </p:nvSpPr>
            <p:spPr>
              <a:xfrm>
                <a:off x="6212527" y="61696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4" name="Oval 213">
                <a:extLst>
                  <a:ext uri="{FF2B5EF4-FFF2-40B4-BE49-F238E27FC236}">
                    <a16:creationId xmlns:a16="http://schemas.microsoft.com/office/drawing/2014/main" id="{5C1166E9-C181-4A2A-B0A8-A2AFBF5B9824}"/>
                  </a:ext>
                </a:extLst>
              </p:cNvPr>
              <p:cNvSpPr/>
              <p:nvPr/>
            </p:nvSpPr>
            <p:spPr>
              <a:xfrm>
                <a:off x="5827426" y="5940423"/>
                <a:ext cx="988205" cy="9882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5" name="Oval 214">
                <a:extLst>
                  <a:ext uri="{FF2B5EF4-FFF2-40B4-BE49-F238E27FC236}">
                    <a16:creationId xmlns:a16="http://schemas.microsoft.com/office/drawing/2014/main" id="{8BA83311-26E5-4485-9FE7-4244FE0DA60D}"/>
                  </a:ext>
                </a:extLst>
              </p:cNvPr>
              <p:cNvSpPr/>
              <p:nvPr/>
            </p:nvSpPr>
            <p:spPr>
              <a:xfrm>
                <a:off x="8028027" y="5677120"/>
                <a:ext cx="995012" cy="995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6" name="Oval 215">
                <a:extLst>
                  <a:ext uri="{FF2B5EF4-FFF2-40B4-BE49-F238E27FC236}">
                    <a16:creationId xmlns:a16="http://schemas.microsoft.com/office/drawing/2014/main" id="{4768E5B8-5B7C-4A36-9FF6-7406D0BA39A4}"/>
                  </a:ext>
                </a:extLst>
              </p:cNvPr>
              <p:cNvSpPr/>
              <p:nvPr/>
            </p:nvSpPr>
            <p:spPr>
              <a:xfrm>
                <a:off x="8369145" y="622139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7" name="Rectangle 216">
                <a:extLst>
                  <a:ext uri="{FF2B5EF4-FFF2-40B4-BE49-F238E27FC236}">
                    <a16:creationId xmlns:a16="http://schemas.microsoft.com/office/drawing/2014/main" id="{9ECD3B48-F20E-4171-A173-84BF3B4D009D}"/>
                  </a:ext>
                </a:extLst>
              </p:cNvPr>
              <p:cNvSpPr/>
              <p:nvPr/>
            </p:nvSpPr>
            <p:spPr>
              <a:xfrm>
                <a:off x="5208276" y="6770752"/>
                <a:ext cx="3880949" cy="166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8" name="Oval 217">
                <a:extLst>
                  <a:ext uri="{FF2B5EF4-FFF2-40B4-BE49-F238E27FC236}">
                    <a16:creationId xmlns:a16="http://schemas.microsoft.com/office/drawing/2014/main" id="{CD1C6392-8FAF-49A6-B69D-50B518725986}"/>
                  </a:ext>
                </a:extLst>
              </p:cNvPr>
              <p:cNvSpPr/>
              <p:nvPr/>
            </p:nvSpPr>
            <p:spPr>
              <a:xfrm>
                <a:off x="7281640" y="617682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9" name="Oval 218">
                <a:extLst>
                  <a:ext uri="{FF2B5EF4-FFF2-40B4-BE49-F238E27FC236}">
                    <a16:creationId xmlns:a16="http://schemas.microsoft.com/office/drawing/2014/main" id="{17812A5D-426E-4FC1-BE4D-3E2BAB38703C}"/>
                  </a:ext>
                </a:extLst>
              </p:cNvPr>
              <p:cNvSpPr/>
              <p:nvPr/>
            </p:nvSpPr>
            <p:spPr>
              <a:xfrm>
                <a:off x="5427788" y="607574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0" name="Oval 219">
                <a:extLst>
                  <a:ext uri="{FF2B5EF4-FFF2-40B4-BE49-F238E27FC236}">
                    <a16:creationId xmlns:a16="http://schemas.microsoft.com/office/drawing/2014/main" id="{2E2A221B-DF7D-42A3-A2EF-B24FF15CF151}"/>
                  </a:ext>
                </a:extLst>
              </p:cNvPr>
              <p:cNvSpPr/>
              <p:nvPr/>
            </p:nvSpPr>
            <p:spPr>
              <a:xfrm>
                <a:off x="5096347" y="6288693"/>
                <a:ext cx="595719" cy="59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1" name="Oval 220">
                <a:extLst>
                  <a:ext uri="{FF2B5EF4-FFF2-40B4-BE49-F238E27FC236}">
                    <a16:creationId xmlns:a16="http://schemas.microsoft.com/office/drawing/2014/main" id="{A7207D26-B165-4191-B782-B313E6D89207}"/>
                  </a:ext>
                </a:extLst>
              </p:cNvPr>
              <p:cNvSpPr/>
              <p:nvPr/>
            </p:nvSpPr>
            <p:spPr>
              <a:xfrm>
                <a:off x="7799510" y="618268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222" name="Group 221">
              <a:extLst>
                <a:ext uri="{FF2B5EF4-FFF2-40B4-BE49-F238E27FC236}">
                  <a16:creationId xmlns:a16="http://schemas.microsoft.com/office/drawing/2014/main" id="{012A7D5B-F4DA-4FC9-B4CA-16A84220B4F3}"/>
                </a:ext>
              </a:extLst>
            </p:cNvPr>
            <p:cNvGrpSpPr/>
            <p:nvPr/>
          </p:nvGrpSpPr>
          <p:grpSpPr>
            <a:xfrm flipH="1">
              <a:off x="5677557" y="5865298"/>
              <a:ext cx="3459076" cy="994002"/>
              <a:chOff x="5176824" y="5783050"/>
              <a:chExt cx="4025805" cy="1156862"/>
            </a:xfrm>
            <a:solidFill>
              <a:schemeClr val="bg1"/>
            </a:solidFill>
          </p:grpSpPr>
          <p:sp>
            <p:nvSpPr>
              <p:cNvPr id="223" name="Oval 222">
                <a:extLst>
                  <a:ext uri="{FF2B5EF4-FFF2-40B4-BE49-F238E27FC236}">
                    <a16:creationId xmlns:a16="http://schemas.microsoft.com/office/drawing/2014/main" id="{CB3F5042-7620-48AA-8AA9-A60CD6C0B1BE}"/>
                  </a:ext>
                </a:extLst>
              </p:cNvPr>
              <p:cNvSpPr/>
              <p:nvPr/>
            </p:nvSpPr>
            <p:spPr>
              <a:xfrm>
                <a:off x="6973598" y="590364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4" name="Oval 223">
                <a:extLst>
                  <a:ext uri="{FF2B5EF4-FFF2-40B4-BE49-F238E27FC236}">
                    <a16:creationId xmlns:a16="http://schemas.microsoft.com/office/drawing/2014/main" id="{3D959D20-A083-4781-949F-FB1D6B99FF73}"/>
                  </a:ext>
                </a:extLst>
              </p:cNvPr>
              <p:cNvSpPr/>
              <p:nvPr/>
            </p:nvSpPr>
            <p:spPr>
              <a:xfrm>
                <a:off x="6737750" y="61768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5" name="Oval 224">
                <a:extLst>
                  <a:ext uri="{FF2B5EF4-FFF2-40B4-BE49-F238E27FC236}">
                    <a16:creationId xmlns:a16="http://schemas.microsoft.com/office/drawing/2014/main" id="{9D6D4CD8-9320-4966-824F-584E128F0E65}"/>
                  </a:ext>
                </a:extLst>
              </p:cNvPr>
              <p:cNvSpPr/>
              <p:nvPr/>
            </p:nvSpPr>
            <p:spPr>
              <a:xfrm>
                <a:off x="7621548" y="5936018"/>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6" name="Oval 225">
                <a:extLst>
                  <a:ext uri="{FF2B5EF4-FFF2-40B4-BE49-F238E27FC236}">
                    <a16:creationId xmlns:a16="http://schemas.microsoft.com/office/drawing/2014/main" id="{5195F3D2-551E-4893-8A58-67C10C93788E}"/>
                  </a:ext>
                </a:extLst>
              </p:cNvPr>
              <p:cNvSpPr/>
              <p:nvPr/>
            </p:nvSpPr>
            <p:spPr>
              <a:xfrm>
                <a:off x="8012007" y="578305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7" name="Oval 226">
                <a:extLst>
                  <a:ext uri="{FF2B5EF4-FFF2-40B4-BE49-F238E27FC236}">
                    <a16:creationId xmlns:a16="http://schemas.microsoft.com/office/drawing/2014/main" id="{C83E48FF-087F-4B2E-8279-6DF0342F5264}"/>
                  </a:ext>
                </a:extLst>
              </p:cNvPr>
              <p:cNvSpPr/>
              <p:nvPr/>
            </p:nvSpPr>
            <p:spPr>
              <a:xfrm>
                <a:off x="6212527" y="61696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8" name="Oval 227">
                <a:extLst>
                  <a:ext uri="{FF2B5EF4-FFF2-40B4-BE49-F238E27FC236}">
                    <a16:creationId xmlns:a16="http://schemas.microsoft.com/office/drawing/2014/main" id="{DD51383D-208D-4641-8844-76B3C1D852A1}"/>
                  </a:ext>
                </a:extLst>
              </p:cNvPr>
              <p:cNvSpPr/>
              <p:nvPr/>
            </p:nvSpPr>
            <p:spPr>
              <a:xfrm>
                <a:off x="5975384" y="6088379"/>
                <a:ext cx="840247" cy="8402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0" name="Oval 229">
                <a:extLst>
                  <a:ext uri="{FF2B5EF4-FFF2-40B4-BE49-F238E27FC236}">
                    <a16:creationId xmlns:a16="http://schemas.microsoft.com/office/drawing/2014/main" id="{6A6669FB-E736-4C60-8A29-BAA5417CF2DA}"/>
                  </a:ext>
                </a:extLst>
              </p:cNvPr>
              <p:cNvSpPr/>
              <p:nvPr/>
            </p:nvSpPr>
            <p:spPr>
              <a:xfrm>
                <a:off x="8482549" y="610077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1" name="Rectangle 230">
                <a:extLst>
                  <a:ext uri="{FF2B5EF4-FFF2-40B4-BE49-F238E27FC236}">
                    <a16:creationId xmlns:a16="http://schemas.microsoft.com/office/drawing/2014/main" id="{DB80CD61-B537-4EE2-BC89-94F28C57ACAE}"/>
                  </a:ext>
                </a:extLst>
              </p:cNvPr>
              <p:cNvSpPr/>
              <p:nvPr/>
            </p:nvSpPr>
            <p:spPr>
              <a:xfrm>
                <a:off x="5208276" y="6770752"/>
                <a:ext cx="3880949" cy="166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2" name="Oval 231">
                <a:extLst>
                  <a:ext uri="{FF2B5EF4-FFF2-40B4-BE49-F238E27FC236}">
                    <a16:creationId xmlns:a16="http://schemas.microsoft.com/office/drawing/2014/main" id="{6C0E99CA-9970-48CD-A2C8-6F6D40617667}"/>
                  </a:ext>
                </a:extLst>
              </p:cNvPr>
              <p:cNvSpPr/>
              <p:nvPr/>
            </p:nvSpPr>
            <p:spPr>
              <a:xfrm>
                <a:off x="7281640" y="617682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4" name="Oval 233">
                <a:extLst>
                  <a:ext uri="{FF2B5EF4-FFF2-40B4-BE49-F238E27FC236}">
                    <a16:creationId xmlns:a16="http://schemas.microsoft.com/office/drawing/2014/main" id="{2899C702-B8A3-44C8-8C1A-96C97464AE2D}"/>
                  </a:ext>
                </a:extLst>
              </p:cNvPr>
              <p:cNvSpPr/>
              <p:nvPr/>
            </p:nvSpPr>
            <p:spPr>
              <a:xfrm>
                <a:off x="5176824" y="6066471"/>
                <a:ext cx="849276" cy="849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5" name="Oval 234">
                <a:extLst>
                  <a:ext uri="{FF2B5EF4-FFF2-40B4-BE49-F238E27FC236}">
                    <a16:creationId xmlns:a16="http://schemas.microsoft.com/office/drawing/2014/main" id="{A7CDC775-77B4-4AD9-ADD0-A0FF9EAEAC4C}"/>
                  </a:ext>
                </a:extLst>
              </p:cNvPr>
              <p:cNvSpPr/>
              <p:nvPr/>
            </p:nvSpPr>
            <p:spPr>
              <a:xfrm>
                <a:off x="7541959" y="6181631"/>
                <a:ext cx="1213393"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6" name="Oval 235">
                <a:extLst>
                  <a:ext uri="{FF2B5EF4-FFF2-40B4-BE49-F238E27FC236}">
                    <a16:creationId xmlns:a16="http://schemas.microsoft.com/office/drawing/2014/main" id="{D5FB79FB-0C39-4C1B-AD25-2160424267C4}"/>
                  </a:ext>
                </a:extLst>
              </p:cNvPr>
              <p:cNvSpPr/>
              <p:nvPr/>
            </p:nvSpPr>
            <p:spPr>
              <a:xfrm>
                <a:off x="5630466" y="621983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237" name="Group 236">
              <a:extLst>
                <a:ext uri="{FF2B5EF4-FFF2-40B4-BE49-F238E27FC236}">
                  <a16:creationId xmlns:a16="http://schemas.microsoft.com/office/drawing/2014/main" id="{EB52E871-9D18-4C7B-B4CD-E81CFC1DBCCB}"/>
                </a:ext>
              </a:extLst>
            </p:cNvPr>
            <p:cNvGrpSpPr/>
            <p:nvPr/>
          </p:nvGrpSpPr>
          <p:grpSpPr>
            <a:xfrm flipH="1">
              <a:off x="8843757" y="5862656"/>
              <a:ext cx="3348243" cy="1004400"/>
              <a:chOff x="5192411" y="5783050"/>
              <a:chExt cx="3896814" cy="1168963"/>
            </a:xfrm>
            <a:solidFill>
              <a:schemeClr val="bg1"/>
            </a:solidFill>
          </p:grpSpPr>
          <p:sp>
            <p:nvSpPr>
              <p:cNvPr id="238" name="Oval 237">
                <a:extLst>
                  <a:ext uri="{FF2B5EF4-FFF2-40B4-BE49-F238E27FC236}">
                    <a16:creationId xmlns:a16="http://schemas.microsoft.com/office/drawing/2014/main" id="{FF5789D8-4786-4DF4-95F6-A90FBEAF85B5}"/>
                  </a:ext>
                </a:extLst>
              </p:cNvPr>
              <p:cNvSpPr/>
              <p:nvPr/>
            </p:nvSpPr>
            <p:spPr>
              <a:xfrm>
                <a:off x="6973598" y="590364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9" name="Oval 238">
                <a:extLst>
                  <a:ext uri="{FF2B5EF4-FFF2-40B4-BE49-F238E27FC236}">
                    <a16:creationId xmlns:a16="http://schemas.microsoft.com/office/drawing/2014/main" id="{F090F829-9315-4CA1-8D6A-2DB7CDF82816}"/>
                  </a:ext>
                </a:extLst>
              </p:cNvPr>
              <p:cNvSpPr/>
              <p:nvPr/>
            </p:nvSpPr>
            <p:spPr>
              <a:xfrm>
                <a:off x="6737750" y="61768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0" name="Oval 239">
                <a:extLst>
                  <a:ext uri="{FF2B5EF4-FFF2-40B4-BE49-F238E27FC236}">
                    <a16:creationId xmlns:a16="http://schemas.microsoft.com/office/drawing/2014/main" id="{D9926DD9-254C-4C69-B6CC-B0D98F5490E7}"/>
                  </a:ext>
                </a:extLst>
              </p:cNvPr>
              <p:cNvSpPr/>
              <p:nvPr/>
            </p:nvSpPr>
            <p:spPr>
              <a:xfrm>
                <a:off x="7621548" y="5936018"/>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1" name="Oval 240">
                <a:extLst>
                  <a:ext uri="{FF2B5EF4-FFF2-40B4-BE49-F238E27FC236}">
                    <a16:creationId xmlns:a16="http://schemas.microsoft.com/office/drawing/2014/main" id="{CFCB6364-1C64-4076-8756-77A8E36FF0DD}"/>
                  </a:ext>
                </a:extLst>
              </p:cNvPr>
              <p:cNvSpPr/>
              <p:nvPr/>
            </p:nvSpPr>
            <p:spPr>
              <a:xfrm>
                <a:off x="8012007" y="5783050"/>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2" name="Oval 241">
                <a:extLst>
                  <a:ext uri="{FF2B5EF4-FFF2-40B4-BE49-F238E27FC236}">
                    <a16:creationId xmlns:a16="http://schemas.microsoft.com/office/drawing/2014/main" id="{7D337828-1D66-42DB-9EC7-00FD2187066C}"/>
                  </a:ext>
                </a:extLst>
              </p:cNvPr>
              <p:cNvSpPr/>
              <p:nvPr/>
            </p:nvSpPr>
            <p:spPr>
              <a:xfrm>
                <a:off x="6212527" y="6169614"/>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3" name="Oval 242">
                <a:extLst>
                  <a:ext uri="{FF2B5EF4-FFF2-40B4-BE49-F238E27FC236}">
                    <a16:creationId xmlns:a16="http://schemas.microsoft.com/office/drawing/2014/main" id="{5E093C55-07F0-46C1-8122-1D60D10D8511}"/>
                  </a:ext>
                </a:extLst>
              </p:cNvPr>
              <p:cNvSpPr/>
              <p:nvPr/>
            </p:nvSpPr>
            <p:spPr>
              <a:xfrm>
                <a:off x="5975384" y="6088379"/>
                <a:ext cx="840247" cy="8402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4" name="Oval 243">
                <a:extLst>
                  <a:ext uri="{FF2B5EF4-FFF2-40B4-BE49-F238E27FC236}">
                    <a16:creationId xmlns:a16="http://schemas.microsoft.com/office/drawing/2014/main" id="{797F0166-9ABD-4816-B8B9-03CE4A1CF37E}"/>
                  </a:ext>
                </a:extLst>
              </p:cNvPr>
              <p:cNvSpPr/>
              <p:nvPr/>
            </p:nvSpPr>
            <p:spPr>
              <a:xfrm>
                <a:off x="8369145" y="6221396"/>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5" name="Rectangle 244">
                <a:extLst>
                  <a:ext uri="{FF2B5EF4-FFF2-40B4-BE49-F238E27FC236}">
                    <a16:creationId xmlns:a16="http://schemas.microsoft.com/office/drawing/2014/main" id="{E6C2B19F-F75C-4AE1-8690-1A7AA8BFD395}"/>
                  </a:ext>
                </a:extLst>
              </p:cNvPr>
              <p:cNvSpPr/>
              <p:nvPr/>
            </p:nvSpPr>
            <p:spPr>
              <a:xfrm>
                <a:off x="5192411" y="6613640"/>
                <a:ext cx="3880949" cy="3237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6" name="Oval 245">
                <a:extLst>
                  <a:ext uri="{FF2B5EF4-FFF2-40B4-BE49-F238E27FC236}">
                    <a16:creationId xmlns:a16="http://schemas.microsoft.com/office/drawing/2014/main" id="{90282034-C4CF-443B-9646-1DB95B8C8D74}"/>
                  </a:ext>
                </a:extLst>
              </p:cNvPr>
              <p:cNvSpPr/>
              <p:nvPr/>
            </p:nvSpPr>
            <p:spPr>
              <a:xfrm>
                <a:off x="7281640" y="6176829"/>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7" name="Oval 246">
                <a:extLst>
                  <a:ext uri="{FF2B5EF4-FFF2-40B4-BE49-F238E27FC236}">
                    <a16:creationId xmlns:a16="http://schemas.microsoft.com/office/drawing/2014/main" id="{7939ED8E-F096-4B69-9BE6-EC7DFD687634}"/>
                  </a:ext>
                </a:extLst>
              </p:cNvPr>
              <p:cNvSpPr/>
              <p:nvPr/>
            </p:nvSpPr>
            <p:spPr>
              <a:xfrm>
                <a:off x="5192411" y="6044347"/>
                <a:ext cx="907666" cy="9076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8" name="Oval 247">
                <a:extLst>
                  <a:ext uri="{FF2B5EF4-FFF2-40B4-BE49-F238E27FC236}">
                    <a16:creationId xmlns:a16="http://schemas.microsoft.com/office/drawing/2014/main" id="{7F038885-7C8E-4EF9-9221-F5B2ACCC7974}"/>
                  </a:ext>
                </a:extLst>
              </p:cNvPr>
              <p:cNvSpPr/>
              <p:nvPr/>
            </p:nvSpPr>
            <p:spPr>
              <a:xfrm>
                <a:off x="7799510" y="6182681"/>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9" name="Oval 248">
                <a:extLst>
                  <a:ext uri="{FF2B5EF4-FFF2-40B4-BE49-F238E27FC236}">
                    <a16:creationId xmlns:a16="http://schemas.microsoft.com/office/drawing/2014/main" id="{6FE9DDEF-C633-4DC4-BC55-2A8FCB686D69}"/>
                  </a:ext>
                </a:extLst>
              </p:cNvPr>
              <p:cNvSpPr/>
              <p:nvPr/>
            </p:nvSpPr>
            <p:spPr>
              <a:xfrm>
                <a:off x="5630466" y="6219832"/>
                <a:ext cx="720080" cy="72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64" name="TextBox 263">
            <a:extLst>
              <a:ext uri="{FF2B5EF4-FFF2-40B4-BE49-F238E27FC236}">
                <a16:creationId xmlns:a16="http://schemas.microsoft.com/office/drawing/2014/main" id="{8141A317-81A7-4540-BFA8-9FBF0266A433}"/>
              </a:ext>
            </a:extLst>
          </p:cNvPr>
          <p:cNvSpPr txBox="1"/>
          <p:nvPr/>
        </p:nvSpPr>
        <p:spPr>
          <a:xfrm>
            <a:off x="8317729" y="3122535"/>
            <a:ext cx="2911649" cy="1015663"/>
          </a:xfrm>
          <a:prstGeom prst="rect">
            <a:avLst/>
          </a:prstGeom>
          <a:noFill/>
        </p:spPr>
        <p:txBody>
          <a:bodyPr wrap="square" rtlCol="0">
            <a:spAutoFit/>
          </a:bodyPr>
          <a:lstStyle/>
          <a:p>
            <a:pPr algn="just"/>
            <a:r>
              <a:rPr lang="vi-VN" altLang="ko-KR" sz="2000">
                <a:solidFill>
                  <a:srgbClr val="002060"/>
                </a:solidFill>
                <a:cs typeface="Arial" pitchFamily="34" charset="0"/>
              </a:rPr>
              <a:t>Đa dạng hoá các hình thức </a:t>
            </a:r>
            <a:r>
              <a:rPr lang="en-US" altLang="ko-KR" sz="2000">
                <a:solidFill>
                  <a:srgbClr val="002060"/>
                </a:solidFill>
                <a:cs typeface="Arial" pitchFamily="34" charset="0"/>
              </a:rPr>
              <a:t>và</a:t>
            </a:r>
            <a:r>
              <a:rPr lang="vi-VN" altLang="ko-KR" sz="2000">
                <a:solidFill>
                  <a:srgbClr val="002060"/>
                </a:solidFill>
                <a:cs typeface="Arial" pitchFamily="34" charset="0"/>
              </a:rPr>
              <a:t> cách thức </a:t>
            </a:r>
            <a:r>
              <a:rPr lang="en-US" altLang="ko-KR" sz="2000">
                <a:solidFill>
                  <a:srgbClr val="002060"/>
                </a:solidFill>
                <a:cs typeface="Arial" pitchFamily="34" charset="0"/>
              </a:rPr>
              <a:t>đánh giá</a:t>
            </a:r>
            <a:endParaRPr lang="ko-KR" altLang="en-US" sz="2000">
              <a:solidFill>
                <a:srgbClr val="002060"/>
              </a:solidFill>
              <a:cs typeface="Arial" pitchFamily="34" charset="0"/>
            </a:endParaRPr>
          </a:p>
        </p:txBody>
      </p:sp>
      <p:sp>
        <p:nvSpPr>
          <p:cNvPr id="267" name="TextBox 266">
            <a:extLst>
              <a:ext uri="{FF2B5EF4-FFF2-40B4-BE49-F238E27FC236}">
                <a16:creationId xmlns:a16="http://schemas.microsoft.com/office/drawing/2014/main" id="{58132132-C0CC-6148-BDB7-B8E6879D49CA}"/>
              </a:ext>
            </a:extLst>
          </p:cNvPr>
          <p:cNvSpPr txBox="1"/>
          <p:nvPr/>
        </p:nvSpPr>
        <p:spPr>
          <a:xfrm>
            <a:off x="697558" y="3157711"/>
            <a:ext cx="2911650" cy="1200329"/>
          </a:xfrm>
          <a:prstGeom prst="rect">
            <a:avLst/>
          </a:prstGeom>
          <a:noFill/>
        </p:spPr>
        <p:txBody>
          <a:bodyPr wrap="square" rtlCol="0">
            <a:spAutoFit/>
          </a:bodyPr>
          <a:lstStyle/>
          <a:p>
            <a:pPr algn="just"/>
            <a:r>
              <a:rPr lang="en-US" altLang="ko-KR">
                <a:solidFill>
                  <a:srgbClr val="002060"/>
                </a:solidFill>
                <a:cs typeface="Arial" pitchFamily="34" charset="0"/>
              </a:rPr>
              <a:t>Đánh giá </a:t>
            </a:r>
            <a:r>
              <a:rPr lang="vi-VN" altLang="ko-KR">
                <a:solidFill>
                  <a:srgbClr val="002060"/>
                </a:solidFill>
                <a:cs typeface="Arial" pitchFamily="34" charset="0"/>
              </a:rPr>
              <a:t> định k</a:t>
            </a:r>
            <a:r>
              <a:rPr lang="en-US" altLang="ko-KR">
                <a:solidFill>
                  <a:srgbClr val="002060"/>
                </a:solidFill>
                <a:cs typeface="Arial" pitchFamily="34" charset="0"/>
              </a:rPr>
              <a:t>ì</a:t>
            </a:r>
            <a:r>
              <a:rPr lang="vi-VN" altLang="ko-KR">
                <a:solidFill>
                  <a:srgbClr val="002060"/>
                </a:solidFill>
                <a:cs typeface="Arial" pitchFamily="34" charset="0"/>
              </a:rPr>
              <a:t> và cuối cấp không dựa vào SGK cụ thể; k</a:t>
            </a:r>
            <a:r>
              <a:rPr lang="en-US" altLang="ko-KR" err="1">
                <a:solidFill>
                  <a:srgbClr val="002060"/>
                </a:solidFill>
                <a:cs typeface="Arial" pitchFamily="34" charset="0"/>
              </a:rPr>
              <a:t>hông</a:t>
            </a:r>
            <a:r>
              <a:rPr lang="vi-VN" altLang="ko-KR">
                <a:solidFill>
                  <a:srgbClr val="002060"/>
                </a:solidFill>
                <a:cs typeface="Arial" pitchFamily="34" charset="0"/>
              </a:rPr>
              <a:t> lấy ngữ liệu đã học</a:t>
            </a:r>
            <a:endParaRPr lang="ko-KR" altLang="en-US">
              <a:solidFill>
                <a:srgbClr val="002060"/>
              </a:solidFill>
              <a:cs typeface="Arial" pitchFamily="34" charset="0"/>
            </a:endParaRPr>
          </a:p>
        </p:txBody>
      </p:sp>
      <p:sp>
        <p:nvSpPr>
          <p:cNvPr id="270" name="TextBox 269">
            <a:extLst>
              <a:ext uri="{FF2B5EF4-FFF2-40B4-BE49-F238E27FC236}">
                <a16:creationId xmlns:a16="http://schemas.microsoft.com/office/drawing/2014/main" id="{85FE92F9-2C2B-5546-A979-03B4105C14B2}"/>
              </a:ext>
            </a:extLst>
          </p:cNvPr>
          <p:cNvSpPr txBox="1"/>
          <p:nvPr/>
        </p:nvSpPr>
        <p:spPr>
          <a:xfrm>
            <a:off x="7673442" y="1217276"/>
            <a:ext cx="3633343" cy="1631216"/>
          </a:xfrm>
          <a:prstGeom prst="rect">
            <a:avLst/>
          </a:prstGeom>
          <a:noFill/>
        </p:spPr>
        <p:txBody>
          <a:bodyPr wrap="square" rtlCol="0">
            <a:spAutoFit/>
          </a:bodyPr>
          <a:lstStyle/>
          <a:p>
            <a:pPr algn="just"/>
            <a:r>
              <a:rPr lang="en-US" altLang="ko-KR" sz="2000" err="1">
                <a:solidFill>
                  <a:srgbClr val="002060"/>
                </a:solidFill>
                <a:cs typeface="Arial" pitchFamily="34" charset="0"/>
              </a:rPr>
              <a:t>Ưu</a:t>
            </a:r>
            <a:r>
              <a:rPr lang="en-US" altLang="ko-KR" sz="2000">
                <a:solidFill>
                  <a:srgbClr val="002060"/>
                </a:solidFill>
                <a:cs typeface="Arial" pitchFamily="34" charset="0"/>
              </a:rPr>
              <a:t> </a:t>
            </a:r>
            <a:r>
              <a:rPr lang="en-US" altLang="ko-KR" sz="2000" err="1">
                <a:solidFill>
                  <a:srgbClr val="002060"/>
                </a:solidFill>
                <a:cs typeface="Arial" pitchFamily="34" charset="0"/>
              </a:rPr>
              <a:t>tiên</a:t>
            </a:r>
            <a:r>
              <a:rPr lang="en-US" altLang="ko-KR" sz="2000">
                <a:solidFill>
                  <a:srgbClr val="002060"/>
                </a:solidFill>
                <a:cs typeface="Arial" pitchFamily="34" charset="0"/>
              </a:rPr>
              <a:t> </a:t>
            </a:r>
            <a:r>
              <a:rPr lang="en-US" altLang="ko-KR" sz="2000" err="1">
                <a:solidFill>
                  <a:srgbClr val="002060"/>
                </a:solidFill>
                <a:cs typeface="Arial" pitchFamily="34" charset="0"/>
              </a:rPr>
              <a:t>đánh</a:t>
            </a:r>
            <a:r>
              <a:rPr lang="en-US" altLang="ko-KR" sz="2000">
                <a:solidFill>
                  <a:srgbClr val="002060"/>
                </a:solidFill>
                <a:cs typeface="Arial" pitchFamily="34" charset="0"/>
              </a:rPr>
              <a:t> </a:t>
            </a:r>
            <a:r>
              <a:rPr lang="en-US" altLang="ko-KR" sz="2000" err="1">
                <a:solidFill>
                  <a:srgbClr val="002060"/>
                </a:solidFill>
                <a:cs typeface="Arial" pitchFamily="34" charset="0"/>
              </a:rPr>
              <a:t>giá</a:t>
            </a:r>
            <a:r>
              <a:rPr lang="en-US" altLang="ko-KR" sz="2000">
                <a:solidFill>
                  <a:srgbClr val="002060"/>
                </a:solidFill>
                <a:cs typeface="Arial" pitchFamily="34" charset="0"/>
              </a:rPr>
              <a:t> </a:t>
            </a:r>
            <a:r>
              <a:rPr lang="en-US" altLang="ko-KR" sz="2000" err="1">
                <a:solidFill>
                  <a:srgbClr val="002060"/>
                </a:solidFill>
                <a:cs typeface="Arial" pitchFamily="34" charset="0"/>
              </a:rPr>
              <a:t>bằng</a:t>
            </a:r>
            <a:r>
              <a:rPr lang="en-US" altLang="ko-KR" sz="2000">
                <a:solidFill>
                  <a:srgbClr val="002060"/>
                </a:solidFill>
                <a:cs typeface="Arial" pitchFamily="34" charset="0"/>
              </a:rPr>
              <a:t> </a:t>
            </a:r>
            <a:r>
              <a:rPr lang="en-US" altLang="ko-KR" sz="2000" err="1">
                <a:solidFill>
                  <a:srgbClr val="002060"/>
                </a:solidFill>
                <a:cs typeface="Arial" pitchFamily="34" charset="0"/>
              </a:rPr>
              <a:t>câu</a:t>
            </a:r>
            <a:r>
              <a:rPr lang="en-US" altLang="ko-KR" sz="2000">
                <a:solidFill>
                  <a:srgbClr val="002060"/>
                </a:solidFill>
                <a:cs typeface="Arial" pitchFamily="34" charset="0"/>
              </a:rPr>
              <a:t> </a:t>
            </a:r>
            <a:r>
              <a:rPr lang="en-US" altLang="ko-KR" sz="2000" err="1">
                <a:solidFill>
                  <a:srgbClr val="002060"/>
                </a:solidFill>
                <a:cs typeface="Arial" pitchFamily="34" charset="0"/>
              </a:rPr>
              <a:t>hỏi</a:t>
            </a:r>
            <a:r>
              <a:rPr lang="vi-VN" altLang="ko-KR" sz="2000">
                <a:solidFill>
                  <a:srgbClr val="002060"/>
                </a:solidFill>
                <a:cs typeface="Arial" pitchFamily="34" charset="0"/>
              </a:rPr>
              <a:t> </a:t>
            </a:r>
            <a:r>
              <a:rPr lang="en-US" altLang="ko-KR" sz="2000" err="1">
                <a:solidFill>
                  <a:srgbClr val="002060"/>
                </a:solidFill>
                <a:cs typeface="Arial" pitchFamily="34" charset="0"/>
              </a:rPr>
              <a:t>tự</a:t>
            </a:r>
            <a:r>
              <a:rPr lang="en-US" altLang="ko-KR" sz="2000">
                <a:solidFill>
                  <a:srgbClr val="002060"/>
                </a:solidFill>
                <a:cs typeface="Arial" pitchFamily="34" charset="0"/>
              </a:rPr>
              <a:t> </a:t>
            </a:r>
            <a:r>
              <a:rPr lang="en-US" altLang="ko-KR" sz="2000" err="1">
                <a:solidFill>
                  <a:srgbClr val="002060"/>
                </a:solidFill>
                <a:cs typeface="Arial" pitchFamily="34" charset="0"/>
              </a:rPr>
              <a:t>luận</a:t>
            </a:r>
            <a:r>
              <a:rPr lang="vi-VN" altLang="ko-KR" sz="2000">
                <a:solidFill>
                  <a:srgbClr val="002060"/>
                </a:solidFill>
                <a:cs typeface="Arial" pitchFamily="34" charset="0"/>
              </a:rPr>
              <a:t>: phù hợp với </a:t>
            </a:r>
            <a:r>
              <a:rPr lang="en-US" altLang="ko-KR" sz="2000" err="1">
                <a:solidFill>
                  <a:srgbClr val="002060"/>
                </a:solidFill>
                <a:cs typeface="Arial" pitchFamily="34" charset="0"/>
              </a:rPr>
              <a:t>mục</a:t>
            </a:r>
            <a:r>
              <a:rPr lang="en-US" altLang="ko-KR" sz="2000">
                <a:solidFill>
                  <a:srgbClr val="002060"/>
                </a:solidFill>
                <a:cs typeface="Arial" pitchFamily="34" charset="0"/>
              </a:rPr>
              <a:t> </a:t>
            </a:r>
            <a:r>
              <a:rPr lang="en-US" altLang="ko-KR" sz="2000" err="1">
                <a:solidFill>
                  <a:srgbClr val="002060"/>
                </a:solidFill>
                <a:cs typeface="Arial" pitchFamily="34" charset="0"/>
              </a:rPr>
              <a:t>tiêu</a:t>
            </a:r>
            <a:r>
              <a:rPr lang="en-US" altLang="ko-KR" sz="2000">
                <a:solidFill>
                  <a:srgbClr val="002060"/>
                </a:solidFill>
                <a:cs typeface="Arial" pitchFamily="34" charset="0"/>
              </a:rPr>
              <a:t> </a:t>
            </a:r>
            <a:r>
              <a:rPr lang="en-US" altLang="ko-KR" sz="2000" err="1">
                <a:solidFill>
                  <a:srgbClr val="002060"/>
                </a:solidFill>
                <a:cs typeface="Arial" pitchFamily="34" charset="0"/>
              </a:rPr>
              <a:t>dạy</a:t>
            </a:r>
            <a:r>
              <a:rPr lang="en-US" altLang="ko-KR" sz="2000">
                <a:solidFill>
                  <a:srgbClr val="002060"/>
                </a:solidFill>
                <a:cs typeface="Arial" pitchFamily="34" charset="0"/>
              </a:rPr>
              <a:t> </a:t>
            </a:r>
            <a:r>
              <a:rPr lang="en-US" altLang="ko-KR" sz="2000" err="1">
                <a:solidFill>
                  <a:srgbClr val="002060"/>
                </a:solidFill>
                <a:cs typeface="Arial" pitchFamily="34" charset="0"/>
              </a:rPr>
              <a:t>học</a:t>
            </a:r>
            <a:r>
              <a:rPr lang="en-US" altLang="ko-KR" sz="2000">
                <a:solidFill>
                  <a:srgbClr val="002060"/>
                </a:solidFill>
                <a:cs typeface="Arial" pitchFamily="34" charset="0"/>
              </a:rPr>
              <a:t> </a:t>
            </a:r>
            <a:r>
              <a:rPr lang="en-US" altLang="ko-KR" sz="2000" err="1">
                <a:solidFill>
                  <a:srgbClr val="002060"/>
                </a:solidFill>
                <a:cs typeface="Arial" pitchFamily="34" charset="0"/>
              </a:rPr>
              <a:t>và</a:t>
            </a:r>
            <a:r>
              <a:rPr lang="en-US" altLang="ko-KR" sz="2000">
                <a:solidFill>
                  <a:srgbClr val="002060"/>
                </a:solidFill>
                <a:cs typeface="Arial" pitchFamily="34" charset="0"/>
              </a:rPr>
              <a:t> </a:t>
            </a:r>
            <a:r>
              <a:rPr lang="en-US" altLang="ko-KR" sz="2000" err="1">
                <a:solidFill>
                  <a:srgbClr val="002060"/>
                </a:solidFill>
                <a:cs typeface="Arial" pitchFamily="34" charset="0"/>
              </a:rPr>
              <a:t>đánh</a:t>
            </a:r>
            <a:r>
              <a:rPr lang="en-US" altLang="ko-KR" sz="2000">
                <a:solidFill>
                  <a:srgbClr val="002060"/>
                </a:solidFill>
                <a:cs typeface="Arial" pitchFamily="34" charset="0"/>
              </a:rPr>
              <a:t> </a:t>
            </a:r>
            <a:r>
              <a:rPr lang="en-US" altLang="ko-KR" sz="2000" err="1">
                <a:solidFill>
                  <a:srgbClr val="002060"/>
                </a:solidFill>
                <a:cs typeface="Arial" pitchFamily="34" charset="0"/>
              </a:rPr>
              <a:t>giá</a:t>
            </a:r>
            <a:r>
              <a:rPr lang="en-US" altLang="ko-KR" sz="2000">
                <a:solidFill>
                  <a:srgbClr val="002060"/>
                </a:solidFill>
                <a:cs typeface="Arial" pitchFamily="34" charset="0"/>
              </a:rPr>
              <a:t>. </a:t>
            </a:r>
            <a:r>
              <a:rPr lang="en-US" altLang="ko-KR" sz="2000" err="1">
                <a:solidFill>
                  <a:srgbClr val="002060"/>
                </a:solidFill>
                <a:cs typeface="Arial" pitchFamily="34" charset="0"/>
              </a:rPr>
              <a:t>Câu</a:t>
            </a:r>
            <a:r>
              <a:rPr lang="en-US" altLang="ko-KR" sz="2000">
                <a:solidFill>
                  <a:srgbClr val="002060"/>
                </a:solidFill>
                <a:cs typeface="Arial" pitchFamily="34" charset="0"/>
              </a:rPr>
              <a:t> </a:t>
            </a:r>
            <a:r>
              <a:rPr lang="en-US" altLang="ko-KR" sz="2000" err="1">
                <a:solidFill>
                  <a:srgbClr val="002060"/>
                </a:solidFill>
                <a:cs typeface="Arial" pitchFamily="34" charset="0"/>
              </a:rPr>
              <a:t>hỏi</a:t>
            </a:r>
            <a:r>
              <a:rPr lang="en-US" altLang="ko-KR" sz="2000">
                <a:solidFill>
                  <a:srgbClr val="002060"/>
                </a:solidFill>
                <a:cs typeface="Arial" pitchFamily="34" charset="0"/>
              </a:rPr>
              <a:t> </a:t>
            </a:r>
            <a:r>
              <a:rPr lang="en-US" altLang="ko-KR" sz="2000" err="1">
                <a:solidFill>
                  <a:srgbClr val="002060"/>
                </a:solidFill>
                <a:cs typeface="Arial" pitchFamily="34" charset="0"/>
              </a:rPr>
              <a:t>trắc</a:t>
            </a:r>
            <a:r>
              <a:rPr lang="en-US" altLang="ko-KR" sz="2000">
                <a:solidFill>
                  <a:srgbClr val="002060"/>
                </a:solidFill>
                <a:cs typeface="Arial" pitchFamily="34" charset="0"/>
              </a:rPr>
              <a:t> </a:t>
            </a:r>
            <a:r>
              <a:rPr lang="en-US" altLang="ko-KR" sz="2000" err="1">
                <a:solidFill>
                  <a:srgbClr val="002060"/>
                </a:solidFill>
                <a:cs typeface="Arial" pitchFamily="34" charset="0"/>
              </a:rPr>
              <a:t>nghiệm</a:t>
            </a:r>
            <a:r>
              <a:rPr lang="en-US" altLang="ko-KR" sz="2000">
                <a:solidFill>
                  <a:srgbClr val="002060"/>
                </a:solidFill>
                <a:cs typeface="Arial" pitchFamily="34" charset="0"/>
              </a:rPr>
              <a:t> (nếu có) sử </a:t>
            </a:r>
            <a:r>
              <a:rPr lang="en-US" altLang="ko-KR" sz="2000" err="1">
                <a:solidFill>
                  <a:srgbClr val="002060"/>
                </a:solidFill>
                <a:cs typeface="Arial" pitchFamily="34" charset="0"/>
              </a:rPr>
              <a:t>dụng</a:t>
            </a:r>
            <a:r>
              <a:rPr lang="en-US" altLang="ko-KR" sz="2000">
                <a:solidFill>
                  <a:srgbClr val="002060"/>
                </a:solidFill>
                <a:cs typeface="Arial" pitchFamily="34" charset="0"/>
              </a:rPr>
              <a:t> </a:t>
            </a:r>
            <a:r>
              <a:rPr lang="en-US" altLang="ko-KR" sz="2000" err="1">
                <a:solidFill>
                  <a:srgbClr val="002060"/>
                </a:solidFill>
                <a:cs typeface="Arial" pitchFamily="34" charset="0"/>
              </a:rPr>
              <a:t>hạn</a:t>
            </a:r>
            <a:r>
              <a:rPr lang="en-US" altLang="ko-KR" sz="2000">
                <a:solidFill>
                  <a:srgbClr val="002060"/>
                </a:solidFill>
                <a:cs typeface="Arial" pitchFamily="34" charset="0"/>
              </a:rPr>
              <a:t> chế</a:t>
            </a:r>
            <a:endParaRPr lang="ko-KR" altLang="en-US" sz="2000">
              <a:solidFill>
                <a:srgbClr val="002060"/>
              </a:solidFill>
              <a:cs typeface="Arial" pitchFamily="34" charset="0"/>
            </a:endParaRPr>
          </a:p>
        </p:txBody>
      </p:sp>
      <p:sp>
        <p:nvSpPr>
          <p:cNvPr id="273" name="TextBox 272">
            <a:extLst>
              <a:ext uri="{FF2B5EF4-FFF2-40B4-BE49-F238E27FC236}">
                <a16:creationId xmlns:a16="http://schemas.microsoft.com/office/drawing/2014/main" id="{25FA2C3A-1A73-7143-93E8-D495976EF50F}"/>
              </a:ext>
            </a:extLst>
          </p:cNvPr>
          <p:cNvSpPr txBox="1"/>
          <p:nvPr/>
        </p:nvSpPr>
        <p:spPr>
          <a:xfrm>
            <a:off x="7850391" y="4798076"/>
            <a:ext cx="3023784" cy="707886"/>
          </a:xfrm>
          <a:prstGeom prst="rect">
            <a:avLst/>
          </a:prstGeom>
          <a:noFill/>
        </p:spPr>
        <p:txBody>
          <a:bodyPr wrap="square" rtlCol="0">
            <a:spAutoFit/>
          </a:bodyPr>
          <a:lstStyle/>
          <a:p>
            <a:pPr algn="just"/>
            <a:r>
              <a:rPr lang="vi-VN" altLang="ko-KR" sz="2000">
                <a:solidFill>
                  <a:srgbClr val="002060"/>
                </a:solidFill>
                <a:cs typeface="Arial" pitchFamily="34" charset="0"/>
              </a:rPr>
              <a:t>Đề văn đổi mới</a:t>
            </a:r>
            <a:r>
              <a:rPr lang="en-US" altLang="ko-KR" sz="2000">
                <a:solidFill>
                  <a:srgbClr val="002060"/>
                </a:solidFill>
                <a:cs typeface="Arial" pitchFamily="34" charset="0"/>
              </a:rPr>
              <a:t> (</a:t>
            </a:r>
            <a:r>
              <a:rPr lang="en-US" altLang="ko-KR" sz="2000" err="1">
                <a:solidFill>
                  <a:srgbClr val="002060"/>
                </a:solidFill>
                <a:cs typeface="Arial" pitchFamily="34" charset="0"/>
              </a:rPr>
              <a:t>mở</a:t>
            </a:r>
            <a:r>
              <a:rPr lang="en-US" altLang="ko-KR" sz="2000">
                <a:solidFill>
                  <a:srgbClr val="002060"/>
                </a:solidFill>
                <a:cs typeface="Arial" pitchFamily="34" charset="0"/>
              </a:rPr>
              <a:t>, </a:t>
            </a:r>
            <a:r>
              <a:rPr lang="en-US" altLang="ko-KR" sz="2000" err="1">
                <a:solidFill>
                  <a:srgbClr val="002060"/>
                </a:solidFill>
                <a:cs typeface="Arial" pitchFamily="34" charset="0"/>
              </a:rPr>
              <a:t>tạo</a:t>
            </a:r>
            <a:r>
              <a:rPr lang="en-US" altLang="ko-KR" sz="2000">
                <a:solidFill>
                  <a:srgbClr val="002060"/>
                </a:solidFill>
                <a:cs typeface="Arial" pitchFamily="34" charset="0"/>
              </a:rPr>
              <a:t> </a:t>
            </a:r>
            <a:r>
              <a:rPr lang="en-US" altLang="ko-KR" sz="2000" err="1">
                <a:solidFill>
                  <a:srgbClr val="002060"/>
                </a:solidFill>
                <a:cs typeface="Arial" pitchFamily="34" charset="0"/>
              </a:rPr>
              <a:t>cảm</a:t>
            </a:r>
            <a:r>
              <a:rPr lang="en-US" altLang="ko-KR" sz="2000">
                <a:solidFill>
                  <a:srgbClr val="002060"/>
                </a:solidFill>
                <a:cs typeface="Arial" pitchFamily="34" charset="0"/>
              </a:rPr>
              <a:t> </a:t>
            </a:r>
            <a:r>
              <a:rPr lang="en-US" altLang="ko-KR" sz="2000" err="1">
                <a:solidFill>
                  <a:srgbClr val="002060"/>
                </a:solidFill>
                <a:cs typeface="Arial" pitchFamily="34" charset="0"/>
              </a:rPr>
              <a:t>hứng</a:t>
            </a:r>
            <a:r>
              <a:rPr lang="en-US" altLang="ko-KR" sz="2000">
                <a:solidFill>
                  <a:srgbClr val="002060"/>
                </a:solidFill>
                <a:cs typeface="Arial" pitchFamily="34" charset="0"/>
              </a:rPr>
              <a:t>,…)</a:t>
            </a:r>
            <a:endParaRPr lang="ko-KR" altLang="en-US" sz="2000">
              <a:solidFill>
                <a:srgbClr val="002060"/>
              </a:solidFill>
              <a:cs typeface="Arial" pitchFamily="34" charset="0"/>
            </a:endParaRPr>
          </a:p>
        </p:txBody>
      </p:sp>
      <p:sp>
        <p:nvSpPr>
          <p:cNvPr id="276" name="TextBox 275">
            <a:extLst>
              <a:ext uri="{FF2B5EF4-FFF2-40B4-BE49-F238E27FC236}">
                <a16:creationId xmlns:a16="http://schemas.microsoft.com/office/drawing/2014/main" id="{33D52417-BB46-2146-8B71-361A710372DB}"/>
              </a:ext>
            </a:extLst>
          </p:cNvPr>
          <p:cNvSpPr txBox="1"/>
          <p:nvPr/>
        </p:nvSpPr>
        <p:spPr>
          <a:xfrm>
            <a:off x="1271032" y="1739186"/>
            <a:ext cx="2911650" cy="923330"/>
          </a:xfrm>
          <a:prstGeom prst="rect">
            <a:avLst/>
          </a:prstGeom>
          <a:noFill/>
        </p:spPr>
        <p:txBody>
          <a:bodyPr wrap="square" rtlCol="0">
            <a:spAutoFit/>
          </a:bodyPr>
          <a:lstStyle/>
          <a:p>
            <a:pPr algn="just"/>
            <a:r>
              <a:rPr lang="en-US" altLang="ko-KR" err="1">
                <a:solidFill>
                  <a:srgbClr val="002060"/>
                </a:solidFill>
                <a:cs typeface="Arial" pitchFamily="34" charset="0"/>
              </a:rPr>
              <a:t>Căn</a:t>
            </a:r>
            <a:r>
              <a:rPr lang="en-US" altLang="ko-KR">
                <a:solidFill>
                  <a:srgbClr val="002060"/>
                </a:solidFill>
                <a:cs typeface="Arial" pitchFamily="34" charset="0"/>
              </a:rPr>
              <a:t> </a:t>
            </a:r>
            <a:r>
              <a:rPr lang="en-US" altLang="ko-KR" err="1">
                <a:solidFill>
                  <a:srgbClr val="002060"/>
                </a:solidFill>
                <a:cs typeface="Arial" pitchFamily="34" charset="0"/>
              </a:rPr>
              <a:t>cứ</a:t>
            </a:r>
            <a:r>
              <a:rPr lang="en-US" altLang="ko-KR">
                <a:solidFill>
                  <a:srgbClr val="002060"/>
                </a:solidFill>
                <a:cs typeface="Arial" pitchFamily="34" charset="0"/>
              </a:rPr>
              <a:t> </a:t>
            </a:r>
            <a:r>
              <a:rPr lang="en-US" altLang="ko-KR" err="1">
                <a:solidFill>
                  <a:srgbClr val="002060"/>
                </a:solidFill>
                <a:cs typeface="Arial" pitchFamily="34" charset="0"/>
              </a:rPr>
              <a:t>vào</a:t>
            </a:r>
            <a:r>
              <a:rPr lang="en-US" altLang="ko-KR">
                <a:solidFill>
                  <a:srgbClr val="002060"/>
                </a:solidFill>
                <a:cs typeface="Arial" pitchFamily="34" charset="0"/>
              </a:rPr>
              <a:t> </a:t>
            </a:r>
            <a:r>
              <a:rPr lang="en-US" altLang="ko-KR" err="1">
                <a:solidFill>
                  <a:srgbClr val="002060"/>
                </a:solidFill>
                <a:cs typeface="Arial" pitchFamily="34" charset="0"/>
              </a:rPr>
              <a:t>yêu</a:t>
            </a:r>
            <a:r>
              <a:rPr lang="en-US" altLang="ko-KR">
                <a:solidFill>
                  <a:srgbClr val="002060"/>
                </a:solidFill>
                <a:cs typeface="Arial" pitchFamily="34" charset="0"/>
              </a:rPr>
              <a:t> </a:t>
            </a:r>
            <a:r>
              <a:rPr lang="en-US" altLang="ko-KR" err="1">
                <a:solidFill>
                  <a:srgbClr val="002060"/>
                </a:solidFill>
                <a:cs typeface="Arial" pitchFamily="34" charset="0"/>
              </a:rPr>
              <a:t>cầu</a:t>
            </a:r>
            <a:r>
              <a:rPr lang="en-US" altLang="ko-KR">
                <a:solidFill>
                  <a:srgbClr val="002060"/>
                </a:solidFill>
                <a:cs typeface="Arial" pitchFamily="34" charset="0"/>
              </a:rPr>
              <a:t> </a:t>
            </a:r>
            <a:r>
              <a:rPr lang="en-US" altLang="ko-KR" err="1">
                <a:solidFill>
                  <a:srgbClr val="002060"/>
                </a:solidFill>
                <a:cs typeface="Arial" pitchFamily="34" charset="0"/>
              </a:rPr>
              <a:t>cần</a:t>
            </a:r>
            <a:r>
              <a:rPr lang="en-US" altLang="ko-KR">
                <a:solidFill>
                  <a:srgbClr val="002060"/>
                </a:solidFill>
                <a:cs typeface="Arial" pitchFamily="34" charset="0"/>
              </a:rPr>
              <a:t> </a:t>
            </a:r>
            <a:r>
              <a:rPr lang="en-US" altLang="ko-KR" err="1">
                <a:solidFill>
                  <a:srgbClr val="002060"/>
                </a:solidFill>
                <a:cs typeface="Arial" pitchFamily="34" charset="0"/>
              </a:rPr>
              <a:t>đạt</a:t>
            </a:r>
            <a:r>
              <a:rPr lang="en-US" altLang="ko-KR">
                <a:solidFill>
                  <a:srgbClr val="002060"/>
                </a:solidFill>
                <a:cs typeface="Arial" pitchFamily="34" charset="0"/>
              </a:rPr>
              <a:t> </a:t>
            </a:r>
            <a:r>
              <a:rPr lang="en-US" altLang="ko-KR" err="1">
                <a:solidFill>
                  <a:srgbClr val="002060"/>
                </a:solidFill>
                <a:cs typeface="Arial" pitchFamily="34" charset="0"/>
              </a:rPr>
              <a:t>nêu</a:t>
            </a:r>
            <a:r>
              <a:rPr lang="en-US" altLang="ko-KR">
                <a:solidFill>
                  <a:srgbClr val="002060"/>
                </a:solidFill>
                <a:cs typeface="Arial" pitchFamily="34" charset="0"/>
              </a:rPr>
              <a:t> </a:t>
            </a:r>
            <a:r>
              <a:rPr lang="en-US" altLang="ko-KR" err="1">
                <a:solidFill>
                  <a:srgbClr val="002060"/>
                </a:solidFill>
                <a:cs typeface="Arial" pitchFamily="34" charset="0"/>
              </a:rPr>
              <a:t>trong</a:t>
            </a:r>
            <a:r>
              <a:rPr lang="en-US" altLang="ko-KR">
                <a:solidFill>
                  <a:srgbClr val="002060"/>
                </a:solidFill>
                <a:cs typeface="Arial" pitchFamily="34" charset="0"/>
              </a:rPr>
              <a:t> CT: </a:t>
            </a:r>
            <a:r>
              <a:rPr lang="en-US" altLang="ko-KR" err="1">
                <a:solidFill>
                  <a:srgbClr val="002060"/>
                </a:solidFill>
                <a:cs typeface="Arial" pitchFamily="34" charset="0"/>
              </a:rPr>
              <a:t>tiếp</a:t>
            </a:r>
            <a:r>
              <a:rPr lang="en-US" altLang="ko-KR">
                <a:solidFill>
                  <a:srgbClr val="002060"/>
                </a:solidFill>
                <a:cs typeface="Arial" pitchFamily="34" charset="0"/>
              </a:rPr>
              <a:t> </a:t>
            </a:r>
            <a:r>
              <a:rPr lang="en-US" altLang="ko-KR" err="1">
                <a:solidFill>
                  <a:srgbClr val="002060"/>
                </a:solidFill>
                <a:cs typeface="Arial" pitchFamily="34" charset="0"/>
              </a:rPr>
              <a:t>nhận</a:t>
            </a:r>
            <a:r>
              <a:rPr lang="en-US" altLang="ko-KR">
                <a:solidFill>
                  <a:srgbClr val="002060"/>
                </a:solidFill>
                <a:cs typeface="Arial" pitchFamily="34" charset="0"/>
              </a:rPr>
              <a:t> </a:t>
            </a:r>
            <a:r>
              <a:rPr lang="en-US" altLang="ko-KR" err="1">
                <a:solidFill>
                  <a:srgbClr val="002060"/>
                </a:solidFill>
                <a:cs typeface="Arial" pitchFamily="34" charset="0"/>
              </a:rPr>
              <a:t>và</a:t>
            </a:r>
            <a:r>
              <a:rPr lang="en-US" altLang="ko-KR">
                <a:solidFill>
                  <a:srgbClr val="002060"/>
                </a:solidFill>
                <a:cs typeface="Arial" pitchFamily="34" charset="0"/>
              </a:rPr>
              <a:t> </a:t>
            </a:r>
            <a:r>
              <a:rPr lang="en-US" altLang="ko-KR" err="1">
                <a:solidFill>
                  <a:srgbClr val="002060"/>
                </a:solidFill>
                <a:cs typeface="Arial" pitchFamily="34" charset="0"/>
              </a:rPr>
              <a:t>tạo</a:t>
            </a:r>
            <a:r>
              <a:rPr lang="en-US" altLang="ko-KR">
                <a:solidFill>
                  <a:srgbClr val="002060"/>
                </a:solidFill>
                <a:cs typeface="Arial" pitchFamily="34" charset="0"/>
              </a:rPr>
              <a:t> </a:t>
            </a:r>
            <a:r>
              <a:rPr lang="en-US" altLang="ko-KR" err="1">
                <a:solidFill>
                  <a:srgbClr val="002060"/>
                </a:solidFill>
                <a:cs typeface="Arial" pitchFamily="34" charset="0"/>
              </a:rPr>
              <a:t>lập</a:t>
            </a:r>
            <a:endParaRPr lang="ko-KR" altLang="en-US">
              <a:solidFill>
                <a:srgbClr val="002060"/>
              </a:solidFill>
              <a:cs typeface="Arial" pitchFamily="34" charset="0"/>
            </a:endParaRPr>
          </a:p>
        </p:txBody>
      </p:sp>
      <p:sp>
        <p:nvSpPr>
          <p:cNvPr id="279" name="TextBox 278">
            <a:extLst>
              <a:ext uri="{FF2B5EF4-FFF2-40B4-BE49-F238E27FC236}">
                <a16:creationId xmlns:a16="http://schemas.microsoft.com/office/drawing/2014/main" id="{4FE1DFE5-8FCE-EB4E-818D-AEED6F6FED00}"/>
              </a:ext>
            </a:extLst>
          </p:cNvPr>
          <p:cNvSpPr txBox="1"/>
          <p:nvPr/>
        </p:nvSpPr>
        <p:spPr>
          <a:xfrm>
            <a:off x="1063573" y="4754600"/>
            <a:ext cx="3033027" cy="1015663"/>
          </a:xfrm>
          <a:prstGeom prst="rect">
            <a:avLst/>
          </a:prstGeom>
          <a:noFill/>
        </p:spPr>
        <p:txBody>
          <a:bodyPr wrap="square" rtlCol="0">
            <a:spAutoFit/>
          </a:bodyPr>
          <a:lstStyle/>
          <a:p>
            <a:pPr algn="just"/>
            <a:r>
              <a:rPr lang="vi-VN" altLang="ko-KR" sz="2000">
                <a:solidFill>
                  <a:srgbClr val="002060"/>
                </a:solidFill>
                <a:cs typeface="Arial" pitchFamily="34" charset="0"/>
              </a:rPr>
              <a:t>Đánh giá sự sáng tạo: ý tưởng và cách thức (diễn đạt, trình bày)</a:t>
            </a:r>
            <a:endParaRPr lang="ko-KR" altLang="en-US" sz="2000">
              <a:solidFill>
                <a:srgbClr val="002060"/>
              </a:solidFill>
              <a:cs typeface="Arial" pitchFamily="34" charset="0"/>
            </a:endParaRPr>
          </a:p>
        </p:txBody>
      </p:sp>
      <p:grpSp>
        <p:nvGrpSpPr>
          <p:cNvPr id="280" name="Group 279">
            <a:extLst>
              <a:ext uri="{FF2B5EF4-FFF2-40B4-BE49-F238E27FC236}">
                <a16:creationId xmlns:a16="http://schemas.microsoft.com/office/drawing/2014/main" id="{DC5EF24C-72C6-1B4A-898B-C75DE6108D45}"/>
              </a:ext>
            </a:extLst>
          </p:cNvPr>
          <p:cNvGrpSpPr/>
          <p:nvPr/>
        </p:nvGrpSpPr>
        <p:grpSpPr>
          <a:xfrm>
            <a:off x="4701349" y="2508455"/>
            <a:ext cx="2411194" cy="2411194"/>
            <a:chOff x="3707904" y="2032012"/>
            <a:chExt cx="1766054" cy="1766054"/>
          </a:xfrm>
        </p:grpSpPr>
        <p:grpSp>
          <p:nvGrpSpPr>
            <p:cNvPr id="281" name="Group 280">
              <a:extLst>
                <a:ext uri="{FF2B5EF4-FFF2-40B4-BE49-F238E27FC236}">
                  <a16:creationId xmlns:a16="http://schemas.microsoft.com/office/drawing/2014/main" id="{26A70AD2-FEF1-3B42-AEB3-42CE63BA3355}"/>
                </a:ext>
              </a:extLst>
            </p:cNvPr>
            <p:cNvGrpSpPr/>
            <p:nvPr/>
          </p:nvGrpSpPr>
          <p:grpSpPr>
            <a:xfrm>
              <a:off x="3707904" y="2032012"/>
              <a:ext cx="1766054" cy="1766054"/>
              <a:chOff x="3541638" y="2032012"/>
              <a:chExt cx="1800200" cy="1800200"/>
            </a:xfrm>
          </p:grpSpPr>
          <p:sp>
            <p:nvSpPr>
              <p:cNvPr id="283" name="Flowchart: Decision 67">
                <a:extLst>
                  <a:ext uri="{FF2B5EF4-FFF2-40B4-BE49-F238E27FC236}">
                    <a16:creationId xmlns:a16="http://schemas.microsoft.com/office/drawing/2014/main" id="{54FBB818-A6B2-E14D-BC81-3FFA969CAA1A}"/>
                  </a:ext>
                </a:extLst>
              </p:cNvPr>
              <p:cNvSpPr/>
              <p:nvPr/>
            </p:nvSpPr>
            <p:spPr>
              <a:xfrm rot="7648837">
                <a:off x="3541637" y="2716249"/>
                <a:ext cx="1800200" cy="431725"/>
              </a:xfrm>
              <a:prstGeom prst="flowChartDecisi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4" name="Flowchart: Decision 68">
                <a:extLst>
                  <a:ext uri="{FF2B5EF4-FFF2-40B4-BE49-F238E27FC236}">
                    <a16:creationId xmlns:a16="http://schemas.microsoft.com/office/drawing/2014/main" id="{98D3FDB7-5B07-8749-BAC9-16B5E565CA90}"/>
                  </a:ext>
                </a:extLst>
              </p:cNvPr>
              <p:cNvSpPr/>
              <p:nvPr/>
            </p:nvSpPr>
            <p:spPr>
              <a:xfrm rot="10800000">
                <a:off x="3541638" y="2716248"/>
                <a:ext cx="1800200" cy="431725"/>
              </a:xfrm>
              <a:prstGeom prst="flowChartDecisi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5" name="Flowchart: Decision 69">
                <a:extLst>
                  <a:ext uri="{FF2B5EF4-FFF2-40B4-BE49-F238E27FC236}">
                    <a16:creationId xmlns:a16="http://schemas.microsoft.com/office/drawing/2014/main" id="{090B89D4-5226-2D4D-A15E-35B892453A86}"/>
                  </a:ext>
                </a:extLst>
              </p:cNvPr>
              <p:cNvSpPr/>
              <p:nvPr/>
            </p:nvSpPr>
            <p:spPr>
              <a:xfrm rot="14149742">
                <a:off x="3541637" y="2716249"/>
                <a:ext cx="1800200" cy="431725"/>
              </a:xfrm>
              <a:prstGeom prst="flowChartDecisi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82" name="Oval 281">
              <a:extLst>
                <a:ext uri="{FF2B5EF4-FFF2-40B4-BE49-F238E27FC236}">
                  <a16:creationId xmlns:a16="http://schemas.microsoft.com/office/drawing/2014/main" id="{82C8C7F6-D28F-A645-890B-440CF1CFE986}"/>
                </a:ext>
              </a:extLst>
            </p:cNvPr>
            <p:cNvSpPr/>
            <p:nvPr/>
          </p:nvSpPr>
          <p:spPr>
            <a:xfrm>
              <a:off x="3978863" y="2302971"/>
              <a:ext cx="1224136" cy="1224136"/>
            </a:xfrm>
            <a:prstGeom prst="ellipse">
              <a:avLst/>
            </a:prstGeom>
            <a:solidFill>
              <a:schemeClr val="bg1"/>
            </a:solidFill>
            <a:ln w="1143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sz="2200">
                <a:solidFill>
                  <a:schemeClr val="tx1"/>
                </a:solidFill>
              </a:endParaRPr>
            </a:p>
          </p:txBody>
        </p:sp>
      </p:grpSp>
      <p:sp>
        <p:nvSpPr>
          <p:cNvPr id="286" name="Oval 285">
            <a:extLst>
              <a:ext uri="{FF2B5EF4-FFF2-40B4-BE49-F238E27FC236}">
                <a16:creationId xmlns:a16="http://schemas.microsoft.com/office/drawing/2014/main" id="{F35C60C3-F0BF-9240-BF0F-30B034566561}"/>
              </a:ext>
            </a:extLst>
          </p:cNvPr>
          <p:cNvSpPr/>
          <p:nvPr/>
        </p:nvSpPr>
        <p:spPr>
          <a:xfrm>
            <a:off x="6409566" y="1790953"/>
            <a:ext cx="1075283" cy="1075283"/>
          </a:xfrm>
          <a:prstGeom prst="ellipse">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7" name="Oval 286">
            <a:extLst>
              <a:ext uri="{FF2B5EF4-FFF2-40B4-BE49-F238E27FC236}">
                <a16:creationId xmlns:a16="http://schemas.microsoft.com/office/drawing/2014/main" id="{276A1E11-7834-1247-ADC9-C0E6A3B73C7B}"/>
              </a:ext>
            </a:extLst>
          </p:cNvPr>
          <p:cNvSpPr/>
          <p:nvPr/>
        </p:nvSpPr>
        <p:spPr>
          <a:xfrm>
            <a:off x="7078308" y="3161914"/>
            <a:ext cx="1075283" cy="1075283"/>
          </a:xfrm>
          <a:prstGeom prst="ellipse">
            <a:avLst/>
          </a:prstGeom>
          <a:solidFill>
            <a:schemeClr val="accent3">
              <a:lumMod val="75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8" name="Oval 287">
            <a:extLst>
              <a:ext uri="{FF2B5EF4-FFF2-40B4-BE49-F238E27FC236}">
                <a16:creationId xmlns:a16="http://schemas.microsoft.com/office/drawing/2014/main" id="{6F47DABE-55C5-F448-A4BF-DF3CED933292}"/>
              </a:ext>
            </a:extLst>
          </p:cNvPr>
          <p:cNvSpPr/>
          <p:nvPr/>
        </p:nvSpPr>
        <p:spPr>
          <a:xfrm>
            <a:off x="6471295" y="4501170"/>
            <a:ext cx="1075283" cy="1075283"/>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ko-KR" sz="2800" b="1">
              <a:ln w="12700">
                <a:solidFill>
                  <a:prstClr val="white"/>
                </a:solidFill>
              </a:ln>
              <a:solidFill>
                <a:prstClr val="white"/>
              </a:solidFill>
              <a:cs typeface="Arial" pitchFamily="34" charset="0"/>
            </a:endParaRPr>
          </a:p>
          <a:p>
            <a:pPr lvl="0" algn="ctr"/>
            <a:r>
              <a:rPr lang="en-US" altLang="ko-KR" sz="2800" b="1">
                <a:ln w="12700">
                  <a:solidFill>
                    <a:prstClr val="white"/>
                  </a:solidFill>
                </a:ln>
                <a:solidFill>
                  <a:prstClr val="white"/>
                </a:solidFill>
                <a:cs typeface="Arial" pitchFamily="34" charset="0"/>
              </a:rPr>
              <a:t>04</a:t>
            </a:r>
            <a:endParaRPr lang="ko-KR" altLang="en-US" sz="2800" b="1">
              <a:ln w="12700">
                <a:solidFill>
                  <a:prstClr val="white"/>
                </a:solidFill>
              </a:ln>
              <a:solidFill>
                <a:prstClr val="white"/>
              </a:solidFill>
              <a:cs typeface="Arial" pitchFamily="34" charset="0"/>
            </a:endParaRPr>
          </a:p>
          <a:p>
            <a:pPr algn="ctr"/>
            <a:endParaRPr lang="ko-KR" altLang="en-US" sz="2700"/>
          </a:p>
        </p:txBody>
      </p:sp>
      <p:sp>
        <p:nvSpPr>
          <p:cNvPr id="289" name="Oval 288">
            <a:extLst>
              <a:ext uri="{FF2B5EF4-FFF2-40B4-BE49-F238E27FC236}">
                <a16:creationId xmlns:a16="http://schemas.microsoft.com/office/drawing/2014/main" id="{21E16909-DDEF-3E47-8F50-73C61CE33C00}"/>
              </a:ext>
            </a:extLst>
          </p:cNvPr>
          <p:cNvSpPr/>
          <p:nvPr/>
        </p:nvSpPr>
        <p:spPr>
          <a:xfrm>
            <a:off x="4250247" y="4487141"/>
            <a:ext cx="1075283" cy="1075283"/>
          </a:xfrm>
          <a:prstGeom prst="ellipse">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a:ln w="12700">
                  <a:solidFill>
                    <a:schemeClr val="bg1"/>
                  </a:solidFill>
                </a:ln>
                <a:solidFill>
                  <a:schemeClr val="bg1"/>
                </a:solidFill>
                <a:cs typeface="Arial" pitchFamily="34" charset="0"/>
              </a:rPr>
              <a:t>03</a:t>
            </a:r>
            <a:endParaRPr lang="ko-KR" altLang="en-US" sz="2800" b="1">
              <a:ln w="12700">
                <a:solidFill>
                  <a:schemeClr val="bg1"/>
                </a:solidFill>
              </a:ln>
              <a:solidFill>
                <a:schemeClr val="bg1"/>
              </a:solidFill>
              <a:cs typeface="Arial" pitchFamily="34" charset="0"/>
            </a:endParaRPr>
          </a:p>
        </p:txBody>
      </p:sp>
      <p:sp>
        <p:nvSpPr>
          <p:cNvPr id="290" name="Oval 289">
            <a:extLst>
              <a:ext uri="{FF2B5EF4-FFF2-40B4-BE49-F238E27FC236}">
                <a16:creationId xmlns:a16="http://schemas.microsoft.com/office/drawing/2014/main" id="{172ABE4F-5A7E-E94E-A7CC-87F2CD07AFA5}"/>
              </a:ext>
            </a:extLst>
          </p:cNvPr>
          <p:cNvSpPr/>
          <p:nvPr/>
        </p:nvSpPr>
        <p:spPr>
          <a:xfrm>
            <a:off x="3637871" y="3161914"/>
            <a:ext cx="1075283" cy="1075283"/>
          </a:xfrm>
          <a:prstGeom prst="ellipse">
            <a:avLst/>
          </a:prstGeom>
          <a:solidFill>
            <a:schemeClr val="accent3">
              <a:lumMod val="75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a:ln w="12700">
                  <a:solidFill>
                    <a:schemeClr val="bg1"/>
                  </a:solidFill>
                </a:ln>
                <a:solidFill>
                  <a:schemeClr val="bg1"/>
                </a:solidFill>
                <a:cs typeface="Arial" pitchFamily="34" charset="0"/>
              </a:rPr>
              <a:t>02</a:t>
            </a:r>
            <a:endParaRPr lang="ko-KR" altLang="en-US" sz="2800" b="1">
              <a:ln w="12700">
                <a:solidFill>
                  <a:schemeClr val="bg1"/>
                </a:solidFill>
              </a:ln>
              <a:solidFill>
                <a:schemeClr val="bg1"/>
              </a:solidFill>
              <a:cs typeface="Arial" pitchFamily="34" charset="0"/>
            </a:endParaRPr>
          </a:p>
        </p:txBody>
      </p:sp>
      <p:sp>
        <p:nvSpPr>
          <p:cNvPr id="291" name="Oval 290">
            <a:extLst>
              <a:ext uri="{FF2B5EF4-FFF2-40B4-BE49-F238E27FC236}">
                <a16:creationId xmlns:a16="http://schemas.microsoft.com/office/drawing/2014/main" id="{34ED3FF3-BF62-1642-9631-B2E592793F0D}"/>
              </a:ext>
            </a:extLst>
          </p:cNvPr>
          <p:cNvSpPr/>
          <p:nvPr/>
        </p:nvSpPr>
        <p:spPr>
          <a:xfrm>
            <a:off x="4315137" y="1739374"/>
            <a:ext cx="1075283" cy="1075283"/>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800" b="1">
                <a:ln w="12700">
                  <a:solidFill>
                    <a:schemeClr val="bg1"/>
                  </a:solidFill>
                </a:ln>
                <a:solidFill>
                  <a:schemeClr val="bg1"/>
                </a:solidFill>
                <a:cs typeface="Arial" pitchFamily="34" charset="0"/>
              </a:rPr>
              <a:t>01</a:t>
            </a:r>
            <a:endParaRPr lang="ko-KR" altLang="en-US" sz="2800" b="1">
              <a:ln w="12700">
                <a:solidFill>
                  <a:schemeClr val="bg1"/>
                </a:solidFill>
              </a:ln>
              <a:solidFill>
                <a:schemeClr val="bg1"/>
              </a:solidFill>
              <a:cs typeface="Arial" pitchFamily="34" charset="0"/>
            </a:endParaRPr>
          </a:p>
        </p:txBody>
      </p:sp>
      <p:sp>
        <p:nvSpPr>
          <p:cNvPr id="353" name="TextBox 352">
            <a:extLst>
              <a:ext uri="{FF2B5EF4-FFF2-40B4-BE49-F238E27FC236}">
                <a16:creationId xmlns:a16="http://schemas.microsoft.com/office/drawing/2014/main" id="{CF0A0B6D-7C60-3544-BEEE-E2CCABFC2219}"/>
              </a:ext>
            </a:extLst>
          </p:cNvPr>
          <p:cNvSpPr txBox="1"/>
          <p:nvPr/>
        </p:nvSpPr>
        <p:spPr>
          <a:xfrm>
            <a:off x="2833225" y="439736"/>
            <a:ext cx="6529058" cy="584775"/>
          </a:xfrm>
          <a:prstGeom prst="rect">
            <a:avLst/>
          </a:prstGeom>
          <a:noFill/>
        </p:spPr>
        <p:txBody>
          <a:bodyPr wrap="square" rtlCol="0" anchor="ctr">
            <a:spAutoFit/>
          </a:bodyPr>
          <a:lstStyle/>
          <a:p>
            <a:r>
              <a:rPr lang="en-US" altLang="ko-KR" sz="3200">
                <a:solidFill>
                  <a:srgbClr val="002060"/>
                </a:solidFill>
                <a:cs typeface="Arial" pitchFamily="34" charset="0"/>
              </a:rPr>
              <a:t>ĐỔI MỚI </a:t>
            </a:r>
            <a:r>
              <a:rPr lang="vi-VN" altLang="ko-KR" sz="3200">
                <a:solidFill>
                  <a:srgbClr val="002060"/>
                </a:solidFill>
                <a:cs typeface="Arial" pitchFamily="34" charset="0"/>
              </a:rPr>
              <a:t>KIỂM TRA</a:t>
            </a:r>
            <a:r>
              <a:rPr lang="en-US" altLang="ko-KR" sz="3200">
                <a:solidFill>
                  <a:srgbClr val="002060"/>
                </a:solidFill>
                <a:cs typeface="Arial" pitchFamily="34" charset="0"/>
              </a:rPr>
              <a:t>,</a:t>
            </a:r>
            <a:r>
              <a:rPr lang="vi-VN" altLang="ko-KR" sz="3200">
                <a:solidFill>
                  <a:srgbClr val="002060"/>
                </a:solidFill>
                <a:cs typeface="Arial" pitchFamily="34" charset="0"/>
              </a:rPr>
              <a:t> ĐÁNH GIÁ</a:t>
            </a:r>
            <a:endParaRPr lang="ko-KR" altLang="en-US" sz="3200">
              <a:solidFill>
                <a:srgbClr val="002060"/>
              </a:solidFill>
              <a:cs typeface="Arial" pitchFamily="34" charset="0"/>
            </a:endParaRPr>
          </a:p>
        </p:txBody>
      </p:sp>
      <p:sp>
        <p:nvSpPr>
          <p:cNvPr id="3" name="TextBox 2">
            <a:extLst>
              <a:ext uri="{FF2B5EF4-FFF2-40B4-BE49-F238E27FC236}">
                <a16:creationId xmlns:a16="http://schemas.microsoft.com/office/drawing/2014/main" id="{A0EF5291-F02B-174B-ABA0-497E4D1D2FD9}"/>
              </a:ext>
            </a:extLst>
          </p:cNvPr>
          <p:cNvSpPr txBox="1"/>
          <p:nvPr/>
        </p:nvSpPr>
        <p:spPr>
          <a:xfrm>
            <a:off x="5156363" y="3236046"/>
            <a:ext cx="1718606" cy="954107"/>
          </a:xfrm>
          <a:prstGeom prst="rect">
            <a:avLst/>
          </a:prstGeom>
          <a:noFill/>
        </p:spPr>
        <p:txBody>
          <a:bodyPr wrap="square" rtlCol="0">
            <a:spAutoFit/>
          </a:bodyPr>
          <a:lstStyle/>
          <a:p>
            <a:r>
              <a:rPr lang="en-US" sz="2800">
                <a:solidFill>
                  <a:schemeClr val="accent3">
                    <a:lumMod val="75000"/>
                  </a:schemeClr>
                </a:solidFill>
              </a:rPr>
              <a:t>Kiểm tra, đánh giá</a:t>
            </a:r>
          </a:p>
        </p:txBody>
      </p:sp>
      <p:sp>
        <p:nvSpPr>
          <p:cNvPr id="13" name="Rectangle 12">
            <a:extLst>
              <a:ext uri="{FF2B5EF4-FFF2-40B4-BE49-F238E27FC236}">
                <a16:creationId xmlns:a16="http://schemas.microsoft.com/office/drawing/2014/main" id="{F9CDCD4B-217C-AB4C-9B18-6CE008F93761}"/>
              </a:ext>
            </a:extLst>
          </p:cNvPr>
          <p:cNvSpPr/>
          <p:nvPr/>
        </p:nvSpPr>
        <p:spPr>
          <a:xfrm>
            <a:off x="7349736" y="3457533"/>
            <a:ext cx="585418" cy="523220"/>
          </a:xfrm>
          <a:prstGeom prst="rect">
            <a:avLst/>
          </a:prstGeom>
        </p:spPr>
        <p:txBody>
          <a:bodyPr wrap="none">
            <a:spAutoFit/>
          </a:bodyPr>
          <a:lstStyle/>
          <a:p>
            <a:pPr algn="ctr"/>
            <a:r>
              <a:rPr lang="en-US" altLang="ko-KR" sz="2800" b="1">
                <a:ln w="12700">
                  <a:solidFill>
                    <a:schemeClr val="bg1"/>
                  </a:solidFill>
                </a:ln>
                <a:solidFill>
                  <a:schemeClr val="bg1"/>
                </a:solidFill>
                <a:cs typeface="Arial" pitchFamily="34" charset="0"/>
              </a:rPr>
              <a:t>05</a:t>
            </a:r>
            <a:endParaRPr lang="ko-KR" altLang="en-US" sz="2800" b="1">
              <a:ln w="12700">
                <a:solidFill>
                  <a:schemeClr val="bg1"/>
                </a:solidFill>
              </a:ln>
              <a:solidFill>
                <a:schemeClr val="bg1"/>
              </a:solidFill>
              <a:cs typeface="Arial" pitchFamily="34" charset="0"/>
            </a:endParaRPr>
          </a:p>
        </p:txBody>
      </p:sp>
      <p:sp>
        <p:nvSpPr>
          <p:cNvPr id="14" name="Rectangle 13">
            <a:extLst>
              <a:ext uri="{FF2B5EF4-FFF2-40B4-BE49-F238E27FC236}">
                <a16:creationId xmlns:a16="http://schemas.microsoft.com/office/drawing/2014/main" id="{AC8F62D0-8F5C-4E4E-B820-9E681335CAB5}"/>
              </a:ext>
            </a:extLst>
          </p:cNvPr>
          <p:cNvSpPr/>
          <p:nvPr/>
        </p:nvSpPr>
        <p:spPr>
          <a:xfrm>
            <a:off x="6632298" y="2053401"/>
            <a:ext cx="585418" cy="523220"/>
          </a:xfrm>
          <a:prstGeom prst="rect">
            <a:avLst/>
          </a:prstGeom>
        </p:spPr>
        <p:txBody>
          <a:bodyPr wrap="none">
            <a:spAutoFit/>
          </a:bodyPr>
          <a:lstStyle/>
          <a:p>
            <a:pPr algn="ctr"/>
            <a:r>
              <a:rPr lang="en-US" altLang="ko-KR" sz="2800" b="1">
                <a:ln w="12700">
                  <a:solidFill>
                    <a:schemeClr val="bg1"/>
                  </a:solidFill>
                </a:ln>
                <a:solidFill>
                  <a:schemeClr val="bg1"/>
                </a:solidFill>
                <a:cs typeface="Arial" pitchFamily="34" charset="0"/>
              </a:rPr>
              <a:t>06</a:t>
            </a:r>
            <a:endParaRPr lang="ko-KR" altLang="en-US" sz="2800" b="1">
              <a:ln w="12700">
                <a:solidFill>
                  <a:schemeClr val="bg1"/>
                </a:solidFill>
              </a:ln>
              <a:solidFill>
                <a:schemeClr val="bg1"/>
              </a:solidFill>
              <a:cs typeface="Arial" pitchFamily="34" charset="0"/>
            </a:endParaRPr>
          </a:p>
        </p:txBody>
      </p:sp>
    </p:spTree>
    <p:extLst>
      <p:ext uri="{BB962C8B-B14F-4D97-AF65-F5344CB8AC3E}">
        <p14:creationId xmlns:p14="http://schemas.microsoft.com/office/powerpoint/2010/main" val="12775513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16727"/>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1145310" y="1674336"/>
            <a:ext cx="9652001" cy="630942"/>
          </a:xfrm>
          <a:prstGeom prst="rect">
            <a:avLst/>
          </a:prstGeom>
        </p:spPr>
        <p:txBody>
          <a:bodyPr wrap="square">
            <a:spAutoFit/>
          </a:bodyPr>
          <a:lstStyle/>
          <a:p>
            <a:pPr algn="just">
              <a:lnSpc>
                <a:spcPct val="125000"/>
              </a:lnSpc>
              <a:spcBef>
                <a:spcPts val="600"/>
              </a:spcBef>
              <a:spcAft>
                <a:spcPts val="600"/>
              </a:spcAft>
            </a:pPr>
            <a:r>
              <a:rPr lang="vi-VN" sz="2800">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      </a:t>
            </a:r>
          </a:p>
        </p:txBody>
      </p:sp>
      <p:graphicFrame>
        <p:nvGraphicFramePr>
          <p:cNvPr id="5" name="Content Placeholder 6"/>
          <p:cNvGraphicFramePr>
            <a:graphicFrameLocks/>
          </p:cNvGraphicFramePr>
          <p:nvPr>
            <p:extLst>
              <p:ext uri="{D42A27DB-BD31-4B8C-83A1-F6EECF244321}">
                <p14:modId xmlns:p14="http://schemas.microsoft.com/office/powerpoint/2010/main" val="1605757132"/>
              </p:ext>
            </p:extLst>
          </p:nvPr>
        </p:nvGraphicFramePr>
        <p:xfrm>
          <a:off x="-1" y="1498600"/>
          <a:ext cx="12198284" cy="5359400"/>
        </p:xfrm>
        <a:graphic>
          <a:graphicData uri="http://schemas.openxmlformats.org/drawingml/2006/table">
            <a:tbl>
              <a:tblPr firstRow="1" bandRow="1"/>
              <a:tblGrid>
                <a:gridCol w="2844801">
                  <a:extLst>
                    <a:ext uri="{9D8B030D-6E8A-4147-A177-3AD203B41FA5}">
                      <a16:colId xmlns:a16="http://schemas.microsoft.com/office/drawing/2014/main" val="20000"/>
                    </a:ext>
                  </a:extLst>
                </a:gridCol>
                <a:gridCol w="9353483">
                  <a:extLst>
                    <a:ext uri="{9D8B030D-6E8A-4147-A177-3AD203B41FA5}">
                      <a16:colId xmlns:a16="http://schemas.microsoft.com/office/drawing/2014/main" val="20001"/>
                    </a:ext>
                  </a:extLst>
                </a:gridCol>
              </a:tblGrid>
              <a:tr h="348735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000">
                          <a:solidFill>
                            <a:srgbClr val="002060"/>
                          </a:solidFill>
                          <a:latin typeface="Arial" panose="020B0604020202020204" pitchFamily="34" charset="0"/>
                          <a:cs typeface="Arial" panose="020B0604020202020204" pitchFamily="34" charset="0"/>
                        </a:rPr>
                        <a:t>1. M</a:t>
                      </a:r>
                      <a:r>
                        <a:rPr lang="vi-VN" sz="2000">
                          <a:solidFill>
                            <a:srgbClr val="002060"/>
                          </a:solidFill>
                          <a:latin typeface="Arial" panose="020B0604020202020204" pitchFamily="34" charset="0"/>
                          <a:cs typeface="Arial" panose="020B0604020202020204" pitchFamily="34" charset="0"/>
                        </a:rPr>
                        <a:t>ục tiêu đánh giá </a:t>
                      </a:r>
                    </a:p>
                  </a:txBody>
                  <a:tcPr marL="56699" marR="56699" marT="28349" marB="28349"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C</a:t>
                      </a:r>
                      <a:r>
                        <a:rPr kumimoji="0" lang="vi-VN"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ung cấp thông tin chính xác, kịp thời, có giá trị về mức độ đáp ứng yêu cầu cần đạt về phẩm chất, năng lực và những tiến bộ của </a:t>
                      </a: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HS</a:t>
                      </a:r>
                      <a:r>
                        <a:rPr kumimoji="0" lang="vi-VN"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trong suốt quá trình học tập môn học</a:t>
                      </a: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Segoe UI Symbol"/>
                          <a:cs typeface="Arial" panose="020B0604020202020204" pitchFamily="34" charset="0"/>
                        </a:rPr>
                        <a:t>H</a:t>
                      </a:r>
                      <a:r>
                        <a:rPr kumimoji="0" lang="vi-VN"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ướng dẫn hoạt động học tập, điều chỉnh các hoạt động dạy học</a:t>
                      </a: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quản lí và phát triển </a:t>
                      </a: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CT.</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5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Đ</a:t>
                      </a:r>
                      <a:r>
                        <a:rPr kumimoji="0" lang="vi-VN" sz="2400" b="0" i="0" u="none" strike="noStrike" kern="1200" cap="none" spc="-5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ảm bảo sự tiến bộ của từng HS và nâng cao chất lượng giáo dục.</a:t>
                      </a:r>
                    </a:p>
                  </a:txBody>
                  <a:tcPr marL="56699" marR="56699" marT="28349" marB="28349"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0000"/>
                  </a:ext>
                </a:extLst>
              </a:tr>
              <a:tr h="18720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latin typeface="Arial" panose="020B0604020202020204" pitchFamily="34" charset="0"/>
                          <a:cs typeface="Arial" panose="020B0604020202020204" pitchFamily="34" charset="0"/>
                        </a:rPr>
                        <a:t> </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2. </a:t>
                      </a:r>
                      <a:r>
                        <a:rPr kumimoji="0" lang="en-US" sz="20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Căn</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cứ</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đánh</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giá</a:t>
                      </a:r>
                      <a:endPar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txBody>
                  <a:tcPr marL="56699" marR="56699" marT="28349" marB="28349"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lnSpc>
                          <a:spcPct val="100000"/>
                        </a:lnSpc>
                      </a:pP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lang="en-US" sz="2400" b="0">
                          <a:solidFill>
                            <a:srgbClr val="002060"/>
                          </a:solidFill>
                          <a:latin typeface="Arial" panose="020B0604020202020204" pitchFamily="34" charset="0"/>
                          <a:cs typeface="Arial" panose="020B0604020202020204" pitchFamily="34" charset="0"/>
                        </a:rPr>
                        <a:t>C</a:t>
                      </a:r>
                      <a:r>
                        <a:rPr lang="vi-VN" sz="2400" b="0">
                          <a:solidFill>
                            <a:srgbClr val="002060"/>
                          </a:solidFill>
                          <a:latin typeface="Arial" panose="020B0604020202020204" pitchFamily="34" charset="0"/>
                          <a:cs typeface="Arial" panose="020B0604020202020204" pitchFamily="34" charset="0"/>
                        </a:rPr>
                        <a:t>ác yêu cầu cần đạt về phẩm chất, năng lực đối với </a:t>
                      </a:r>
                      <a:r>
                        <a:rPr lang="en-US" sz="2400" b="0">
                          <a:solidFill>
                            <a:srgbClr val="002060"/>
                          </a:solidFill>
                          <a:latin typeface="Arial" panose="020B0604020202020204" pitchFamily="34" charset="0"/>
                          <a:cs typeface="Arial" panose="020B0604020202020204" pitchFamily="34" charset="0"/>
                        </a:rPr>
                        <a:t>HS</a:t>
                      </a:r>
                      <a:r>
                        <a:rPr lang="en-US" sz="2400" b="0" baseline="0">
                          <a:solidFill>
                            <a:srgbClr val="002060"/>
                          </a:solidFill>
                          <a:latin typeface="Arial" panose="020B0604020202020204" pitchFamily="34" charset="0"/>
                          <a:cs typeface="Arial" panose="020B0604020202020204" pitchFamily="34" charset="0"/>
                        </a:rPr>
                        <a:t> </a:t>
                      </a:r>
                      <a:r>
                        <a:rPr lang="vi-VN" sz="2400" b="0">
                          <a:solidFill>
                            <a:srgbClr val="002060"/>
                          </a:solidFill>
                          <a:latin typeface="Arial" panose="020B0604020202020204" pitchFamily="34" charset="0"/>
                          <a:cs typeface="Arial" panose="020B0604020202020204" pitchFamily="34" charset="0"/>
                        </a:rPr>
                        <a:t>mỗi lớp học, cấp học đã quy định trong </a:t>
                      </a:r>
                      <a:r>
                        <a:rPr lang="en-US" sz="2400" b="0">
                          <a:solidFill>
                            <a:srgbClr val="002060"/>
                          </a:solidFill>
                          <a:latin typeface="Arial" panose="020B0604020202020204" pitchFamily="34" charset="0"/>
                          <a:cs typeface="Arial" panose="020B0604020202020204" pitchFamily="34" charset="0"/>
                        </a:rPr>
                        <a:t>CT</a:t>
                      </a:r>
                      <a:r>
                        <a:rPr lang="vi-VN" sz="2400" b="0">
                          <a:solidFill>
                            <a:srgbClr val="002060"/>
                          </a:solidFill>
                          <a:latin typeface="Arial" panose="020B0604020202020204" pitchFamily="34" charset="0"/>
                          <a:cs typeface="Arial" panose="020B0604020202020204" pitchFamily="34" charset="0"/>
                        </a:rPr>
                        <a:t>.</a:t>
                      </a:r>
                    </a:p>
                  </a:txBody>
                  <a:tcPr marL="56699" marR="56699" marT="28349" marB="28349"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1489364" y="750183"/>
            <a:ext cx="8963891" cy="1257780"/>
          </a:xfrm>
          <a:prstGeom prst="rect">
            <a:avLst/>
          </a:prstGeom>
        </p:spPr>
        <p:txBody>
          <a:bodyPr wrap="square">
            <a:spAutoFit/>
          </a:bodyPr>
          <a:lstStyle/>
          <a:p>
            <a:pPr algn="just">
              <a:lnSpc>
                <a:spcPct val="130000"/>
              </a:lnSpc>
              <a:spcBef>
                <a:spcPts val="800"/>
              </a:spcBef>
              <a:spcAft>
                <a:spcPts val="800"/>
              </a:spcAft>
            </a:pPr>
            <a:r>
              <a:rPr lang="en-US" sz="2400" b="1">
                <a:solidFill>
                  <a:srgbClr val="002060"/>
                </a:solidFill>
                <a:ea typeface="Calibri" panose="020F0502020204030204" pitchFamily="34" charset="0"/>
                <a:cs typeface="Arial" panose="020B0604020202020204" pitchFamily="34" charset="0"/>
              </a:rPr>
              <a:t>     1. </a:t>
            </a:r>
            <a:r>
              <a:rPr lang="vi-VN" sz="2400" b="1">
                <a:solidFill>
                  <a:srgbClr val="002060"/>
                </a:solidFill>
                <a:ea typeface="Calibri" panose="020F0502020204030204" pitchFamily="34" charset="0"/>
                <a:cs typeface="Arial" panose="020B0604020202020204" pitchFamily="34" charset="0"/>
              </a:rPr>
              <a:t>Định hướng đánh giá </a:t>
            </a:r>
            <a:r>
              <a:rPr lang="en-US" sz="2400" b="1" err="1">
                <a:solidFill>
                  <a:srgbClr val="002060"/>
                </a:solidFill>
                <a:ea typeface="Calibri" panose="020F0502020204030204" pitchFamily="34" charset="0"/>
                <a:cs typeface="Arial" panose="020B0604020202020204" pitchFamily="34" charset="0"/>
              </a:rPr>
              <a:t>kết</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quả</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giáo</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dục</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môn</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Ngữ</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văn</a:t>
            </a:r>
            <a:endParaRPr lang="en-US" sz="2400" b="1">
              <a:solidFill>
                <a:srgbClr val="002060"/>
              </a:solidFill>
              <a:ea typeface="Calibri" panose="020F0502020204030204" pitchFamily="34" charset="0"/>
              <a:cs typeface="Arial" panose="020B0604020202020204" pitchFamily="34" charset="0"/>
            </a:endParaRPr>
          </a:p>
          <a:p>
            <a:pPr algn="just">
              <a:lnSpc>
                <a:spcPct val="130000"/>
              </a:lnSpc>
              <a:spcBef>
                <a:spcPts val="800"/>
              </a:spcBef>
              <a:spcAft>
                <a:spcPts val="800"/>
              </a:spcAft>
            </a:pPr>
            <a:endParaRPr lang="en-US" sz="2400">
              <a:solidFill>
                <a:srgbClr val="002060"/>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pPr/>
              <a:t>131</a:t>
            </a:fld>
            <a:endParaRPr lang="en-US"/>
          </a:p>
        </p:txBody>
      </p:sp>
    </p:spTree>
    <p:extLst>
      <p:ext uri="{BB962C8B-B14F-4D97-AF65-F5344CB8AC3E}">
        <p14:creationId xmlns:p14="http://schemas.microsoft.com/office/powerpoint/2010/main" val="27009639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graphicFrame>
        <p:nvGraphicFramePr>
          <p:cNvPr id="5" name="Content Placeholder 6"/>
          <p:cNvGraphicFramePr>
            <a:graphicFrameLocks/>
          </p:cNvGraphicFramePr>
          <p:nvPr>
            <p:extLst>
              <p:ext uri="{D42A27DB-BD31-4B8C-83A1-F6EECF244321}">
                <p14:modId xmlns:p14="http://schemas.microsoft.com/office/powerpoint/2010/main" val="708307802"/>
              </p:ext>
            </p:extLst>
          </p:nvPr>
        </p:nvGraphicFramePr>
        <p:xfrm>
          <a:off x="-1" y="1052052"/>
          <a:ext cx="12198285" cy="5805948"/>
        </p:xfrm>
        <a:graphic>
          <a:graphicData uri="http://schemas.openxmlformats.org/drawingml/2006/table">
            <a:tbl>
              <a:tblPr firstRow="1" bandRow="1"/>
              <a:tblGrid>
                <a:gridCol w="3177456">
                  <a:extLst>
                    <a:ext uri="{9D8B030D-6E8A-4147-A177-3AD203B41FA5}">
                      <a16:colId xmlns:a16="http://schemas.microsoft.com/office/drawing/2014/main" val="20000"/>
                    </a:ext>
                  </a:extLst>
                </a:gridCol>
                <a:gridCol w="9020829">
                  <a:extLst>
                    <a:ext uri="{9D8B030D-6E8A-4147-A177-3AD203B41FA5}">
                      <a16:colId xmlns:a16="http://schemas.microsoft.com/office/drawing/2014/main" val="20001"/>
                    </a:ext>
                  </a:extLst>
                </a:gridCol>
              </a:tblGrid>
              <a:tr h="165234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3. </a:t>
                      </a:r>
                      <a:r>
                        <a:rPr kumimoji="0" lang="en-US" sz="20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Nội</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dung </a:t>
                      </a:r>
                      <a:r>
                        <a:rPr kumimoji="0" lang="en-US" sz="20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đánh</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giá</a:t>
                      </a:r>
                      <a:endPar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txBody>
                  <a:tcPr marL="56699" marR="56699" marT="28349" marB="28349"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r>
                        <a:rPr lang="vi-VN" sz="2000" b="0">
                          <a:solidFill>
                            <a:srgbClr val="002060"/>
                          </a:solidFill>
                          <a:latin typeface="+mn-lt"/>
                          <a:cs typeface="Arial" panose="020B0604020202020204" pitchFamily="34" charset="0"/>
                        </a:rPr>
                        <a:t>GV đánh giá phẩm chất, năng lực chung, năng lực đặc thù và sự tiến bộ của </a:t>
                      </a:r>
                      <a:r>
                        <a:rPr lang="en-US" sz="2000" b="0">
                          <a:solidFill>
                            <a:srgbClr val="002060"/>
                          </a:solidFill>
                          <a:latin typeface="+mn-lt"/>
                          <a:cs typeface="Arial" panose="020B0604020202020204" pitchFamily="34" charset="0"/>
                        </a:rPr>
                        <a:t>HS</a:t>
                      </a:r>
                      <a:r>
                        <a:rPr lang="vi-VN" sz="2000" b="0">
                          <a:solidFill>
                            <a:srgbClr val="002060"/>
                          </a:solidFill>
                          <a:latin typeface="+mn-lt"/>
                          <a:cs typeface="Arial" panose="020B0604020202020204" pitchFamily="34" charset="0"/>
                        </a:rPr>
                        <a:t> qua các hoạt động đọc, viết, nói, nghe.</a:t>
                      </a:r>
                    </a:p>
                  </a:txBody>
                  <a:tcPr marL="56699" marR="56699" marT="28349" marB="28349"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extLst>
                  <a:ext uri="{0D108BD9-81ED-4DB2-BD59-A6C34878D82A}">
                    <a16:rowId xmlns:a16="http://schemas.microsoft.com/office/drawing/2014/main" val="10002"/>
                  </a:ext>
                </a:extLst>
              </a:tr>
              <a:tr h="41535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4. Cách thức đánh giá</a:t>
                      </a:r>
                    </a:p>
                  </a:txBody>
                  <a:tcPr marL="56699" marR="56699" marT="28349" marB="283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b="0">
                          <a:solidFill>
                            <a:srgbClr val="002060"/>
                          </a:solidFill>
                          <a:latin typeface="Arial" panose="020B0604020202020204" pitchFamily="34" charset="0"/>
                          <a:cs typeface="Arial" panose="020B0604020202020204" pitchFamily="34" charset="0"/>
                        </a:rPr>
                        <a:t>Đ</a:t>
                      </a:r>
                      <a:r>
                        <a:rPr lang="vi-VN" sz="2400" b="0">
                          <a:solidFill>
                            <a:srgbClr val="002060"/>
                          </a:solidFill>
                          <a:latin typeface="Arial" panose="020B0604020202020204" pitchFamily="34" charset="0"/>
                          <a:cs typeface="Arial" panose="020B0604020202020204" pitchFamily="34" charset="0"/>
                        </a:rPr>
                        <a:t>ánh giá thường xuyên</a:t>
                      </a:r>
                      <a:r>
                        <a:rPr lang="en-US" sz="2400" b="0" baseline="0">
                          <a:solidFill>
                            <a:srgbClr val="002060"/>
                          </a:solidFill>
                          <a:latin typeface="Arial" panose="020B0604020202020204" pitchFamily="34" charset="0"/>
                          <a:cs typeface="Arial" panose="020B0604020202020204" pitchFamily="34" charset="0"/>
                        </a:rPr>
                        <a:t> </a:t>
                      </a:r>
                      <a:r>
                        <a:rPr lang="vi-VN" sz="2400" b="0">
                          <a:solidFill>
                            <a:srgbClr val="002060"/>
                          </a:solidFill>
                          <a:latin typeface="Arial" panose="020B0604020202020204" pitchFamily="34" charset="0"/>
                          <a:cs typeface="Arial" panose="020B0604020202020204" pitchFamily="34" charset="0"/>
                        </a:rPr>
                        <a:t>và đánh giá định kì</a:t>
                      </a:r>
                      <a:r>
                        <a:rPr lang="en-US" sz="2400" b="0">
                          <a:solidFill>
                            <a:srgbClr val="002060"/>
                          </a:solidFill>
                          <a:latin typeface="Arial" panose="020B0604020202020204" pitchFamily="34" charset="0"/>
                          <a:cs typeface="Arial" panose="020B0604020202020204" pitchFamily="34" charset="0"/>
                        </a:rPr>
                        <a:t>.</a:t>
                      </a:r>
                      <a:r>
                        <a:rPr lang="en-US" sz="1800" b="0" i="0" u="none" strike="noStrike" kern="1200" baseline="0">
                          <a:solidFill>
                            <a:schemeClr val="dk1"/>
                          </a:solidFill>
                          <a:latin typeface="Calibri" panose="020F0502020204030204"/>
                          <a:ea typeface="+mn-ea"/>
                          <a:cs typeface="+mn-cs"/>
                        </a:rPr>
                        <a:t> </a:t>
                      </a:r>
                    </a:p>
                    <a:p>
                      <a:pPr algn="just"/>
                      <a:endParaRPr lang="en-US" sz="1800" b="0">
                        <a:solidFill>
                          <a:srgbClr val="002060"/>
                        </a:solidFill>
                        <a:latin typeface="+mn-lt"/>
                        <a:cs typeface="Arial" panose="020B0604020202020204" pitchFamily="34" charset="0"/>
                      </a:endParaRPr>
                    </a:p>
                    <a:p>
                      <a:pPr algn="just">
                        <a:lnSpc>
                          <a:spcPct val="125000"/>
                        </a:lnSpc>
                      </a:pPr>
                      <a:r>
                        <a:rPr lang="en-US" sz="2000" b="0">
                          <a:solidFill>
                            <a:srgbClr val="002060"/>
                          </a:solidFill>
                          <a:latin typeface="+mn-lt"/>
                          <a:cs typeface="Arial" panose="020B0604020202020204" pitchFamily="34" charset="0"/>
                        </a:rPr>
                        <a:t>Đ</a:t>
                      </a:r>
                      <a:r>
                        <a:rPr lang="vi-VN" sz="2000" b="0">
                          <a:solidFill>
                            <a:srgbClr val="002060"/>
                          </a:solidFill>
                          <a:latin typeface="+mn-lt"/>
                          <a:cs typeface="Arial" panose="020B0604020202020204" pitchFamily="34" charset="0"/>
                        </a:rPr>
                        <a:t>ánh giá định kì</a:t>
                      </a:r>
                      <a:r>
                        <a:rPr lang="en-US" sz="2000" b="0">
                          <a:solidFill>
                            <a:srgbClr val="002060"/>
                          </a:solidFill>
                          <a:latin typeface="+mn-lt"/>
                          <a:cs typeface="Arial" panose="020B0604020202020204" pitchFamily="34" charset="0"/>
                        </a:rPr>
                        <a:t>: </a:t>
                      </a:r>
                      <a:r>
                        <a:rPr lang="en-US" sz="2000" b="0" i="0" u="none" strike="noStrike" kern="1200" baseline="0">
                          <a:solidFill>
                            <a:srgbClr val="002060"/>
                          </a:solidFill>
                          <a:latin typeface="+mn-lt"/>
                          <a:ea typeface="+mn-ea"/>
                          <a:cs typeface="+mn-cs"/>
                        </a:rPr>
                        <a:t>Có </a:t>
                      </a:r>
                      <a:r>
                        <a:rPr lang="en-US" sz="2000" b="0" i="0" u="none" strike="noStrike" kern="1200" baseline="0" err="1">
                          <a:solidFill>
                            <a:srgbClr val="002060"/>
                          </a:solidFill>
                          <a:latin typeface="+mn-lt"/>
                          <a:ea typeface="+mn-ea"/>
                          <a:cs typeface="+mn-cs"/>
                        </a:rPr>
                        <a:t>thể</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yêu</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cầu</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hình</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thức</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viết</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tự</a:t>
                      </a:r>
                      <a:r>
                        <a:rPr lang="en-US" sz="2000" b="0" i="0" u="none" strike="noStrike" kern="1200" baseline="0">
                          <a:solidFill>
                            <a:srgbClr val="002060"/>
                          </a:solidFill>
                          <a:latin typeface="+mn-lt"/>
                          <a:ea typeface="+mn-ea"/>
                          <a:cs typeface="+mn-cs"/>
                        </a:rPr>
                        <a:t> luận hoặc kết </a:t>
                      </a:r>
                      <a:r>
                        <a:rPr lang="en-US" sz="2000" b="0" i="0" u="none" strike="noStrike" kern="1200" baseline="0" err="1">
                          <a:solidFill>
                            <a:srgbClr val="002060"/>
                          </a:solidFill>
                          <a:latin typeface="+mn-lt"/>
                          <a:ea typeface="+mn-ea"/>
                          <a:cs typeface="+mn-cs"/>
                        </a:rPr>
                        <a:t>hợp</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hình</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thức</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trắc</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nghiệm</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khách</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quan</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và</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hình</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thức</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tự</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luận</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để</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đánh</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giá</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đọc</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hiểu</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và</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yêu</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cầu</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viết</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bài</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văn</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về</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một</a:t>
                      </a:r>
                      <a:r>
                        <a:rPr lang="en-US" sz="2000" b="0" i="0" u="none" strike="noStrike" kern="1200" baseline="0">
                          <a:solidFill>
                            <a:srgbClr val="002060"/>
                          </a:solidFill>
                          <a:latin typeface="+mn-lt"/>
                          <a:ea typeface="+mn-ea"/>
                          <a:cs typeface="+mn-cs"/>
                        </a:rPr>
                        <a:t> </a:t>
                      </a:r>
                      <a:r>
                        <a:rPr lang="vi-VN" sz="2000" b="0" i="0" u="none" strike="noStrike" kern="1200" baseline="0">
                          <a:solidFill>
                            <a:srgbClr val="002060"/>
                          </a:solidFill>
                          <a:latin typeface="+mn-lt"/>
                          <a:ea typeface="+mn-ea"/>
                          <a:cs typeface="+mn-cs"/>
                        </a:rPr>
                        <a:t>chủ đề theo từng kiểu </a:t>
                      </a:r>
                      <a:r>
                        <a:rPr lang="en-US" sz="2000" b="0" i="0" u="none" strike="noStrike" kern="1200" baseline="0">
                          <a:solidFill>
                            <a:srgbClr val="002060"/>
                          </a:solidFill>
                          <a:latin typeface="+mn-lt"/>
                          <a:ea typeface="+mn-ea"/>
                          <a:cs typeface="+mn-cs"/>
                        </a:rPr>
                        <a:t>VB </a:t>
                      </a:r>
                      <a:r>
                        <a:rPr lang="vi-VN" sz="2000" b="0" i="0" u="none" strike="noStrike" kern="1200" baseline="0">
                          <a:solidFill>
                            <a:srgbClr val="002060"/>
                          </a:solidFill>
                          <a:latin typeface="+mn-lt"/>
                          <a:ea typeface="+mn-ea"/>
                          <a:cs typeface="+mn-cs"/>
                        </a:rPr>
                        <a:t>đã học. Có thể sử dụng hình thức kiểm tra vấn đáp (để đánh giá</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nói</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và</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nghe</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nếu</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thấy</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cần</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thiết</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và</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có</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điều</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kiện</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Trong</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việc</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đánh</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giá</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kết</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quả</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học</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tập</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cuối</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năm</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học</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cuối</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cấp</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học</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cần</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đổi</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mới</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cách</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thức</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đánh</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giá</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cấu</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trúc</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đề</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cách</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nêu</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câu</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hỏi</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phân</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giải</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độ</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khó</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sử</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dụng</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và</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khai</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thác</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ngữ</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liệu</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bảo</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đảm</a:t>
                      </a:r>
                      <a:r>
                        <a:rPr lang="en-US" sz="2000" b="0" i="0" u="none" strike="noStrike" kern="1200" baseline="0">
                          <a:solidFill>
                            <a:srgbClr val="002060"/>
                          </a:solidFill>
                          <a:latin typeface="+mn-lt"/>
                          <a:ea typeface="+mn-ea"/>
                          <a:cs typeface="+mn-cs"/>
                        </a:rPr>
                        <a:t> </a:t>
                      </a:r>
                      <a:r>
                        <a:rPr lang="en-US" sz="2000" b="0" i="0" u="none" strike="noStrike" kern="1200" baseline="0" err="1">
                          <a:solidFill>
                            <a:srgbClr val="002060"/>
                          </a:solidFill>
                          <a:latin typeface="+mn-lt"/>
                          <a:ea typeface="+mn-ea"/>
                          <a:cs typeface="+mn-cs"/>
                        </a:rPr>
                        <a:t>yêu</a:t>
                      </a:r>
                      <a:r>
                        <a:rPr lang="en-US" sz="2000" b="0" i="0" u="none" strike="noStrike" kern="1200" baseline="0">
                          <a:solidFill>
                            <a:srgbClr val="002060"/>
                          </a:solidFill>
                          <a:latin typeface="+mn-lt"/>
                          <a:ea typeface="+mn-ea"/>
                          <a:cs typeface="+mn-cs"/>
                        </a:rPr>
                        <a:t> </a:t>
                      </a:r>
                      <a:r>
                        <a:rPr lang="vi-VN" sz="2000" b="0" i="0" u="none" strike="noStrike" kern="1200" baseline="0">
                          <a:solidFill>
                            <a:srgbClr val="002060"/>
                          </a:solidFill>
                          <a:latin typeface="+mn-lt"/>
                          <a:ea typeface="+mn-ea"/>
                          <a:cs typeface="+mn-cs"/>
                        </a:rPr>
                        <a:t>cầu đánh giá được năng lực của </a:t>
                      </a:r>
                      <a:r>
                        <a:rPr lang="en-US" sz="2000" b="0" i="0" u="none" strike="noStrike" kern="1200" baseline="0">
                          <a:solidFill>
                            <a:srgbClr val="002060"/>
                          </a:solidFill>
                          <a:latin typeface="+mn-lt"/>
                          <a:ea typeface="+mn-ea"/>
                          <a:cs typeface="+mn-cs"/>
                        </a:rPr>
                        <a:t>HS.</a:t>
                      </a:r>
                      <a:r>
                        <a:rPr lang="vi-VN" sz="2000" b="0" i="0" u="none" strike="noStrike" kern="1200" baseline="0">
                          <a:solidFill>
                            <a:srgbClr val="002060"/>
                          </a:solidFill>
                          <a:latin typeface="+mn-lt"/>
                          <a:ea typeface="+mn-ea"/>
                          <a:cs typeface="+mn-cs"/>
                        </a:rPr>
                        <a:t> </a:t>
                      </a:r>
                      <a:endParaRPr lang="vi-VN" sz="2000" b="0">
                        <a:solidFill>
                          <a:srgbClr val="002060"/>
                        </a:solidFill>
                        <a:latin typeface="+mn-lt"/>
                        <a:cs typeface="Arial" panose="020B0604020202020204" pitchFamily="34" charset="0"/>
                      </a:endParaRPr>
                    </a:p>
                  </a:txBody>
                  <a:tcPr marL="56699" marR="56699" marT="28349" marB="283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bl>
          </a:graphicData>
        </a:graphic>
      </p:graphicFrame>
      <p:sp>
        <p:nvSpPr>
          <p:cNvPr id="6" name="Rectangle 5"/>
          <p:cNvSpPr/>
          <p:nvPr/>
        </p:nvSpPr>
        <p:spPr>
          <a:xfrm>
            <a:off x="2376129" y="299065"/>
            <a:ext cx="8636000" cy="1257780"/>
          </a:xfrm>
          <a:prstGeom prst="rect">
            <a:avLst/>
          </a:prstGeom>
        </p:spPr>
        <p:txBody>
          <a:bodyPr wrap="square">
            <a:spAutoFit/>
          </a:bodyPr>
          <a:lstStyle/>
          <a:p>
            <a:pPr algn="just">
              <a:lnSpc>
                <a:spcPct val="130000"/>
              </a:lnSpc>
              <a:spcBef>
                <a:spcPts val="800"/>
              </a:spcBef>
              <a:spcAft>
                <a:spcPts val="800"/>
              </a:spcAft>
            </a:pPr>
            <a:r>
              <a:rPr lang="en-US" sz="2400" b="1">
                <a:solidFill>
                  <a:srgbClr val="002060"/>
                </a:solidFill>
                <a:ea typeface="Calibri" panose="020F0502020204030204" pitchFamily="34" charset="0"/>
                <a:cs typeface="Arial" panose="020B0604020202020204" pitchFamily="34" charset="0"/>
              </a:rPr>
              <a:t>    1. </a:t>
            </a:r>
            <a:r>
              <a:rPr lang="vi-VN" sz="2400" b="1">
                <a:solidFill>
                  <a:srgbClr val="002060"/>
                </a:solidFill>
                <a:ea typeface="Calibri" panose="020F0502020204030204" pitchFamily="34" charset="0"/>
                <a:cs typeface="Arial" panose="020B0604020202020204" pitchFamily="34" charset="0"/>
              </a:rPr>
              <a:t>Định hướng đánh giá </a:t>
            </a:r>
            <a:r>
              <a:rPr lang="en-US" sz="2400" b="1" err="1">
                <a:solidFill>
                  <a:srgbClr val="002060"/>
                </a:solidFill>
                <a:ea typeface="Calibri" panose="020F0502020204030204" pitchFamily="34" charset="0"/>
                <a:cs typeface="Arial" panose="020B0604020202020204" pitchFamily="34" charset="0"/>
              </a:rPr>
              <a:t>kết</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quả</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giáo</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dục</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môn</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Ngữ</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văn</a:t>
            </a:r>
            <a:endParaRPr lang="en-US" sz="2400" b="1">
              <a:solidFill>
                <a:srgbClr val="002060"/>
              </a:solidFill>
              <a:ea typeface="Calibri" panose="020F0502020204030204" pitchFamily="34" charset="0"/>
              <a:cs typeface="Arial" panose="020B0604020202020204" pitchFamily="34" charset="0"/>
            </a:endParaRPr>
          </a:p>
          <a:p>
            <a:pPr algn="just">
              <a:lnSpc>
                <a:spcPct val="130000"/>
              </a:lnSpc>
              <a:spcBef>
                <a:spcPts val="800"/>
              </a:spcBef>
              <a:spcAft>
                <a:spcPts val="800"/>
              </a:spcAft>
            </a:pPr>
            <a:endParaRPr lang="en-US" sz="240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132</a:t>
            </a:fld>
            <a:endParaRPr lang="en-US"/>
          </a:p>
        </p:txBody>
      </p:sp>
    </p:spTree>
    <p:extLst>
      <p:ext uri="{BB962C8B-B14F-4D97-AF65-F5344CB8AC3E}">
        <p14:creationId xmlns:p14="http://schemas.microsoft.com/office/powerpoint/2010/main" val="1227479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3"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904568" y="1180309"/>
            <a:ext cx="10559845" cy="5453865"/>
          </a:xfrm>
          <a:prstGeom prst="rect">
            <a:avLst/>
          </a:prstGeom>
        </p:spPr>
        <p:txBody>
          <a:bodyPr wrap="square">
            <a:spAutoFit/>
          </a:bodyPr>
          <a:lstStyle/>
          <a:p>
            <a:pPr algn="just">
              <a:lnSpc>
                <a:spcPct val="150000"/>
              </a:lnSpc>
            </a:pPr>
            <a:r>
              <a:rPr lang="en-US" sz="2400" b="1" dirty="0">
                <a:solidFill>
                  <a:srgbClr val="FF0000"/>
                </a:solidFill>
                <a:latin typeface="Arial (Body)"/>
              </a:rPr>
              <a:t>     </a:t>
            </a:r>
            <a:r>
              <a:rPr lang="en-US" sz="2400" b="1" dirty="0" err="1">
                <a:solidFill>
                  <a:srgbClr val="FF0000"/>
                </a:solidFill>
                <a:latin typeface="Arial (Body)"/>
              </a:rPr>
              <a:t>Nguyên</a:t>
            </a:r>
            <a:r>
              <a:rPr lang="en-US" sz="2400" b="1" dirty="0">
                <a:solidFill>
                  <a:srgbClr val="FF0000"/>
                </a:solidFill>
                <a:latin typeface="Arial (Body)"/>
              </a:rPr>
              <a:t> </a:t>
            </a:r>
            <a:r>
              <a:rPr lang="en-US" sz="2400" b="1" dirty="0" err="1">
                <a:solidFill>
                  <a:srgbClr val="FF0000"/>
                </a:solidFill>
                <a:latin typeface="Arial (Body)"/>
              </a:rPr>
              <a:t>tắc</a:t>
            </a:r>
            <a:r>
              <a:rPr lang="en-US" sz="2400" b="1" dirty="0">
                <a:solidFill>
                  <a:srgbClr val="FF0000"/>
                </a:solidFill>
                <a:latin typeface="Arial (Body)"/>
              </a:rPr>
              <a:t> đ</a:t>
            </a:r>
            <a:r>
              <a:rPr lang="vi-VN" sz="2400" b="1" dirty="0">
                <a:solidFill>
                  <a:srgbClr val="FF0000"/>
                </a:solidFill>
                <a:latin typeface="Arial (Body)"/>
              </a:rPr>
              <a:t>ánh giá</a:t>
            </a:r>
            <a:r>
              <a:rPr lang="en-US" sz="2400" b="1" dirty="0">
                <a:solidFill>
                  <a:srgbClr val="FF0000"/>
                </a:solidFill>
                <a:latin typeface="Arial (Body)"/>
              </a:rPr>
              <a:t>:</a:t>
            </a:r>
          </a:p>
          <a:p>
            <a:pPr algn="just">
              <a:lnSpc>
                <a:spcPct val="150000"/>
              </a:lnSpc>
            </a:pPr>
            <a:r>
              <a:rPr lang="en-US" sz="2800" dirty="0">
                <a:solidFill>
                  <a:srgbClr val="002060"/>
                </a:solidFill>
              </a:rPr>
              <a:t>    – </a:t>
            </a:r>
            <a:r>
              <a:rPr lang="en-US" sz="2800" dirty="0" err="1">
                <a:solidFill>
                  <a:srgbClr val="002060"/>
                </a:solidFill>
              </a:rPr>
              <a:t>Bám</a:t>
            </a:r>
            <a:r>
              <a:rPr lang="en-US" sz="2800" dirty="0">
                <a:solidFill>
                  <a:srgbClr val="002060"/>
                </a:solidFill>
              </a:rPr>
              <a:t> </a:t>
            </a:r>
            <a:r>
              <a:rPr lang="en-US" sz="2800" dirty="0" err="1">
                <a:solidFill>
                  <a:srgbClr val="002060"/>
                </a:solidFill>
              </a:rPr>
              <a:t>sát</a:t>
            </a:r>
            <a:r>
              <a:rPr lang="en-US" sz="2800" dirty="0">
                <a:solidFill>
                  <a:srgbClr val="002060"/>
                </a:solidFill>
              </a:rPr>
              <a:t> </a:t>
            </a:r>
            <a:r>
              <a:rPr lang="en-US" sz="2800" dirty="0" err="1">
                <a:solidFill>
                  <a:srgbClr val="002060"/>
                </a:solidFill>
              </a:rPr>
              <a:t>các</a:t>
            </a:r>
            <a:r>
              <a:rPr lang="en-US" sz="2800" dirty="0">
                <a:solidFill>
                  <a:srgbClr val="002060"/>
                </a:solidFill>
              </a:rPr>
              <a:t> </a:t>
            </a:r>
            <a:r>
              <a:rPr lang="en-US" sz="2800" dirty="0" err="1">
                <a:solidFill>
                  <a:srgbClr val="002060"/>
                </a:solidFill>
              </a:rPr>
              <a:t>yêu</a:t>
            </a:r>
            <a:r>
              <a:rPr lang="en-US" sz="2800" dirty="0">
                <a:solidFill>
                  <a:srgbClr val="002060"/>
                </a:solidFill>
              </a:rPr>
              <a:t> </a:t>
            </a:r>
            <a:r>
              <a:rPr lang="en-US" sz="2800" dirty="0" err="1">
                <a:solidFill>
                  <a:srgbClr val="002060"/>
                </a:solidFill>
              </a:rPr>
              <a:t>cầu</a:t>
            </a:r>
            <a:r>
              <a:rPr lang="en-US" sz="2800" dirty="0">
                <a:solidFill>
                  <a:srgbClr val="002060"/>
                </a:solidFill>
              </a:rPr>
              <a:t> </a:t>
            </a:r>
            <a:r>
              <a:rPr lang="en-US" sz="2800" dirty="0" err="1">
                <a:solidFill>
                  <a:srgbClr val="002060"/>
                </a:solidFill>
              </a:rPr>
              <a:t>cần</a:t>
            </a:r>
            <a:r>
              <a:rPr lang="en-US" sz="2800" dirty="0">
                <a:solidFill>
                  <a:srgbClr val="002060"/>
                </a:solidFill>
              </a:rPr>
              <a:t> </a:t>
            </a:r>
            <a:r>
              <a:rPr lang="en-US" sz="2800" dirty="0" err="1">
                <a:solidFill>
                  <a:srgbClr val="002060"/>
                </a:solidFill>
              </a:rPr>
              <a:t>đạt</a:t>
            </a:r>
            <a:r>
              <a:rPr lang="en-US" sz="2800" dirty="0">
                <a:solidFill>
                  <a:srgbClr val="002060"/>
                </a:solidFill>
              </a:rPr>
              <a:t> </a:t>
            </a:r>
            <a:r>
              <a:rPr lang="en-US" sz="2800" dirty="0" err="1">
                <a:solidFill>
                  <a:srgbClr val="002060"/>
                </a:solidFill>
              </a:rPr>
              <a:t>của</a:t>
            </a:r>
            <a:r>
              <a:rPr lang="en-US" sz="2800" dirty="0">
                <a:solidFill>
                  <a:srgbClr val="002060"/>
                </a:solidFill>
              </a:rPr>
              <a:t> CT. </a:t>
            </a:r>
            <a:r>
              <a:rPr lang="en-US" sz="2800" dirty="0" err="1">
                <a:solidFill>
                  <a:srgbClr val="002060"/>
                </a:solidFill>
              </a:rPr>
              <a:t>Chú</a:t>
            </a:r>
            <a:r>
              <a:rPr lang="en-US" sz="2800" dirty="0">
                <a:solidFill>
                  <a:srgbClr val="002060"/>
                </a:solidFill>
              </a:rPr>
              <a:t> ý </a:t>
            </a:r>
            <a:r>
              <a:rPr lang="en-US" sz="2800" dirty="0" err="1">
                <a:solidFill>
                  <a:srgbClr val="002060"/>
                </a:solidFill>
              </a:rPr>
              <a:t>không</a:t>
            </a:r>
            <a:r>
              <a:rPr lang="en-US" sz="2800" dirty="0">
                <a:solidFill>
                  <a:srgbClr val="002060"/>
                </a:solidFill>
              </a:rPr>
              <a:t> </a:t>
            </a:r>
            <a:r>
              <a:rPr lang="en-US" sz="2800" dirty="0" err="1">
                <a:solidFill>
                  <a:srgbClr val="002060"/>
                </a:solidFill>
              </a:rPr>
              <a:t>vượt</a:t>
            </a:r>
            <a:r>
              <a:rPr lang="en-US" sz="2800" dirty="0">
                <a:solidFill>
                  <a:srgbClr val="002060"/>
                </a:solidFill>
              </a:rPr>
              <a:t> </a:t>
            </a:r>
            <a:r>
              <a:rPr lang="en-US" sz="2800" dirty="0" err="1">
                <a:solidFill>
                  <a:srgbClr val="002060"/>
                </a:solidFill>
              </a:rPr>
              <a:t>quá</a:t>
            </a:r>
            <a:r>
              <a:rPr lang="en-US" sz="2800" dirty="0">
                <a:solidFill>
                  <a:srgbClr val="002060"/>
                </a:solidFill>
              </a:rPr>
              <a:t>.</a:t>
            </a:r>
          </a:p>
          <a:p>
            <a:pPr algn="just">
              <a:lnSpc>
                <a:spcPct val="150000"/>
              </a:lnSpc>
            </a:pPr>
            <a:r>
              <a:rPr lang="en-US" sz="2800" dirty="0">
                <a:solidFill>
                  <a:srgbClr val="002060"/>
                </a:solidFill>
              </a:rPr>
              <a:t>    – HS </a:t>
            </a:r>
            <a:r>
              <a:rPr lang="en-US" sz="2800" dirty="0" err="1">
                <a:solidFill>
                  <a:srgbClr val="002060"/>
                </a:solidFill>
              </a:rPr>
              <a:t>được</a:t>
            </a:r>
            <a:r>
              <a:rPr lang="en-US" sz="2800" dirty="0">
                <a:solidFill>
                  <a:srgbClr val="002060"/>
                </a:solidFill>
              </a:rPr>
              <a:t> </a:t>
            </a:r>
            <a:r>
              <a:rPr lang="en-US" sz="2800" dirty="0" err="1">
                <a:solidFill>
                  <a:srgbClr val="002060"/>
                </a:solidFill>
              </a:rPr>
              <a:t>bộc</a:t>
            </a:r>
            <a:r>
              <a:rPr lang="en-US" sz="2800" dirty="0">
                <a:solidFill>
                  <a:srgbClr val="002060"/>
                </a:solidFill>
              </a:rPr>
              <a:t> </a:t>
            </a:r>
            <a:r>
              <a:rPr lang="en-US" sz="2800" dirty="0" err="1">
                <a:solidFill>
                  <a:srgbClr val="002060"/>
                </a:solidFill>
              </a:rPr>
              <a:t>lộ</a:t>
            </a:r>
            <a:r>
              <a:rPr lang="en-US" sz="2800" dirty="0">
                <a:solidFill>
                  <a:srgbClr val="002060"/>
                </a:solidFill>
              </a:rPr>
              <a:t>, </a:t>
            </a:r>
            <a:r>
              <a:rPr lang="en-US" sz="2800" dirty="0" err="1">
                <a:solidFill>
                  <a:srgbClr val="002060"/>
                </a:solidFill>
              </a:rPr>
              <a:t>thể</a:t>
            </a:r>
            <a:r>
              <a:rPr lang="en-US" sz="2800" dirty="0">
                <a:solidFill>
                  <a:srgbClr val="002060"/>
                </a:solidFill>
              </a:rPr>
              <a:t> </a:t>
            </a:r>
            <a:r>
              <a:rPr lang="en-US" sz="2800" dirty="0" err="1">
                <a:solidFill>
                  <a:srgbClr val="002060"/>
                </a:solidFill>
              </a:rPr>
              <a:t>hiện</a:t>
            </a:r>
            <a:r>
              <a:rPr lang="en-US" sz="2800" dirty="0">
                <a:solidFill>
                  <a:srgbClr val="002060"/>
                </a:solidFill>
              </a:rPr>
              <a:t> </a:t>
            </a:r>
            <a:r>
              <a:rPr lang="en-US" sz="2800" dirty="0" err="1">
                <a:solidFill>
                  <a:srgbClr val="002060"/>
                </a:solidFill>
              </a:rPr>
              <a:t>phẩm</a:t>
            </a:r>
            <a:r>
              <a:rPr lang="en-US" sz="2800" dirty="0">
                <a:solidFill>
                  <a:srgbClr val="002060"/>
                </a:solidFill>
              </a:rPr>
              <a:t> </a:t>
            </a:r>
            <a:r>
              <a:rPr lang="en-US" sz="2800" dirty="0" err="1">
                <a:solidFill>
                  <a:srgbClr val="002060"/>
                </a:solidFill>
              </a:rPr>
              <a:t>chất</a:t>
            </a:r>
            <a:r>
              <a:rPr lang="en-US" sz="2800" dirty="0">
                <a:solidFill>
                  <a:srgbClr val="002060"/>
                </a:solidFill>
              </a:rPr>
              <a:t>, </a:t>
            </a:r>
            <a:r>
              <a:rPr lang="en-US" sz="2800" dirty="0" err="1">
                <a:solidFill>
                  <a:srgbClr val="002060"/>
                </a:solidFill>
              </a:rPr>
              <a:t>năng</a:t>
            </a:r>
            <a:r>
              <a:rPr lang="en-US" sz="2800" dirty="0">
                <a:solidFill>
                  <a:srgbClr val="002060"/>
                </a:solidFill>
              </a:rPr>
              <a:t> </a:t>
            </a:r>
            <a:r>
              <a:rPr lang="en-US" sz="2800" dirty="0" err="1">
                <a:solidFill>
                  <a:srgbClr val="002060"/>
                </a:solidFill>
              </a:rPr>
              <a:t>lực</a:t>
            </a:r>
            <a:r>
              <a:rPr lang="en-US" sz="2800" dirty="0">
                <a:solidFill>
                  <a:srgbClr val="002060"/>
                </a:solidFill>
              </a:rPr>
              <a:t> </a:t>
            </a:r>
            <a:r>
              <a:rPr lang="en-US" sz="2800" dirty="0" err="1">
                <a:solidFill>
                  <a:srgbClr val="002060"/>
                </a:solidFill>
              </a:rPr>
              <a:t>ngôn</a:t>
            </a:r>
            <a:r>
              <a:rPr lang="en-US" sz="2800" dirty="0">
                <a:solidFill>
                  <a:srgbClr val="002060"/>
                </a:solidFill>
              </a:rPr>
              <a:t> </a:t>
            </a:r>
            <a:r>
              <a:rPr lang="en-US" sz="2800" dirty="0" err="1">
                <a:solidFill>
                  <a:srgbClr val="002060"/>
                </a:solidFill>
              </a:rPr>
              <a:t>ngữ</a:t>
            </a:r>
            <a:r>
              <a:rPr lang="en-US" sz="2800" dirty="0">
                <a:solidFill>
                  <a:srgbClr val="002060"/>
                </a:solidFill>
              </a:rPr>
              <a:t>, </a:t>
            </a:r>
            <a:r>
              <a:rPr lang="en-US" sz="2800" dirty="0" err="1">
                <a:solidFill>
                  <a:srgbClr val="002060"/>
                </a:solidFill>
              </a:rPr>
              <a:t>năng</a:t>
            </a:r>
            <a:r>
              <a:rPr lang="en-US" sz="2800" dirty="0">
                <a:solidFill>
                  <a:srgbClr val="002060"/>
                </a:solidFill>
              </a:rPr>
              <a:t> </a:t>
            </a:r>
            <a:r>
              <a:rPr lang="en-US" sz="2800" dirty="0" err="1">
                <a:solidFill>
                  <a:srgbClr val="002060"/>
                </a:solidFill>
              </a:rPr>
              <a:t>lực</a:t>
            </a:r>
            <a:r>
              <a:rPr lang="en-US" sz="2800" dirty="0">
                <a:solidFill>
                  <a:srgbClr val="002060"/>
                </a:solidFill>
              </a:rPr>
              <a:t> </a:t>
            </a:r>
            <a:r>
              <a:rPr lang="en-US" sz="2800" dirty="0" err="1">
                <a:solidFill>
                  <a:srgbClr val="002060"/>
                </a:solidFill>
              </a:rPr>
              <a:t>văn</a:t>
            </a:r>
            <a:r>
              <a:rPr lang="en-US" sz="2800" dirty="0">
                <a:solidFill>
                  <a:srgbClr val="002060"/>
                </a:solidFill>
              </a:rPr>
              <a:t> </a:t>
            </a:r>
            <a:r>
              <a:rPr lang="en-US" sz="2800" dirty="0" err="1">
                <a:solidFill>
                  <a:srgbClr val="002060"/>
                </a:solidFill>
              </a:rPr>
              <a:t>học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chính</a:t>
            </a:r>
            <a:r>
              <a:rPr lang="en-US" sz="2800" dirty="0">
                <a:solidFill>
                  <a:srgbClr val="002060"/>
                </a:solidFill>
              </a:rPr>
              <a:t> </a:t>
            </a:r>
            <a:r>
              <a:rPr lang="en-US" sz="2800" dirty="0" err="1">
                <a:solidFill>
                  <a:srgbClr val="002060"/>
                </a:solidFill>
              </a:rPr>
              <a:t>mình</a:t>
            </a:r>
            <a:r>
              <a:rPr lang="en-US" sz="2800" dirty="0">
                <a:solidFill>
                  <a:srgbClr val="002060"/>
                </a:solidFill>
              </a:rPr>
              <a:t>.</a:t>
            </a:r>
          </a:p>
          <a:p>
            <a:pPr algn="just">
              <a:lnSpc>
                <a:spcPct val="150000"/>
              </a:lnSpc>
            </a:pPr>
            <a:r>
              <a:rPr lang="en-US" sz="2800" dirty="0">
                <a:solidFill>
                  <a:srgbClr val="002060"/>
                </a:solidFill>
              </a:rPr>
              <a:t>    – HS </a:t>
            </a:r>
            <a:r>
              <a:rPr lang="en-US" sz="2800" dirty="0" err="1">
                <a:solidFill>
                  <a:srgbClr val="002060"/>
                </a:solidFill>
              </a:rPr>
              <a:t>cần</a:t>
            </a:r>
            <a:r>
              <a:rPr lang="en-US" sz="2800" dirty="0">
                <a:solidFill>
                  <a:srgbClr val="002060"/>
                </a:solidFill>
              </a:rPr>
              <a:t> </a:t>
            </a:r>
            <a:r>
              <a:rPr lang="en-US" sz="2800" dirty="0" err="1">
                <a:solidFill>
                  <a:srgbClr val="002060"/>
                </a:solidFill>
              </a:rPr>
              <a:t>được</a:t>
            </a:r>
            <a:r>
              <a:rPr lang="en-US" sz="2800" dirty="0">
                <a:solidFill>
                  <a:srgbClr val="002060"/>
                </a:solidFill>
              </a:rPr>
              <a:t> GV </a:t>
            </a:r>
            <a:r>
              <a:rPr lang="en-US" sz="2800" dirty="0" err="1">
                <a:solidFill>
                  <a:srgbClr val="002060"/>
                </a:solidFill>
              </a:rPr>
              <a:t>hướng</a:t>
            </a:r>
            <a:r>
              <a:rPr lang="en-US" sz="2800" dirty="0">
                <a:solidFill>
                  <a:srgbClr val="002060"/>
                </a:solidFill>
              </a:rPr>
              <a:t> </a:t>
            </a:r>
            <a:r>
              <a:rPr lang="en-US" sz="2800" dirty="0" err="1">
                <a:solidFill>
                  <a:srgbClr val="002060"/>
                </a:solidFill>
              </a:rPr>
              <a:t>dẫn</a:t>
            </a:r>
            <a:r>
              <a:rPr lang="en-US" sz="2800" dirty="0">
                <a:solidFill>
                  <a:srgbClr val="002060"/>
                </a:solidFill>
              </a:rPr>
              <a:t> </a:t>
            </a:r>
            <a:r>
              <a:rPr lang="en-US" sz="2800" dirty="0" err="1">
                <a:solidFill>
                  <a:srgbClr val="002060"/>
                </a:solidFill>
              </a:rPr>
              <a:t>tìm</a:t>
            </a:r>
            <a:r>
              <a:rPr lang="en-US" sz="2800" dirty="0">
                <a:solidFill>
                  <a:srgbClr val="002060"/>
                </a:solidFill>
              </a:rPr>
              <a:t> </a:t>
            </a:r>
            <a:r>
              <a:rPr lang="en-US" sz="2800" dirty="0" err="1">
                <a:solidFill>
                  <a:srgbClr val="002060"/>
                </a:solidFill>
              </a:rPr>
              <a:t>hiểu</a:t>
            </a:r>
            <a:r>
              <a:rPr lang="en-US" sz="2800" dirty="0">
                <a:solidFill>
                  <a:srgbClr val="002060"/>
                </a:solidFill>
              </a:rPr>
              <a:t>, </a:t>
            </a:r>
            <a:r>
              <a:rPr lang="en-US" sz="2800" dirty="0" err="1">
                <a:solidFill>
                  <a:srgbClr val="002060"/>
                </a:solidFill>
              </a:rPr>
              <a:t>nắm</a:t>
            </a:r>
            <a:r>
              <a:rPr lang="en-US" sz="2800" dirty="0">
                <a:solidFill>
                  <a:srgbClr val="002060"/>
                </a:solidFill>
              </a:rPr>
              <a:t> </a:t>
            </a:r>
            <a:r>
              <a:rPr lang="en-US" sz="2800" dirty="0" err="1">
                <a:solidFill>
                  <a:srgbClr val="002060"/>
                </a:solidFill>
              </a:rPr>
              <a:t>rõ</a:t>
            </a:r>
            <a:r>
              <a:rPr lang="en-US" sz="2800" dirty="0">
                <a:solidFill>
                  <a:srgbClr val="002060"/>
                </a:solidFill>
              </a:rPr>
              <a:t> </a:t>
            </a:r>
            <a:r>
              <a:rPr lang="en-US" sz="2800" dirty="0" err="1">
                <a:solidFill>
                  <a:srgbClr val="002060"/>
                </a:solidFill>
              </a:rPr>
              <a:t>các</a:t>
            </a:r>
            <a:r>
              <a:rPr lang="en-US" sz="2800" dirty="0">
                <a:solidFill>
                  <a:srgbClr val="002060"/>
                </a:solidFill>
              </a:rPr>
              <a:t> </a:t>
            </a:r>
            <a:r>
              <a:rPr lang="en-US" sz="2800" dirty="0" err="1">
                <a:solidFill>
                  <a:srgbClr val="002060"/>
                </a:solidFill>
              </a:rPr>
              <a:t>tiêu</a:t>
            </a:r>
            <a:r>
              <a:rPr lang="en-US" sz="2800" dirty="0">
                <a:solidFill>
                  <a:srgbClr val="002060"/>
                </a:solidFill>
              </a:rPr>
              <a:t> </a:t>
            </a:r>
            <a:r>
              <a:rPr lang="en-US" sz="2800" dirty="0" err="1">
                <a:solidFill>
                  <a:srgbClr val="002060"/>
                </a:solidFill>
              </a:rPr>
              <a:t>chí</a:t>
            </a:r>
            <a:r>
              <a:rPr lang="en-US" sz="2800" dirty="0">
                <a:solidFill>
                  <a:srgbClr val="002060"/>
                </a:solidFill>
              </a:rPr>
              <a:t> </a:t>
            </a:r>
            <a:r>
              <a:rPr lang="en-US" sz="2800" dirty="0" err="1">
                <a:solidFill>
                  <a:srgbClr val="002060"/>
                </a:solidFill>
              </a:rPr>
              <a:t>dùng</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đánh</a:t>
            </a:r>
            <a:r>
              <a:rPr lang="en-US" sz="2800" dirty="0">
                <a:solidFill>
                  <a:srgbClr val="002060"/>
                </a:solidFill>
              </a:rPr>
              <a:t> </a:t>
            </a:r>
            <a:r>
              <a:rPr lang="en-US" sz="2800" dirty="0" err="1">
                <a:solidFill>
                  <a:srgbClr val="002060"/>
                </a:solidFill>
              </a:rPr>
              <a:t>giá</a:t>
            </a:r>
            <a:r>
              <a:rPr lang="en-US" sz="2800" dirty="0">
                <a:solidFill>
                  <a:srgbClr val="002060"/>
                </a:solidFill>
              </a:rPr>
              <a:t>.</a:t>
            </a:r>
          </a:p>
          <a:p>
            <a:pPr algn="just">
              <a:lnSpc>
                <a:spcPct val="150000"/>
              </a:lnSpc>
            </a:pPr>
            <a:r>
              <a:rPr lang="en-US" sz="2800" dirty="0">
                <a:solidFill>
                  <a:srgbClr val="002060"/>
                </a:solidFill>
              </a:rPr>
              <a:t>    – HS </a:t>
            </a:r>
            <a:r>
              <a:rPr lang="en-US" sz="2800" dirty="0" err="1">
                <a:solidFill>
                  <a:srgbClr val="002060"/>
                </a:solidFill>
              </a:rPr>
              <a:t>cần</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trao</a:t>
            </a:r>
            <a:r>
              <a:rPr lang="en-US" sz="2800" dirty="0">
                <a:solidFill>
                  <a:srgbClr val="002060"/>
                </a:solidFill>
              </a:rPr>
              <a:t> </a:t>
            </a:r>
            <a:r>
              <a:rPr lang="en-US" sz="2800" dirty="0" err="1">
                <a:solidFill>
                  <a:srgbClr val="002060"/>
                </a:solidFill>
              </a:rPr>
              <a:t>cơ</a:t>
            </a:r>
            <a:r>
              <a:rPr lang="en-US" sz="2800" dirty="0">
                <a:solidFill>
                  <a:srgbClr val="002060"/>
                </a:solidFill>
              </a:rPr>
              <a:t> </a:t>
            </a:r>
            <a:r>
              <a:rPr lang="en-US" sz="2800" dirty="0" err="1">
                <a:solidFill>
                  <a:srgbClr val="002060"/>
                </a:solidFill>
              </a:rPr>
              <a:t>hội</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tự</a:t>
            </a:r>
            <a:r>
              <a:rPr lang="en-US" sz="2800" dirty="0">
                <a:solidFill>
                  <a:srgbClr val="002060"/>
                </a:solidFill>
              </a:rPr>
              <a:t> </a:t>
            </a:r>
            <a:r>
              <a:rPr lang="en-US" sz="2800" dirty="0" err="1">
                <a:solidFill>
                  <a:srgbClr val="002060"/>
                </a:solidFill>
              </a:rPr>
              <a:t>đánh</a:t>
            </a:r>
            <a:r>
              <a:rPr lang="en-US" sz="2800" dirty="0">
                <a:solidFill>
                  <a:srgbClr val="002060"/>
                </a:solidFill>
              </a:rPr>
              <a:t> </a:t>
            </a:r>
            <a:r>
              <a:rPr lang="en-US" sz="2800" dirty="0" err="1">
                <a:solidFill>
                  <a:srgbClr val="002060"/>
                </a:solidFill>
              </a:rPr>
              <a:t>giá</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đánh</a:t>
            </a:r>
            <a:r>
              <a:rPr lang="en-US" sz="2800" dirty="0">
                <a:solidFill>
                  <a:srgbClr val="002060"/>
                </a:solidFill>
              </a:rPr>
              <a:t> </a:t>
            </a:r>
            <a:r>
              <a:rPr lang="en-US" sz="2800" dirty="0" err="1">
                <a:solidFill>
                  <a:srgbClr val="002060"/>
                </a:solidFill>
              </a:rPr>
              <a:t>giá</a:t>
            </a:r>
            <a:r>
              <a:rPr lang="en-US" sz="2800" dirty="0">
                <a:solidFill>
                  <a:srgbClr val="002060"/>
                </a:solidFill>
              </a:rPr>
              <a:t> </a:t>
            </a:r>
            <a:r>
              <a:rPr lang="en-US" sz="2800" dirty="0" err="1">
                <a:solidFill>
                  <a:srgbClr val="002060"/>
                </a:solidFill>
              </a:rPr>
              <a:t>lẫn</a:t>
            </a:r>
            <a:r>
              <a:rPr lang="en-US" sz="2800" dirty="0">
                <a:solidFill>
                  <a:srgbClr val="002060"/>
                </a:solidFill>
              </a:rPr>
              <a:t> </a:t>
            </a:r>
            <a:r>
              <a:rPr lang="en-US" sz="2800" dirty="0" err="1">
                <a:solidFill>
                  <a:srgbClr val="002060"/>
                </a:solidFill>
              </a:rPr>
              <a:t>nhau</a:t>
            </a:r>
            <a:r>
              <a:rPr lang="en-US" sz="2800" dirty="0">
                <a:solidFill>
                  <a:srgbClr val="002060"/>
                </a:solidFill>
              </a:rPr>
              <a:t> </a:t>
            </a:r>
            <a:r>
              <a:rPr lang="en-US" sz="2800" dirty="0" err="1">
                <a:solidFill>
                  <a:srgbClr val="002060"/>
                </a:solidFill>
              </a:rPr>
              <a:t>dưới</a:t>
            </a:r>
            <a:r>
              <a:rPr lang="en-US" sz="2800" dirty="0">
                <a:solidFill>
                  <a:srgbClr val="002060"/>
                </a:solidFill>
              </a:rPr>
              <a:t> </a:t>
            </a:r>
            <a:r>
              <a:rPr lang="en-US" sz="2800" dirty="0" err="1">
                <a:solidFill>
                  <a:srgbClr val="002060"/>
                </a:solidFill>
              </a:rPr>
              <a:t>sự</a:t>
            </a:r>
            <a:r>
              <a:rPr lang="en-US" sz="2800" dirty="0">
                <a:solidFill>
                  <a:srgbClr val="002060"/>
                </a:solidFill>
              </a:rPr>
              <a:t> </a:t>
            </a:r>
            <a:r>
              <a:rPr lang="en-US" sz="2800" dirty="0" err="1">
                <a:solidFill>
                  <a:srgbClr val="002060"/>
                </a:solidFill>
              </a:rPr>
              <a:t>hướng</a:t>
            </a:r>
            <a:r>
              <a:rPr lang="en-US" sz="2800" dirty="0">
                <a:solidFill>
                  <a:srgbClr val="002060"/>
                </a:solidFill>
              </a:rPr>
              <a:t> </a:t>
            </a:r>
            <a:r>
              <a:rPr lang="en-US" sz="2800" dirty="0" err="1">
                <a:solidFill>
                  <a:srgbClr val="002060"/>
                </a:solidFill>
              </a:rPr>
              <a:t>dẫn</a:t>
            </a:r>
            <a:r>
              <a:rPr lang="en-US" sz="2800" dirty="0">
                <a:solidFill>
                  <a:srgbClr val="002060"/>
                </a:solidFill>
              </a:rPr>
              <a:t> </a:t>
            </a:r>
            <a:r>
              <a:rPr lang="en-US" sz="2800" dirty="0" err="1">
                <a:solidFill>
                  <a:srgbClr val="002060"/>
                </a:solidFill>
              </a:rPr>
              <a:t>của</a:t>
            </a:r>
            <a:r>
              <a:rPr lang="en-US" sz="2800" dirty="0">
                <a:solidFill>
                  <a:srgbClr val="002060"/>
                </a:solidFill>
              </a:rPr>
              <a:t> GV.</a:t>
            </a:r>
          </a:p>
          <a:p>
            <a:pPr algn="just">
              <a:lnSpc>
                <a:spcPct val="150000"/>
              </a:lnSpc>
            </a:pPr>
            <a:r>
              <a:rPr lang="vi-VN" sz="1400" dirty="0"/>
              <a:t> </a:t>
            </a:r>
            <a:endParaRPr lang="en-US" sz="2400" dirty="0">
              <a:solidFill>
                <a:srgbClr val="002060"/>
              </a:solidFill>
            </a:endParaRPr>
          </a:p>
        </p:txBody>
      </p:sp>
      <p:sp>
        <p:nvSpPr>
          <p:cNvPr id="5" name="Slide Number Placeholder 4">
            <a:extLst>
              <a:ext uri="{FF2B5EF4-FFF2-40B4-BE49-F238E27FC236}">
                <a16:creationId xmlns:a16="http://schemas.microsoft.com/office/drawing/2014/main" id="{A5DFB364-C5AE-63AF-7C31-1E3C13B50B2D}"/>
              </a:ext>
            </a:extLst>
          </p:cNvPr>
          <p:cNvSpPr>
            <a:spLocks noGrp="1"/>
          </p:cNvSpPr>
          <p:nvPr>
            <p:ph type="sldNum" sz="quarter" idx="12"/>
          </p:nvPr>
        </p:nvSpPr>
        <p:spPr/>
        <p:txBody>
          <a:bodyPr/>
          <a:lstStyle/>
          <a:p>
            <a:fld id="{0C846248-0222-4A3A-B22E-4E2A0B918D57}" type="slidenum">
              <a:rPr lang="en-US" smtClean="0"/>
              <a:pPr/>
              <a:t>133</a:t>
            </a:fld>
            <a:endParaRPr lang="en-US"/>
          </a:p>
        </p:txBody>
      </p:sp>
    </p:spTree>
    <p:extLst>
      <p:ext uri="{BB962C8B-B14F-4D97-AF65-F5344CB8AC3E}">
        <p14:creationId xmlns:p14="http://schemas.microsoft.com/office/powerpoint/2010/main" val="3320088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3"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1016001" y="1180308"/>
            <a:ext cx="9707420" cy="3699539"/>
          </a:xfrm>
          <a:prstGeom prst="rect">
            <a:avLst/>
          </a:prstGeom>
        </p:spPr>
        <p:txBody>
          <a:bodyPr wrap="square">
            <a:spAutoFit/>
          </a:bodyPr>
          <a:lstStyle/>
          <a:p>
            <a:pPr algn="just">
              <a:lnSpc>
                <a:spcPct val="150000"/>
              </a:lnSpc>
            </a:pPr>
            <a:r>
              <a:rPr lang="en-US" sz="2400" b="1">
                <a:solidFill>
                  <a:srgbClr val="002060"/>
                </a:solidFill>
                <a:latin typeface="Arial (Body)"/>
              </a:rPr>
              <a:t>     </a:t>
            </a:r>
            <a:r>
              <a:rPr lang="vi-VN" sz="2400" b="1">
                <a:solidFill>
                  <a:srgbClr val="002060"/>
                </a:solidFill>
                <a:latin typeface="Arial (Body)"/>
              </a:rPr>
              <a:t>2. Đánh giá trong SGK </a:t>
            </a:r>
            <a:r>
              <a:rPr lang="vi-VN" sz="2400" b="1" i="1">
                <a:solidFill>
                  <a:srgbClr val="002060"/>
                </a:solidFill>
                <a:latin typeface="Arial (Body)"/>
              </a:rPr>
              <a:t>Ngữ văn 1</a:t>
            </a:r>
            <a:r>
              <a:rPr lang="en-US" sz="2400" b="1" i="1">
                <a:solidFill>
                  <a:srgbClr val="002060"/>
                </a:solidFill>
                <a:latin typeface="Arial (Body)"/>
              </a:rPr>
              <a:t>1</a:t>
            </a:r>
          </a:p>
          <a:p>
            <a:pPr algn="just">
              <a:lnSpc>
                <a:spcPct val="150000"/>
              </a:lnSpc>
            </a:pPr>
            <a:r>
              <a:rPr lang="vi-VN" sz="2400">
                <a:solidFill>
                  <a:srgbClr val="002060"/>
                </a:solidFill>
                <a:latin typeface="Arial (Body)"/>
              </a:rPr>
              <a:t>     a. SGK </a:t>
            </a:r>
            <a:r>
              <a:rPr lang="vi-VN" sz="2400" i="1">
                <a:solidFill>
                  <a:srgbClr val="002060"/>
                </a:solidFill>
                <a:latin typeface="Arial (Body)"/>
              </a:rPr>
              <a:t>Ngữ văn 1</a:t>
            </a:r>
            <a:r>
              <a:rPr lang="en-US" sz="2400" i="1">
                <a:solidFill>
                  <a:srgbClr val="002060"/>
                </a:solidFill>
                <a:latin typeface="Arial (Body)"/>
              </a:rPr>
              <a:t>1</a:t>
            </a:r>
            <a:r>
              <a:rPr lang="vi-VN" sz="2400">
                <a:solidFill>
                  <a:srgbClr val="002060"/>
                </a:solidFill>
                <a:latin typeface="Arial (Body)"/>
              </a:rPr>
              <a:t> thiết kế các nhiệm vụ học tập đa dạng trong các phần </a:t>
            </a:r>
            <a:r>
              <a:rPr lang="vi-VN" sz="2400" i="1">
                <a:solidFill>
                  <a:srgbClr val="002060"/>
                </a:solidFill>
                <a:latin typeface="Arial (Body)"/>
              </a:rPr>
              <a:t>Củng c</a:t>
            </a:r>
            <a:r>
              <a:rPr lang="en-US" sz="2400" i="1">
                <a:solidFill>
                  <a:srgbClr val="002060"/>
                </a:solidFill>
                <a:latin typeface="Arial (Body)"/>
              </a:rPr>
              <a:t>ố</a:t>
            </a:r>
            <a:r>
              <a:rPr lang="vi-VN" sz="2400" i="1">
                <a:solidFill>
                  <a:srgbClr val="002060"/>
                </a:solidFill>
                <a:latin typeface="Arial (Body)"/>
              </a:rPr>
              <a:t>, mở rộng</a:t>
            </a:r>
            <a:r>
              <a:rPr lang="vi-VN" sz="2400">
                <a:solidFill>
                  <a:srgbClr val="002060"/>
                </a:solidFill>
                <a:latin typeface="Arial (Body)"/>
              </a:rPr>
              <a:t> cuối mỗi bài học</a:t>
            </a:r>
            <a:r>
              <a:rPr lang="en-US" sz="2400">
                <a:solidFill>
                  <a:srgbClr val="002060"/>
                </a:solidFill>
                <a:latin typeface="Arial (Body)"/>
              </a:rPr>
              <a:t>.</a:t>
            </a:r>
            <a:r>
              <a:rPr lang="vi-VN" sz="2400">
                <a:solidFill>
                  <a:srgbClr val="002060"/>
                </a:solidFill>
                <a:latin typeface="Arial (Body)"/>
              </a:rPr>
              <a:t> </a:t>
            </a:r>
          </a:p>
          <a:p>
            <a:pPr algn="just">
              <a:lnSpc>
                <a:spcPct val="150000"/>
              </a:lnSpc>
            </a:pPr>
            <a:r>
              <a:rPr lang="vi-VN" sz="2400">
                <a:solidFill>
                  <a:srgbClr val="002060"/>
                </a:solidFill>
                <a:latin typeface="Arial (Body)"/>
              </a:rPr>
              <a:t>     GV</a:t>
            </a:r>
            <a:r>
              <a:rPr lang="en-US" sz="2400">
                <a:solidFill>
                  <a:srgbClr val="002060"/>
                </a:solidFill>
                <a:latin typeface="Arial (Body)"/>
              </a:rPr>
              <a:t> </a:t>
            </a:r>
            <a:r>
              <a:rPr lang="en-US" sz="2400" err="1">
                <a:solidFill>
                  <a:srgbClr val="002060"/>
                </a:solidFill>
                <a:latin typeface="Arial (Body)"/>
              </a:rPr>
              <a:t>có</a:t>
            </a:r>
            <a:r>
              <a:rPr lang="en-US" sz="2400">
                <a:solidFill>
                  <a:srgbClr val="002060"/>
                </a:solidFill>
                <a:latin typeface="Arial (Body)"/>
              </a:rPr>
              <a:t> </a:t>
            </a:r>
            <a:r>
              <a:rPr lang="en-US" sz="2400" err="1">
                <a:solidFill>
                  <a:srgbClr val="002060"/>
                </a:solidFill>
                <a:latin typeface="Arial (Body)"/>
              </a:rPr>
              <a:t>thể</a:t>
            </a:r>
            <a:r>
              <a:rPr lang="en-US" sz="2400">
                <a:solidFill>
                  <a:srgbClr val="002060"/>
                </a:solidFill>
                <a:latin typeface="Arial (Body)"/>
              </a:rPr>
              <a:t> </a:t>
            </a:r>
            <a:r>
              <a:rPr lang="en-US" sz="2400" err="1">
                <a:solidFill>
                  <a:srgbClr val="002060"/>
                </a:solidFill>
                <a:latin typeface="Arial (Body)"/>
              </a:rPr>
              <a:t>sử</a:t>
            </a:r>
            <a:r>
              <a:rPr lang="en-US" sz="2400">
                <a:solidFill>
                  <a:srgbClr val="002060"/>
                </a:solidFill>
                <a:latin typeface="Arial (Body)"/>
              </a:rPr>
              <a:t> </a:t>
            </a:r>
            <a:r>
              <a:rPr lang="en-US" sz="2400" err="1">
                <a:solidFill>
                  <a:srgbClr val="002060"/>
                </a:solidFill>
                <a:latin typeface="Arial (Body)"/>
              </a:rPr>
              <a:t>dụng</a:t>
            </a:r>
            <a:r>
              <a:rPr lang="en-US" sz="2400">
                <a:solidFill>
                  <a:srgbClr val="002060"/>
                </a:solidFill>
                <a:latin typeface="Arial (Body)"/>
              </a:rPr>
              <a:t> </a:t>
            </a:r>
            <a:r>
              <a:rPr lang="en-US" sz="2400" err="1">
                <a:solidFill>
                  <a:srgbClr val="002060"/>
                </a:solidFill>
                <a:latin typeface="Arial (Body)"/>
              </a:rPr>
              <a:t>bài</a:t>
            </a:r>
            <a:r>
              <a:rPr lang="en-US" sz="2400">
                <a:solidFill>
                  <a:srgbClr val="002060"/>
                </a:solidFill>
                <a:latin typeface="Arial (Body)"/>
              </a:rPr>
              <a:t> </a:t>
            </a:r>
            <a:r>
              <a:rPr lang="en-US" sz="2400" err="1">
                <a:solidFill>
                  <a:srgbClr val="002060"/>
                </a:solidFill>
                <a:latin typeface="Arial (Body)"/>
              </a:rPr>
              <a:t>tập</a:t>
            </a:r>
            <a:r>
              <a:rPr lang="en-US" sz="2400">
                <a:solidFill>
                  <a:srgbClr val="002060"/>
                </a:solidFill>
                <a:latin typeface="Arial (Body)"/>
              </a:rPr>
              <a:t> </a:t>
            </a:r>
            <a:r>
              <a:rPr lang="en-US" sz="2400" err="1">
                <a:solidFill>
                  <a:srgbClr val="002060"/>
                </a:solidFill>
                <a:latin typeface="Arial (Body)"/>
              </a:rPr>
              <a:t>trong</a:t>
            </a:r>
            <a:r>
              <a:rPr lang="en-US" sz="2400">
                <a:solidFill>
                  <a:srgbClr val="002060"/>
                </a:solidFill>
                <a:latin typeface="Arial (Body)"/>
              </a:rPr>
              <a:t> </a:t>
            </a:r>
            <a:r>
              <a:rPr lang="en-US" sz="2400" err="1">
                <a:solidFill>
                  <a:srgbClr val="002060"/>
                </a:solidFill>
                <a:latin typeface="Arial (Body)"/>
              </a:rPr>
              <a:t>phần</a:t>
            </a:r>
            <a:r>
              <a:rPr lang="en-US" sz="2400">
                <a:solidFill>
                  <a:srgbClr val="002060"/>
                </a:solidFill>
                <a:latin typeface="Arial (Body)"/>
              </a:rPr>
              <a:t> </a:t>
            </a:r>
            <a:r>
              <a:rPr lang="vi-VN" sz="2400" i="1">
                <a:solidFill>
                  <a:srgbClr val="002060"/>
                </a:solidFill>
                <a:latin typeface="Arial (Body)"/>
              </a:rPr>
              <a:t>Củng cố, mở rộng</a:t>
            </a:r>
            <a:r>
              <a:rPr lang="vi-VN" sz="2400">
                <a:solidFill>
                  <a:srgbClr val="002060"/>
                </a:solidFill>
                <a:latin typeface="Arial (Body)"/>
              </a:rPr>
              <a:t> và thiết kế các phiếu học tập để đánh giá </a:t>
            </a:r>
            <a:r>
              <a:rPr lang="en-US" sz="2400" err="1">
                <a:solidFill>
                  <a:srgbClr val="002060"/>
                </a:solidFill>
                <a:latin typeface="Arial (Body)"/>
              </a:rPr>
              <a:t>thường</a:t>
            </a:r>
            <a:r>
              <a:rPr lang="en-US" sz="2400">
                <a:solidFill>
                  <a:srgbClr val="002060"/>
                </a:solidFill>
                <a:latin typeface="Arial (Body)"/>
              </a:rPr>
              <a:t> </a:t>
            </a:r>
            <a:r>
              <a:rPr lang="en-US" sz="2400" err="1">
                <a:solidFill>
                  <a:srgbClr val="002060"/>
                </a:solidFill>
                <a:latin typeface="Arial (Body)"/>
              </a:rPr>
              <a:t>xuy</a:t>
            </a:r>
            <a:r>
              <a:rPr lang="vi-VN" sz="2400">
                <a:solidFill>
                  <a:srgbClr val="002060"/>
                </a:solidFill>
                <a:latin typeface="Arial (Body)"/>
              </a:rPr>
              <a:t>ên.</a:t>
            </a:r>
            <a:endParaRPr lang="en-US" sz="2400">
              <a:solidFill>
                <a:srgbClr val="002060"/>
              </a:solidFill>
              <a:latin typeface="Arial (Body)"/>
            </a:endParaRPr>
          </a:p>
          <a:p>
            <a:pPr algn="just">
              <a:lnSpc>
                <a:spcPct val="150000"/>
              </a:lnSpc>
            </a:pPr>
            <a:endParaRPr lang="en-US" sz="2400">
              <a:solidFill>
                <a:srgbClr val="002060"/>
              </a:solidFill>
              <a:latin typeface="Calibri (Body)"/>
            </a:endParaRPr>
          </a:p>
          <a:p>
            <a:pPr algn="just">
              <a:lnSpc>
                <a:spcPct val="150000"/>
              </a:lnSpc>
            </a:pPr>
            <a:r>
              <a:rPr lang="vi-VN" sz="1400"/>
              <a:t> </a:t>
            </a:r>
            <a:endParaRPr lang="en-US" sz="2400">
              <a:solidFill>
                <a:srgbClr val="002060"/>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134</a:t>
            </a:fld>
            <a:endParaRPr lang="en-US"/>
          </a:p>
        </p:txBody>
      </p:sp>
    </p:spTree>
    <p:extLst>
      <p:ext uri="{BB962C8B-B14F-4D97-AF65-F5344CB8AC3E}">
        <p14:creationId xmlns:p14="http://schemas.microsoft.com/office/powerpoint/2010/main" val="2210802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914400" y="1092202"/>
            <a:ext cx="10058400" cy="4524315"/>
          </a:xfrm>
          <a:prstGeom prst="rect">
            <a:avLst/>
          </a:prstGeom>
        </p:spPr>
        <p:txBody>
          <a:bodyPr wrap="square">
            <a:spAutoFit/>
          </a:bodyPr>
          <a:lstStyle/>
          <a:p>
            <a:pPr algn="just">
              <a:lnSpc>
                <a:spcPct val="150000"/>
              </a:lnSpc>
            </a:pPr>
            <a:r>
              <a:rPr lang="en-US" sz="2400">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Ngoài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ra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kèm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i="1">
                <a:solidFill>
                  <a:srgbClr val="002060"/>
                </a:solidFill>
                <a:latin typeface="Arial" panose="020B0604020202020204" pitchFamily="34" charset="0"/>
                <a:ea typeface="Calibri" panose="020F0502020204030204" pitchFamily="34" charset="0"/>
                <a:cs typeface="Arial" panose="020B0604020202020204" pitchFamily="34" charset="0"/>
              </a:rPr>
              <a:t>1</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1 </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bộ</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nối</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tri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cuộc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sống</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còn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SBT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dựa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SBT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này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đánh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của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2400">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Khác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với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viết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đánh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giá</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kĩ</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năng</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nói và nghe </a:t>
            </a:r>
            <a:r>
              <a:rPr lang="en-US" sz="2400" err="1">
                <a:solidFill>
                  <a:srgbClr val="002060"/>
                </a:solidFill>
                <a:latin typeface="Arial" panose="020B0604020202020204" pitchFamily="34" charset="0"/>
                <a:cs typeface="Arial" panose="020B0604020202020204" pitchFamily="34" charset="0"/>
              </a:rPr>
              <a:t>thực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hiện</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trong cả quá trình học</a:t>
            </a:r>
            <a:r>
              <a:rPr lang="en-US" sz="2400">
                <a:solidFill>
                  <a:srgbClr val="002060"/>
                </a:solidFill>
                <a:latin typeface="Arial" panose="020B0604020202020204" pitchFamily="34" charset="0"/>
                <a:cs typeface="Arial" panose="020B0604020202020204" pitchFamily="34" charset="0"/>
              </a:rPr>
              <a:t>. M</a:t>
            </a:r>
            <a:r>
              <a:rPr lang="vi-VN" sz="2400">
                <a:solidFill>
                  <a:srgbClr val="002060"/>
                </a:solidFill>
                <a:latin typeface="Arial" panose="020B0604020202020204" pitchFamily="34" charset="0"/>
                <a:cs typeface="Arial" panose="020B0604020202020204" pitchFamily="34" charset="0"/>
              </a:rPr>
              <a:t>ột tiết nói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nghe chỉ có thể bố trí được cho một số </a:t>
            </a:r>
            <a:r>
              <a:rPr lang="en-US" sz="2400">
                <a:solidFill>
                  <a:srgbClr val="002060"/>
                </a:solidFill>
                <a:latin typeface="Arial" panose="020B0604020202020204" pitchFamily="34" charset="0"/>
                <a:cs typeface="Arial" panose="020B0604020202020204" pitchFamily="34" charset="0"/>
              </a:rPr>
              <a:t>HS</a:t>
            </a:r>
            <a:r>
              <a:rPr lang="vi-VN" sz="2400">
                <a:solidFill>
                  <a:srgbClr val="002060"/>
                </a:solidFill>
                <a:latin typeface="Arial" panose="020B0604020202020204" pitchFamily="34" charset="0"/>
                <a:cs typeface="Arial" panose="020B0604020202020204" pitchFamily="34" charset="0"/>
              </a:rPr>
              <a:t> nói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Nhưng</a:t>
            </a:r>
            <a:r>
              <a:rPr lang="en-US" sz="2400">
                <a:solidFill>
                  <a:srgbClr val="002060"/>
                </a:solidFill>
                <a:latin typeface="Arial" panose="020B0604020202020204" pitchFamily="34" charset="0"/>
                <a:cs typeface="Arial" panose="020B0604020202020204" pitchFamily="34" charset="0"/>
              </a:rPr>
              <a:t> GV </a:t>
            </a:r>
            <a:r>
              <a:rPr lang="en-US" sz="2400" err="1">
                <a:solidFill>
                  <a:srgbClr val="002060"/>
                </a:solidFill>
                <a:latin typeface="Arial" panose="020B0604020202020204" pitchFamily="34" charset="0"/>
                <a:cs typeface="Arial" panose="020B0604020202020204" pitchFamily="34" charset="0"/>
              </a:rPr>
              <a:t>cần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căn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cứ</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hoạt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động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sản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phẩm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nói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nghe</a:t>
            </a:r>
            <a:r>
              <a:rPr lang="en-US" sz="2400">
                <a:solidFill>
                  <a:srgbClr val="002060"/>
                </a:solidFill>
                <a:latin typeface="Arial" panose="020B0604020202020204" pitchFamily="34" charset="0"/>
                <a:cs typeface="Arial" panose="020B0604020202020204" pitchFamily="34" charset="0"/>
              </a:rPr>
              <a:t> của HS </a:t>
            </a:r>
            <a:r>
              <a:rPr lang="en-US" sz="2400" err="1">
                <a:solidFill>
                  <a:srgbClr val="002060"/>
                </a:solidFill>
                <a:latin typeface="Arial" panose="020B0604020202020204" pitchFamily="34" charset="0"/>
                <a:cs typeface="Arial" panose="020B0604020202020204" pitchFamily="34" charset="0"/>
              </a:rPr>
              <a:t>để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đánh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giá</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từng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em</a:t>
            </a:r>
            <a:r>
              <a:rPr lang="en-US" sz="2400">
                <a:solidFill>
                  <a:srgbClr val="002060"/>
                </a:solidFill>
                <a:latin typeface="Arial" panose="020B0604020202020204" pitchFamily="34" charset="0"/>
                <a:cs typeface="Arial" panose="020B0604020202020204" pitchFamily="34" charset="0"/>
              </a:rPr>
              <a:t> cho </a:t>
            </a:r>
            <a:r>
              <a:rPr lang="vi-VN" sz="2400">
                <a:solidFill>
                  <a:srgbClr val="002060"/>
                </a:solidFill>
                <a:latin typeface="Arial" panose="020B0604020202020204" pitchFamily="34" charset="0"/>
                <a:cs typeface="Arial" panose="020B0604020202020204" pitchFamily="34" charset="0"/>
              </a:rPr>
              <a:t>đến khi em nào cũng có điểm</a:t>
            </a:r>
            <a:r>
              <a:rPr lang="en-US" sz="2400">
                <a:solidFill>
                  <a:srgbClr val="002060"/>
                </a:solidFill>
                <a:latin typeface="Arial" panose="020B0604020202020204" pitchFamily="34" charset="0"/>
                <a:cs typeface="Arial" panose="020B0604020202020204" pitchFamily="34" charset="0"/>
              </a:rPr>
              <a:t>.</a:t>
            </a:r>
          </a:p>
        </p:txBody>
      </p:sp>
      <p:sp>
        <p:nvSpPr>
          <p:cNvPr id="5" name="Slide Number Placeholder 4"/>
          <p:cNvSpPr>
            <a:spLocks noGrp="1"/>
          </p:cNvSpPr>
          <p:nvPr>
            <p:ph type="sldNum" sz="quarter" idx="12"/>
          </p:nvPr>
        </p:nvSpPr>
        <p:spPr/>
        <p:txBody>
          <a:bodyPr/>
          <a:lstStyle/>
          <a:p>
            <a:fld id="{0C846248-0222-4A3A-B22E-4E2A0B918D57}" type="slidenum">
              <a:rPr lang="en-US" smtClean="0"/>
              <a:pPr/>
              <a:t>135</a:t>
            </a:fld>
            <a:endParaRPr lang="en-US"/>
          </a:p>
        </p:txBody>
      </p:sp>
    </p:spTree>
    <p:extLst>
      <p:ext uri="{BB962C8B-B14F-4D97-AF65-F5344CB8AC3E}">
        <p14:creationId xmlns:p14="http://schemas.microsoft.com/office/powerpoint/2010/main" val="4227578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5" name="Rectangle 4"/>
          <p:cNvSpPr/>
          <p:nvPr/>
        </p:nvSpPr>
        <p:spPr>
          <a:xfrm>
            <a:off x="3048000" y="2967337"/>
            <a:ext cx="6096000" cy="646331"/>
          </a:xfrm>
          <a:prstGeom prst="rect">
            <a:avLst/>
          </a:prstGeom>
        </p:spPr>
        <p:txBody>
          <a:bodyPr>
            <a:spAutoFit/>
          </a:bodyPr>
          <a:lstStyle/>
          <a:p>
            <a:pPr algn="just">
              <a:lnSpc>
                <a:spcPct val="150000"/>
              </a:lnSpc>
            </a:pPr>
            <a:endParaRPr lang="en-US" sz="2400">
              <a:solidFill>
                <a:srgbClr val="FF0000"/>
              </a:solidFill>
            </a:endParaRPr>
          </a:p>
        </p:txBody>
      </p:sp>
      <p:sp>
        <p:nvSpPr>
          <p:cNvPr id="6" name="Slide Number Placeholder 5">
            <a:extLst>
              <a:ext uri="{FF2B5EF4-FFF2-40B4-BE49-F238E27FC236}">
                <a16:creationId xmlns:a16="http://schemas.microsoft.com/office/drawing/2014/main" id="{6197EE54-AFA4-B5E8-1EA2-BD23CA7B5C71}"/>
              </a:ext>
            </a:extLst>
          </p:cNvPr>
          <p:cNvSpPr>
            <a:spLocks noGrp="1"/>
          </p:cNvSpPr>
          <p:nvPr>
            <p:ph type="sldNum" sz="quarter" idx="12"/>
          </p:nvPr>
        </p:nvSpPr>
        <p:spPr/>
        <p:txBody>
          <a:bodyPr/>
          <a:lstStyle/>
          <a:p>
            <a:fld id="{0C846248-0222-4A3A-B22E-4E2A0B918D57}" type="slidenum">
              <a:rPr lang="en-US" smtClean="0"/>
              <a:pPr/>
              <a:t>136</a:t>
            </a:fld>
            <a:endParaRPr lang="en-US"/>
          </a:p>
        </p:txBody>
      </p:sp>
      <p:pic>
        <p:nvPicPr>
          <p:cNvPr id="11" name="Picture 10">
            <a:extLst>
              <a:ext uri="{FF2B5EF4-FFF2-40B4-BE49-F238E27FC236}">
                <a16:creationId xmlns:a16="http://schemas.microsoft.com/office/drawing/2014/main" id="{3DD5051C-742B-D3C0-DF20-7D7691FA2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337" y="735168"/>
            <a:ext cx="4550372" cy="5884530"/>
          </a:xfrm>
          <a:prstGeom prst="rect">
            <a:avLst/>
          </a:prstGeom>
        </p:spPr>
      </p:pic>
      <p:pic>
        <p:nvPicPr>
          <p:cNvPr id="13" name="Picture 12">
            <a:extLst>
              <a:ext uri="{FF2B5EF4-FFF2-40B4-BE49-F238E27FC236}">
                <a16:creationId xmlns:a16="http://schemas.microsoft.com/office/drawing/2014/main" id="{14374933-D009-9EC1-D255-24EC22201D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3497" y="750463"/>
            <a:ext cx="4550372" cy="5884531"/>
          </a:xfrm>
          <a:prstGeom prst="rect">
            <a:avLst/>
          </a:prstGeom>
        </p:spPr>
      </p:pic>
    </p:spTree>
    <p:extLst>
      <p:ext uri="{BB962C8B-B14F-4D97-AF65-F5344CB8AC3E}">
        <p14:creationId xmlns:p14="http://schemas.microsoft.com/office/powerpoint/2010/main" val="4301969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5" name="Rectangle 4"/>
          <p:cNvSpPr/>
          <p:nvPr/>
        </p:nvSpPr>
        <p:spPr>
          <a:xfrm>
            <a:off x="3048000" y="2967337"/>
            <a:ext cx="6096000" cy="646331"/>
          </a:xfrm>
          <a:prstGeom prst="rect">
            <a:avLst/>
          </a:prstGeom>
        </p:spPr>
        <p:txBody>
          <a:bodyPr>
            <a:spAutoFit/>
          </a:bodyPr>
          <a:lstStyle/>
          <a:p>
            <a:pPr algn="just">
              <a:lnSpc>
                <a:spcPct val="150000"/>
              </a:lnSpc>
            </a:pPr>
            <a:endParaRPr lang="en-US" sz="2400">
              <a:solidFill>
                <a:srgbClr val="FF0000"/>
              </a:solidFill>
            </a:endParaRPr>
          </a:p>
        </p:txBody>
      </p:sp>
      <p:sp>
        <p:nvSpPr>
          <p:cNvPr id="6" name="Slide Number Placeholder 5">
            <a:extLst>
              <a:ext uri="{FF2B5EF4-FFF2-40B4-BE49-F238E27FC236}">
                <a16:creationId xmlns:a16="http://schemas.microsoft.com/office/drawing/2014/main" id="{5B3B6271-8A6E-7D6C-1C21-0B546093E86E}"/>
              </a:ext>
            </a:extLst>
          </p:cNvPr>
          <p:cNvSpPr>
            <a:spLocks noGrp="1"/>
          </p:cNvSpPr>
          <p:nvPr>
            <p:ph type="sldNum" sz="quarter" idx="12"/>
          </p:nvPr>
        </p:nvSpPr>
        <p:spPr/>
        <p:txBody>
          <a:bodyPr/>
          <a:lstStyle/>
          <a:p>
            <a:fld id="{0C846248-0222-4A3A-B22E-4E2A0B918D57}" type="slidenum">
              <a:rPr lang="en-US" smtClean="0"/>
              <a:pPr/>
              <a:t>137</a:t>
            </a:fld>
            <a:endParaRPr lang="en-US"/>
          </a:p>
        </p:txBody>
      </p:sp>
      <p:pic>
        <p:nvPicPr>
          <p:cNvPr id="9" name="Picture 8">
            <a:extLst>
              <a:ext uri="{FF2B5EF4-FFF2-40B4-BE49-F238E27FC236}">
                <a16:creationId xmlns:a16="http://schemas.microsoft.com/office/drawing/2014/main" id="{D069C8C9-BEB6-A82A-E2C0-7204943620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5416" y="737118"/>
            <a:ext cx="4474518" cy="5786437"/>
          </a:xfrm>
          <a:prstGeom prst="rect">
            <a:avLst/>
          </a:prstGeom>
        </p:spPr>
      </p:pic>
      <p:pic>
        <p:nvPicPr>
          <p:cNvPr id="13" name="Picture 12">
            <a:extLst>
              <a:ext uri="{FF2B5EF4-FFF2-40B4-BE49-F238E27FC236}">
                <a16:creationId xmlns:a16="http://schemas.microsoft.com/office/drawing/2014/main" id="{273D60CA-4444-81AD-F5D6-01DB2A6B8B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719437"/>
            <a:ext cx="4474518" cy="5786437"/>
          </a:xfrm>
          <a:prstGeom prst="rect">
            <a:avLst/>
          </a:prstGeom>
        </p:spPr>
      </p:pic>
    </p:spTree>
    <p:extLst>
      <p:ext uri="{BB962C8B-B14F-4D97-AF65-F5344CB8AC3E}">
        <p14:creationId xmlns:p14="http://schemas.microsoft.com/office/powerpoint/2010/main" val="35169071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5" name="Rectangle 4"/>
          <p:cNvSpPr/>
          <p:nvPr/>
        </p:nvSpPr>
        <p:spPr>
          <a:xfrm>
            <a:off x="3048000" y="2967337"/>
            <a:ext cx="6096000" cy="646331"/>
          </a:xfrm>
          <a:prstGeom prst="rect">
            <a:avLst/>
          </a:prstGeom>
        </p:spPr>
        <p:txBody>
          <a:bodyPr>
            <a:spAutoFit/>
          </a:bodyPr>
          <a:lstStyle/>
          <a:p>
            <a:pPr algn="just">
              <a:lnSpc>
                <a:spcPct val="150000"/>
              </a:lnSpc>
            </a:pPr>
            <a:endParaRPr lang="en-US" sz="2400">
              <a:solidFill>
                <a:srgbClr val="FF0000"/>
              </a:solidFill>
            </a:endParaRPr>
          </a:p>
        </p:txBody>
      </p:sp>
      <p:sp>
        <p:nvSpPr>
          <p:cNvPr id="6" name="Slide Number Placeholder 5">
            <a:extLst>
              <a:ext uri="{FF2B5EF4-FFF2-40B4-BE49-F238E27FC236}">
                <a16:creationId xmlns:a16="http://schemas.microsoft.com/office/drawing/2014/main" id="{7B456968-3E78-F82A-BA5B-58C22B0A09BE}"/>
              </a:ext>
            </a:extLst>
          </p:cNvPr>
          <p:cNvSpPr>
            <a:spLocks noGrp="1"/>
          </p:cNvSpPr>
          <p:nvPr>
            <p:ph type="sldNum" sz="quarter" idx="12"/>
          </p:nvPr>
        </p:nvSpPr>
        <p:spPr/>
        <p:txBody>
          <a:bodyPr/>
          <a:lstStyle/>
          <a:p>
            <a:fld id="{0C846248-0222-4A3A-B22E-4E2A0B918D57}" type="slidenum">
              <a:rPr lang="en-US" smtClean="0"/>
              <a:pPr/>
              <a:t>138</a:t>
            </a:fld>
            <a:endParaRPr lang="en-US"/>
          </a:p>
        </p:txBody>
      </p:sp>
      <p:pic>
        <p:nvPicPr>
          <p:cNvPr id="11" name="Picture 10">
            <a:extLst>
              <a:ext uri="{FF2B5EF4-FFF2-40B4-BE49-F238E27FC236}">
                <a16:creationId xmlns:a16="http://schemas.microsoft.com/office/drawing/2014/main" id="{E43C3768-975E-D69C-98FC-4E091692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104" y="866775"/>
            <a:ext cx="4386133" cy="5672137"/>
          </a:xfrm>
          <a:prstGeom prst="rect">
            <a:avLst/>
          </a:prstGeom>
        </p:spPr>
      </p:pic>
      <p:pic>
        <p:nvPicPr>
          <p:cNvPr id="13" name="Picture 12">
            <a:extLst>
              <a:ext uri="{FF2B5EF4-FFF2-40B4-BE49-F238E27FC236}">
                <a16:creationId xmlns:a16="http://schemas.microsoft.com/office/drawing/2014/main" id="{B01F814F-4C64-8F71-5170-D781061D09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2532" y="866775"/>
            <a:ext cx="4386133" cy="5672137"/>
          </a:xfrm>
          <a:prstGeom prst="rect">
            <a:avLst/>
          </a:prstGeom>
        </p:spPr>
      </p:pic>
    </p:spTree>
    <p:extLst>
      <p:ext uri="{BB962C8B-B14F-4D97-AF65-F5344CB8AC3E}">
        <p14:creationId xmlns:p14="http://schemas.microsoft.com/office/powerpoint/2010/main" val="1421060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1117601" y="1376217"/>
            <a:ext cx="9716655" cy="3991606"/>
          </a:xfrm>
          <a:prstGeom prst="rect">
            <a:avLst/>
          </a:prstGeom>
        </p:spPr>
        <p:txBody>
          <a:bodyPr wrap="square">
            <a:spAutoFit/>
          </a:bodyPr>
          <a:lstStyle/>
          <a:p>
            <a:pPr indent="480036" algn="just">
              <a:lnSpc>
                <a:spcPct val="150000"/>
              </a:lnSpc>
              <a:spcBef>
                <a:spcPts val="800"/>
              </a:spcBef>
              <a:spcAft>
                <a:spcPts val="800"/>
              </a:spcAft>
            </a:pPr>
            <a:r>
              <a:rPr lang="vi-VN" sz="2667">
                <a:latin typeface="Arial (Body)"/>
                <a:ea typeface="Calibri" panose="020F0502020204030204" pitchFamily="34" charset="0"/>
                <a:cs typeface="Arial" panose="020B0604020202020204" pitchFamily="34" charset="0"/>
              </a:rPr>
              <a:t> </a:t>
            </a:r>
            <a:r>
              <a:rPr lang="vi-VN" sz="2667">
                <a:solidFill>
                  <a:srgbClr val="002060"/>
                </a:solidFill>
                <a:latin typeface="Arial (Body)"/>
                <a:ea typeface="Calibri" panose="020F0502020204030204" pitchFamily="34" charset="0"/>
                <a:cs typeface="Arial" panose="020B0604020202020204" pitchFamily="34" charset="0"/>
              </a:rPr>
              <a:t>b. Việc thiết kế đề kiểm tra, đánh giá cuối học kì và cuối năm học thực hiện theo hướng dẫn của các cấp quản lí. </a:t>
            </a:r>
          </a:p>
          <a:p>
            <a:pPr indent="480036" algn="just">
              <a:lnSpc>
                <a:spcPct val="150000"/>
              </a:lnSpc>
              <a:spcBef>
                <a:spcPts val="800"/>
              </a:spcBef>
              <a:spcAft>
                <a:spcPts val="800"/>
              </a:spcAft>
            </a:pPr>
            <a:r>
              <a:rPr lang="vi-VN" sz="2667">
                <a:solidFill>
                  <a:srgbClr val="002060"/>
                </a:solidFill>
                <a:latin typeface="Arial (Body)"/>
                <a:ea typeface="Calibri" panose="020F0502020204030204" pitchFamily="34" charset="0"/>
                <a:cs typeface="Arial" panose="020B0604020202020204" pitchFamily="34" charset="0"/>
              </a:rPr>
              <a:t> Tuy nhiên, các hướng dẫn này cũng phải phù hợp với định hướng của </a:t>
            </a:r>
            <a:r>
              <a:rPr lang="en-US" sz="2667">
                <a:solidFill>
                  <a:srgbClr val="002060"/>
                </a:solidFill>
                <a:latin typeface="Arial (Body)"/>
                <a:ea typeface="Calibri" panose="020F0502020204030204" pitchFamily="34" charset="0"/>
                <a:cs typeface="Arial" panose="020B0604020202020204" pitchFamily="34" charset="0"/>
              </a:rPr>
              <a:t>CT</a:t>
            </a:r>
            <a:r>
              <a:rPr lang="vi-VN" sz="2667">
                <a:solidFill>
                  <a:srgbClr val="002060"/>
                </a:solidFill>
                <a:latin typeface="Arial (Body)"/>
                <a:ea typeface="Calibri" panose="020F0502020204030204" pitchFamily="34" charset="0"/>
                <a:cs typeface="Arial" panose="020B0604020202020204" pitchFamily="34" charset="0"/>
              </a:rPr>
              <a:t>: </a:t>
            </a:r>
            <a:r>
              <a:rPr lang="en-US" sz="2667">
                <a:solidFill>
                  <a:srgbClr val="002060"/>
                </a:solidFill>
                <a:latin typeface="Arial (Body)"/>
                <a:ea typeface="Calibri" panose="020F0502020204030204" pitchFamily="34" charset="0"/>
                <a:cs typeface="Arial" panose="020B0604020202020204" pitchFamily="34" charset="0"/>
              </a:rPr>
              <a:t>s</a:t>
            </a:r>
            <a:r>
              <a:rPr lang="es-ES" sz="2667">
                <a:solidFill>
                  <a:srgbClr val="002060"/>
                </a:solidFill>
                <a:latin typeface="Arial (Body)"/>
                <a:ea typeface="Calibri" panose="020F0502020204030204" pitchFamily="34" charset="0"/>
                <a:cs typeface="Arial" panose="020B0604020202020204" pitchFamily="34" charset="0"/>
              </a:rPr>
              <a:t>ử </a:t>
            </a:r>
            <a:r>
              <a:rPr lang="es-ES" sz="2667" err="1">
                <a:solidFill>
                  <a:srgbClr val="002060"/>
                </a:solidFill>
                <a:latin typeface="Arial (Body)"/>
                <a:ea typeface="Calibri" panose="020F0502020204030204" pitchFamily="34" charset="0"/>
                <a:cs typeface="Arial" panose="020B0604020202020204" pitchFamily="34" charset="0"/>
              </a:rPr>
              <a:t>dụng</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và</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khai</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thác</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ngữ</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liệu</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bảo</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đảm</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đánh</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giá</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năng</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lực</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của</a:t>
            </a:r>
            <a:r>
              <a:rPr lang="es-ES" sz="2667">
                <a:solidFill>
                  <a:srgbClr val="002060"/>
                </a:solidFill>
                <a:latin typeface="Arial (Body)"/>
                <a:ea typeface="Calibri" panose="020F0502020204030204" pitchFamily="34" charset="0"/>
                <a:cs typeface="Arial" panose="020B0604020202020204" pitchFamily="34" charset="0"/>
              </a:rPr>
              <a:t> </a:t>
            </a:r>
            <a:r>
              <a:rPr lang="vi-VN" sz="2667">
                <a:solidFill>
                  <a:srgbClr val="002060"/>
                </a:solidFill>
                <a:latin typeface="Arial (Body)"/>
                <a:ea typeface="Calibri" panose="020F0502020204030204" pitchFamily="34" charset="0"/>
                <a:cs typeface="Arial" panose="020B0604020202020204" pitchFamily="34" charset="0"/>
              </a:rPr>
              <a:t>HS</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khắc</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phục</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tình</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trạng</a:t>
            </a:r>
            <a:r>
              <a:rPr lang="es-ES" sz="2667">
                <a:solidFill>
                  <a:srgbClr val="002060"/>
                </a:solidFill>
                <a:latin typeface="Arial (Body)"/>
                <a:ea typeface="Calibri" panose="020F0502020204030204" pitchFamily="34" charset="0"/>
                <a:cs typeface="Arial" panose="020B0604020202020204" pitchFamily="34" charset="0"/>
              </a:rPr>
              <a:t> </a:t>
            </a:r>
            <a:r>
              <a:rPr lang="vi-VN" sz="2667">
                <a:solidFill>
                  <a:srgbClr val="002060"/>
                </a:solidFill>
                <a:latin typeface="Arial (Body)"/>
                <a:ea typeface="Calibri" panose="020F0502020204030204" pitchFamily="34" charset="0"/>
                <a:cs typeface="Arial" panose="020B0604020202020204" pitchFamily="34" charset="0"/>
              </a:rPr>
              <a:t>chỉ </a:t>
            </a:r>
            <a:r>
              <a:rPr lang="es-ES" sz="2667" err="1">
                <a:solidFill>
                  <a:srgbClr val="002060"/>
                </a:solidFill>
                <a:latin typeface="Arial (Body)"/>
                <a:ea typeface="Calibri" panose="020F0502020204030204" pitchFamily="34" charset="0"/>
                <a:cs typeface="Arial" panose="020B0604020202020204" pitchFamily="34" charset="0"/>
              </a:rPr>
              <a:t>học</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thuộc</a:t>
            </a:r>
            <a:r>
              <a:rPr lang="es-ES" sz="2667">
                <a:solidFill>
                  <a:srgbClr val="002060"/>
                </a:solidFill>
                <a:latin typeface="Arial (Body)"/>
                <a:ea typeface="Calibri" panose="020F0502020204030204" pitchFamily="34" charset="0"/>
                <a:cs typeface="Arial" panose="020B0604020202020204" pitchFamily="34" charset="0"/>
              </a:rPr>
              <a:t>, sao </a:t>
            </a:r>
            <a:r>
              <a:rPr lang="es-ES" sz="2667" err="1">
                <a:solidFill>
                  <a:srgbClr val="002060"/>
                </a:solidFill>
                <a:latin typeface="Arial (Body)"/>
                <a:ea typeface="Calibri" panose="020F0502020204030204" pitchFamily="34" charset="0"/>
                <a:cs typeface="Arial" panose="020B0604020202020204" pitchFamily="34" charset="0"/>
              </a:rPr>
              <a:t>chép</a:t>
            </a:r>
            <a:r>
              <a:rPr lang="es-ES" sz="2667">
                <a:solidFill>
                  <a:srgbClr val="002060"/>
                </a:solidFill>
                <a:latin typeface="Arial (Body)"/>
                <a:ea typeface="Calibri" panose="020F0502020204030204" pitchFamily="34" charset="0"/>
                <a:cs typeface="Arial" panose="020B0604020202020204" pitchFamily="34" charset="0"/>
              </a:rPr>
              <a:t>; </a:t>
            </a:r>
            <a:r>
              <a:rPr lang="vi-VN" sz="2667">
                <a:solidFill>
                  <a:srgbClr val="002060"/>
                </a:solidFill>
                <a:latin typeface="Arial (Body)"/>
                <a:ea typeface="Calibri" panose="020F0502020204030204" pitchFamily="34" charset="0"/>
                <a:cs typeface="Arial" panose="020B0604020202020204" pitchFamily="34" charset="0"/>
              </a:rPr>
              <a:t>tránh </a:t>
            </a:r>
            <a:r>
              <a:rPr lang="es-ES" sz="2667" err="1">
                <a:solidFill>
                  <a:srgbClr val="002060"/>
                </a:solidFill>
                <a:latin typeface="Arial (Body)"/>
                <a:ea typeface="Calibri" panose="020F0502020204030204" pitchFamily="34" charset="0"/>
                <a:cs typeface="Arial" panose="020B0604020202020204" pitchFamily="34" charset="0"/>
              </a:rPr>
              <a:t>dùng</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lại</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các</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ngữ</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liệu</a:t>
            </a:r>
            <a:r>
              <a:rPr lang="es-ES" sz="2667">
                <a:solidFill>
                  <a:srgbClr val="002060"/>
                </a:solidFill>
                <a:latin typeface="Arial (Body)"/>
                <a:ea typeface="Calibri" panose="020F0502020204030204" pitchFamily="34" charset="0"/>
                <a:cs typeface="Arial" panose="020B0604020202020204" pitchFamily="34" charset="0"/>
              </a:rPr>
              <a:t> VB </a:t>
            </a:r>
            <a:r>
              <a:rPr lang="es-ES" sz="2667" err="1">
                <a:solidFill>
                  <a:srgbClr val="002060"/>
                </a:solidFill>
                <a:latin typeface="Arial (Body)"/>
                <a:ea typeface="Calibri" panose="020F0502020204030204" pitchFamily="34" charset="0"/>
                <a:cs typeface="Arial" panose="020B0604020202020204" pitchFamily="34" charset="0"/>
              </a:rPr>
              <a:t>đã</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học</a:t>
            </a:r>
            <a:r>
              <a:rPr lang="es-ES" sz="2667">
                <a:solidFill>
                  <a:srgbClr val="002060"/>
                </a:solidFill>
                <a:latin typeface="Arial (Body)"/>
                <a:ea typeface="Calibri" panose="020F0502020204030204" pitchFamily="34" charset="0"/>
                <a:cs typeface="Arial" panose="020B0604020202020204" pitchFamily="34" charset="0"/>
              </a:rPr>
              <a:t>.</a:t>
            </a:r>
            <a:endParaRPr lang="en-US" sz="2667">
              <a:solidFill>
                <a:srgbClr val="002060"/>
              </a:solidFill>
              <a:latin typeface="Arial (Body)"/>
              <a:ea typeface="Calibri" panose="020F050202020403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139</a:t>
            </a:fld>
            <a:endParaRPr lang="en-US"/>
          </a:p>
        </p:txBody>
      </p:sp>
    </p:spTree>
    <p:extLst>
      <p:ext uri="{BB962C8B-B14F-4D97-AF65-F5344CB8AC3E}">
        <p14:creationId xmlns:p14="http://schemas.microsoft.com/office/powerpoint/2010/main" val="1858248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1"/>
            <a:ext cx="12306300" cy="6918728"/>
          </a:xfrm>
          <a:prstGeom prst="rect">
            <a:avLst/>
          </a:prstGeom>
        </p:spPr>
      </p:pic>
      <p:sp>
        <p:nvSpPr>
          <p:cNvPr id="5" name="Rectangle 4"/>
          <p:cNvSpPr/>
          <p:nvPr/>
        </p:nvSpPr>
        <p:spPr>
          <a:xfrm>
            <a:off x="508000" y="956352"/>
            <a:ext cx="10491086" cy="4237122"/>
          </a:xfrm>
          <a:prstGeom prst="rect">
            <a:avLst/>
          </a:prstGeom>
        </p:spPr>
        <p:txBody>
          <a:bodyPr wrap="square">
            <a:spAutoFit/>
          </a:bodyPr>
          <a:lstStyle/>
          <a:p>
            <a:pPr algn="ctr">
              <a:lnSpc>
                <a:spcPct val="150000"/>
              </a:lnSpc>
            </a:pPr>
            <a:r>
              <a:rPr lang="en-US" sz="3200" b="1" dirty="0" err="1">
                <a:solidFill>
                  <a:srgbClr val="FF0000"/>
                </a:solidFill>
              </a:rPr>
              <a:t>Phần</a:t>
            </a:r>
            <a:r>
              <a:rPr lang="en-US" sz="3200" b="1" dirty="0">
                <a:solidFill>
                  <a:srgbClr val="FF0000"/>
                </a:solidFill>
              </a:rPr>
              <a:t> 2 </a:t>
            </a:r>
          </a:p>
          <a:p>
            <a:pPr algn="ctr">
              <a:lnSpc>
                <a:spcPct val="150000"/>
              </a:lnSpc>
            </a:pPr>
            <a:r>
              <a:rPr lang="en-US" sz="3200" b="1" dirty="0">
                <a:solidFill>
                  <a:srgbClr val="002060"/>
                </a:solidFill>
              </a:rPr>
              <a:t>GIỚI THIỆU CHUNG VỀ SGK </a:t>
            </a:r>
            <a:r>
              <a:rPr lang="en-US" sz="3200" b="1" i="1" dirty="0">
                <a:solidFill>
                  <a:srgbClr val="002060"/>
                </a:solidFill>
              </a:rPr>
              <a:t>NGỮ VĂN 11</a:t>
            </a:r>
            <a:endParaRPr lang="en-US" sz="3200" b="1" dirty="0">
              <a:solidFill>
                <a:srgbClr val="002060"/>
              </a:solidFill>
            </a:endParaRPr>
          </a:p>
          <a:p>
            <a:pPr>
              <a:lnSpc>
                <a:spcPct val="125000"/>
              </a:lnSpc>
            </a:pPr>
            <a:r>
              <a:rPr lang="en-US" sz="4267" dirty="0">
                <a:solidFill>
                  <a:srgbClr val="002060"/>
                </a:solidFill>
                <a:cs typeface="Arial" panose="020B0604020202020204" pitchFamily="34" charset="0"/>
              </a:rPr>
              <a:t> </a:t>
            </a:r>
            <a:r>
              <a:rPr lang="en-US" sz="3200" dirty="0">
                <a:solidFill>
                  <a:srgbClr val="002060"/>
                </a:solidFill>
                <a:cs typeface="Arial" panose="020B0604020202020204" pitchFamily="34" charset="0"/>
              </a:rPr>
              <a:t>   1. </a:t>
            </a:r>
            <a:r>
              <a:rPr lang="en-US" sz="3200" dirty="0" err="1">
                <a:solidFill>
                  <a:srgbClr val="002060"/>
                </a:solidFill>
                <a:cs typeface="Arial" panose="020B0604020202020204" pitchFamily="34" charset="0"/>
              </a:rPr>
              <a:t>Cấu</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trúc</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sách</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và</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cấu</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trúc</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bài</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học</a:t>
            </a:r>
            <a:r>
              <a:rPr lang="en-US" sz="3200" dirty="0">
                <a:solidFill>
                  <a:srgbClr val="002060"/>
                </a:solidFill>
                <a:cs typeface="Arial" panose="020B0604020202020204" pitchFamily="34" charset="0"/>
              </a:rPr>
              <a:t> </a:t>
            </a:r>
          </a:p>
          <a:p>
            <a:pPr>
              <a:lnSpc>
                <a:spcPct val="125000"/>
              </a:lnSpc>
            </a:pPr>
            <a:r>
              <a:rPr lang="en-US" sz="3200" dirty="0">
                <a:solidFill>
                  <a:srgbClr val="002060"/>
                </a:solidFill>
                <a:cs typeface="Arial" panose="020B0604020202020204" pitchFamily="34" charset="0"/>
              </a:rPr>
              <a:t>     2. </a:t>
            </a:r>
            <a:r>
              <a:rPr lang="en-US" sz="3200" dirty="0" err="1">
                <a:solidFill>
                  <a:srgbClr val="002060"/>
                </a:solidFill>
                <a:cs typeface="Arial" panose="020B0604020202020204" pitchFamily="34" charset="0"/>
              </a:rPr>
              <a:t>Những</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điểm</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mới</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nổi</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bật</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của</a:t>
            </a:r>
            <a:r>
              <a:rPr lang="en-US" sz="3200" dirty="0">
                <a:solidFill>
                  <a:srgbClr val="002060"/>
                </a:solidFill>
                <a:cs typeface="Arial" panose="020B0604020202020204" pitchFamily="34" charset="0"/>
              </a:rPr>
              <a:t> SGK </a:t>
            </a:r>
            <a:r>
              <a:rPr lang="en-US" sz="3200" i="1" dirty="0" err="1">
                <a:solidFill>
                  <a:srgbClr val="002060"/>
                </a:solidFill>
                <a:cs typeface="Arial" panose="020B0604020202020204" pitchFamily="34" charset="0"/>
              </a:rPr>
              <a:t>Ngữ</a:t>
            </a:r>
            <a:r>
              <a:rPr lang="en-US" sz="3200" i="1" dirty="0">
                <a:solidFill>
                  <a:srgbClr val="002060"/>
                </a:solidFill>
                <a:cs typeface="Arial" panose="020B0604020202020204" pitchFamily="34" charset="0"/>
              </a:rPr>
              <a:t> </a:t>
            </a:r>
            <a:r>
              <a:rPr lang="en-US" sz="3200" i="1" dirty="0" err="1">
                <a:solidFill>
                  <a:srgbClr val="002060"/>
                </a:solidFill>
                <a:cs typeface="Arial" panose="020B0604020202020204" pitchFamily="34" charset="0"/>
              </a:rPr>
              <a:t>văn</a:t>
            </a:r>
            <a:r>
              <a:rPr lang="en-US" sz="3200" i="1" dirty="0">
                <a:solidFill>
                  <a:srgbClr val="002060"/>
                </a:solidFill>
                <a:cs typeface="Arial" panose="020B0604020202020204" pitchFamily="34" charset="0"/>
              </a:rPr>
              <a:t> 11</a:t>
            </a:r>
          </a:p>
          <a:p>
            <a:pPr>
              <a:lnSpc>
                <a:spcPct val="125000"/>
              </a:lnSpc>
            </a:pPr>
            <a:r>
              <a:rPr lang="en-US" sz="3200" dirty="0">
                <a:solidFill>
                  <a:srgbClr val="002060"/>
                </a:solidFill>
                <a:cs typeface="Arial" panose="020B0604020202020204" pitchFamily="34" charset="0"/>
              </a:rPr>
              <a:t>     3. </a:t>
            </a:r>
            <a:r>
              <a:rPr lang="en-US" sz="3200" dirty="0" err="1">
                <a:solidFill>
                  <a:srgbClr val="002060"/>
                </a:solidFill>
                <a:cs typeface="Arial" panose="020B0604020202020204" pitchFamily="34" charset="0"/>
              </a:rPr>
              <a:t>Chuyên</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đề</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học</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tập</a:t>
            </a:r>
            <a:r>
              <a:rPr lang="en-US" sz="3200" dirty="0">
                <a:solidFill>
                  <a:srgbClr val="002060"/>
                </a:solidFill>
                <a:cs typeface="Arial" panose="020B0604020202020204" pitchFamily="34" charset="0"/>
              </a:rPr>
              <a:t> </a:t>
            </a:r>
            <a:r>
              <a:rPr lang="en-US" sz="3200" i="1" dirty="0" err="1">
                <a:solidFill>
                  <a:srgbClr val="002060"/>
                </a:solidFill>
                <a:cs typeface="Arial" panose="020B0604020202020204" pitchFamily="34" charset="0"/>
              </a:rPr>
              <a:t>Ngữ</a:t>
            </a:r>
            <a:r>
              <a:rPr lang="en-US" sz="3200" i="1" dirty="0">
                <a:solidFill>
                  <a:srgbClr val="002060"/>
                </a:solidFill>
                <a:cs typeface="Arial" panose="020B0604020202020204" pitchFamily="34" charset="0"/>
              </a:rPr>
              <a:t> </a:t>
            </a:r>
            <a:r>
              <a:rPr lang="en-US" sz="3200" i="1" dirty="0" err="1">
                <a:solidFill>
                  <a:srgbClr val="002060"/>
                </a:solidFill>
                <a:cs typeface="Arial" panose="020B0604020202020204" pitchFamily="34" charset="0"/>
              </a:rPr>
              <a:t>văn</a:t>
            </a:r>
            <a:r>
              <a:rPr lang="en-US" sz="3200" i="1" dirty="0">
                <a:solidFill>
                  <a:srgbClr val="002060"/>
                </a:solidFill>
                <a:cs typeface="Arial" panose="020B0604020202020204" pitchFamily="34" charset="0"/>
              </a:rPr>
              <a:t> 11</a:t>
            </a:r>
          </a:p>
          <a:p>
            <a:pPr>
              <a:lnSpc>
                <a:spcPct val="125000"/>
              </a:lnSpc>
            </a:pPr>
            <a:r>
              <a:rPr lang="en-US" sz="3200" dirty="0">
                <a:solidFill>
                  <a:srgbClr val="002060"/>
                </a:solidFill>
                <a:cs typeface="Arial" panose="020B0604020202020204" pitchFamily="34" charset="0"/>
              </a:rPr>
              <a:t>     4. </a:t>
            </a:r>
            <a:r>
              <a:rPr lang="en-US" sz="3200" dirty="0" err="1">
                <a:solidFill>
                  <a:srgbClr val="002060"/>
                </a:solidFill>
                <a:cs typeface="Arial" panose="020B0604020202020204" pitchFamily="34" charset="0"/>
              </a:rPr>
              <a:t>Sách</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giáo</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viên</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và</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tài</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liệu</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bổ</a:t>
            </a:r>
            <a:r>
              <a:rPr lang="en-US" sz="3200" dirty="0">
                <a:solidFill>
                  <a:srgbClr val="002060"/>
                </a:solidFill>
                <a:cs typeface="Arial" panose="020B0604020202020204" pitchFamily="34" charset="0"/>
              </a:rPr>
              <a:t> </a:t>
            </a:r>
            <a:r>
              <a:rPr lang="en-US" sz="3200" dirty="0" err="1">
                <a:solidFill>
                  <a:srgbClr val="002060"/>
                </a:solidFill>
                <a:cs typeface="Arial" panose="020B0604020202020204" pitchFamily="34" charset="0"/>
              </a:rPr>
              <a:t>trợ</a:t>
            </a:r>
            <a:r>
              <a:rPr lang="en-US" sz="3200" dirty="0">
                <a:solidFill>
                  <a:srgbClr val="002060"/>
                </a:solidFill>
                <a:cs typeface="Arial" panose="020B0604020202020204" pitchFamily="34" charset="0"/>
              </a:rPr>
              <a:t>    </a:t>
            </a:r>
            <a:r>
              <a:rPr lang="en-US" sz="3200" b="1" dirty="0">
                <a:solidFill>
                  <a:srgbClr val="002060"/>
                </a:solidFill>
                <a:latin typeface="Arial" panose="020B0604020202020204" pitchFamily="34" charset="0"/>
                <a:cs typeface="Arial" panose="020B0604020202020204" pitchFamily="34" charset="0"/>
              </a:rPr>
              <a:t>     </a:t>
            </a:r>
            <a:r>
              <a:rPr lang="en-US" sz="3200" dirty="0">
                <a:solidFill>
                  <a:srgbClr val="002060"/>
                </a:solidFill>
                <a:latin typeface="Arial" panose="020B0604020202020204" pitchFamily="34" charset="0"/>
                <a:cs typeface="Arial" panose="020B0604020202020204" pitchFamily="34" charset="0"/>
              </a:rPr>
              <a:t>      </a:t>
            </a:r>
            <a:endParaRPr lang="vi-VN" sz="4000" dirty="0">
              <a:solidFill>
                <a:srgbClr val="002060"/>
              </a:solidFill>
            </a:endParaRPr>
          </a:p>
        </p:txBody>
      </p:sp>
      <p:sp>
        <p:nvSpPr>
          <p:cNvPr id="2" name="Slide Number Placeholder 1"/>
          <p:cNvSpPr>
            <a:spLocks noGrp="1"/>
          </p:cNvSpPr>
          <p:nvPr>
            <p:ph type="sldNum" sz="quarter" idx="12"/>
          </p:nvPr>
        </p:nvSpPr>
        <p:spPr/>
        <p:txBody>
          <a:bodyPr/>
          <a:lstStyle/>
          <a:p>
            <a:fld id="{0C846248-0222-4A3A-B22E-4E2A0B918D57}" type="slidenum">
              <a:rPr lang="en-US" smtClean="0"/>
              <a:pPr/>
              <a:t>14</a:t>
            </a:fld>
            <a:endParaRPr lang="en-US"/>
          </a:p>
        </p:txBody>
      </p:sp>
    </p:spTree>
    <p:extLst>
      <p:ext uri="{BB962C8B-B14F-4D97-AF65-F5344CB8AC3E}">
        <p14:creationId xmlns:p14="http://schemas.microsoft.com/office/powerpoint/2010/main" val="407609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1117601" y="1376218"/>
            <a:ext cx="9716655" cy="738664"/>
          </a:xfrm>
          <a:prstGeom prst="rect">
            <a:avLst/>
          </a:prstGeom>
        </p:spPr>
        <p:txBody>
          <a:bodyPr wrap="square">
            <a:spAutoFit/>
          </a:bodyPr>
          <a:lstStyle/>
          <a:p>
            <a:pPr indent="480036" algn="just">
              <a:lnSpc>
                <a:spcPct val="150000"/>
              </a:lnSpc>
              <a:spcBef>
                <a:spcPts val="800"/>
              </a:spcBef>
              <a:spcAft>
                <a:spcPts val="800"/>
              </a:spcAft>
            </a:pPr>
            <a:endParaRPr lang="en-US" sz="2800">
              <a:solidFill>
                <a:srgbClr val="002060"/>
              </a:solidFill>
              <a:latin typeface="Arial (Body)"/>
              <a:ea typeface="Calibri" panose="020F0502020204030204" pitchFamily="34" charset="0"/>
              <a:cs typeface="Arial" panose="020B0604020202020204" pitchFamily="34" charset="0"/>
            </a:endParaRPr>
          </a:p>
        </p:txBody>
      </p:sp>
      <p:sp>
        <p:nvSpPr>
          <p:cNvPr id="5" name="TextBox 4"/>
          <p:cNvSpPr txBox="1"/>
          <p:nvPr/>
        </p:nvSpPr>
        <p:spPr>
          <a:xfrm>
            <a:off x="1" y="1536661"/>
            <a:ext cx="12192001" cy="2151064"/>
          </a:xfrm>
          <a:prstGeom prst="rect">
            <a:avLst/>
          </a:prstGeom>
          <a:solidFill>
            <a:schemeClr val="accent1">
              <a:lumMod val="40000"/>
              <a:lumOff val="60000"/>
            </a:schemeClr>
          </a:solidFill>
          <a:ln w="9525"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defPPr>
              <a:defRPr lang="en-US"/>
            </a:defPPr>
            <a:lvl1pPr algn="ctr">
              <a:lnSpc>
                <a:spcPct val="120000"/>
              </a:lnSpc>
              <a:defRPr sz="1400" b="1">
                <a:solidFill>
                  <a:srgbClr val="FFFFFF"/>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1219170">
              <a:defRPr/>
            </a:pPr>
            <a:r>
              <a:rPr lang="en-US" sz="2667" b="0" kern="0">
                <a:solidFill>
                  <a:schemeClr val="tx1"/>
                </a:solidFill>
              </a:rPr>
              <a:t>    </a:t>
            </a:r>
            <a:r>
              <a:rPr lang="en-US" sz="2667" b="0" kern="0" err="1">
                <a:solidFill>
                  <a:srgbClr val="002060"/>
                </a:solidFill>
              </a:rPr>
              <a:t>Tập</a:t>
            </a:r>
            <a:r>
              <a:rPr lang="en-US" sz="2667" b="0" kern="0">
                <a:solidFill>
                  <a:srgbClr val="002060"/>
                </a:solidFill>
              </a:rPr>
              <a:t> </a:t>
            </a:r>
            <a:r>
              <a:rPr lang="en-US" sz="2667" b="0" kern="0" err="1">
                <a:solidFill>
                  <a:srgbClr val="002060"/>
                </a:solidFill>
              </a:rPr>
              <a:t>trung</a:t>
            </a:r>
            <a:r>
              <a:rPr lang="en-US" sz="2667" b="0" kern="0">
                <a:solidFill>
                  <a:srgbClr val="002060"/>
                </a:solidFill>
              </a:rPr>
              <a:t> </a:t>
            </a:r>
            <a:r>
              <a:rPr lang="en-US" sz="2667" b="0" kern="0" err="1">
                <a:solidFill>
                  <a:srgbClr val="002060"/>
                </a:solidFill>
              </a:rPr>
              <a:t>vào</a:t>
            </a:r>
            <a:r>
              <a:rPr lang="en-US" sz="2667" b="0" kern="0">
                <a:solidFill>
                  <a:srgbClr val="002060"/>
                </a:solidFill>
              </a:rPr>
              <a:t> </a:t>
            </a:r>
            <a:r>
              <a:rPr lang="en-US" sz="2667" b="0" kern="0" err="1">
                <a:solidFill>
                  <a:srgbClr val="002060"/>
                </a:solidFill>
              </a:rPr>
              <a:t>yêu</a:t>
            </a:r>
            <a:r>
              <a:rPr lang="en-US" sz="2667" b="0" kern="0">
                <a:solidFill>
                  <a:srgbClr val="002060"/>
                </a:solidFill>
              </a:rPr>
              <a:t> </a:t>
            </a:r>
            <a:r>
              <a:rPr lang="en-US" sz="2667" b="0" kern="0" err="1">
                <a:solidFill>
                  <a:srgbClr val="002060"/>
                </a:solidFill>
              </a:rPr>
              <a:t>cầu</a:t>
            </a:r>
            <a:r>
              <a:rPr lang="en-US" sz="2667" b="0" kern="0">
                <a:solidFill>
                  <a:srgbClr val="002060"/>
                </a:solidFill>
              </a:rPr>
              <a:t>:</a:t>
            </a:r>
          </a:p>
          <a:p>
            <a:pPr algn="l" defTabSz="1219170">
              <a:defRPr/>
            </a:pPr>
            <a:r>
              <a:rPr lang="en-US" sz="2667" b="0" kern="0">
                <a:solidFill>
                  <a:srgbClr val="002060"/>
                </a:solidFill>
              </a:rPr>
              <a:t>    </a:t>
            </a:r>
            <a:r>
              <a:rPr lang="vi-VN" sz="2667" b="0" kern="0">
                <a:solidFill>
                  <a:srgbClr val="002060"/>
                </a:solidFill>
              </a:rPr>
              <a:t>+</a:t>
            </a:r>
            <a:r>
              <a:rPr lang="en-US" sz="2667" b="0" kern="0">
                <a:solidFill>
                  <a:srgbClr val="002060"/>
                </a:solidFill>
              </a:rPr>
              <a:t> </a:t>
            </a:r>
            <a:r>
              <a:rPr lang="en-US" sz="2667" b="0" kern="0" err="1">
                <a:solidFill>
                  <a:srgbClr val="002060"/>
                </a:solidFill>
              </a:rPr>
              <a:t>Đọc</a:t>
            </a:r>
            <a:r>
              <a:rPr lang="en-US" sz="2667" b="0" kern="0">
                <a:solidFill>
                  <a:srgbClr val="002060"/>
                </a:solidFill>
              </a:rPr>
              <a:t> </a:t>
            </a:r>
            <a:r>
              <a:rPr lang="en-US" sz="2667" b="0" kern="0" err="1">
                <a:solidFill>
                  <a:srgbClr val="002060"/>
                </a:solidFill>
              </a:rPr>
              <a:t>hiểu</a:t>
            </a:r>
            <a:r>
              <a:rPr lang="en-US" sz="2667" b="0" kern="0">
                <a:solidFill>
                  <a:srgbClr val="002060"/>
                </a:solidFill>
              </a:rPr>
              <a:t> </a:t>
            </a:r>
            <a:r>
              <a:rPr lang="en-US" sz="2667" b="0" kern="0" err="1">
                <a:solidFill>
                  <a:srgbClr val="002060"/>
                </a:solidFill>
              </a:rPr>
              <a:t>nội</a:t>
            </a:r>
            <a:r>
              <a:rPr lang="en-US" sz="2667" b="0" kern="0">
                <a:solidFill>
                  <a:srgbClr val="002060"/>
                </a:solidFill>
              </a:rPr>
              <a:t> dung</a:t>
            </a:r>
          </a:p>
          <a:p>
            <a:pPr algn="l" defTabSz="1219170">
              <a:defRPr/>
            </a:pPr>
            <a:r>
              <a:rPr lang="en-US" sz="2667" b="0" kern="0">
                <a:solidFill>
                  <a:srgbClr val="002060"/>
                </a:solidFill>
              </a:rPr>
              <a:t>    </a:t>
            </a:r>
            <a:r>
              <a:rPr lang="vi-VN" sz="2667" b="0" kern="0">
                <a:solidFill>
                  <a:srgbClr val="002060"/>
                </a:solidFill>
              </a:rPr>
              <a:t>+</a:t>
            </a:r>
            <a:r>
              <a:rPr lang="en-US" sz="2667" b="0" kern="0">
                <a:solidFill>
                  <a:srgbClr val="002060"/>
                </a:solidFill>
              </a:rPr>
              <a:t> </a:t>
            </a:r>
            <a:r>
              <a:rPr lang="en-US" sz="2667" b="0" kern="0" err="1">
                <a:solidFill>
                  <a:srgbClr val="002060"/>
                </a:solidFill>
              </a:rPr>
              <a:t>Đọc</a:t>
            </a:r>
            <a:r>
              <a:rPr lang="en-US" sz="2667" b="0" kern="0">
                <a:solidFill>
                  <a:srgbClr val="002060"/>
                </a:solidFill>
              </a:rPr>
              <a:t> </a:t>
            </a:r>
            <a:r>
              <a:rPr lang="en-US" sz="2667" b="0" kern="0" err="1">
                <a:solidFill>
                  <a:srgbClr val="002060"/>
                </a:solidFill>
              </a:rPr>
              <a:t>hiểu</a:t>
            </a:r>
            <a:r>
              <a:rPr lang="en-US" sz="2667" b="0" kern="0">
                <a:solidFill>
                  <a:srgbClr val="002060"/>
                </a:solidFill>
              </a:rPr>
              <a:t> </a:t>
            </a:r>
            <a:r>
              <a:rPr lang="en-US" sz="2667" b="0" kern="0" err="1">
                <a:solidFill>
                  <a:srgbClr val="002060"/>
                </a:solidFill>
              </a:rPr>
              <a:t>hình</a:t>
            </a:r>
            <a:r>
              <a:rPr lang="en-US" sz="2667" b="0" kern="0">
                <a:solidFill>
                  <a:srgbClr val="002060"/>
                </a:solidFill>
              </a:rPr>
              <a:t> </a:t>
            </a:r>
            <a:r>
              <a:rPr lang="en-US" sz="2667" b="0" kern="0" err="1">
                <a:solidFill>
                  <a:srgbClr val="002060"/>
                </a:solidFill>
              </a:rPr>
              <a:t>thức</a:t>
            </a:r>
            <a:endParaRPr lang="en-US" sz="2667" b="0" kern="0">
              <a:solidFill>
                <a:srgbClr val="002060"/>
              </a:solidFill>
            </a:endParaRPr>
          </a:p>
          <a:p>
            <a:pPr algn="l" defTabSz="1219170">
              <a:defRPr/>
            </a:pPr>
            <a:r>
              <a:rPr lang="en-US" sz="2667" b="0" kern="0">
                <a:solidFill>
                  <a:srgbClr val="002060"/>
                </a:solidFill>
              </a:rPr>
              <a:t>    </a:t>
            </a:r>
            <a:r>
              <a:rPr lang="vi-VN" sz="2667" b="0" kern="0">
                <a:solidFill>
                  <a:srgbClr val="002060"/>
                </a:solidFill>
              </a:rPr>
              <a:t>+</a:t>
            </a:r>
            <a:r>
              <a:rPr lang="en-US" sz="2667" b="0" kern="0">
                <a:solidFill>
                  <a:srgbClr val="002060"/>
                </a:solidFill>
              </a:rPr>
              <a:t> </a:t>
            </a:r>
            <a:r>
              <a:rPr lang="en-US" sz="2667" b="0" kern="0" err="1">
                <a:solidFill>
                  <a:srgbClr val="002060"/>
                </a:solidFill>
              </a:rPr>
              <a:t>Liên</a:t>
            </a:r>
            <a:r>
              <a:rPr lang="en-US" sz="2667" b="0" kern="0">
                <a:solidFill>
                  <a:srgbClr val="002060"/>
                </a:solidFill>
              </a:rPr>
              <a:t> </a:t>
            </a:r>
            <a:r>
              <a:rPr lang="en-US" sz="2667" b="0" kern="0" err="1">
                <a:solidFill>
                  <a:srgbClr val="002060"/>
                </a:solidFill>
              </a:rPr>
              <a:t>hệ</a:t>
            </a:r>
            <a:r>
              <a:rPr lang="en-US" sz="2667" b="0" kern="0">
                <a:solidFill>
                  <a:srgbClr val="002060"/>
                </a:solidFill>
              </a:rPr>
              <a:t>, so </a:t>
            </a:r>
            <a:r>
              <a:rPr lang="en-US" sz="2667" b="0" kern="0" err="1">
                <a:solidFill>
                  <a:srgbClr val="002060"/>
                </a:solidFill>
              </a:rPr>
              <a:t>sánh</a:t>
            </a:r>
            <a:r>
              <a:rPr lang="en-US" sz="2667" b="0" kern="0">
                <a:solidFill>
                  <a:srgbClr val="002060"/>
                </a:solidFill>
              </a:rPr>
              <a:t>, </a:t>
            </a:r>
            <a:r>
              <a:rPr lang="en-US" sz="2667" b="0" kern="0" err="1">
                <a:solidFill>
                  <a:srgbClr val="002060"/>
                </a:solidFill>
              </a:rPr>
              <a:t>kết</a:t>
            </a:r>
            <a:r>
              <a:rPr lang="en-US" sz="2667" b="0" kern="0">
                <a:solidFill>
                  <a:srgbClr val="002060"/>
                </a:solidFill>
              </a:rPr>
              <a:t> </a:t>
            </a:r>
            <a:r>
              <a:rPr lang="en-US" sz="2667" b="0" kern="0" err="1">
                <a:solidFill>
                  <a:srgbClr val="002060"/>
                </a:solidFill>
              </a:rPr>
              <a:t>nối</a:t>
            </a:r>
            <a:r>
              <a:rPr lang="en-US" sz="2667" kern="0">
                <a:solidFill>
                  <a:srgbClr val="002060"/>
                </a:solidFill>
              </a:rPr>
              <a:t> </a:t>
            </a:r>
          </a:p>
        </p:txBody>
      </p:sp>
      <p:sp>
        <p:nvSpPr>
          <p:cNvPr id="6" name="Rectangle 5"/>
          <p:cNvSpPr/>
          <p:nvPr/>
        </p:nvSpPr>
        <p:spPr>
          <a:xfrm>
            <a:off x="3048000" y="464252"/>
            <a:ext cx="8074163" cy="584775"/>
          </a:xfrm>
          <a:prstGeom prst="rect">
            <a:avLst/>
          </a:prstGeom>
        </p:spPr>
        <p:txBody>
          <a:bodyPr wrap="square">
            <a:spAutoFit/>
          </a:bodyPr>
          <a:lstStyle/>
          <a:p>
            <a:r>
              <a:rPr lang="en-US" sz="3200" b="1">
                <a:solidFill>
                  <a:srgbClr val="002060"/>
                </a:solidFill>
                <a:latin typeface="Arial (Body)"/>
                <a:ea typeface="MS Mincho"/>
              </a:rPr>
              <a:t>ĐÁNH GIÁ HOẠT ĐỘNG ĐỌC HIỂU</a:t>
            </a:r>
            <a:r>
              <a:rPr lang="vi-VN" sz="3200" b="1">
                <a:solidFill>
                  <a:srgbClr val="002060"/>
                </a:solidFill>
                <a:latin typeface="Arial (Body)"/>
                <a:ea typeface="MS Mincho"/>
              </a:rPr>
              <a:t> </a:t>
            </a:r>
            <a:endParaRPr lang="en-US" sz="3200" b="1">
              <a:solidFill>
                <a:srgbClr val="002060"/>
              </a:solidFill>
              <a:latin typeface="Arial (Body)"/>
            </a:endParaRPr>
          </a:p>
        </p:txBody>
      </p:sp>
      <p:sp>
        <p:nvSpPr>
          <p:cNvPr id="7" name="TextBox 6"/>
          <p:cNvSpPr txBox="1"/>
          <p:nvPr/>
        </p:nvSpPr>
        <p:spPr>
          <a:xfrm>
            <a:off x="6283" y="3662734"/>
            <a:ext cx="12185718" cy="2644827"/>
          </a:xfrm>
          <a:prstGeom prst="rect">
            <a:avLst/>
          </a:prstGeom>
          <a:solidFill>
            <a:schemeClr val="accent6">
              <a:lumMod val="40000"/>
              <a:lumOff val="60000"/>
            </a:schemeClr>
          </a:solidFill>
        </p:spPr>
        <p:txBody>
          <a:bodyPr wrap="square" rtlCol="0">
            <a:spAutoFit/>
          </a:bodyPr>
          <a:lstStyle/>
          <a:p>
            <a:pPr algn="just">
              <a:lnSpc>
                <a:spcPct val="150000"/>
              </a:lnSpc>
              <a:spcBef>
                <a:spcPts val="267"/>
              </a:spcBef>
              <a:spcAft>
                <a:spcPts val="400"/>
              </a:spcAft>
            </a:pPr>
            <a:r>
              <a:rPr lang="en-US" sz="2667">
                <a:latin typeface="Arial" panose="020B0604020202020204" pitchFamily="34" charset="0"/>
                <a:ea typeface="MS Mincho"/>
                <a:cs typeface="Arial" panose="020B0604020202020204" pitchFamily="34" charset="0"/>
              </a:rPr>
              <a:t>     </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Phương</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pháp</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kiểm</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tra</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đánh</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giá</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quan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sát</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kiểm</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tra</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viết</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hỏi</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đáp</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sản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phẩm</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học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tập</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hồ</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sơ</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học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tập</a:t>
            </a:r>
            <a:r>
              <a:rPr lang="en-US" sz="2667">
                <a:solidFill>
                  <a:srgbClr val="002060"/>
                </a:solidFill>
                <a:latin typeface="Arial" panose="020B0604020202020204" pitchFamily="34" charset="0"/>
                <a:ea typeface="MS Mincho"/>
                <a:cs typeface="Arial" panose="020B0604020202020204" pitchFamily="34" charset="0"/>
              </a:rPr>
              <a:t>. </a:t>
            </a:r>
          </a:p>
          <a:p>
            <a:pPr algn="just">
              <a:lnSpc>
                <a:spcPct val="150000"/>
              </a:lnSpc>
              <a:spcBef>
                <a:spcPts val="267"/>
              </a:spcBef>
              <a:spcAft>
                <a:spcPts val="400"/>
              </a:spcAft>
            </a:pPr>
            <a:r>
              <a:rPr lang="en-US" sz="2667">
                <a:solidFill>
                  <a:srgbClr val="002060"/>
                </a:solidFill>
                <a:latin typeface="Arial" panose="020B0604020202020204" pitchFamily="34" charset="0"/>
                <a:ea typeface="MS Mincho"/>
                <a:cs typeface="Arial" panose="020B0604020202020204" pitchFamily="34" charset="0"/>
              </a:rPr>
              <a:t>     – GV </a:t>
            </a:r>
            <a:r>
              <a:rPr lang="en-US" sz="2667" err="1">
                <a:solidFill>
                  <a:srgbClr val="002060"/>
                </a:solidFill>
                <a:latin typeface="Arial" panose="020B0604020202020204" pitchFamily="34" charset="0"/>
                <a:ea typeface="MS Mincho"/>
                <a:cs typeface="Arial" panose="020B0604020202020204" pitchFamily="34" charset="0"/>
              </a:rPr>
              <a:t>có</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thể</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đánh</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giá</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quá</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trình</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và</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kết</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quả</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đọc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hiểu</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của</a:t>
            </a:r>
            <a:r>
              <a:rPr lang="en-US" sz="2667">
                <a:solidFill>
                  <a:srgbClr val="002060"/>
                </a:solidFill>
                <a:latin typeface="Arial" panose="020B0604020202020204" pitchFamily="34" charset="0"/>
                <a:ea typeface="MS Mincho"/>
                <a:cs typeface="Arial" panose="020B0604020202020204" pitchFamily="34" charset="0"/>
              </a:rPr>
              <a:t> HS </a:t>
            </a:r>
            <a:r>
              <a:rPr lang="en-US" sz="2667" err="1">
                <a:solidFill>
                  <a:srgbClr val="002060"/>
                </a:solidFill>
                <a:latin typeface="Arial" panose="020B0604020202020204" pitchFamily="34" charset="0"/>
                <a:ea typeface="MS Mincho"/>
                <a:cs typeface="Arial" panose="020B0604020202020204" pitchFamily="34" charset="0"/>
              </a:rPr>
              <a:t>thông</a:t>
            </a:r>
            <a:r>
              <a:rPr lang="en-US" sz="2667">
                <a:solidFill>
                  <a:srgbClr val="002060"/>
                </a:solidFill>
                <a:latin typeface="Arial" panose="020B0604020202020204" pitchFamily="34" charset="0"/>
                <a:ea typeface="MS Mincho"/>
                <a:cs typeface="Arial" panose="020B0604020202020204" pitchFamily="34" charset="0"/>
              </a:rPr>
              <a:t> qua </a:t>
            </a:r>
            <a:r>
              <a:rPr lang="en-US" sz="2667" err="1">
                <a:solidFill>
                  <a:srgbClr val="002060"/>
                </a:solidFill>
                <a:latin typeface="Arial" panose="020B0604020202020204" pitchFamily="34" charset="0"/>
                <a:ea typeface="MS Mincho"/>
                <a:cs typeface="Arial" panose="020B0604020202020204" pitchFamily="34" charset="0"/>
              </a:rPr>
              <a:t>hệ</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thống</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câu</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hỏi</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bài</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tập</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bài</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tóm</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tắt</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văn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bản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bài</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viết</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phản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hồi</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văn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học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của</a:t>
            </a:r>
            <a:r>
              <a:rPr lang="en-US" sz="2667">
                <a:solidFill>
                  <a:srgbClr val="002060"/>
                </a:solidFill>
                <a:latin typeface="Arial" panose="020B0604020202020204" pitchFamily="34" charset="0"/>
                <a:ea typeface="MS Mincho"/>
                <a:cs typeface="Arial" panose="020B0604020202020204" pitchFamily="34" charset="0"/>
              </a:rPr>
              <a:t> HS,…</a:t>
            </a:r>
          </a:p>
        </p:txBody>
      </p:sp>
      <p:sp>
        <p:nvSpPr>
          <p:cNvPr id="8" name="Slide Number Placeholder 7"/>
          <p:cNvSpPr>
            <a:spLocks noGrp="1"/>
          </p:cNvSpPr>
          <p:nvPr>
            <p:ph type="sldNum" sz="quarter" idx="12"/>
          </p:nvPr>
        </p:nvSpPr>
        <p:spPr/>
        <p:txBody>
          <a:bodyPr/>
          <a:lstStyle/>
          <a:p>
            <a:fld id="{0C846248-0222-4A3A-B22E-4E2A0B918D57}" type="slidenum">
              <a:rPr lang="en-US" smtClean="0"/>
              <a:pPr/>
              <a:t>140</a:t>
            </a:fld>
            <a:endParaRPr lang="en-US"/>
          </a:p>
        </p:txBody>
      </p:sp>
    </p:spTree>
    <p:extLst>
      <p:ext uri="{BB962C8B-B14F-4D97-AF65-F5344CB8AC3E}">
        <p14:creationId xmlns:p14="http://schemas.microsoft.com/office/powerpoint/2010/main" val="21826285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1117601" y="1376217"/>
            <a:ext cx="9716655" cy="708014"/>
          </a:xfrm>
          <a:prstGeom prst="rect">
            <a:avLst/>
          </a:prstGeom>
        </p:spPr>
        <p:txBody>
          <a:bodyPr wrap="square">
            <a:spAutoFit/>
          </a:bodyPr>
          <a:lstStyle/>
          <a:p>
            <a:pPr indent="480036" algn="just">
              <a:lnSpc>
                <a:spcPct val="150000"/>
              </a:lnSpc>
              <a:spcBef>
                <a:spcPts val="800"/>
              </a:spcBef>
              <a:spcAft>
                <a:spcPts val="800"/>
              </a:spcAft>
            </a:pPr>
            <a:r>
              <a:rPr lang="vi-VN" sz="2667">
                <a:latin typeface="Arial (Body)"/>
                <a:ea typeface="Calibri" panose="020F0502020204030204" pitchFamily="34" charset="0"/>
                <a:cs typeface="Arial" panose="020B0604020202020204" pitchFamily="34" charset="0"/>
              </a:rPr>
              <a:t> </a:t>
            </a:r>
            <a:endParaRPr lang="en-US" sz="2667">
              <a:solidFill>
                <a:srgbClr val="002060"/>
              </a:solidFill>
              <a:latin typeface="Arial (Body)"/>
              <a:ea typeface="Calibri" panose="020F0502020204030204" pitchFamily="34" charset="0"/>
              <a:cs typeface="Arial" panose="020B0604020202020204" pitchFamily="34" charset="0"/>
            </a:endParaRPr>
          </a:p>
        </p:txBody>
      </p:sp>
      <p:sp>
        <p:nvSpPr>
          <p:cNvPr id="6" name="Content Placeholder 2"/>
          <p:cNvSpPr>
            <a:spLocks noGrp="1"/>
          </p:cNvSpPr>
          <p:nvPr>
            <p:ph idx="1"/>
          </p:nvPr>
        </p:nvSpPr>
        <p:spPr>
          <a:xfrm>
            <a:off x="1026160" y="690880"/>
            <a:ext cx="10327640" cy="5779823"/>
          </a:xfrm>
        </p:spPr>
        <p:txBody>
          <a:bodyPr>
            <a:noAutofit/>
          </a:bodyPr>
          <a:lstStyle/>
          <a:p>
            <a:pPr marL="0" indent="0" algn="ctr">
              <a:buNone/>
            </a:pPr>
            <a:endParaRPr lang="en-US" sz="2400" b="1">
              <a:solidFill>
                <a:srgbClr val="C00000"/>
              </a:solidFill>
              <a:latin typeface="Arial" panose="020B0604020202020204" pitchFamily="34" charset="0"/>
              <a:cs typeface="Arial" panose="020B0604020202020204" pitchFamily="34" charset="0"/>
            </a:endParaRPr>
          </a:p>
          <a:p>
            <a:pPr marL="0" indent="0" algn="ctr">
              <a:buNone/>
            </a:pPr>
            <a:r>
              <a:rPr lang="vi-VN" sz="2400" b="1">
                <a:solidFill>
                  <a:srgbClr val="C00000"/>
                </a:solidFill>
                <a:latin typeface="Arial" panose="020B0604020202020204" pitchFamily="34" charset="0"/>
                <a:cs typeface="Arial" panose="020B0604020202020204" pitchFamily="34" charset="0"/>
              </a:rPr>
              <a:t>HƯỚNG DẪN CHỌN </a:t>
            </a:r>
            <a:r>
              <a:rPr lang="en-US" sz="2400" b="1">
                <a:solidFill>
                  <a:srgbClr val="C00000"/>
                </a:solidFill>
                <a:latin typeface="Arial" panose="020B0604020202020204" pitchFamily="34" charset="0"/>
                <a:cs typeface="Arial" panose="020B0604020202020204" pitchFamily="34" charset="0"/>
              </a:rPr>
              <a:t>NGỮ LIỆU </a:t>
            </a:r>
            <a:r>
              <a:rPr lang="vi-VN" sz="2400" b="1">
                <a:solidFill>
                  <a:srgbClr val="C00000"/>
                </a:solidFill>
                <a:latin typeface="Arial" panose="020B0604020202020204" pitchFamily="34" charset="0"/>
                <a:cs typeface="Arial" panose="020B0604020202020204" pitchFamily="34" charset="0"/>
              </a:rPr>
              <a:t>KHI KIỂM TRA, ĐÁNH GIÁ</a:t>
            </a:r>
            <a:endParaRPr lang="en-US" sz="2400" b="1">
              <a:solidFill>
                <a:srgbClr val="C00000"/>
              </a:solidFill>
              <a:latin typeface="Arial" panose="020B0604020202020204" pitchFamily="34" charset="0"/>
              <a:cs typeface="Arial" panose="020B0604020202020204" pitchFamily="34" charset="0"/>
            </a:endParaRPr>
          </a:p>
          <a:p>
            <a:pPr marL="0" indent="0" algn="just">
              <a:lnSpc>
                <a:spcPct val="125000"/>
              </a:lnSpc>
              <a:spcBef>
                <a:spcPts val="0"/>
              </a:spcBef>
              <a:buNone/>
            </a:pP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Đáp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ứng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yêu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cầu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về</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hiểu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theo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loại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loại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theo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yêu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cầu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cần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đạt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CT).</a:t>
            </a:r>
          </a:p>
          <a:p>
            <a:pPr marL="0" indent="0" algn="just">
              <a:lnSpc>
                <a:spcPct val="125000"/>
              </a:lnSpc>
              <a:spcBef>
                <a:spcPts val="0"/>
              </a:spcBef>
              <a:buNone/>
            </a:pPr>
            <a:r>
              <a:rPr lang="en-US" sz="2400">
                <a:solidFill>
                  <a:srgbClr val="002060"/>
                </a:solidFill>
                <a:latin typeface="Arial" panose="020B0604020202020204" pitchFamily="34" charset="0"/>
                <a:cs typeface="Arial" panose="020B0604020202020204" pitchFamily="34" charset="0"/>
              </a:rPr>
              <a:t>     – </a:t>
            </a:r>
            <a:r>
              <a:rPr lang="en-US" sz="2400" err="1">
                <a:solidFill>
                  <a:srgbClr val="002060"/>
                </a:solidFill>
                <a:latin typeface="Arial" panose="020B0604020202020204" pitchFamily="34" charset="0"/>
                <a:cs typeface="Arial" panose="020B0604020202020204" pitchFamily="34" charset="0"/>
              </a:rPr>
              <a:t>Mối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quan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hệ</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với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ngữ</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liệu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SGK:  </a:t>
            </a:r>
          </a:p>
          <a:p>
            <a:pPr marL="0" indent="0" algn="just">
              <a:lnSpc>
                <a:spcPct val="125000"/>
              </a:lnSpc>
              <a:spcBef>
                <a:spcPts val="0"/>
              </a:spcBef>
              <a:buNone/>
            </a:pPr>
            <a:r>
              <a:rPr lang="en-US" sz="2400">
                <a:solidFill>
                  <a:srgbClr val="002060"/>
                </a:solidFill>
                <a:latin typeface="Arial" panose="020B0604020202020204" pitchFamily="34" charset="0"/>
                <a:cs typeface="Arial" panose="020B0604020202020204" pitchFamily="34" charset="0"/>
              </a:rPr>
              <a:t>     + </a:t>
            </a:r>
            <a:r>
              <a:rPr lang="en-US" sz="2400" err="1">
                <a:solidFill>
                  <a:srgbClr val="002060"/>
                </a:solidFill>
                <a:latin typeface="Arial" panose="020B0604020202020204" pitchFamily="34" charset="0"/>
                <a:cs typeface="Arial" panose="020B0604020202020204" pitchFamily="34" charset="0"/>
              </a:rPr>
              <a:t>Đánh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giá</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thường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xuyên</a:t>
            </a:r>
            <a:r>
              <a:rPr lang="en-US" sz="2400" b="1">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ngữ</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liệu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VB </a:t>
            </a:r>
            <a:r>
              <a:rPr lang="en-US" sz="2400" err="1">
                <a:solidFill>
                  <a:srgbClr val="002060"/>
                </a:solidFill>
                <a:latin typeface="Arial" panose="020B0604020202020204" pitchFamily="34" charset="0"/>
                <a:cs typeface="Arial" panose="020B0604020202020204" pitchFamily="34" charset="0"/>
              </a:rPr>
              <a:t>đã</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VB </a:t>
            </a:r>
            <a:r>
              <a:rPr lang="en-US" sz="2400" err="1">
                <a:solidFill>
                  <a:srgbClr val="002060"/>
                </a:solidFill>
                <a:latin typeface="Arial" panose="020B0604020202020204" pitchFamily="34" charset="0"/>
                <a:cs typeface="Arial" panose="020B0604020202020204" pitchFamily="34" charset="0"/>
              </a:rPr>
              <a:t>mới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bao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gồm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cả</a:t>
            </a:r>
            <a:r>
              <a:rPr lang="en-US" sz="2400">
                <a:solidFill>
                  <a:srgbClr val="002060"/>
                </a:solidFill>
                <a:latin typeface="Arial" panose="020B0604020202020204" pitchFamily="34" charset="0"/>
                <a:cs typeface="Arial" panose="020B0604020202020204" pitchFamily="34" charset="0"/>
              </a:rPr>
              <a:t> VB </a:t>
            </a:r>
            <a:r>
              <a:rPr lang="en-US" sz="2400" i="1" err="1">
                <a:solidFill>
                  <a:srgbClr val="002060"/>
                </a:solidFill>
                <a:latin typeface="Arial" panose="020B0604020202020204" pitchFamily="34" charset="0"/>
                <a:cs typeface="Arial" panose="020B0604020202020204" pitchFamily="34" charset="0"/>
              </a:rPr>
              <a:t>Thực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hành</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đọc</a:t>
            </a:r>
            <a:r>
              <a:rPr lang="en-US" sz="2400" i="1">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hoặc</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Đọc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mở</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rộng</a:t>
            </a:r>
            <a:r>
              <a:rPr lang="en-US" sz="2400">
                <a:solidFill>
                  <a:srgbClr val="002060"/>
                </a:solidFill>
                <a:latin typeface="Arial" panose="020B0604020202020204" pitchFamily="34" charset="0"/>
                <a:cs typeface="Arial" panose="020B0604020202020204" pitchFamily="34" charset="0"/>
              </a:rPr>
              <a:t>. </a:t>
            </a:r>
          </a:p>
          <a:p>
            <a:pPr marL="0" indent="0" algn="just">
              <a:lnSpc>
                <a:spcPct val="125000"/>
              </a:lnSpc>
              <a:spcBef>
                <a:spcPts val="0"/>
              </a:spcBef>
              <a:buNone/>
            </a:pPr>
            <a:r>
              <a:rPr lang="en-US" sz="2400">
                <a:solidFill>
                  <a:srgbClr val="002060"/>
                </a:solidFill>
                <a:latin typeface="Arial" panose="020B0604020202020204" pitchFamily="34" charset="0"/>
                <a:cs typeface="Arial" panose="020B0604020202020204" pitchFamily="34" charset="0"/>
              </a:rPr>
              <a:t>     + </a:t>
            </a:r>
            <a:r>
              <a:rPr lang="en-US" sz="2400" err="1">
                <a:solidFill>
                  <a:srgbClr val="002060"/>
                </a:solidFill>
                <a:latin typeface="Arial" panose="020B0604020202020204" pitchFamily="34" charset="0"/>
                <a:cs typeface="Arial" panose="020B0604020202020204" pitchFamily="34" charset="0"/>
              </a:rPr>
              <a:t>Đánh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giá</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định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kì</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Yêu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cầu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lấy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ngữ</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liệu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ngoài</a:t>
            </a:r>
            <a:r>
              <a:rPr lang="en-US" sz="2400">
                <a:solidFill>
                  <a:srgbClr val="002060"/>
                </a:solidFill>
                <a:latin typeface="Arial" panose="020B0604020202020204" pitchFamily="34" charset="0"/>
                <a:cs typeface="Arial" panose="020B0604020202020204" pitchFamily="34" charset="0"/>
              </a:rPr>
              <a:t> VB </a:t>
            </a:r>
            <a:r>
              <a:rPr lang="en-US" sz="2400" err="1">
                <a:solidFill>
                  <a:srgbClr val="002060"/>
                </a:solidFill>
                <a:latin typeface="Arial" panose="020B0604020202020204" pitchFamily="34" charset="0"/>
                <a:cs typeface="Arial" panose="020B0604020202020204" pitchFamily="34" charset="0"/>
              </a:rPr>
              <a:t>đã</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SGK (</a:t>
            </a:r>
            <a:r>
              <a:rPr lang="en-US" sz="2400" err="1">
                <a:solidFill>
                  <a:srgbClr val="002060"/>
                </a:solidFill>
                <a:latin typeface="Arial" panose="020B0604020202020204" pitchFamily="34" charset="0"/>
                <a:cs typeface="Arial" panose="020B0604020202020204" pitchFamily="34" charset="0"/>
              </a:rPr>
              <a:t>đúng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đặc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trưng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loại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loại</a:t>
            </a:r>
            <a:r>
              <a:rPr lang="en-US" sz="2400">
                <a:solidFill>
                  <a:srgbClr val="002060"/>
                </a:solidFill>
                <a:latin typeface="Arial" panose="020B0604020202020204" pitchFamily="34" charset="0"/>
                <a:cs typeface="Arial" panose="020B0604020202020204" pitchFamily="34" charset="0"/>
              </a:rPr>
              <a:t> VB </a:t>
            </a:r>
            <a:r>
              <a:rPr lang="en-US" sz="2400" err="1">
                <a:solidFill>
                  <a:srgbClr val="002060"/>
                </a:solidFill>
                <a:latin typeface="Arial" panose="020B0604020202020204" pitchFamily="34" charset="0"/>
                <a:cs typeface="Arial" panose="020B0604020202020204" pitchFamily="34" charset="0"/>
              </a:rPr>
              <a:t>đã</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đánh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giá</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đúng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năng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lực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người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tránh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tình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trạng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kiểm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việc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ghi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nhớ</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sao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chép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máy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móc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những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gì</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đã</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p>
        </p:txBody>
      </p:sp>
      <p:sp>
        <p:nvSpPr>
          <p:cNvPr id="8" name="Slide Number Placeholder 7">
            <a:extLst>
              <a:ext uri="{FF2B5EF4-FFF2-40B4-BE49-F238E27FC236}">
                <a16:creationId xmlns:a16="http://schemas.microsoft.com/office/drawing/2014/main" id="{1CCB8D5C-16F0-B66B-DEA0-58ADBE010E74}"/>
              </a:ext>
            </a:extLst>
          </p:cNvPr>
          <p:cNvSpPr>
            <a:spLocks noGrp="1"/>
          </p:cNvSpPr>
          <p:nvPr>
            <p:ph type="sldNum" sz="quarter" idx="12"/>
          </p:nvPr>
        </p:nvSpPr>
        <p:spPr/>
        <p:txBody>
          <a:bodyPr/>
          <a:lstStyle/>
          <a:p>
            <a:fld id="{0C846248-0222-4A3A-B22E-4E2A0B918D57}" type="slidenum">
              <a:rPr lang="en-US" smtClean="0"/>
              <a:pPr/>
              <a:t>141</a:t>
            </a:fld>
            <a:endParaRPr lang="en-US"/>
          </a:p>
        </p:txBody>
      </p:sp>
    </p:spTree>
    <p:extLst>
      <p:ext uri="{BB962C8B-B14F-4D97-AF65-F5344CB8AC3E}">
        <p14:creationId xmlns:p14="http://schemas.microsoft.com/office/powerpoint/2010/main" val="14425324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525"/>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1117601" y="1376218"/>
            <a:ext cx="9716655" cy="646331"/>
          </a:xfrm>
          <a:prstGeom prst="rect">
            <a:avLst/>
          </a:prstGeom>
        </p:spPr>
        <p:txBody>
          <a:bodyPr wrap="square">
            <a:spAutoFit/>
          </a:bodyPr>
          <a:lstStyle/>
          <a:p>
            <a:pPr indent="480036" algn="just">
              <a:lnSpc>
                <a:spcPct val="150000"/>
              </a:lnSpc>
              <a:spcBef>
                <a:spcPts val="800"/>
              </a:spcBef>
              <a:spcAft>
                <a:spcPts val="800"/>
              </a:spcAft>
            </a:pPr>
            <a:r>
              <a:rPr lang="vi-VN" sz="2400">
                <a:latin typeface="Arial (Body)"/>
                <a:ea typeface="Calibri" panose="020F0502020204030204" pitchFamily="34" charset="0"/>
                <a:cs typeface="Arial" panose="020B0604020202020204" pitchFamily="34" charset="0"/>
              </a:rPr>
              <a:t> </a:t>
            </a:r>
            <a:endParaRPr lang="en-US" sz="2800">
              <a:solidFill>
                <a:srgbClr val="002060"/>
              </a:solidFill>
              <a:latin typeface="Arial (Body)"/>
              <a:ea typeface="Calibri" panose="020F0502020204030204" pitchFamily="34" charset="0"/>
              <a:cs typeface="Arial" panose="020B0604020202020204" pitchFamily="34" charset="0"/>
            </a:endParaRPr>
          </a:p>
        </p:txBody>
      </p:sp>
      <p:sp>
        <p:nvSpPr>
          <p:cNvPr id="5" name="TextBox 4"/>
          <p:cNvSpPr txBox="1"/>
          <p:nvPr/>
        </p:nvSpPr>
        <p:spPr>
          <a:xfrm>
            <a:off x="0" y="1274336"/>
            <a:ext cx="12192000" cy="2026749"/>
          </a:xfrm>
          <a:prstGeom prst="rect">
            <a:avLst/>
          </a:prstGeom>
          <a:solidFill>
            <a:schemeClr val="accent6">
              <a:lumMod val="20000"/>
              <a:lumOff val="80000"/>
            </a:schemeClr>
          </a:solidFill>
          <a:ln w="9525"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defPPr>
              <a:defRPr lang="en-US"/>
            </a:defPPr>
            <a:lvl1pPr algn="ctr">
              <a:lnSpc>
                <a:spcPct val="120000"/>
              </a:lnSpc>
              <a:defRPr sz="1400" b="1">
                <a:solidFill>
                  <a:srgbClr val="FFFFFF"/>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1219170">
              <a:defRPr/>
            </a:pPr>
            <a:r>
              <a:rPr lang="en-US" sz="2667" b="0" kern="0">
                <a:solidFill>
                  <a:schemeClr val="tx1"/>
                </a:solidFill>
              </a:rPr>
              <a:t>     </a:t>
            </a:r>
            <a:r>
              <a:rPr lang="en-US" sz="2400" b="0" kern="0" err="1">
                <a:solidFill>
                  <a:srgbClr val="002060"/>
                </a:solidFill>
              </a:rPr>
              <a:t>Tập</a:t>
            </a:r>
            <a:r>
              <a:rPr lang="en-US" sz="2400" b="0" kern="0">
                <a:solidFill>
                  <a:srgbClr val="002060"/>
                </a:solidFill>
              </a:rPr>
              <a:t> </a:t>
            </a:r>
            <a:r>
              <a:rPr lang="en-US" sz="2400" b="0" kern="0" err="1">
                <a:solidFill>
                  <a:srgbClr val="002060"/>
                </a:solidFill>
              </a:rPr>
              <a:t>trung</a:t>
            </a:r>
            <a:r>
              <a:rPr lang="en-US" sz="2400" b="0" kern="0">
                <a:solidFill>
                  <a:srgbClr val="002060"/>
                </a:solidFill>
              </a:rPr>
              <a:t> </a:t>
            </a:r>
            <a:r>
              <a:rPr lang="en-US" sz="2400" b="0" kern="0" err="1">
                <a:solidFill>
                  <a:srgbClr val="002060"/>
                </a:solidFill>
              </a:rPr>
              <a:t>vào</a:t>
            </a:r>
            <a:r>
              <a:rPr lang="en-US" sz="2400" b="0" kern="0">
                <a:solidFill>
                  <a:srgbClr val="002060"/>
                </a:solidFill>
              </a:rPr>
              <a:t> </a:t>
            </a:r>
            <a:r>
              <a:rPr lang="en-US" sz="2400" b="0" kern="0" err="1">
                <a:solidFill>
                  <a:srgbClr val="002060"/>
                </a:solidFill>
              </a:rPr>
              <a:t>yêu</a:t>
            </a:r>
            <a:r>
              <a:rPr lang="en-US" sz="2400" b="0" kern="0">
                <a:solidFill>
                  <a:srgbClr val="002060"/>
                </a:solidFill>
              </a:rPr>
              <a:t> </a:t>
            </a:r>
            <a:r>
              <a:rPr lang="en-US" sz="2400" b="0" kern="0" err="1">
                <a:solidFill>
                  <a:srgbClr val="002060"/>
                </a:solidFill>
              </a:rPr>
              <a:t>cầu</a:t>
            </a:r>
            <a:r>
              <a:rPr lang="en-US" sz="2400" b="0" kern="0">
                <a:solidFill>
                  <a:srgbClr val="002060"/>
                </a:solidFill>
              </a:rPr>
              <a:t>:</a:t>
            </a:r>
          </a:p>
          <a:p>
            <a:pPr lvl="0" algn="l"/>
            <a:r>
              <a:rPr lang="en-US" sz="2400" b="0" kern="0">
                <a:solidFill>
                  <a:srgbClr val="002060"/>
                </a:solidFill>
              </a:rPr>
              <a:t>      + </a:t>
            </a:r>
            <a:r>
              <a:rPr lang="en-US" sz="2400" b="0">
                <a:solidFill>
                  <a:srgbClr val="002060"/>
                </a:solidFill>
              </a:rPr>
              <a:t>T</a:t>
            </a:r>
            <a:r>
              <a:rPr lang="en-US" sz="2400" b="0">
                <a:solidFill>
                  <a:srgbClr val="002060"/>
                </a:solidFill>
                <a:ea typeface="MS Mincho"/>
              </a:rPr>
              <a:t>hực </a:t>
            </a:r>
            <a:r>
              <a:rPr lang="en-US" sz="2400" b="0" err="1">
                <a:solidFill>
                  <a:srgbClr val="002060"/>
                </a:solidFill>
                <a:ea typeface="MS Mincho"/>
              </a:rPr>
              <a:t>hiện</a:t>
            </a:r>
            <a:r>
              <a:rPr lang="en-US" sz="2400" b="0">
                <a:solidFill>
                  <a:srgbClr val="002060"/>
                </a:solidFill>
                <a:ea typeface="MS Mincho"/>
              </a:rPr>
              <a:t> </a:t>
            </a:r>
            <a:r>
              <a:rPr lang="en-US" sz="2400" b="0" err="1">
                <a:solidFill>
                  <a:srgbClr val="002060"/>
                </a:solidFill>
                <a:ea typeface="MS Mincho"/>
              </a:rPr>
              <a:t>quy</a:t>
            </a:r>
            <a:r>
              <a:rPr lang="en-US" sz="2400" b="0">
                <a:solidFill>
                  <a:srgbClr val="002060"/>
                </a:solidFill>
                <a:ea typeface="MS Mincho"/>
              </a:rPr>
              <a:t> </a:t>
            </a:r>
            <a:r>
              <a:rPr lang="en-US" sz="2400" b="0" err="1">
                <a:solidFill>
                  <a:srgbClr val="002060"/>
                </a:solidFill>
                <a:ea typeface="MS Mincho"/>
              </a:rPr>
              <a:t>trình</a:t>
            </a:r>
            <a:r>
              <a:rPr lang="en-US" sz="2400" b="0">
                <a:solidFill>
                  <a:srgbClr val="002060"/>
                </a:solidFill>
                <a:ea typeface="MS Mincho"/>
              </a:rPr>
              <a:t> viết.</a:t>
            </a:r>
          </a:p>
          <a:p>
            <a:pPr lvl="0" algn="l"/>
            <a:r>
              <a:rPr lang="en-US" sz="2400" b="0" kern="0">
                <a:solidFill>
                  <a:srgbClr val="002060"/>
                </a:solidFill>
              </a:rPr>
              <a:t>      + </a:t>
            </a:r>
            <a:r>
              <a:rPr lang="en-US" sz="2400" b="0" kern="0">
                <a:solidFill>
                  <a:srgbClr val="002060"/>
                </a:solidFill>
                <a:ea typeface="MS Mincho"/>
              </a:rPr>
              <a:t>T</a:t>
            </a:r>
            <a:r>
              <a:rPr lang="en-US" sz="2400" b="0">
                <a:solidFill>
                  <a:srgbClr val="002060"/>
                </a:solidFill>
                <a:ea typeface="MS Mincho"/>
              </a:rPr>
              <a:t>ạo </a:t>
            </a:r>
            <a:r>
              <a:rPr lang="en-US" sz="2400" b="0" err="1">
                <a:solidFill>
                  <a:srgbClr val="002060"/>
                </a:solidFill>
                <a:ea typeface="MS Mincho"/>
              </a:rPr>
              <a:t>lập</a:t>
            </a:r>
            <a:r>
              <a:rPr lang="en-US" sz="2400" b="0">
                <a:solidFill>
                  <a:srgbClr val="002060"/>
                </a:solidFill>
                <a:ea typeface="MS Mincho"/>
              </a:rPr>
              <a:t> </a:t>
            </a:r>
            <a:r>
              <a:rPr lang="en-US" sz="2400" b="0" err="1">
                <a:solidFill>
                  <a:srgbClr val="002060"/>
                </a:solidFill>
                <a:ea typeface="MS Mincho"/>
              </a:rPr>
              <a:t>các</a:t>
            </a:r>
            <a:r>
              <a:rPr lang="en-US" sz="2400" b="0">
                <a:solidFill>
                  <a:srgbClr val="002060"/>
                </a:solidFill>
                <a:ea typeface="MS Mincho"/>
              </a:rPr>
              <a:t> </a:t>
            </a:r>
            <a:r>
              <a:rPr lang="en-US" sz="2400" b="0" err="1">
                <a:solidFill>
                  <a:srgbClr val="002060"/>
                </a:solidFill>
                <a:ea typeface="MS Mincho"/>
              </a:rPr>
              <a:t>kiểu</a:t>
            </a:r>
            <a:r>
              <a:rPr lang="en-US" sz="2400" b="0">
                <a:solidFill>
                  <a:srgbClr val="002060"/>
                </a:solidFill>
                <a:ea typeface="MS Mincho"/>
              </a:rPr>
              <a:t> VB: </a:t>
            </a:r>
            <a:r>
              <a:rPr lang="en-US" sz="2400" b="0" err="1">
                <a:solidFill>
                  <a:srgbClr val="002060"/>
                </a:solidFill>
                <a:ea typeface="MS Mincho"/>
              </a:rPr>
              <a:t>tự</a:t>
            </a:r>
            <a:r>
              <a:rPr lang="en-US" sz="2400" b="0">
                <a:solidFill>
                  <a:srgbClr val="002060"/>
                </a:solidFill>
                <a:ea typeface="MS Mincho"/>
              </a:rPr>
              <a:t> </a:t>
            </a:r>
            <a:r>
              <a:rPr lang="en-US" sz="2400" b="0" err="1">
                <a:solidFill>
                  <a:srgbClr val="002060"/>
                </a:solidFill>
                <a:ea typeface="MS Mincho"/>
              </a:rPr>
              <a:t>sự</a:t>
            </a:r>
            <a:r>
              <a:rPr lang="en-US" sz="2400" b="0">
                <a:solidFill>
                  <a:srgbClr val="002060"/>
                </a:solidFill>
                <a:ea typeface="MS Mincho"/>
              </a:rPr>
              <a:t>, </a:t>
            </a:r>
            <a:r>
              <a:rPr lang="en-US" sz="2400" b="0" err="1">
                <a:solidFill>
                  <a:srgbClr val="002060"/>
                </a:solidFill>
                <a:ea typeface="MS Mincho"/>
              </a:rPr>
              <a:t>miêu</a:t>
            </a:r>
            <a:r>
              <a:rPr lang="en-US" sz="2400" b="0">
                <a:solidFill>
                  <a:srgbClr val="002060"/>
                </a:solidFill>
                <a:ea typeface="MS Mincho"/>
              </a:rPr>
              <a:t> </a:t>
            </a:r>
            <a:r>
              <a:rPr lang="en-US" sz="2400" b="0" err="1">
                <a:solidFill>
                  <a:srgbClr val="002060"/>
                </a:solidFill>
                <a:ea typeface="MS Mincho"/>
              </a:rPr>
              <a:t>tả</a:t>
            </a:r>
            <a:r>
              <a:rPr lang="en-US" sz="2400" b="0">
                <a:solidFill>
                  <a:srgbClr val="002060"/>
                </a:solidFill>
                <a:ea typeface="MS Mincho"/>
              </a:rPr>
              <a:t>, </a:t>
            </a:r>
            <a:r>
              <a:rPr lang="en-US" sz="2400" b="0" err="1">
                <a:solidFill>
                  <a:srgbClr val="002060"/>
                </a:solidFill>
                <a:ea typeface="MS Mincho"/>
              </a:rPr>
              <a:t>biểu</a:t>
            </a:r>
            <a:r>
              <a:rPr lang="en-US" sz="2400" b="0">
                <a:solidFill>
                  <a:srgbClr val="002060"/>
                </a:solidFill>
                <a:ea typeface="MS Mincho"/>
              </a:rPr>
              <a:t> </a:t>
            </a:r>
            <a:r>
              <a:rPr lang="en-US" sz="2400" b="0" err="1">
                <a:solidFill>
                  <a:srgbClr val="002060"/>
                </a:solidFill>
                <a:ea typeface="MS Mincho"/>
              </a:rPr>
              <a:t>cảm</a:t>
            </a:r>
            <a:r>
              <a:rPr lang="en-US" sz="2400" b="0">
                <a:solidFill>
                  <a:srgbClr val="002060"/>
                </a:solidFill>
                <a:ea typeface="MS Mincho"/>
              </a:rPr>
              <a:t>, </a:t>
            </a:r>
            <a:r>
              <a:rPr lang="en-US" sz="2400" b="0" err="1">
                <a:solidFill>
                  <a:srgbClr val="002060"/>
                </a:solidFill>
                <a:ea typeface="MS Mincho"/>
              </a:rPr>
              <a:t>nghị</a:t>
            </a:r>
            <a:r>
              <a:rPr lang="en-US" sz="2400" b="0">
                <a:solidFill>
                  <a:srgbClr val="002060"/>
                </a:solidFill>
                <a:ea typeface="MS Mincho"/>
              </a:rPr>
              <a:t> </a:t>
            </a:r>
            <a:r>
              <a:rPr lang="en-US" sz="2400" b="0" err="1">
                <a:solidFill>
                  <a:srgbClr val="002060"/>
                </a:solidFill>
                <a:ea typeface="MS Mincho"/>
              </a:rPr>
              <a:t>luận</a:t>
            </a:r>
            <a:r>
              <a:rPr lang="en-US" sz="2400" b="0">
                <a:solidFill>
                  <a:srgbClr val="002060"/>
                </a:solidFill>
                <a:ea typeface="MS Mincho"/>
              </a:rPr>
              <a:t>, </a:t>
            </a:r>
            <a:r>
              <a:rPr lang="en-US" sz="2400" b="0" err="1">
                <a:solidFill>
                  <a:srgbClr val="002060"/>
                </a:solidFill>
                <a:ea typeface="MS Mincho"/>
              </a:rPr>
              <a:t>thuyết</a:t>
            </a:r>
            <a:r>
              <a:rPr lang="en-US" sz="2400" b="0">
                <a:solidFill>
                  <a:srgbClr val="002060"/>
                </a:solidFill>
                <a:ea typeface="MS Mincho"/>
              </a:rPr>
              <a:t> minh, </a:t>
            </a:r>
            <a:r>
              <a:rPr lang="en-US" sz="2400" b="0" err="1">
                <a:solidFill>
                  <a:srgbClr val="002060"/>
                </a:solidFill>
                <a:ea typeface="MS Mincho"/>
              </a:rPr>
              <a:t>nhật</a:t>
            </a:r>
            <a:r>
              <a:rPr lang="en-US" sz="2400" b="0">
                <a:solidFill>
                  <a:srgbClr val="002060"/>
                </a:solidFill>
                <a:ea typeface="MS Mincho"/>
              </a:rPr>
              <a:t> </a:t>
            </a:r>
            <a:r>
              <a:rPr lang="en-US" sz="2400" b="0" err="1">
                <a:solidFill>
                  <a:srgbClr val="002060"/>
                </a:solidFill>
                <a:ea typeface="MS Mincho"/>
              </a:rPr>
              <a:t>dụng</a:t>
            </a:r>
            <a:r>
              <a:rPr lang="en-US" sz="2400" b="0">
                <a:solidFill>
                  <a:srgbClr val="002060"/>
                </a:solidFill>
                <a:ea typeface="MS Mincho"/>
              </a:rPr>
              <a:t>.</a:t>
            </a:r>
            <a:r>
              <a:rPr lang="en-US" sz="2400" b="0" kern="0">
                <a:solidFill>
                  <a:srgbClr val="002060"/>
                </a:solidFill>
              </a:rPr>
              <a:t> </a:t>
            </a:r>
          </a:p>
        </p:txBody>
      </p:sp>
      <p:sp>
        <p:nvSpPr>
          <p:cNvPr id="6" name="TextBox 5"/>
          <p:cNvSpPr txBox="1"/>
          <p:nvPr/>
        </p:nvSpPr>
        <p:spPr>
          <a:xfrm>
            <a:off x="0" y="3314492"/>
            <a:ext cx="12192000" cy="3041858"/>
          </a:xfrm>
          <a:prstGeom prst="rect">
            <a:avLst/>
          </a:prstGeom>
          <a:solidFill>
            <a:schemeClr val="accent6">
              <a:lumMod val="40000"/>
              <a:lumOff val="60000"/>
            </a:schemeClr>
          </a:solidFill>
        </p:spPr>
        <p:txBody>
          <a:bodyPr wrap="square" rtlCol="0">
            <a:spAutoFit/>
          </a:bodyPr>
          <a:lstStyle/>
          <a:p>
            <a:pPr>
              <a:lnSpc>
                <a:spcPct val="150000"/>
              </a:lnSpc>
              <a:spcBef>
                <a:spcPts val="267"/>
              </a:spcBef>
              <a:spcAft>
                <a:spcPts val="400"/>
              </a:spcAft>
            </a:pPr>
            <a:r>
              <a:rPr lang="en-US" sz="2400">
                <a:ea typeface="MS Mincho"/>
                <a:cs typeface="Arial" panose="020B0604020202020204" pitchFamily="34" charset="0"/>
              </a:rPr>
              <a:t>     </a:t>
            </a:r>
            <a:r>
              <a:rPr lang="en-US" sz="2400">
                <a:solidFill>
                  <a:srgbClr val="002060"/>
                </a:solidFill>
                <a:latin typeface="Arial" panose="020B0604020202020204" pitchFamily="34" charset="0"/>
                <a:ea typeface="MS Mincho"/>
                <a:cs typeface="Arial" panose="020B0604020202020204" pitchFamily="34" charset="0"/>
              </a:rPr>
              <a:t>– </a:t>
            </a:r>
            <a:r>
              <a:rPr lang="vi-VN" sz="2400">
                <a:solidFill>
                  <a:srgbClr val="002060"/>
                </a:solidFill>
                <a:ea typeface="MS Mincho"/>
                <a:cs typeface="Arial" panose="020B0604020202020204" pitchFamily="34" charset="0"/>
              </a:rPr>
              <a:t>Việc đánh giá kĩ năng viết cần dựa vào các tiêu chí chủ yếu như nội dung, bố cục bài viết, diễn đạt và trình bày. </a:t>
            </a:r>
            <a:endParaRPr lang="en-US" sz="2400">
              <a:solidFill>
                <a:srgbClr val="002060"/>
              </a:solidFill>
              <a:ea typeface="MS Mincho"/>
              <a:cs typeface="Arial" panose="020B0604020202020204" pitchFamily="34" charset="0"/>
            </a:endParaRPr>
          </a:p>
          <a:p>
            <a:pPr>
              <a:lnSpc>
                <a:spcPct val="150000"/>
              </a:lnSpc>
              <a:spcBef>
                <a:spcPts val="267"/>
              </a:spcBef>
              <a:spcAft>
                <a:spcPts val="400"/>
              </a:spcAft>
            </a:pPr>
            <a:r>
              <a:rPr lang="en-US" sz="2400">
                <a:solidFill>
                  <a:srgbClr val="002060"/>
                </a:solidFill>
                <a:latin typeface="Arial" panose="020B0604020202020204" pitchFamily="34" charset="0"/>
                <a:ea typeface="MS Mincho"/>
                <a:cs typeface="Arial" panose="020B0604020202020204" pitchFamily="34" charset="0"/>
              </a:rPr>
              <a:t>    </a:t>
            </a:r>
            <a:r>
              <a:rPr lang="en-US" sz="2400" spc="-93">
                <a:solidFill>
                  <a:srgbClr val="002060"/>
                </a:solidFill>
                <a:latin typeface="Arial" panose="020B0604020202020204" pitchFamily="34" charset="0"/>
                <a:ea typeface="MS Mincho"/>
                <a:cs typeface="Arial" panose="020B0604020202020204" pitchFamily="34" charset="0"/>
              </a:rPr>
              <a:t>– GV </a:t>
            </a:r>
            <a:r>
              <a:rPr lang="en-US" sz="2400" spc="-93" err="1">
                <a:solidFill>
                  <a:srgbClr val="002060"/>
                </a:solidFill>
                <a:latin typeface="Arial" panose="020B0604020202020204" pitchFamily="34" charset="0"/>
                <a:ea typeface="MS Mincho"/>
                <a:cs typeface="Arial" panose="020B0604020202020204" pitchFamily="34" charset="0"/>
              </a:rPr>
              <a:t>có</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thể</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xây</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dựng</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các</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tiêu</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chí</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dựa</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vào</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yêu</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cầu</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đối</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với</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từng</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kiểu</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bài</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viết</a:t>
            </a:r>
            <a:r>
              <a:rPr lang="en-US" sz="2400" spc="-93">
                <a:solidFill>
                  <a:srgbClr val="002060"/>
                </a:solidFill>
                <a:latin typeface="Arial" panose="020B0604020202020204" pitchFamily="34" charset="0"/>
                <a:ea typeface="MS Mincho"/>
                <a:cs typeface="Arial" panose="020B0604020202020204" pitchFamily="34" charset="0"/>
              </a:rPr>
              <a:t> </a:t>
            </a:r>
            <a:r>
              <a:rPr lang="en-US" sz="2400" spc="-93" err="1">
                <a:solidFill>
                  <a:srgbClr val="002060"/>
                </a:solidFill>
                <a:latin typeface="Arial" panose="020B0604020202020204" pitchFamily="34" charset="0"/>
                <a:ea typeface="MS Mincho"/>
                <a:cs typeface="Arial" panose="020B0604020202020204" pitchFamily="34" charset="0"/>
              </a:rPr>
              <a:t>trong</a:t>
            </a:r>
            <a:r>
              <a:rPr lang="en-US" sz="2400" spc="-93">
                <a:solidFill>
                  <a:srgbClr val="002060"/>
                </a:solidFill>
                <a:latin typeface="Arial" panose="020B0604020202020204" pitchFamily="34" charset="0"/>
                <a:ea typeface="MS Mincho"/>
                <a:cs typeface="Arial" panose="020B0604020202020204" pitchFamily="34" charset="0"/>
              </a:rPr>
              <a:t> SGK. </a:t>
            </a:r>
          </a:p>
          <a:p>
            <a:pPr algn="just">
              <a:lnSpc>
                <a:spcPct val="150000"/>
              </a:lnSpc>
              <a:spcBef>
                <a:spcPts val="267"/>
              </a:spcBef>
              <a:spcAft>
                <a:spcPts val="400"/>
              </a:spcAft>
            </a:pPr>
            <a:r>
              <a:rPr lang="en-US" sz="2400">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ea typeface="MS Mincho"/>
                <a:cs typeface="Arial" panose="020B0604020202020204" pitchFamily="34" charset="0"/>
              </a:rPr>
              <a:t>–</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GV có thể sử dụng phiếu đánh giá theo tiêu chí (rubrics) hay bảng kiểm (checklist)  để đánh giá sản phẩm bài viết của HS hoặc để HS tự đánh giá bài của mình và của bạn. </a:t>
            </a:r>
            <a:endParaRPr lang="en-US" sz="240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3251200" y="600279"/>
            <a:ext cx="6096000" cy="584775"/>
          </a:xfrm>
          <a:prstGeom prst="rect">
            <a:avLst/>
          </a:prstGeom>
        </p:spPr>
        <p:txBody>
          <a:bodyPr wrap="square">
            <a:spAutoFit/>
          </a:bodyPr>
          <a:lstStyle/>
          <a:p>
            <a:r>
              <a:rPr lang="en-US" sz="3200" b="1">
                <a:solidFill>
                  <a:srgbClr val="002060"/>
                </a:solidFill>
                <a:latin typeface="Arial (Body)"/>
                <a:ea typeface="MS Mincho"/>
              </a:rPr>
              <a:t>ĐÁNH GIÁ HOẠT ĐỘNG VIẾT</a:t>
            </a:r>
            <a:endParaRPr lang="en-US" sz="3200" b="1">
              <a:solidFill>
                <a:srgbClr val="002060"/>
              </a:solidFill>
              <a:latin typeface="Arial (Body)"/>
            </a:endParaRPr>
          </a:p>
        </p:txBody>
      </p:sp>
      <p:sp>
        <p:nvSpPr>
          <p:cNvPr id="8" name="Slide Number Placeholder 7"/>
          <p:cNvSpPr>
            <a:spLocks noGrp="1"/>
          </p:cNvSpPr>
          <p:nvPr>
            <p:ph type="sldNum" sz="quarter" idx="12"/>
          </p:nvPr>
        </p:nvSpPr>
        <p:spPr/>
        <p:txBody>
          <a:bodyPr/>
          <a:lstStyle/>
          <a:p>
            <a:fld id="{0C846248-0222-4A3A-B22E-4E2A0B918D57}" type="slidenum">
              <a:rPr lang="en-US" smtClean="0"/>
              <a:pPr/>
              <a:t>142</a:t>
            </a:fld>
            <a:endParaRPr lang="en-US"/>
          </a:p>
        </p:txBody>
      </p:sp>
    </p:spTree>
    <p:extLst>
      <p:ext uri="{BB962C8B-B14F-4D97-AF65-F5344CB8AC3E}">
        <p14:creationId xmlns:p14="http://schemas.microsoft.com/office/powerpoint/2010/main" val="867267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7" name="Rectangle 6"/>
          <p:cNvSpPr/>
          <p:nvPr/>
        </p:nvSpPr>
        <p:spPr>
          <a:xfrm>
            <a:off x="812800" y="1600201"/>
            <a:ext cx="10261600" cy="4407104"/>
          </a:xfrm>
          <a:prstGeom prst="rect">
            <a:avLst/>
          </a:prstGeom>
        </p:spPr>
        <p:txBody>
          <a:bodyPr wrap="square">
            <a:spAutoFit/>
          </a:bodyPr>
          <a:lstStyle/>
          <a:p>
            <a:pPr lvl="0">
              <a:lnSpc>
                <a:spcPct val="120000"/>
              </a:lnSpc>
              <a:buClrTx/>
              <a:defRPr/>
            </a:pPr>
            <a:r>
              <a:rPr lang="en-US" sz="2667" b="1">
                <a:solidFill>
                  <a:srgbClr val="002060"/>
                </a:solidFill>
                <a:latin typeface="Arial (Body)"/>
                <a:cs typeface="Arial" panose="020B0604020202020204" pitchFamily="34" charset="0"/>
              </a:rPr>
              <a:t>    </a:t>
            </a:r>
            <a:r>
              <a:rPr lang="en-US" sz="2667" err="1">
                <a:solidFill>
                  <a:srgbClr val="002060"/>
                </a:solidFill>
                <a:latin typeface="Arial (Body)"/>
                <a:cs typeface="Arial" panose="020B0604020202020204" pitchFamily="34" charset="0"/>
              </a:rPr>
              <a:t>Tập</a:t>
            </a:r>
            <a:r>
              <a:rPr lang="en-US" sz="2667">
                <a:solidFill>
                  <a:srgbClr val="002060"/>
                </a:solidFill>
                <a:latin typeface="Arial (Body)"/>
                <a:cs typeface="Arial" panose="020B0604020202020204" pitchFamily="34" charset="0"/>
              </a:rPr>
              <a:t> </a:t>
            </a:r>
            <a:r>
              <a:rPr lang="en-US" sz="2667" err="1">
                <a:solidFill>
                  <a:srgbClr val="002060"/>
                </a:solidFill>
                <a:latin typeface="Arial (Body)"/>
                <a:cs typeface="Arial" panose="020B0604020202020204" pitchFamily="34" charset="0"/>
              </a:rPr>
              <a:t>trung</a:t>
            </a:r>
            <a:r>
              <a:rPr lang="en-US" sz="2667">
                <a:solidFill>
                  <a:srgbClr val="002060"/>
                </a:solidFill>
                <a:latin typeface="Arial (Body)"/>
                <a:cs typeface="Arial" panose="020B0604020202020204" pitchFamily="34" charset="0"/>
              </a:rPr>
              <a:t> </a:t>
            </a:r>
            <a:r>
              <a:rPr lang="en-US" sz="2667" err="1">
                <a:solidFill>
                  <a:srgbClr val="002060"/>
                </a:solidFill>
                <a:latin typeface="Arial (Body)"/>
                <a:cs typeface="Arial" panose="020B0604020202020204" pitchFamily="34" charset="0"/>
              </a:rPr>
              <a:t>vào</a:t>
            </a:r>
            <a:r>
              <a:rPr lang="en-US" sz="2667">
                <a:solidFill>
                  <a:srgbClr val="002060"/>
                </a:solidFill>
                <a:latin typeface="Arial (Body)"/>
                <a:cs typeface="Arial" panose="020B0604020202020204" pitchFamily="34" charset="0"/>
              </a:rPr>
              <a:t> </a:t>
            </a:r>
            <a:r>
              <a:rPr lang="en-US" sz="2667" err="1">
                <a:solidFill>
                  <a:srgbClr val="002060"/>
                </a:solidFill>
                <a:latin typeface="Arial (Body)"/>
                <a:cs typeface="Arial" panose="020B0604020202020204" pitchFamily="34" charset="0"/>
              </a:rPr>
              <a:t>yêu</a:t>
            </a:r>
            <a:r>
              <a:rPr lang="en-US" sz="2667">
                <a:solidFill>
                  <a:srgbClr val="002060"/>
                </a:solidFill>
                <a:latin typeface="Arial (Body)"/>
                <a:cs typeface="Arial" panose="020B0604020202020204" pitchFamily="34" charset="0"/>
              </a:rPr>
              <a:t> </a:t>
            </a:r>
            <a:r>
              <a:rPr lang="en-US" sz="2667" err="1">
                <a:solidFill>
                  <a:srgbClr val="002060"/>
                </a:solidFill>
                <a:latin typeface="Arial (Body)"/>
                <a:cs typeface="Arial" panose="020B0604020202020204" pitchFamily="34" charset="0"/>
              </a:rPr>
              <a:t>cầu</a:t>
            </a:r>
            <a:r>
              <a:rPr lang="en-US" sz="2667">
                <a:solidFill>
                  <a:srgbClr val="002060"/>
                </a:solidFill>
                <a:latin typeface="Arial (Body)"/>
                <a:cs typeface="Arial" panose="020B0604020202020204" pitchFamily="34" charset="0"/>
              </a:rPr>
              <a:t>:</a:t>
            </a:r>
          </a:p>
          <a:p>
            <a:pPr lvl="0"/>
            <a:r>
              <a:rPr lang="en-US" sz="2667">
                <a:solidFill>
                  <a:srgbClr val="002060"/>
                </a:solidFill>
                <a:latin typeface="Arial (Body)"/>
                <a:cs typeface="Arial" panose="020B0604020202020204" pitchFamily="34" charset="0"/>
              </a:rPr>
              <a:t>     </a:t>
            </a:r>
            <a:r>
              <a:rPr lang="vi-VN" sz="2667">
                <a:solidFill>
                  <a:srgbClr val="002060"/>
                </a:solidFill>
                <a:latin typeface="Arial (Body)"/>
                <a:cs typeface="Arial" panose="020B0604020202020204" pitchFamily="34" charset="0"/>
              </a:rPr>
              <a:t>+</a:t>
            </a:r>
            <a:r>
              <a:rPr lang="en-US" sz="2667">
                <a:solidFill>
                  <a:srgbClr val="002060"/>
                </a:solidFill>
                <a:latin typeface="Arial (Body)"/>
                <a:cs typeface="Arial" panose="020B0604020202020204" pitchFamily="34" charset="0"/>
              </a:rPr>
              <a:t> </a:t>
            </a:r>
            <a:r>
              <a:rPr lang="en-US" sz="2667" err="1">
                <a:solidFill>
                  <a:srgbClr val="002060"/>
                </a:solidFill>
                <a:latin typeface="Arial (Body)"/>
              </a:rPr>
              <a:t>Nói</a:t>
            </a:r>
            <a:endParaRPr lang="en-US" sz="2667">
              <a:solidFill>
                <a:srgbClr val="002060"/>
              </a:solidFill>
              <a:latin typeface="Arial (Body)"/>
              <a:ea typeface="MS Mincho"/>
            </a:endParaRPr>
          </a:p>
          <a:p>
            <a:pPr lvl="0"/>
            <a:r>
              <a:rPr lang="en-US" sz="2667">
                <a:solidFill>
                  <a:srgbClr val="002060"/>
                </a:solidFill>
                <a:latin typeface="Arial (Body)"/>
              </a:rPr>
              <a:t>     </a:t>
            </a:r>
            <a:r>
              <a:rPr lang="vi-VN" sz="2667">
                <a:solidFill>
                  <a:srgbClr val="002060"/>
                </a:solidFill>
                <a:latin typeface="Arial (Body)"/>
              </a:rPr>
              <a:t>+</a:t>
            </a:r>
            <a:r>
              <a:rPr lang="en-US" sz="2667">
                <a:solidFill>
                  <a:srgbClr val="002060"/>
                </a:solidFill>
                <a:latin typeface="Arial (Body)"/>
              </a:rPr>
              <a:t> </a:t>
            </a:r>
            <a:r>
              <a:rPr lang="en-US" sz="2667" err="1">
                <a:solidFill>
                  <a:srgbClr val="002060"/>
                </a:solidFill>
                <a:latin typeface="Arial (Body)"/>
                <a:ea typeface="MS Mincho"/>
              </a:rPr>
              <a:t>Nghe</a:t>
            </a:r>
            <a:endParaRPr lang="en-US" sz="2667">
              <a:solidFill>
                <a:srgbClr val="002060"/>
              </a:solidFill>
              <a:latin typeface="Arial (Body)"/>
              <a:ea typeface="MS Mincho"/>
            </a:endParaRPr>
          </a:p>
          <a:p>
            <a:pPr lvl="0"/>
            <a:r>
              <a:rPr lang="en-US" sz="2667">
                <a:solidFill>
                  <a:srgbClr val="002060"/>
                </a:solidFill>
                <a:latin typeface="Arial (Body)"/>
              </a:rPr>
              <a:t>     </a:t>
            </a:r>
            <a:r>
              <a:rPr lang="vi-VN" sz="2667">
                <a:solidFill>
                  <a:srgbClr val="002060"/>
                </a:solidFill>
                <a:latin typeface="Arial (Body)"/>
              </a:rPr>
              <a:t>+</a:t>
            </a:r>
            <a:r>
              <a:rPr lang="en-US" sz="2667">
                <a:solidFill>
                  <a:srgbClr val="002060"/>
                </a:solidFill>
                <a:latin typeface="Arial (Body)"/>
              </a:rPr>
              <a:t> </a:t>
            </a:r>
            <a:r>
              <a:rPr lang="en-US" sz="2667" err="1">
                <a:solidFill>
                  <a:srgbClr val="002060"/>
                </a:solidFill>
                <a:latin typeface="Arial (Body)"/>
                <a:ea typeface="MS Mincho"/>
              </a:rPr>
              <a:t>Nói</a:t>
            </a:r>
            <a:r>
              <a:rPr lang="en-US" sz="2667">
                <a:solidFill>
                  <a:srgbClr val="002060"/>
                </a:solidFill>
                <a:latin typeface="Arial (Body)"/>
                <a:ea typeface="MS Mincho"/>
              </a:rPr>
              <a:t> </a:t>
            </a:r>
            <a:r>
              <a:rPr lang="en-US" sz="2667" err="1">
                <a:solidFill>
                  <a:srgbClr val="002060"/>
                </a:solidFill>
                <a:latin typeface="Arial (Body)"/>
                <a:ea typeface="MS Mincho"/>
              </a:rPr>
              <a:t>nghe</a:t>
            </a:r>
            <a:r>
              <a:rPr lang="en-US" sz="2667">
                <a:solidFill>
                  <a:srgbClr val="002060"/>
                </a:solidFill>
                <a:latin typeface="Arial (Body)"/>
                <a:ea typeface="MS Mincho"/>
              </a:rPr>
              <a:t> </a:t>
            </a:r>
            <a:r>
              <a:rPr lang="en-US" sz="2667" err="1">
                <a:solidFill>
                  <a:srgbClr val="002060"/>
                </a:solidFill>
                <a:latin typeface="Arial (Body)"/>
                <a:ea typeface="MS Mincho"/>
              </a:rPr>
              <a:t>tương</a:t>
            </a:r>
            <a:r>
              <a:rPr lang="en-US" sz="2667">
                <a:solidFill>
                  <a:srgbClr val="002060"/>
                </a:solidFill>
                <a:latin typeface="Arial (Body)"/>
                <a:ea typeface="MS Mincho"/>
              </a:rPr>
              <a:t> </a:t>
            </a:r>
            <a:r>
              <a:rPr lang="en-US" sz="2667" err="1">
                <a:solidFill>
                  <a:srgbClr val="002060"/>
                </a:solidFill>
                <a:latin typeface="Arial (Body)"/>
                <a:ea typeface="MS Mincho"/>
              </a:rPr>
              <a:t>tác</a:t>
            </a:r>
            <a:endParaRPr lang="en-US" sz="2667">
              <a:solidFill>
                <a:srgbClr val="002060"/>
              </a:solidFill>
              <a:latin typeface="Arial (Body)"/>
              <a:ea typeface="MS Mincho"/>
            </a:endParaRPr>
          </a:p>
          <a:p>
            <a:pPr algn="just">
              <a:lnSpc>
                <a:spcPct val="150000"/>
              </a:lnSpc>
              <a:spcBef>
                <a:spcPts val="267"/>
              </a:spcBef>
              <a:spcAft>
                <a:spcPts val="400"/>
              </a:spcAft>
            </a:pPr>
            <a:r>
              <a:rPr lang="en-US" sz="2667">
                <a:solidFill>
                  <a:srgbClr val="002060"/>
                </a:solidFill>
                <a:latin typeface="Arial (Body)"/>
                <a:ea typeface="MS Mincho"/>
                <a:cs typeface="Arial" panose="020B0604020202020204" pitchFamily="34" charset="0"/>
              </a:rPr>
              <a:t>      </a:t>
            </a:r>
            <a:r>
              <a:rPr lang="en-US" sz="2667">
                <a:latin typeface="Arial" panose="020B0604020202020204" pitchFamily="34" charset="0"/>
                <a:ea typeface="MS Mincho"/>
                <a:cs typeface="Arial" panose="020B0604020202020204" pitchFamily="34" charset="0"/>
              </a:rPr>
              <a:t>– </a:t>
            </a:r>
            <a:r>
              <a:rPr lang="vi-VN" sz="2667">
                <a:solidFill>
                  <a:srgbClr val="002060"/>
                </a:solidFill>
                <a:latin typeface="Arial (Body)"/>
                <a:ea typeface="MS Mincho"/>
                <a:cs typeface="Arial" panose="020B0604020202020204" pitchFamily="34" charset="0"/>
              </a:rPr>
              <a:t>Để đánh giá hoạt động nói và nghe, GV có thể sử dụng phương pháp quan sát, đánh giá sản phẩm học tập</a:t>
            </a:r>
            <a:r>
              <a:rPr lang="en-US" sz="2667">
                <a:solidFill>
                  <a:srgbClr val="002060"/>
                </a:solidFill>
                <a:latin typeface="Arial (Body)"/>
                <a:ea typeface="MS Mincho"/>
                <a:cs typeface="Arial" panose="020B0604020202020204" pitchFamily="34" charset="0"/>
              </a:rPr>
              <a:t>.</a:t>
            </a:r>
          </a:p>
          <a:p>
            <a:pPr>
              <a:lnSpc>
                <a:spcPct val="150000"/>
              </a:lnSpc>
              <a:spcBef>
                <a:spcPts val="267"/>
              </a:spcBef>
              <a:spcAft>
                <a:spcPts val="400"/>
              </a:spcAft>
            </a:pPr>
            <a:r>
              <a:rPr lang="en-US" sz="2667">
                <a:solidFill>
                  <a:srgbClr val="002060"/>
                </a:solidFill>
                <a:latin typeface="Arial (Body)"/>
                <a:cs typeface="Arial" panose="020B0604020202020204" pitchFamily="34" charset="0"/>
              </a:rPr>
              <a:t>      </a:t>
            </a:r>
            <a:r>
              <a:rPr lang="en-US" sz="2667">
                <a:latin typeface="Arial" panose="020B0604020202020204" pitchFamily="34" charset="0"/>
                <a:ea typeface="MS Mincho"/>
                <a:cs typeface="Arial" panose="020B0604020202020204" pitchFamily="34" charset="0"/>
              </a:rPr>
              <a:t>– </a:t>
            </a:r>
            <a:r>
              <a:rPr lang="vi-VN" sz="2667">
                <a:solidFill>
                  <a:srgbClr val="002060"/>
                </a:solidFill>
                <a:latin typeface="Arial (Body)"/>
                <a:cs typeface="Arial" panose="020B0604020202020204" pitchFamily="34" charset="0"/>
              </a:rPr>
              <a:t>Các công cụ hữu ích giúp đánh giá hoạt động</a:t>
            </a:r>
            <a:r>
              <a:rPr lang="en-US" sz="2667">
                <a:solidFill>
                  <a:srgbClr val="002060"/>
                </a:solidFill>
                <a:latin typeface="Arial (Body)"/>
                <a:cs typeface="Arial" panose="020B0604020202020204" pitchFamily="34" charset="0"/>
              </a:rPr>
              <a:t>:</a:t>
            </a:r>
            <a:r>
              <a:rPr lang="vi-VN" sz="2667">
                <a:solidFill>
                  <a:srgbClr val="002060"/>
                </a:solidFill>
                <a:latin typeface="Arial (Body)"/>
                <a:cs typeface="Arial" panose="020B0604020202020204" pitchFamily="34" charset="0"/>
              </a:rPr>
              <a:t> nhận xét bằng lời, phiếu đánh giá theo tiêu chí, bảng kiểm</a:t>
            </a:r>
            <a:r>
              <a:rPr lang="en-US" sz="2667">
                <a:solidFill>
                  <a:srgbClr val="002060"/>
                </a:solidFill>
                <a:latin typeface="Arial (Body)"/>
                <a:cs typeface="Arial" panose="020B0604020202020204" pitchFamily="34" charset="0"/>
              </a:rPr>
              <a:t>,</a:t>
            </a:r>
            <a:r>
              <a:rPr lang="vi-VN" sz="2667">
                <a:solidFill>
                  <a:srgbClr val="002060"/>
                </a:solidFill>
                <a:latin typeface="Arial (Body)"/>
                <a:cs typeface="Arial" panose="020B0604020202020204" pitchFamily="34" charset="0"/>
              </a:rPr>
              <a:t>… </a:t>
            </a:r>
            <a:endParaRPr lang="en-US" sz="2400">
              <a:solidFill>
                <a:srgbClr val="002060"/>
              </a:solidFill>
              <a:ea typeface="MS Mincho"/>
            </a:endParaRPr>
          </a:p>
        </p:txBody>
      </p:sp>
      <p:sp>
        <p:nvSpPr>
          <p:cNvPr id="8" name="Rectangle 7"/>
          <p:cNvSpPr/>
          <p:nvPr/>
        </p:nvSpPr>
        <p:spPr>
          <a:xfrm>
            <a:off x="3048000" y="753125"/>
            <a:ext cx="6599884" cy="502766"/>
          </a:xfrm>
          <a:prstGeom prst="rect">
            <a:avLst/>
          </a:prstGeom>
        </p:spPr>
        <p:txBody>
          <a:bodyPr wrap="none">
            <a:spAutoFit/>
          </a:bodyPr>
          <a:lstStyle/>
          <a:p>
            <a:r>
              <a:rPr lang="en-US" sz="2667" b="1">
                <a:solidFill>
                  <a:srgbClr val="002060"/>
                </a:solidFill>
                <a:latin typeface="Arial (Body)"/>
                <a:ea typeface="MS Mincho"/>
              </a:rPr>
              <a:t>ĐÁNH GIÁ HOẠT ĐỘNG NÓI VÀ NGHE  </a:t>
            </a:r>
            <a:endParaRPr lang="en-US" sz="2667" b="1">
              <a:solidFill>
                <a:srgbClr val="002060"/>
              </a:solidFill>
              <a:latin typeface="Arial (Body)"/>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143</a:t>
            </a:fld>
            <a:endParaRPr lang="en-US"/>
          </a:p>
        </p:txBody>
      </p:sp>
    </p:spTree>
    <p:extLst>
      <p:ext uri="{BB962C8B-B14F-4D97-AF65-F5344CB8AC3E}">
        <p14:creationId xmlns:p14="http://schemas.microsoft.com/office/powerpoint/2010/main" val="3806901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1117601" y="1376217"/>
            <a:ext cx="9716655" cy="708014"/>
          </a:xfrm>
          <a:prstGeom prst="rect">
            <a:avLst/>
          </a:prstGeom>
        </p:spPr>
        <p:txBody>
          <a:bodyPr wrap="square">
            <a:spAutoFit/>
          </a:bodyPr>
          <a:lstStyle/>
          <a:p>
            <a:pPr indent="480036" algn="just">
              <a:lnSpc>
                <a:spcPct val="150000"/>
              </a:lnSpc>
              <a:spcBef>
                <a:spcPts val="800"/>
              </a:spcBef>
              <a:spcAft>
                <a:spcPts val="800"/>
              </a:spcAft>
            </a:pPr>
            <a:r>
              <a:rPr lang="vi-VN" sz="2667">
                <a:latin typeface="Arial (Body)"/>
                <a:ea typeface="Calibri" panose="020F0502020204030204" pitchFamily="34" charset="0"/>
                <a:cs typeface="Arial" panose="020B0604020202020204" pitchFamily="34" charset="0"/>
              </a:rPr>
              <a:t> </a:t>
            </a:r>
            <a:endParaRPr lang="en-US" sz="2667">
              <a:solidFill>
                <a:srgbClr val="002060"/>
              </a:solidFill>
              <a:latin typeface="Arial (Body)"/>
              <a:ea typeface="Calibri" panose="020F0502020204030204" pitchFamily="34" charset="0"/>
              <a:cs typeface="Arial" panose="020B0604020202020204" pitchFamily="34" charset="0"/>
            </a:endParaRPr>
          </a:p>
        </p:txBody>
      </p:sp>
      <p:sp>
        <p:nvSpPr>
          <p:cNvPr id="5" name="Title 1"/>
          <p:cNvSpPr>
            <a:spLocks noGrp="1"/>
          </p:cNvSpPr>
          <p:nvPr>
            <p:ph type="title"/>
          </p:nvPr>
        </p:nvSpPr>
        <p:spPr>
          <a:xfrm>
            <a:off x="2946400" y="279401"/>
            <a:ext cx="5994400" cy="946679"/>
          </a:xfrm>
        </p:spPr>
        <p:txBody>
          <a:bodyPr>
            <a:normAutofit/>
          </a:bodyPr>
          <a:lstStyle/>
          <a:p>
            <a:r>
              <a:rPr lang="en-US" sz="2667" b="1">
                <a:solidFill>
                  <a:srgbClr val="C00000"/>
                </a:solidFill>
                <a:latin typeface="Arial" panose="020B0604020202020204" pitchFamily="34" charset="0"/>
                <a:cs typeface="Arial" panose="020B0604020202020204" pitchFamily="34" charset="0"/>
              </a:rPr>
              <a:t>   </a:t>
            </a:r>
            <a:r>
              <a:rPr lang="en-US" sz="2667" b="1" err="1">
                <a:solidFill>
                  <a:srgbClr val="C00000"/>
                </a:solidFill>
                <a:latin typeface="Arial" panose="020B0604020202020204" pitchFamily="34" charset="0"/>
                <a:cs typeface="Arial" panose="020B0604020202020204" pitchFamily="34" charset="0"/>
              </a:rPr>
              <a:t>Lưu</a:t>
            </a:r>
            <a:r>
              <a:rPr lang="en-US" sz="2667" b="1">
                <a:solidFill>
                  <a:srgbClr val="C00000"/>
                </a:solidFill>
                <a:latin typeface="Arial" panose="020B0604020202020204" pitchFamily="34" charset="0"/>
                <a:cs typeface="Arial" panose="020B0604020202020204" pitchFamily="34" charset="0"/>
              </a:rPr>
              <a:t> ý </a:t>
            </a:r>
            <a:r>
              <a:rPr lang="en-US" sz="2667" b="1" err="1">
                <a:solidFill>
                  <a:srgbClr val="C00000"/>
                </a:solidFill>
                <a:latin typeface="Arial" panose="020B0604020202020204" pitchFamily="34" charset="0"/>
                <a:cs typeface="Arial" panose="020B0604020202020204" pitchFamily="34" charset="0"/>
              </a:rPr>
              <a:t>khi</a:t>
            </a:r>
            <a:r>
              <a:rPr lang="en-US" sz="2667" b="1">
                <a:solidFill>
                  <a:srgbClr val="C00000"/>
                </a:solidFill>
                <a:latin typeface="Arial" panose="020B0604020202020204" pitchFamily="34" charset="0"/>
                <a:cs typeface="Arial" panose="020B0604020202020204" pitchFamily="34" charset="0"/>
              </a:rPr>
              <a:t> </a:t>
            </a:r>
            <a:r>
              <a:rPr lang="en-US" sz="2667" b="1" err="1">
                <a:solidFill>
                  <a:srgbClr val="C00000"/>
                </a:solidFill>
                <a:latin typeface="Arial" panose="020B0604020202020204" pitchFamily="34" charset="0"/>
                <a:cs typeface="Arial" panose="020B0604020202020204" pitchFamily="34" charset="0"/>
              </a:rPr>
              <a:t>xây</a:t>
            </a:r>
            <a:r>
              <a:rPr lang="en-US" sz="2667" b="1">
                <a:solidFill>
                  <a:srgbClr val="C00000"/>
                </a:solidFill>
                <a:latin typeface="Arial" panose="020B0604020202020204" pitchFamily="34" charset="0"/>
                <a:cs typeface="Arial" panose="020B0604020202020204" pitchFamily="34" charset="0"/>
              </a:rPr>
              <a:t> </a:t>
            </a:r>
            <a:r>
              <a:rPr lang="en-US" sz="2667" b="1" err="1">
                <a:solidFill>
                  <a:srgbClr val="C00000"/>
                </a:solidFill>
                <a:latin typeface="Arial" panose="020B0604020202020204" pitchFamily="34" charset="0"/>
                <a:cs typeface="Arial" panose="020B0604020202020204" pitchFamily="34" charset="0"/>
              </a:rPr>
              <a:t>dựng</a:t>
            </a:r>
            <a:r>
              <a:rPr lang="en-US" sz="2667" b="1">
                <a:solidFill>
                  <a:srgbClr val="C00000"/>
                </a:solidFill>
                <a:latin typeface="Arial" panose="020B0604020202020204" pitchFamily="34" charset="0"/>
                <a:cs typeface="Arial" panose="020B0604020202020204" pitchFamily="34" charset="0"/>
              </a:rPr>
              <a:t> </a:t>
            </a:r>
            <a:r>
              <a:rPr lang="en-US" sz="2667" b="1" err="1">
                <a:solidFill>
                  <a:srgbClr val="C00000"/>
                </a:solidFill>
                <a:latin typeface="Arial" panose="020B0604020202020204" pitchFamily="34" charset="0"/>
                <a:cs typeface="Arial" panose="020B0604020202020204" pitchFamily="34" charset="0"/>
              </a:rPr>
              <a:t>đề</a:t>
            </a:r>
            <a:r>
              <a:rPr lang="en-US" sz="2667" b="1">
                <a:solidFill>
                  <a:srgbClr val="C00000"/>
                </a:solidFill>
                <a:latin typeface="Arial" panose="020B0604020202020204" pitchFamily="34" charset="0"/>
                <a:cs typeface="Arial" panose="020B0604020202020204" pitchFamily="34" charset="0"/>
              </a:rPr>
              <a:t> </a:t>
            </a:r>
            <a:r>
              <a:rPr lang="en-US" sz="2667" b="1" err="1">
                <a:solidFill>
                  <a:srgbClr val="C00000"/>
                </a:solidFill>
                <a:latin typeface="Arial" panose="020B0604020202020204" pitchFamily="34" charset="0"/>
                <a:cs typeface="Arial" panose="020B0604020202020204" pitchFamily="34" charset="0"/>
              </a:rPr>
              <a:t>kiểm</a:t>
            </a:r>
            <a:r>
              <a:rPr lang="en-US" sz="2667" b="1">
                <a:solidFill>
                  <a:srgbClr val="C00000"/>
                </a:solidFill>
                <a:latin typeface="Arial" panose="020B0604020202020204" pitchFamily="34" charset="0"/>
                <a:cs typeface="Arial" panose="020B0604020202020204" pitchFamily="34" charset="0"/>
              </a:rPr>
              <a:t> </a:t>
            </a:r>
            <a:r>
              <a:rPr lang="en-US" sz="2667" b="1" err="1">
                <a:solidFill>
                  <a:srgbClr val="C00000"/>
                </a:solidFill>
                <a:latin typeface="Arial" panose="020B0604020202020204" pitchFamily="34" charset="0"/>
                <a:cs typeface="Arial" panose="020B0604020202020204" pitchFamily="34" charset="0"/>
              </a:rPr>
              <a:t>tra</a:t>
            </a:r>
            <a:br>
              <a:rPr lang="en-US" sz="2667" b="1">
                <a:solidFill>
                  <a:srgbClr val="C00000"/>
                </a:solidFill>
                <a:latin typeface="Arial" panose="020B0604020202020204" pitchFamily="34" charset="0"/>
                <a:cs typeface="Arial" panose="020B0604020202020204" pitchFamily="34" charset="0"/>
              </a:rPr>
            </a:br>
            <a:endParaRPr lang="en-US" sz="2667" b="1">
              <a:solidFill>
                <a:srgbClr val="C00000"/>
              </a:solidFill>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609600" y="889000"/>
            <a:ext cx="10871200" cy="6496104"/>
          </a:xfrm>
        </p:spPr>
        <p:txBody>
          <a:bodyPr>
            <a:noAutofit/>
          </a:bodyPr>
          <a:lstStyle/>
          <a:p>
            <a:pPr marL="0" indent="0">
              <a:lnSpc>
                <a:spcPct val="120000"/>
              </a:lnSpc>
              <a:spcBef>
                <a:spcPts val="0"/>
              </a:spcBef>
              <a:buNone/>
            </a:pPr>
            <a:r>
              <a:rPr lang="en-US" sz="2667" dirty="0">
                <a:solidFill>
                  <a:srgbClr val="002060"/>
                </a:solidFill>
                <a:latin typeface="Arial (Body)"/>
                <a:ea typeface="Arial"/>
                <a:cs typeface="Arial" panose="020B0604020202020204" pitchFamily="34" charset="0"/>
                <a:sym typeface="Arial"/>
              </a:rPr>
              <a:t>    1. </a:t>
            </a:r>
            <a:r>
              <a:rPr lang="en-US" sz="2667" dirty="0" err="1">
                <a:solidFill>
                  <a:srgbClr val="002060"/>
                </a:solidFill>
                <a:latin typeface="Arial (Body)"/>
                <a:ea typeface="Arial"/>
                <a:cs typeface="Arial" panose="020B0604020202020204" pitchFamily="34" charset="0"/>
                <a:sym typeface="Arial"/>
              </a:rPr>
              <a:t>Xây</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dựng</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kế</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hoạch</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ra</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đề</a:t>
            </a:r>
            <a:endParaRPr lang="en-US" sz="2667" dirty="0">
              <a:solidFill>
                <a:srgbClr val="002060"/>
              </a:solidFill>
              <a:latin typeface="Arial (Body)"/>
              <a:ea typeface="Arial"/>
              <a:cs typeface="Arial" panose="020B0604020202020204" pitchFamily="34" charset="0"/>
              <a:sym typeface="Arial"/>
            </a:endParaRPr>
          </a:p>
          <a:p>
            <a:pPr marL="0" indent="0">
              <a:lnSpc>
                <a:spcPct val="120000"/>
              </a:lnSpc>
              <a:spcBef>
                <a:spcPts val="0"/>
              </a:spcBef>
              <a:buNone/>
            </a:pPr>
            <a:r>
              <a:rPr lang="en-US" sz="2667" dirty="0">
                <a:solidFill>
                  <a:srgbClr val="002060"/>
                </a:solidFill>
                <a:latin typeface="Arial (Body)"/>
                <a:ea typeface="Arial"/>
                <a:cs typeface="Arial" panose="020B0604020202020204" pitchFamily="34" charset="0"/>
                <a:sym typeface="Arial"/>
              </a:rPr>
              <a:t>    – </a:t>
            </a:r>
            <a:r>
              <a:rPr lang="en-US" sz="2667" dirty="0" err="1">
                <a:solidFill>
                  <a:srgbClr val="002060"/>
                </a:solidFill>
                <a:latin typeface="Arial (Body)"/>
                <a:ea typeface="Arial"/>
                <a:cs typeface="Arial" panose="020B0604020202020204" pitchFamily="34" charset="0"/>
                <a:sym typeface="Arial"/>
              </a:rPr>
              <a:t>Mục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đích</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của</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đề</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kiểm</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tra</a:t>
            </a:r>
            <a:endParaRPr lang="en-US" sz="2667" dirty="0">
              <a:solidFill>
                <a:srgbClr val="002060"/>
              </a:solidFill>
              <a:latin typeface="Arial (Body)"/>
              <a:ea typeface="Arial"/>
              <a:cs typeface="Arial" panose="020B0604020202020204" pitchFamily="34" charset="0"/>
              <a:sym typeface="Arial"/>
            </a:endParaRPr>
          </a:p>
          <a:p>
            <a:pPr marL="0" indent="0" algn="just">
              <a:lnSpc>
                <a:spcPct val="120000"/>
              </a:lnSpc>
              <a:spcBef>
                <a:spcPts val="0"/>
              </a:spcBef>
              <a:buNone/>
            </a:pPr>
            <a:r>
              <a:rPr lang="en-US" sz="2667" dirty="0">
                <a:solidFill>
                  <a:srgbClr val="002060"/>
                </a:solidFill>
                <a:latin typeface="Arial (Body)"/>
                <a:ea typeface="Arial"/>
                <a:cs typeface="Arial" panose="020B0604020202020204" pitchFamily="34" charset="0"/>
                <a:sym typeface="Arial"/>
              </a:rPr>
              <a:t>    – </a:t>
            </a:r>
            <a:r>
              <a:rPr lang="en-US" sz="2667" dirty="0" err="1">
                <a:solidFill>
                  <a:srgbClr val="002060"/>
                </a:solidFill>
                <a:latin typeface="Arial (Body)"/>
                <a:ea typeface="Arial"/>
                <a:cs typeface="Arial" panose="020B0604020202020204" pitchFamily="34" charset="0"/>
                <a:sym typeface="Arial"/>
              </a:rPr>
              <a:t>Một</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số</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yêu</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cầu</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cần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đạt</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về</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đọc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hiểu</a:t>
            </a:r>
            <a:r>
              <a:rPr lang="en-US" sz="2667" dirty="0">
                <a:solidFill>
                  <a:srgbClr val="002060"/>
                </a:solidFill>
                <a:latin typeface="Arial (Body)"/>
                <a:ea typeface="Arial"/>
                <a:cs typeface="Arial" panose="020B0604020202020204" pitchFamily="34" charset="0"/>
                <a:sym typeface="Arial"/>
              </a:rPr>
              <a:t> VB, </a:t>
            </a:r>
            <a:r>
              <a:rPr lang="en-US" sz="2667" dirty="0" err="1">
                <a:solidFill>
                  <a:srgbClr val="002060"/>
                </a:solidFill>
                <a:latin typeface="Arial (Body)"/>
                <a:ea typeface="Arial"/>
                <a:cs typeface="Arial" panose="020B0604020202020204" pitchFamily="34" charset="0"/>
                <a:sym typeface="Arial"/>
              </a:rPr>
              <a:t>viết</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nội</a:t>
            </a:r>
            <a:r>
              <a:rPr lang="en-US" sz="2667" dirty="0">
                <a:solidFill>
                  <a:srgbClr val="002060"/>
                </a:solidFill>
                <a:latin typeface="Arial (Body)"/>
                <a:ea typeface="Arial"/>
                <a:cs typeface="Arial" panose="020B0604020202020204" pitchFamily="34" charset="0"/>
                <a:sym typeface="Arial"/>
              </a:rPr>
              <a:t> dung </a:t>
            </a:r>
            <a:r>
              <a:rPr lang="en-US" sz="2667" dirty="0" err="1">
                <a:solidFill>
                  <a:srgbClr val="002060"/>
                </a:solidFill>
                <a:latin typeface="Arial (Body)"/>
                <a:ea typeface="Arial"/>
                <a:cs typeface="Arial" panose="020B0604020202020204" pitchFamily="34" charset="0"/>
                <a:sym typeface="Arial"/>
              </a:rPr>
              <a:t>kiến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thức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tiếng</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Việt</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trong</a:t>
            </a:r>
            <a:r>
              <a:rPr lang="en-US" sz="2667" dirty="0">
                <a:solidFill>
                  <a:srgbClr val="002060"/>
                </a:solidFill>
                <a:latin typeface="Arial (Body)"/>
                <a:ea typeface="Arial"/>
                <a:cs typeface="Arial" panose="020B0604020202020204" pitchFamily="34" charset="0"/>
                <a:sym typeface="Arial"/>
              </a:rPr>
              <a:t> CT</a:t>
            </a:r>
          </a:p>
          <a:p>
            <a:pPr marL="0" indent="0">
              <a:lnSpc>
                <a:spcPct val="120000"/>
              </a:lnSpc>
              <a:spcBef>
                <a:spcPts val="0"/>
              </a:spcBef>
              <a:buNone/>
            </a:pPr>
            <a:r>
              <a:rPr lang="en-US" sz="2667" dirty="0">
                <a:solidFill>
                  <a:srgbClr val="002060"/>
                </a:solidFill>
                <a:latin typeface="Arial (Body)"/>
                <a:ea typeface="Arial"/>
                <a:cs typeface="Arial" panose="020B0604020202020204" pitchFamily="34" charset="0"/>
                <a:sym typeface="Arial"/>
              </a:rPr>
              <a:t>    – </a:t>
            </a:r>
            <a:r>
              <a:rPr lang="en-US" sz="2667" dirty="0" err="1">
                <a:solidFill>
                  <a:srgbClr val="002060"/>
                </a:solidFill>
                <a:latin typeface="Arial (Body)"/>
                <a:ea typeface="Arial"/>
                <a:cs typeface="Arial" panose="020B0604020202020204" pitchFamily="34" charset="0"/>
                <a:sym typeface="Arial"/>
              </a:rPr>
              <a:t>Hình</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thức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đề</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kiểm</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tra</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tự</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luận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trắc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nghiệm</a:t>
            </a:r>
            <a:r>
              <a:rPr lang="en-US" sz="2667" dirty="0">
                <a:solidFill>
                  <a:srgbClr val="002060"/>
                </a:solidFill>
                <a:latin typeface="Arial (Body)"/>
                <a:ea typeface="Arial"/>
                <a:cs typeface="Arial" panose="020B0604020202020204" pitchFamily="34" charset="0"/>
                <a:sym typeface="Arial"/>
              </a:rPr>
              <a:t> + </a:t>
            </a:r>
            <a:r>
              <a:rPr lang="en-US" sz="2667" dirty="0" err="1">
                <a:solidFill>
                  <a:srgbClr val="002060"/>
                </a:solidFill>
                <a:latin typeface="Arial (Body)"/>
                <a:ea typeface="Arial"/>
                <a:cs typeface="Arial" panose="020B0604020202020204" pitchFamily="34" charset="0"/>
                <a:sym typeface="Arial"/>
              </a:rPr>
              <a:t>tự</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luận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trắc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nghiệm</a:t>
            </a:r>
            <a:r>
              <a:rPr lang="en-US" sz="2667" dirty="0">
                <a:solidFill>
                  <a:srgbClr val="002060"/>
                </a:solidFill>
                <a:latin typeface="Arial (Body)"/>
                <a:ea typeface="Arial"/>
                <a:cs typeface="Arial" panose="020B0604020202020204" pitchFamily="34" charset="0"/>
                <a:sym typeface="Arial"/>
              </a:rPr>
              <a:t>)</a:t>
            </a:r>
          </a:p>
          <a:p>
            <a:pPr marL="0" indent="0" algn="just">
              <a:lnSpc>
                <a:spcPct val="120000"/>
              </a:lnSpc>
              <a:spcBef>
                <a:spcPts val="0"/>
              </a:spcBef>
              <a:buNone/>
            </a:pPr>
            <a:r>
              <a:rPr lang="en-US" sz="2667" dirty="0">
                <a:solidFill>
                  <a:srgbClr val="002060"/>
                </a:solidFill>
                <a:latin typeface="Arial (Body)"/>
                <a:ea typeface="Arial"/>
                <a:cs typeface="Arial" panose="020B0604020202020204" pitchFamily="34" charset="0"/>
                <a:sym typeface="Arial"/>
              </a:rPr>
              <a:t>    2. </a:t>
            </a:r>
            <a:r>
              <a:rPr lang="en-US" sz="2667" dirty="0" err="1">
                <a:solidFill>
                  <a:srgbClr val="002060"/>
                </a:solidFill>
                <a:latin typeface="Arial (Body)"/>
                <a:ea typeface="Arial"/>
                <a:cs typeface="Arial" panose="020B0604020202020204" pitchFamily="34" charset="0"/>
                <a:sym typeface="Arial"/>
              </a:rPr>
              <a:t>Thiết</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lập</a:t>
            </a:r>
            <a:r>
              <a:rPr lang="en-US" sz="2667" dirty="0">
                <a:solidFill>
                  <a:srgbClr val="002060"/>
                </a:solidFill>
                <a:latin typeface="Arial (Body)"/>
                <a:ea typeface="Arial"/>
                <a:cs typeface="Arial" panose="020B0604020202020204" pitchFamily="34" charset="0"/>
                <a:sym typeface="Arial"/>
              </a:rPr>
              <a:t> ma </a:t>
            </a:r>
            <a:r>
              <a:rPr lang="en-US" sz="2667" dirty="0" err="1">
                <a:solidFill>
                  <a:srgbClr val="002060"/>
                </a:solidFill>
                <a:latin typeface="Arial (Body)"/>
                <a:ea typeface="Arial"/>
                <a:cs typeface="Arial" panose="020B0604020202020204" pitchFamily="34" charset="0"/>
                <a:sym typeface="Arial"/>
              </a:rPr>
              <a:t>trận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đề</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kiểm</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tra</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các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mức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độ</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tư</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duy</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nhận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biết</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thông</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hiểu</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vận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dụng</a:t>
            </a:r>
            <a:r>
              <a:rPr lang="en-US" sz="2667" dirty="0">
                <a:solidFill>
                  <a:srgbClr val="002060"/>
                </a:solidFill>
                <a:latin typeface="Arial (Body)"/>
                <a:ea typeface="Arial"/>
                <a:cs typeface="Arial" panose="020B0604020202020204" pitchFamily="34" charset="0"/>
                <a:sym typeface="Arial"/>
              </a:rPr>
              <a:t>; SGK: </a:t>
            </a:r>
            <a:r>
              <a:rPr lang="en-US" sz="2667" dirty="0" err="1">
                <a:solidFill>
                  <a:srgbClr val="002060"/>
                </a:solidFill>
                <a:latin typeface="Arial (Body)"/>
                <a:ea typeface="Arial"/>
                <a:cs typeface="Arial" panose="020B0604020202020204" pitchFamily="34" charset="0"/>
                <a:sym typeface="Arial"/>
              </a:rPr>
              <a:t>nhận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biết</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phân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tích</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suy</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luận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đánh</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giá</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vận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dụng</a:t>
            </a:r>
            <a:r>
              <a:rPr lang="en-US" sz="2667" dirty="0">
                <a:solidFill>
                  <a:srgbClr val="002060"/>
                </a:solidFill>
                <a:latin typeface="Arial (Body)"/>
                <a:ea typeface="Arial"/>
                <a:cs typeface="Arial" panose="020B0604020202020204" pitchFamily="34" charset="0"/>
                <a:sym typeface="Arial"/>
              </a:rPr>
              <a:t>)</a:t>
            </a:r>
          </a:p>
          <a:p>
            <a:pPr marL="0" indent="0">
              <a:lnSpc>
                <a:spcPct val="120000"/>
              </a:lnSpc>
              <a:spcBef>
                <a:spcPts val="0"/>
              </a:spcBef>
              <a:buNone/>
            </a:pPr>
            <a:r>
              <a:rPr lang="en-US" sz="2667" dirty="0">
                <a:solidFill>
                  <a:srgbClr val="002060"/>
                </a:solidFill>
                <a:latin typeface="Arial (Body)"/>
                <a:ea typeface="Arial"/>
                <a:cs typeface="Arial" panose="020B0604020202020204" pitchFamily="34" charset="0"/>
                <a:sym typeface="Arial"/>
              </a:rPr>
              <a:t>    3. </a:t>
            </a:r>
            <a:r>
              <a:rPr lang="en-US" sz="2667" dirty="0" err="1">
                <a:solidFill>
                  <a:srgbClr val="002060"/>
                </a:solidFill>
                <a:latin typeface="Arial (Body)"/>
                <a:ea typeface="Arial"/>
                <a:cs typeface="Arial" panose="020B0604020202020204" pitchFamily="34" charset="0"/>
                <a:sym typeface="Arial"/>
              </a:rPr>
              <a:t>Biên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soạn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câu</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hỏi</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theo</a:t>
            </a:r>
            <a:r>
              <a:rPr lang="en-US" sz="2667" dirty="0">
                <a:solidFill>
                  <a:srgbClr val="002060"/>
                </a:solidFill>
                <a:latin typeface="Arial (Body)"/>
                <a:ea typeface="Arial"/>
                <a:cs typeface="Arial" panose="020B0604020202020204" pitchFamily="34" charset="0"/>
                <a:sym typeface="Arial"/>
              </a:rPr>
              <a:t> ma </a:t>
            </a:r>
            <a:r>
              <a:rPr lang="en-US" sz="2667" dirty="0" err="1">
                <a:solidFill>
                  <a:srgbClr val="002060"/>
                </a:solidFill>
                <a:latin typeface="Arial (Body)"/>
                <a:ea typeface="Arial"/>
                <a:cs typeface="Arial" panose="020B0604020202020204" pitchFamily="34" charset="0"/>
                <a:sym typeface="Arial"/>
              </a:rPr>
              <a:t>trận</a:t>
            </a:r>
            <a:endParaRPr lang="en-US" sz="2667" dirty="0">
              <a:solidFill>
                <a:srgbClr val="002060"/>
              </a:solidFill>
              <a:latin typeface="Arial (Body)"/>
              <a:ea typeface="Arial"/>
              <a:cs typeface="Arial" panose="020B0604020202020204" pitchFamily="34" charset="0"/>
              <a:sym typeface="Arial"/>
            </a:endParaRPr>
          </a:p>
          <a:p>
            <a:pPr marL="0" indent="0">
              <a:lnSpc>
                <a:spcPct val="120000"/>
              </a:lnSpc>
              <a:spcBef>
                <a:spcPts val="0"/>
              </a:spcBef>
              <a:buNone/>
            </a:pPr>
            <a:r>
              <a:rPr lang="en-US" sz="2667" dirty="0">
                <a:solidFill>
                  <a:srgbClr val="002060"/>
                </a:solidFill>
                <a:latin typeface="Arial (Body)"/>
                <a:ea typeface="Arial"/>
                <a:cs typeface="Arial" panose="020B0604020202020204" pitchFamily="34" charset="0"/>
                <a:sym typeface="Arial"/>
              </a:rPr>
              <a:t>    4. </a:t>
            </a:r>
            <a:r>
              <a:rPr lang="en-US" sz="2667" dirty="0" err="1">
                <a:solidFill>
                  <a:srgbClr val="002060"/>
                </a:solidFill>
                <a:latin typeface="Arial (Body)"/>
                <a:ea typeface="Arial"/>
                <a:cs typeface="Arial" panose="020B0604020202020204" pitchFamily="34" charset="0"/>
                <a:sym typeface="Arial"/>
              </a:rPr>
              <a:t>Xây</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dựng</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đáp</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án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và</a:t>
            </a:r>
            <a:r>
              <a:rPr lang="en-US" sz="2667" dirty="0">
                <a:solidFill>
                  <a:srgbClr val="002060"/>
                </a:solidFill>
                <a:latin typeface="Arial (Body)"/>
                <a:ea typeface="Arial"/>
                <a:cs typeface="Arial" panose="020B0604020202020204" pitchFamily="34" charset="0"/>
                <a:sym typeface="Arial"/>
              </a:rPr>
              <a:t> thang </a:t>
            </a:r>
            <a:r>
              <a:rPr lang="en-US" sz="2667" dirty="0" err="1">
                <a:solidFill>
                  <a:srgbClr val="002060"/>
                </a:solidFill>
                <a:latin typeface="Arial (Body)"/>
                <a:ea typeface="Arial"/>
                <a:cs typeface="Arial" panose="020B0604020202020204" pitchFamily="34" charset="0"/>
                <a:sym typeface="Arial"/>
              </a:rPr>
              <a:t>điểm</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để</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hướng</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dẫn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chấm</a:t>
            </a:r>
            <a:endParaRPr lang="en-US" sz="2667" dirty="0">
              <a:solidFill>
                <a:srgbClr val="002060"/>
              </a:solidFill>
              <a:latin typeface="Arial (Body)"/>
              <a:ea typeface="Arial"/>
              <a:cs typeface="Arial" panose="020B0604020202020204" pitchFamily="34" charset="0"/>
              <a:sym typeface="Arial"/>
            </a:endParaRPr>
          </a:p>
          <a:p>
            <a:pPr marL="0" indent="0">
              <a:lnSpc>
                <a:spcPct val="120000"/>
              </a:lnSpc>
              <a:spcBef>
                <a:spcPts val="0"/>
              </a:spcBef>
              <a:buNone/>
            </a:pPr>
            <a:r>
              <a:rPr lang="en-US" sz="2667" dirty="0">
                <a:solidFill>
                  <a:srgbClr val="002060"/>
                </a:solidFill>
                <a:latin typeface="Arial (Body)"/>
                <a:ea typeface="Arial"/>
                <a:cs typeface="Arial" panose="020B0604020202020204" pitchFamily="34" charset="0"/>
                <a:sym typeface="Arial"/>
              </a:rPr>
              <a:t>    5. </a:t>
            </a:r>
            <a:r>
              <a:rPr lang="en-US" sz="2667" dirty="0" err="1">
                <a:solidFill>
                  <a:srgbClr val="002060"/>
                </a:solidFill>
                <a:latin typeface="Arial (Body)"/>
                <a:ea typeface="Arial"/>
                <a:cs typeface="Arial" panose="020B0604020202020204" pitchFamily="34" charset="0"/>
                <a:sym typeface="Arial"/>
              </a:rPr>
              <a:t>Xem</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xét</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lại</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việc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biên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soạn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đề</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kiểm</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tra</a:t>
            </a:r>
            <a:r>
              <a:rPr lang="en-US" sz="2667" dirty="0">
                <a:solidFill>
                  <a:srgbClr val="002060"/>
                </a:solidFill>
                <a:latin typeface="Arial (Body)"/>
                <a:ea typeface="Arial"/>
                <a:cs typeface="Arial" panose="020B0604020202020204" pitchFamily="34" charset="0"/>
                <a:sym typeface="Arial"/>
              </a:rPr>
              <a:t> </a:t>
            </a:r>
          </a:p>
          <a:p>
            <a:pPr>
              <a:buFontTx/>
              <a:buChar char="-"/>
            </a:pPr>
            <a:endParaRPr lang="en-US" sz="2400" b="1" dirty="0">
              <a:solidFill>
                <a:srgbClr val="C00000"/>
              </a:solidFill>
              <a:latin typeface="Arial" panose="020B0604020202020204" pitchFamily="34" charset="0"/>
              <a:cs typeface="Arial" panose="020B0604020202020204" pitchFamily="34" charset="0"/>
            </a:endParaRPr>
          </a:p>
          <a:p>
            <a:pPr>
              <a:buFontTx/>
              <a:buChar char="-"/>
            </a:pPr>
            <a:endParaRPr lang="en-US" sz="2400" b="1" dirty="0">
              <a:solidFill>
                <a:srgbClr val="C00000"/>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0AFFC9B0-7622-8E89-B2B4-59C87B696554}"/>
              </a:ext>
            </a:extLst>
          </p:cNvPr>
          <p:cNvSpPr>
            <a:spLocks noGrp="1"/>
          </p:cNvSpPr>
          <p:nvPr>
            <p:ph type="sldNum" sz="quarter" idx="12"/>
          </p:nvPr>
        </p:nvSpPr>
        <p:spPr/>
        <p:txBody>
          <a:bodyPr/>
          <a:lstStyle/>
          <a:p>
            <a:fld id="{0C846248-0222-4A3A-B22E-4E2A0B918D57}" type="slidenum">
              <a:rPr lang="en-US" smtClean="0"/>
              <a:pPr/>
              <a:t>144</a:t>
            </a:fld>
            <a:endParaRPr lang="en-US"/>
          </a:p>
        </p:txBody>
      </p:sp>
    </p:spTree>
    <p:extLst>
      <p:ext uri="{BB962C8B-B14F-4D97-AF65-F5344CB8AC3E}">
        <p14:creationId xmlns:p14="http://schemas.microsoft.com/office/powerpoint/2010/main" val="2254616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6" name="Rectangle 5"/>
          <p:cNvSpPr/>
          <p:nvPr/>
        </p:nvSpPr>
        <p:spPr>
          <a:xfrm>
            <a:off x="1022555" y="1192059"/>
            <a:ext cx="10331245" cy="5247590"/>
          </a:xfrm>
          <a:prstGeom prst="rect">
            <a:avLst/>
          </a:prstGeom>
        </p:spPr>
        <p:txBody>
          <a:bodyPr wrap="square">
            <a:spAutoFit/>
          </a:bodyPr>
          <a:lstStyle/>
          <a:p>
            <a:pPr algn="ctr">
              <a:lnSpc>
                <a:spcPct val="125000"/>
              </a:lnSpc>
            </a:pPr>
            <a:r>
              <a:rPr lang="en-US" sz="2800" dirty="0">
                <a:solidFill>
                  <a:srgbClr val="002060"/>
                </a:solidFill>
              </a:rPr>
              <a:t>      </a:t>
            </a:r>
            <a:r>
              <a:rPr lang="en-US" sz="2400" b="1" dirty="0" err="1">
                <a:solidFill>
                  <a:srgbClr val="FF0000"/>
                </a:solidFill>
              </a:rPr>
              <a:t>Dự</a:t>
            </a:r>
            <a:r>
              <a:rPr lang="en-US" sz="2400" b="1" dirty="0">
                <a:solidFill>
                  <a:srgbClr val="FF0000"/>
                </a:solidFill>
              </a:rPr>
              <a:t> </a:t>
            </a:r>
            <a:r>
              <a:rPr lang="en-US" sz="2400" b="1" dirty="0" err="1">
                <a:solidFill>
                  <a:srgbClr val="FF0000"/>
                </a:solidFill>
              </a:rPr>
              <a:t>kiến</a:t>
            </a:r>
            <a:r>
              <a:rPr lang="en-US" sz="2400" b="1" dirty="0">
                <a:solidFill>
                  <a:srgbClr val="FF0000"/>
                </a:solidFill>
              </a:rPr>
              <a:t> </a:t>
            </a:r>
            <a:r>
              <a:rPr lang="en-US" sz="2400" b="1" dirty="0" err="1">
                <a:solidFill>
                  <a:srgbClr val="FF0000"/>
                </a:solidFill>
              </a:rPr>
              <a:t>xây</a:t>
            </a:r>
            <a:r>
              <a:rPr lang="en-US" sz="2400" b="1" dirty="0">
                <a:solidFill>
                  <a:srgbClr val="FF0000"/>
                </a:solidFill>
              </a:rPr>
              <a:t> </a:t>
            </a:r>
            <a:r>
              <a:rPr lang="en-US" sz="2400" b="1" dirty="0" err="1">
                <a:solidFill>
                  <a:srgbClr val="FF0000"/>
                </a:solidFill>
              </a:rPr>
              <a:t>dựng</a:t>
            </a:r>
            <a:r>
              <a:rPr lang="en-US" sz="2400" b="1" dirty="0">
                <a:solidFill>
                  <a:srgbClr val="FF0000"/>
                </a:solidFill>
              </a:rPr>
              <a:t> ma </a:t>
            </a:r>
            <a:r>
              <a:rPr lang="en-US" sz="2400" b="1" dirty="0" err="1">
                <a:solidFill>
                  <a:srgbClr val="FF0000"/>
                </a:solidFill>
              </a:rPr>
              <a:t>trận</a:t>
            </a:r>
            <a:r>
              <a:rPr lang="en-US" sz="2400" b="1" dirty="0">
                <a:solidFill>
                  <a:srgbClr val="FF0000"/>
                </a:solidFill>
              </a:rPr>
              <a:t> </a:t>
            </a:r>
            <a:r>
              <a:rPr lang="en-US" sz="2400" b="1" dirty="0" err="1">
                <a:solidFill>
                  <a:srgbClr val="FF0000"/>
                </a:solidFill>
              </a:rPr>
              <a:t>và</a:t>
            </a:r>
            <a:r>
              <a:rPr lang="en-US" sz="2400" b="1" dirty="0">
                <a:solidFill>
                  <a:srgbClr val="FF0000"/>
                </a:solidFill>
              </a:rPr>
              <a:t> </a:t>
            </a:r>
            <a:r>
              <a:rPr lang="en-US" sz="2400" b="1" dirty="0" err="1">
                <a:solidFill>
                  <a:srgbClr val="FF0000"/>
                </a:solidFill>
              </a:rPr>
              <a:t>đặc</a:t>
            </a:r>
            <a:r>
              <a:rPr lang="en-US" sz="2400" b="1" dirty="0">
                <a:solidFill>
                  <a:srgbClr val="FF0000"/>
                </a:solidFill>
              </a:rPr>
              <a:t> </a:t>
            </a:r>
            <a:r>
              <a:rPr lang="en-US" sz="2400" b="1" dirty="0" err="1">
                <a:solidFill>
                  <a:srgbClr val="FF0000"/>
                </a:solidFill>
              </a:rPr>
              <a:t>tả</a:t>
            </a:r>
            <a:r>
              <a:rPr lang="en-US" sz="2400" b="1" dirty="0">
                <a:solidFill>
                  <a:srgbClr val="FF0000"/>
                </a:solidFill>
              </a:rPr>
              <a:t> </a:t>
            </a:r>
            <a:r>
              <a:rPr lang="en-US" sz="2400" b="1" dirty="0" err="1">
                <a:solidFill>
                  <a:srgbClr val="FF0000"/>
                </a:solidFill>
              </a:rPr>
              <a:t>đề</a:t>
            </a:r>
            <a:r>
              <a:rPr lang="en-US" sz="2400" b="1" dirty="0">
                <a:solidFill>
                  <a:srgbClr val="FF0000"/>
                </a:solidFill>
              </a:rPr>
              <a:t> </a:t>
            </a:r>
            <a:r>
              <a:rPr lang="en-US" sz="2400" b="1" dirty="0" err="1">
                <a:solidFill>
                  <a:srgbClr val="FF0000"/>
                </a:solidFill>
              </a:rPr>
              <a:t>đánh</a:t>
            </a:r>
            <a:r>
              <a:rPr lang="en-US" sz="2400" b="1" dirty="0">
                <a:solidFill>
                  <a:srgbClr val="FF0000"/>
                </a:solidFill>
              </a:rPr>
              <a:t> </a:t>
            </a:r>
            <a:r>
              <a:rPr lang="en-US" sz="2400" b="1" dirty="0" err="1">
                <a:solidFill>
                  <a:srgbClr val="FF0000"/>
                </a:solidFill>
              </a:rPr>
              <a:t>giá</a:t>
            </a:r>
            <a:r>
              <a:rPr lang="en-US" sz="2400" b="1" dirty="0">
                <a:solidFill>
                  <a:srgbClr val="FF0000"/>
                </a:solidFill>
              </a:rPr>
              <a:t> </a:t>
            </a:r>
            <a:r>
              <a:rPr lang="en-US" sz="2400" b="1" dirty="0" err="1">
                <a:solidFill>
                  <a:srgbClr val="FF0000"/>
                </a:solidFill>
              </a:rPr>
              <a:t>định</a:t>
            </a:r>
            <a:r>
              <a:rPr lang="en-US" sz="2400" b="1" dirty="0">
                <a:solidFill>
                  <a:srgbClr val="FF0000"/>
                </a:solidFill>
              </a:rPr>
              <a:t> </a:t>
            </a:r>
            <a:r>
              <a:rPr lang="en-US" sz="2400" b="1" dirty="0" err="1">
                <a:solidFill>
                  <a:srgbClr val="FF0000"/>
                </a:solidFill>
              </a:rPr>
              <a:t>kì</a:t>
            </a:r>
            <a:r>
              <a:rPr lang="en-US" sz="2400" b="1" dirty="0">
                <a:solidFill>
                  <a:srgbClr val="FF0000"/>
                </a:solidFill>
              </a:rPr>
              <a:t> </a:t>
            </a:r>
          </a:p>
          <a:p>
            <a:pPr algn="ctr">
              <a:lnSpc>
                <a:spcPct val="125000"/>
              </a:lnSpc>
            </a:pPr>
            <a:r>
              <a:rPr lang="en-US" sz="2400" b="1" dirty="0" err="1">
                <a:solidFill>
                  <a:srgbClr val="FF0000"/>
                </a:solidFill>
              </a:rPr>
              <a:t>môn</a:t>
            </a:r>
            <a:r>
              <a:rPr lang="en-US" sz="2400" b="1" dirty="0">
                <a:solidFill>
                  <a:srgbClr val="FF0000"/>
                </a:solidFill>
              </a:rPr>
              <a:t> </a:t>
            </a:r>
            <a:r>
              <a:rPr lang="en-US" sz="2400" b="1" dirty="0" err="1">
                <a:solidFill>
                  <a:srgbClr val="FF0000"/>
                </a:solidFill>
              </a:rPr>
              <a:t>Ngữ</a:t>
            </a:r>
            <a:r>
              <a:rPr lang="en-US" sz="2400" b="1" dirty="0">
                <a:solidFill>
                  <a:srgbClr val="FF0000"/>
                </a:solidFill>
              </a:rPr>
              <a:t> </a:t>
            </a:r>
            <a:r>
              <a:rPr lang="en-US" sz="2400" b="1" dirty="0" err="1">
                <a:solidFill>
                  <a:srgbClr val="FF0000"/>
                </a:solidFill>
              </a:rPr>
              <a:t>văn</a:t>
            </a:r>
            <a:r>
              <a:rPr lang="en-US" sz="2400" b="1" dirty="0">
                <a:solidFill>
                  <a:srgbClr val="FF0000"/>
                </a:solidFill>
              </a:rPr>
              <a:t> ở </a:t>
            </a:r>
            <a:r>
              <a:rPr lang="en-US" sz="2400" b="1" dirty="0" err="1">
                <a:solidFill>
                  <a:srgbClr val="FF0000"/>
                </a:solidFill>
              </a:rPr>
              <a:t>cấp</a:t>
            </a:r>
            <a:r>
              <a:rPr lang="en-US" sz="2400" b="1" dirty="0">
                <a:solidFill>
                  <a:srgbClr val="FF0000"/>
                </a:solidFill>
              </a:rPr>
              <a:t> THPT</a:t>
            </a:r>
          </a:p>
          <a:p>
            <a:pPr algn="just">
              <a:lnSpc>
                <a:spcPct val="125000"/>
              </a:lnSpc>
            </a:pPr>
            <a:r>
              <a:rPr lang="en-US" sz="2400" dirty="0">
                <a:solidFill>
                  <a:srgbClr val="002060"/>
                </a:solidFill>
              </a:rPr>
              <a:t>      </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rPr>
              <a:t>Căn</a:t>
            </a:r>
            <a:r>
              <a:rPr lang="en-US" sz="2400" dirty="0">
                <a:solidFill>
                  <a:srgbClr val="002060"/>
                </a:solidFill>
              </a:rPr>
              <a:t> </a:t>
            </a:r>
            <a:r>
              <a:rPr lang="en-US" sz="2400" dirty="0" err="1">
                <a:solidFill>
                  <a:srgbClr val="002060"/>
                </a:solidFill>
              </a:rPr>
              <a:t>cứ</a:t>
            </a:r>
            <a:r>
              <a:rPr lang="en-US" sz="2400" dirty="0">
                <a:solidFill>
                  <a:srgbClr val="002060"/>
                </a:solidFill>
              </a:rPr>
              <a:t> </a:t>
            </a:r>
            <a:r>
              <a:rPr lang="en-US" sz="2400" dirty="0" err="1">
                <a:solidFill>
                  <a:srgbClr val="002060"/>
                </a:solidFill>
              </a:rPr>
              <a:t>vào</a:t>
            </a:r>
            <a:r>
              <a:rPr lang="en-US" sz="2400" dirty="0">
                <a:solidFill>
                  <a:srgbClr val="002060"/>
                </a:solidFill>
              </a:rPr>
              <a:t> </a:t>
            </a:r>
            <a:r>
              <a:rPr lang="en-US" sz="2400" dirty="0" err="1">
                <a:solidFill>
                  <a:srgbClr val="002060"/>
                </a:solidFill>
              </a:rPr>
              <a:t>yêu</a:t>
            </a:r>
            <a:r>
              <a:rPr lang="en-US" sz="2400" dirty="0">
                <a:solidFill>
                  <a:srgbClr val="002060"/>
                </a:solidFill>
              </a:rPr>
              <a:t> </a:t>
            </a:r>
            <a:r>
              <a:rPr lang="en-US" sz="2400" dirty="0" err="1">
                <a:solidFill>
                  <a:srgbClr val="002060"/>
                </a:solidFill>
              </a:rPr>
              <a:t>cầu</a:t>
            </a:r>
            <a:r>
              <a:rPr lang="en-US" sz="2400" dirty="0">
                <a:solidFill>
                  <a:srgbClr val="002060"/>
                </a:solidFill>
              </a:rPr>
              <a:t> </a:t>
            </a:r>
            <a:r>
              <a:rPr lang="en-US" sz="2400" dirty="0" err="1">
                <a:solidFill>
                  <a:srgbClr val="002060"/>
                </a:solidFill>
              </a:rPr>
              <a:t>cần</a:t>
            </a:r>
            <a:r>
              <a:rPr lang="en-US" sz="2400" dirty="0">
                <a:solidFill>
                  <a:srgbClr val="002060"/>
                </a:solidFill>
              </a:rPr>
              <a:t> </a:t>
            </a:r>
            <a:r>
              <a:rPr lang="en-US" sz="2400" dirty="0" err="1">
                <a:solidFill>
                  <a:srgbClr val="002060"/>
                </a:solidFill>
              </a:rPr>
              <a:t>đạt</a:t>
            </a:r>
            <a:r>
              <a:rPr lang="en-US" sz="2400" dirty="0">
                <a:solidFill>
                  <a:srgbClr val="002060"/>
                </a:solidFill>
              </a:rPr>
              <a:t>, </a:t>
            </a:r>
            <a:r>
              <a:rPr lang="en-US" sz="2400" dirty="0" err="1">
                <a:solidFill>
                  <a:srgbClr val="002060"/>
                </a:solidFill>
              </a:rPr>
              <a:t>nội</a:t>
            </a:r>
            <a:r>
              <a:rPr lang="en-US" sz="2400" dirty="0">
                <a:solidFill>
                  <a:srgbClr val="002060"/>
                </a:solidFill>
              </a:rPr>
              <a:t> dung </a:t>
            </a:r>
            <a:r>
              <a:rPr lang="en-US" sz="2400" dirty="0" err="1">
                <a:solidFill>
                  <a:srgbClr val="002060"/>
                </a:solidFill>
              </a:rPr>
              <a:t>dạy</a:t>
            </a:r>
            <a:r>
              <a:rPr lang="en-US" sz="2400" dirty="0">
                <a:solidFill>
                  <a:srgbClr val="002060"/>
                </a:solidFill>
              </a:rPr>
              <a:t> </a:t>
            </a:r>
            <a:r>
              <a:rPr lang="en-US" sz="2400" dirty="0" err="1">
                <a:solidFill>
                  <a:srgbClr val="002060"/>
                </a:solidFill>
              </a:rPr>
              <a:t>học</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thời</a:t>
            </a:r>
            <a:r>
              <a:rPr lang="en-US" sz="2400" dirty="0">
                <a:solidFill>
                  <a:srgbClr val="002060"/>
                </a:solidFill>
              </a:rPr>
              <a:t> </a:t>
            </a:r>
            <a:r>
              <a:rPr lang="en-US" sz="2400" dirty="0" err="1">
                <a:solidFill>
                  <a:srgbClr val="002060"/>
                </a:solidFill>
              </a:rPr>
              <a:t>lượng</a:t>
            </a:r>
            <a:r>
              <a:rPr lang="en-US" sz="2400" dirty="0">
                <a:solidFill>
                  <a:srgbClr val="002060"/>
                </a:solidFill>
              </a:rPr>
              <a:t> </a:t>
            </a:r>
            <a:r>
              <a:rPr lang="en-US" sz="2400" dirty="0" err="1">
                <a:solidFill>
                  <a:srgbClr val="002060"/>
                </a:solidFill>
              </a:rPr>
              <a:t>quy</a:t>
            </a:r>
            <a:r>
              <a:rPr lang="en-US" sz="2400" dirty="0">
                <a:solidFill>
                  <a:srgbClr val="002060"/>
                </a:solidFill>
              </a:rPr>
              <a:t> </a:t>
            </a:r>
            <a:r>
              <a:rPr lang="en-US" sz="2400" dirty="0" err="1">
                <a:solidFill>
                  <a:srgbClr val="002060"/>
                </a:solidFill>
              </a:rPr>
              <a:t>định</a:t>
            </a:r>
            <a:r>
              <a:rPr lang="en-US" sz="2400" dirty="0">
                <a:solidFill>
                  <a:srgbClr val="002060"/>
                </a:solidFill>
              </a:rPr>
              <a:t> </a:t>
            </a:r>
            <a:r>
              <a:rPr lang="en-US" sz="2400" dirty="0" err="1">
                <a:solidFill>
                  <a:srgbClr val="002060"/>
                </a:solidFill>
              </a:rPr>
              <a:t>cho</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mạch</a:t>
            </a:r>
            <a:r>
              <a:rPr lang="en-US" sz="2400" dirty="0">
                <a:solidFill>
                  <a:srgbClr val="002060"/>
                </a:solidFill>
              </a:rPr>
              <a:t> </a:t>
            </a:r>
            <a:r>
              <a:rPr lang="en-US" sz="2400" dirty="0" err="1">
                <a:solidFill>
                  <a:srgbClr val="002060"/>
                </a:solidFill>
              </a:rPr>
              <a:t>Đọc</a:t>
            </a:r>
            <a:r>
              <a:rPr lang="en-US" sz="2400" dirty="0">
                <a:solidFill>
                  <a:srgbClr val="002060"/>
                </a:solidFill>
              </a:rPr>
              <a:t> – </a:t>
            </a:r>
            <a:r>
              <a:rPr lang="en-US" sz="2400" dirty="0" err="1">
                <a:solidFill>
                  <a:srgbClr val="002060"/>
                </a:solidFill>
              </a:rPr>
              <a:t>Viết</a:t>
            </a:r>
            <a:r>
              <a:rPr lang="en-US" sz="2400" dirty="0">
                <a:solidFill>
                  <a:srgbClr val="002060"/>
                </a:solidFill>
              </a:rPr>
              <a:t> – </a:t>
            </a:r>
            <a:r>
              <a:rPr lang="en-US" sz="2400" dirty="0" err="1">
                <a:solidFill>
                  <a:srgbClr val="002060"/>
                </a:solidFill>
              </a:rPr>
              <a:t>Nói</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nghe</a:t>
            </a:r>
            <a:r>
              <a:rPr lang="en-US" sz="2400" dirty="0">
                <a:solidFill>
                  <a:srgbClr val="002060"/>
                </a:solidFill>
              </a:rPr>
              <a:t> </a:t>
            </a:r>
            <a:r>
              <a:rPr lang="en-US" sz="2400" dirty="0" err="1">
                <a:solidFill>
                  <a:srgbClr val="002060"/>
                </a:solidFill>
              </a:rPr>
              <a:t>của</a:t>
            </a:r>
            <a:r>
              <a:rPr lang="en-US" sz="2400" dirty="0">
                <a:solidFill>
                  <a:srgbClr val="002060"/>
                </a:solidFill>
              </a:rPr>
              <a:t> CT, </a:t>
            </a:r>
            <a:r>
              <a:rPr lang="en-US" sz="2400" dirty="0" err="1">
                <a:solidFill>
                  <a:srgbClr val="002060"/>
                </a:solidFill>
              </a:rPr>
              <a:t>dự</a:t>
            </a:r>
            <a:r>
              <a:rPr lang="en-US" sz="2400" dirty="0">
                <a:solidFill>
                  <a:srgbClr val="002060"/>
                </a:solidFill>
              </a:rPr>
              <a:t> </a:t>
            </a:r>
            <a:r>
              <a:rPr lang="en-US" sz="2400" dirty="0" err="1">
                <a:solidFill>
                  <a:srgbClr val="002060"/>
                </a:solidFill>
              </a:rPr>
              <a:t>kiến</a:t>
            </a:r>
            <a:r>
              <a:rPr lang="en-US" sz="2400" dirty="0">
                <a:solidFill>
                  <a:srgbClr val="002060"/>
                </a:solidFill>
              </a:rPr>
              <a:t> </a:t>
            </a:r>
            <a:r>
              <a:rPr lang="en-US" sz="2400" dirty="0" err="1">
                <a:solidFill>
                  <a:srgbClr val="002060"/>
                </a:solidFill>
              </a:rPr>
              <a:t>phân</a:t>
            </a:r>
            <a:r>
              <a:rPr lang="en-US" sz="2400" dirty="0">
                <a:solidFill>
                  <a:srgbClr val="002060"/>
                </a:solidFill>
              </a:rPr>
              <a:t> </a:t>
            </a:r>
            <a:r>
              <a:rPr lang="en-US" sz="2400" dirty="0" err="1">
                <a:solidFill>
                  <a:srgbClr val="002060"/>
                </a:solidFill>
              </a:rPr>
              <a:t>bổ</a:t>
            </a:r>
            <a:r>
              <a:rPr lang="en-US" sz="2400" dirty="0">
                <a:solidFill>
                  <a:srgbClr val="002060"/>
                </a:solidFill>
              </a:rPr>
              <a:t> </a:t>
            </a:r>
            <a:r>
              <a:rPr lang="en-US" sz="2400" dirty="0" err="1">
                <a:solidFill>
                  <a:srgbClr val="002060"/>
                </a:solidFill>
              </a:rPr>
              <a:t>nội</a:t>
            </a:r>
            <a:r>
              <a:rPr lang="en-US" sz="2400" dirty="0">
                <a:solidFill>
                  <a:srgbClr val="002060"/>
                </a:solidFill>
              </a:rPr>
              <a:t> dung </a:t>
            </a:r>
            <a:r>
              <a:rPr lang="en-US" sz="2400" dirty="0" err="1">
                <a:solidFill>
                  <a:srgbClr val="002060"/>
                </a:solidFill>
              </a:rPr>
              <a:t>đánh</a:t>
            </a:r>
            <a:r>
              <a:rPr lang="en-US" sz="2400" dirty="0">
                <a:solidFill>
                  <a:srgbClr val="002060"/>
                </a:solidFill>
              </a:rPr>
              <a:t> </a:t>
            </a:r>
            <a:r>
              <a:rPr lang="en-US" sz="2400" dirty="0" err="1">
                <a:solidFill>
                  <a:srgbClr val="002060"/>
                </a:solidFill>
              </a:rPr>
              <a:t>giá</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tỉ</a:t>
            </a:r>
            <a:r>
              <a:rPr lang="en-US" sz="2400" dirty="0">
                <a:solidFill>
                  <a:srgbClr val="002060"/>
                </a:solidFill>
              </a:rPr>
              <a:t> </a:t>
            </a:r>
            <a:r>
              <a:rPr lang="en-US" sz="2400" dirty="0" err="1">
                <a:solidFill>
                  <a:srgbClr val="002060"/>
                </a:solidFill>
              </a:rPr>
              <a:t>lệ</a:t>
            </a:r>
            <a:r>
              <a:rPr lang="en-US" sz="2400" dirty="0">
                <a:solidFill>
                  <a:srgbClr val="002060"/>
                </a:solidFill>
              </a:rPr>
              <a:t> </a:t>
            </a:r>
            <a:r>
              <a:rPr lang="en-US" sz="2400" dirty="0" err="1">
                <a:solidFill>
                  <a:srgbClr val="002060"/>
                </a:solidFill>
              </a:rPr>
              <a:t>điểm</a:t>
            </a:r>
            <a:r>
              <a:rPr lang="en-US" sz="2400" dirty="0">
                <a:solidFill>
                  <a:srgbClr val="002060"/>
                </a:solidFill>
              </a:rPr>
              <a:t> </a:t>
            </a:r>
            <a:r>
              <a:rPr lang="en-US" sz="2400" dirty="0" err="1">
                <a:solidFill>
                  <a:srgbClr val="002060"/>
                </a:solidFill>
              </a:rPr>
              <a:t>cho</a:t>
            </a:r>
            <a:r>
              <a:rPr lang="en-US" sz="2400" dirty="0">
                <a:solidFill>
                  <a:srgbClr val="002060"/>
                </a:solidFill>
              </a:rPr>
              <a:t> </a:t>
            </a:r>
            <a:r>
              <a:rPr lang="en-US" sz="2400" dirty="0" err="1">
                <a:solidFill>
                  <a:srgbClr val="002060"/>
                </a:solidFill>
              </a:rPr>
              <a:t>hai</a:t>
            </a:r>
            <a:r>
              <a:rPr lang="en-US" sz="2400" dirty="0">
                <a:solidFill>
                  <a:srgbClr val="002060"/>
                </a:solidFill>
              </a:rPr>
              <a:t> </a:t>
            </a:r>
            <a:r>
              <a:rPr lang="en-US" sz="2400" dirty="0" err="1">
                <a:solidFill>
                  <a:srgbClr val="002060"/>
                </a:solidFill>
              </a:rPr>
              <a:t>phần</a:t>
            </a:r>
            <a:r>
              <a:rPr lang="en-US" sz="2400" dirty="0">
                <a:solidFill>
                  <a:srgbClr val="002060"/>
                </a:solidFill>
              </a:rPr>
              <a:t> </a:t>
            </a:r>
            <a:r>
              <a:rPr lang="en-US" sz="2400" dirty="0" err="1">
                <a:solidFill>
                  <a:srgbClr val="002060"/>
                </a:solidFill>
              </a:rPr>
              <a:t>Đọc</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Viết</a:t>
            </a:r>
            <a:r>
              <a:rPr lang="en-US" sz="2400" dirty="0">
                <a:solidFill>
                  <a:srgbClr val="002060"/>
                </a:solidFill>
              </a:rPr>
              <a:t>: 50 – 50 (</a:t>
            </a:r>
            <a:r>
              <a:rPr lang="en-US" sz="2400" dirty="0" err="1">
                <a:solidFill>
                  <a:srgbClr val="002060"/>
                </a:solidFill>
              </a:rPr>
              <a:t>hoặc</a:t>
            </a:r>
            <a:r>
              <a:rPr lang="en-US" sz="2400" dirty="0">
                <a:solidFill>
                  <a:srgbClr val="002060"/>
                </a:solidFill>
              </a:rPr>
              <a:t> 60 – 40). </a:t>
            </a:r>
          </a:p>
          <a:p>
            <a:pPr algn="just">
              <a:lnSpc>
                <a:spcPct val="125000"/>
              </a:lnSpc>
            </a:pPr>
            <a:r>
              <a:rPr lang="en-US" sz="2400" dirty="0">
                <a:solidFill>
                  <a:srgbClr val="002060"/>
                </a:solidFill>
              </a:rPr>
              <a:t>      </a:t>
            </a:r>
            <a:r>
              <a:rPr lang="en-US" sz="2400" dirty="0">
                <a:solidFill>
                  <a:srgbClr val="002060"/>
                </a:solidFill>
                <a:latin typeface="Arial" panose="020B0604020202020204" pitchFamily="34" charset="0"/>
                <a:cs typeface="Arial" panose="020B0604020202020204" pitchFamily="34" charset="0"/>
              </a:rPr>
              <a:t>−</a:t>
            </a:r>
            <a:r>
              <a:rPr lang="en-US" sz="2400" dirty="0">
                <a:solidFill>
                  <a:srgbClr val="002060"/>
                </a:solidFill>
              </a:rPr>
              <a:t> </a:t>
            </a:r>
            <a:r>
              <a:rPr lang="en-US" sz="2400" dirty="0" err="1">
                <a:solidFill>
                  <a:srgbClr val="002060"/>
                </a:solidFill>
              </a:rPr>
              <a:t>Câu</a:t>
            </a:r>
            <a:r>
              <a:rPr lang="en-US" sz="2400" dirty="0">
                <a:solidFill>
                  <a:srgbClr val="002060"/>
                </a:solidFill>
              </a:rPr>
              <a:t> </a:t>
            </a:r>
            <a:r>
              <a:rPr lang="en-US" sz="2400" dirty="0" err="1">
                <a:solidFill>
                  <a:srgbClr val="002060"/>
                </a:solidFill>
              </a:rPr>
              <a:t>hỏi</a:t>
            </a:r>
            <a:r>
              <a:rPr lang="en-US" sz="2400" dirty="0">
                <a:solidFill>
                  <a:srgbClr val="002060"/>
                </a:solidFill>
              </a:rPr>
              <a:t> </a:t>
            </a:r>
            <a:r>
              <a:rPr lang="en-US" sz="2400" dirty="0" err="1">
                <a:solidFill>
                  <a:srgbClr val="002060"/>
                </a:solidFill>
              </a:rPr>
              <a:t>cho</a:t>
            </a:r>
            <a:r>
              <a:rPr lang="en-US" sz="2400" dirty="0">
                <a:solidFill>
                  <a:srgbClr val="002060"/>
                </a:solidFill>
              </a:rPr>
              <a:t> </a:t>
            </a:r>
            <a:r>
              <a:rPr lang="en-US" sz="2400" dirty="0" err="1">
                <a:solidFill>
                  <a:srgbClr val="002060"/>
                </a:solidFill>
              </a:rPr>
              <a:t>phần</a:t>
            </a:r>
            <a:r>
              <a:rPr lang="en-US" sz="2400" dirty="0">
                <a:solidFill>
                  <a:srgbClr val="002060"/>
                </a:solidFill>
              </a:rPr>
              <a:t> </a:t>
            </a:r>
            <a:r>
              <a:rPr lang="en-US" sz="2400" i="1" dirty="0" err="1">
                <a:solidFill>
                  <a:srgbClr val="002060"/>
                </a:solidFill>
              </a:rPr>
              <a:t>Đọc</a:t>
            </a:r>
            <a:r>
              <a:rPr lang="en-US" sz="2400" i="1" dirty="0">
                <a:solidFill>
                  <a:srgbClr val="002060"/>
                </a:solidFill>
              </a:rPr>
              <a:t> </a:t>
            </a:r>
            <a:r>
              <a:rPr lang="en-US" sz="2400" dirty="0" err="1">
                <a:solidFill>
                  <a:srgbClr val="002060"/>
                </a:solidFill>
              </a:rPr>
              <a:t>khoảng</a:t>
            </a:r>
            <a:r>
              <a:rPr lang="en-US" sz="2400" dirty="0">
                <a:solidFill>
                  <a:srgbClr val="002060"/>
                </a:solidFill>
              </a:rPr>
              <a:t> 5 – 6 </a:t>
            </a:r>
            <a:r>
              <a:rPr lang="en-US" sz="2400" dirty="0" err="1">
                <a:solidFill>
                  <a:srgbClr val="002060"/>
                </a:solidFill>
              </a:rPr>
              <a:t>câu</a:t>
            </a:r>
            <a:r>
              <a:rPr lang="en-US" sz="2400" dirty="0">
                <a:solidFill>
                  <a:srgbClr val="002060"/>
                </a:solidFill>
              </a:rPr>
              <a:t>, </a:t>
            </a:r>
            <a:r>
              <a:rPr lang="en-US" sz="2400" dirty="0" err="1">
                <a:solidFill>
                  <a:srgbClr val="002060"/>
                </a:solidFill>
              </a:rPr>
              <a:t>theo</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mức</a:t>
            </a:r>
            <a:r>
              <a:rPr lang="en-US" sz="2400" dirty="0">
                <a:solidFill>
                  <a:srgbClr val="002060"/>
                </a:solidFill>
              </a:rPr>
              <a:t> </a:t>
            </a:r>
            <a:r>
              <a:rPr lang="en-US" sz="2400" dirty="0" err="1">
                <a:solidFill>
                  <a:srgbClr val="002060"/>
                </a:solidFill>
              </a:rPr>
              <a:t>độ</a:t>
            </a:r>
            <a:r>
              <a:rPr lang="en-US" sz="2400" dirty="0">
                <a:solidFill>
                  <a:srgbClr val="002060"/>
                </a:solidFill>
              </a:rPr>
              <a:t>: </a:t>
            </a:r>
            <a:r>
              <a:rPr lang="en-US" sz="2400" dirty="0" err="1">
                <a:solidFill>
                  <a:srgbClr val="002060"/>
                </a:solidFill>
              </a:rPr>
              <a:t>nhận</a:t>
            </a:r>
            <a:r>
              <a:rPr lang="en-US" sz="2400" dirty="0">
                <a:solidFill>
                  <a:srgbClr val="002060"/>
                </a:solidFill>
              </a:rPr>
              <a:t> </a:t>
            </a:r>
            <a:r>
              <a:rPr lang="en-US" sz="2400" dirty="0" err="1">
                <a:solidFill>
                  <a:srgbClr val="002060"/>
                </a:solidFill>
              </a:rPr>
              <a:t>biết</a:t>
            </a:r>
            <a:r>
              <a:rPr lang="en-US" sz="2400" dirty="0">
                <a:solidFill>
                  <a:srgbClr val="002060"/>
                </a:solidFill>
              </a:rPr>
              <a:t>,  </a:t>
            </a:r>
            <a:r>
              <a:rPr lang="en-US" sz="2400" dirty="0" err="1">
                <a:solidFill>
                  <a:srgbClr val="002060"/>
                </a:solidFill>
              </a:rPr>
              <a:t>thông</a:t>
            </a:r>
            <a:r>
              <a:rPr lang="en-US" sz="2400" dirty="0">
                <a:solidFill>
                  <a:srgbClr val="002060"/>
                </a:solidFill>
              </a:rPr>
              <a:t> </a:t>
            </a:r>
            <a:r>
              <a:rPr lang="en-US" sz="2400" dirty="0" err="1">
                <a:solidFill>
                  <a:srgbClr val="002060"/>
                </a:solidFill>
              </a:rPr>
              <a:t>hiểu</a:t>
            </a:r>
            <a:r>
              <a:rPr lang="en-US" sz="2400" dirty="0">
                <a:solidFill>
                  <a:srgbClr val="002060"/>
                </a:solidFill>
              </a:rPr>
              <a:t> (</a:t>
            </a:r>
            <a:r>
              <a:rPr lang="en-US" sz="2400" dirty="0" err="1">
                <a:solidFill>
                  <a:srgbClr val="002060"/>
                </a:solidFill>
              </a:rPr>
              <a:t>phân</a:t>
            </a:r>
            <a:r>
              <a:rPr lang="en-US" sz="2400" dirty="0">
                <a:solidFill>
                  <a:srgbClr val="002060"/>
                </a:solidFill>
              </a:rPr>
              <a:t> </a:t>
            </a:r>
            <a:r>
              <a:rPr lang="en-US" sz="2400" dirty="0" err="1">
                <a:solidFill>
                  <a:srgbClr val="002060"/>
                </a:solidFill>
              </a:rPr>
              <a:t>tích</a:t>
            </a:r>
            <a:r>
              <a:rPr lang="en-US" sz="2400" dirty="0">
                <a:solidFill>
                  <a:srgbClr val="002060"/>
                </a:solidFill>
              </a:rPr>
              <a:t>, </a:t>
            </a:r>
            <a:r>
              <a:rPr lang="en-US" sz="2400" dirty="0" err="1">
                <a:solidFill>
                  <a:srgbClr val="002060"/>
                </a:solidFill>
              </a:rPr>
              <a:t>suy</a:t>
            </a:r>
            <a:r>
              <a:rPr lang="en-US" sz="2400" dirty="0">
                <a:solidFill>
                  <a:srgbClr val="002060"/>
                </a:solidFill>
              </a:rPr>
              <a:t> </a:t>
            </a:r>
            <a:r>
              <a:rPr lang="en-US" sz="2400" dirty="0" err="1">
                <a:solidFill>
                  <a:srgbClr val="002060"/>
                </a:solidFill>
              </a:rPr>
              <a:t>luận</a:t>
            </a:r>
            <a:r>
              <a:rPr lang="en-US" sz="2400" dirty="0">
                <a:solidFill>
                  <a:srgbClr val="002060"/>
                </a:solidFill>
              </a:rPr>
              <a:t>); </a:t>
            </a:r>
            <a:r>
              <a:rPr lang="en-US" sz="2400" dirty="0" err="1">
                <a:solidFill>
                  <a:srgbClr val="002060"/>
                </a:solidFill>
              </a:rPr>
              <a:t>đánh</a:t>
            </a:r>
            <a:r>
              <a:rPr lang="en-US" sz="2400" dirty="0">
                <a:solidFill>
                  <a:srgbClr val="002060"/>
                </a:solidFill>
              </a:rPr>
              <a:t> </a:t>
            </a:r>
            <a:r>
              <a:rPr lang="en-US" sz="2400" dirty="0" err="1">
                <a:solidFill>
                  <a:srgbClr val="002060"/>
                </a:solidFill>
              </a:rPr>
              <a:t>giá</a:t>
            </a:r>
            <a:r>
              <a:rPr lang="en-US" sz="2400" dirty="0">
                <a:solidFill>
                  <a:srgbClr val="002060"/>
                </a:solidFill>
              </a:rPr>
              <a:t>, </a:t>
            </a:r>
            <a:r>
              <a:rPr lang="en-US" sz="2400" dirty="0" err="1">
                <a:solidFill>
                  <a:srgbClr val="002060"/>
                </a:solidFill>
              </a:rPr>
              <a:t>vận</a:t>
            </a:r>
            <a:r>
              <a:rPr lang="en-US" sz="2400" dirty="0">
                <a:solidFill>
                  <a:srgbClr val="002060"/>
                </a:solidFill>
              </a:rPr>
              <a:t> </a:t>
            </a:r>
            <a:r>
              <a:rPr lang="en-US" sz="2400" dirty="0" err="1">
                <a:solidFill>
                  <a:srgbClr val="002060"/>
                </a:solidFill>
              </a:rPr>
              <a:t>dụng</a:t>
            </a:r>
            <a:r>
              <a:rPr lang="en-US" sz="2400" dirty="0">
                <a:solidFill>
                  <a:srgbClr val="002060"/>
                </a:solidFill>
              </a:rPr>
              <a:t>, </a:t>
            </a:r>
            <a:r>
              <a:rPr lang="en-US" sz="2400" dirty="0" err="1">
                <a:solidFill>
                  <a:srgbClr val="002060"/>
                </a:solidFill>
              </a:rPr>
              <a:t>dựa</a:t>
            </a:r>
            <a:r>
              <a:rPr lang="en-US" sz="2400" dirty="0">
                <a:solidFill>
                  <a:srgbClr val="002060"/>
                </a:solidFill>
              </a:rPr>
              <a:t> </a:t>
            </a:r>
            <a:r>
              <a:rPr lang="en-US" sz="2400" dirty="0" err="1">
                <a:solidFill>
                  <a:srgbClr val="002060"/>
                </a:solidFill>
              </a:rPr>
              <a:t>trên</a:t>
            </a:r>
            <a:r>
              <a:rPr lang="en-US" sz="2400" dirty="0">
                <a:solidFill>
                  <a:srgbClr val="002060"/>
                </a:solidFill>
              </a:rPr>
              <a:t> </a:t>
            </a:r>
            <a:r>
              <a:rPr lang="en-US" sz="2400" dirty="0" err="1">
                <a:solidFill>
                  <a:srgbClr val="002060"/>
                </a:solidFill>
              </a:rPr>
              <a:t>ngữ</a:t>
            </a:r>
            <a:r>
              <a:rPr lang="en-US" sz="2400" dirty="0">
                <a:solidFill>
                  <a:srgbClr val="002060"/>
                </a:solidFill>
              </a:rPr>
              <a:t> </a:t>
            </a:r>
            <a:r>
              <a:rPr lang="en-US" sz="2400" dirty="0" err="1">
                <a:solidFill>
                  <a:srgbClr val="002060"/>
                </a:solidFill>
              </a:rPr>
              <a:t>liệu</a:t>
            </a:r>
            <a:r>
              <a:rPr lang="en-US" sz="2400" dirty="0">
                <a:solidFill>
                  <a:srgbClr val="002060"/>
                </a:solidFill>
              </a:rPr>
              <a:t> </a:t>
            </a:r>
            <a:r>
              <a:rPr lang="en-US" sz="2400" dirty="0" err="1">
                <a:solidFill>
                  <a:srgbClr val="002060"/>
                </a:solidFill>
              </a:rPr>
              <a:t>mới</a:t>
            </a:r>
            <a:r>
              <a:rPr lang="en-US" sz="2400" dirty="0">
                <a:solidFill>
                  <a:srgbClr val="002060"/>
                </a:solidFill>
              </a:rPr>
              <a:t>.</a:t>
            </a:r>
          </a:p>
          <a:p>
            <a:pPr algn="just">
              <a:lnSpc>
                <a:spcPct val="125000"/>
              </a:lnSpc>
            </a:pPr>
            <a:r>
              <a:rPr lang="en-US" sz="2400" dirty="0">
                <a:solidFill>
                  <a:srgbClr val="002060"/>
                </a:solidFill>
              </a:rPr>
              <a:t>      </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rPr>
              <a:t>Phần</a:t>
            </a:r>
            <a:r>
              <a:rPr lang="en-US" sz="2400" dirty="0">
                <a:solidFill>
                  <a:srgbClr val="002060"/>
                </a:solidFill>
              </a:rPr>
              <a:t> </a:t>
            </a:r>
            <a:r>
              <a:rPr lang="en-US" sz="2400" i="1" dirty="0" err="1">
                <a:solidFill>
                  <a:srgbClr val="002060"/>
                </a:solidFill>
              </a:rPr>
              <a:t>Viết</a:t>
            </a:r>
            <a:r>
              <a:rPr lang="en-US" sz="2400" i="1" dirty="0">
                <a:solidFill>
                  <a:srgbClr val="002060"/>
                </a:solidFill>
              </a:rPr>
              <a:t> </a:t>
            </a:r>
            <a:r>
              <a:rPr lang="en-US" sz="2400" dirty="0" err="1">
                <a:solidFill>
                  <a:srgbClr val="002060"/>
                </a:solidFill>
              </a:rPr>
              <a:t>bám</a:t>
            </a:r>
            <a:r>
              <a:rPr lang="en-US" sz="2400" dirty="0">
                <a:solidFill>
                  <a:srgbClr val="002060"/>
                </a:solidFill>
              </a:rPr>
              <a:t> </a:t>
            </a:r>
            <a:r>
              <a:rPr lang="en-US" sz="2400" dirty="0" err="1">
                <a:solidFill>
                  <a:srgbClr val="002060"/>
                </a:solidFill>
              </a:rPr>
              <a:t>theo</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kiểu</a:t>
            </a:r>
            <a:r>
              <a:rPr lang="en-US" sz="2400" dirty="0">
                <a:solidFill>
                  <a:srgbClr val="002060"/>
                </a:solidFill>
              </a:rPr>
              <a:t> </a:t>
            </a:r>
            <a:r>
              <a:rPr lang="en-US" sz="2400" dirty="0" err="1">
                <a:solidFill>
                  <a:srgbClr val="002060"/>
                </a:solidFill>
              </a:rPr>
              <a:t>bài</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quy</a:t>
            </a:r>
            <a:r>
              <a:rPr lang="en-US" sz="2400" dirty="0">
                <a:solidFill>
                  <a:srgbClr val="002060"/>
                </a:solidFill>
              </a:rPr>
              <a:t> </a:t>
            </a:r>
            <a:r>
              <a:rPr lang="en-US" sz="2400" dirty="0" err="1">
                <a:solidFill>
                  <a:srgbClr val="002060"/>
                </a:solidFill>
              </a:rPr>
              <a:t>định</a:t>
            </a:r>
            <a:r>
              <a:rPr lang="en-US" sz="2400" dirty="0">
                <a:solidFill>
                  <a:srgbClr val="002060"/>
                </a:solidFill>
              </a:rPr>
              <a:t> </a:t>
            </a:r>
            <a:r>
              <a:rPr lang="en-US" sz="2400" dirty="0" err="1">
                <a:solidFill>
                  <a:srgbClr val="002060"/>
                </a:solidFill>
              </a:rPr>
              <a:t>của</a:t>
            </a:r>
            <a:r>
              <a:rPr lang="en-US" sz="2400" dirty="0">
                <a:solidFill>
                  <a:srgbClr val="002060"/>
                </a:solidFill>
              </a:rPr>
              <a:t> CT. </a:t>
            </a:r>
          </a:p>
          <a:p>
            <a:pPr algn="just">
              <a:lnSpc>
                <a:spcPct val="125000"/>
              </a:lnSpc>
            </a:pPr>
            <a:r>
              <a:rPr lang="en-US" sz="2400" dirty="0">
                <a:solidFill>
                  <a:srgbClr val="002060"/>
                </a:solidFill>
              </a:rPr>
              <a:t>      </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rPr>
              <a:t>Thời</a:t>
            </a:r>
            <a:r>
              <a:rPr lang="en-US" sz="2400" dirty="0">
                <a:solidFill>
                  <a:srgbClr val="002060"/>
                </a:solidFill>
              </a:rPr>
              <a:t> </a:t>
            </a:r>
            <a:r>
              <a:rPr lang="en-US" sz="2400" dirty="0" err="1">
                <a:solidFill>
                  <a:srgbClr val="002060"/>
                </a:solidFill>
              </a:rPr>
              <a:t>gian</a:t>
            </a:r>
            <a:r>
              <a:rPr lang="en-US" sz="2400" dirty="0">
                <a:solidFill>
                  <a:srgbClr val="002060"/>
                </a:solidFill>
              </a:rPr>
              <a:t> </a:t>
            </a:r>
            <a:r>
              <a:rPr lang="en-US" sz="2400" dirty="0" err="1">
                <a:solidFill>
                  <a:srgbClr val="002060"/>
                </a:solidFill>
              </a:rPr>
              <a:t>làm</a:t>
            </a:r>
            <a:r>
              <a:rPr lang="en-US" sz="2400" dirty="0">
                <a:solidFill>
                  <a:srgbClr val="002060"/>
                </a:solidFill>
              </a:rPr>
              <a:t> </a:t>
            </a:r>
            <a:r>
              <a:rPr lang="en-US" sz="2400" dirty="0" err="1">
                <a:solidFill>
                  <a:srgbClr val="002060"/>
                </a:solidFill>
              </a:rPr>
              <a:t>bài</a:t>
            </a:r>
            <a:r>
              <a:rPr lang="en-US" sz="2400" dirty="0">
                <a:solidFill>
                  <a:srgbClr val="002060"/>
                </a:solidFill>
              </a:rPr>
              <a:t> </a:t>
            </a:r>
            <a:r>
              <a:rPr lang="en-US" sz="2400" dirty="0" err="1">
                <a:solidFill>
                  <a:srgbClr val="002060"/>
                </a:solidFill>
              </a:rPr>
              <a:t>dự</a:t>
            </a:r>
            <a:r>
              <a:rPr lang="en-US" sz="2400" dirty="0">
                <a:solidFill>
                  <a:srgbClr val="002060"/>
                </a:solidFill>
              </a:rPr>
              <a:t> </a:t>
            </a:r>
            <a:r>
              <a:rPr lang="en-US" sz="2400" dirty="0" err="1">
                <a:solidFill>
                  <a:srgbClr val="002060"/>
                </a:solidFill>
              </a:rPr>
              <a:t>kiến</a:t>
            </a:r>
            <a:r>
              <a:rPr lang="en-US" sz="2400" dirty="0">
                <a:solidFill>
                  <a:srgbClr val="002060"/>
                </a:solidFill>
              </a:rPr>
              <a:t> 90 </a:t>
            </a:r>
            <a:r>
              <a:rPr lang="en-US" sz="2400" dirty="0" err="1">
                <a:solidFill>
                  <a:srgbClr val="002060"/>
                </a:solidFill>
              </a:rPr>
              <a:t>phút</a:t>
            </a:r>
            <a:r>
              <a:rPr lang="en-US" sz="2400" dirty="0">
                <a:solidFill>
                  <a:srgbClr val="002060"/>
                </a:solidFill>
              </a:rPr>
              <a:t>.</a:t>
            </a:r>
            <a:endParaRPr lang="en-US" sz="2400" dirty="0">
              <a:solidFill>
                <a:srgbClr val="002060"/>
              </a:solidFill>
              <a:latin typeface="Arial (Body)"/>
              <a:cs typeface="Arial" panose="020B0604020202020204" pitchFamily="34" charset="0"/>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145</a:t>
            </a:fld>
            <a:endParaRPr lang="en-US"/>
          </a:p>
        </p:txBody>
      </p:sp>
    </p:spTree>
    <p:extLst>
      <p:ext uri="{BB962C8B-B14F-4D97-AF65-F5344CB8AC3E}">
        <p14:creationId xmlns:p14="http://schemas.microsoft.com/office/powerpoint/2010/main" val="3046563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6" name="Rectangle 5"/>
          <p:cNvSpPr/>
          <p:nvPr/>
        </p:nvSpPr>
        <p:spPr>
          <a:xfrm>
            <a:off x="507999" y="897092"/>
            <a:ext cx="10956413" cy="5240665"/>
          </a:xfrm>
          <a:prstGeom prst="rect">
            <a:avLst/>
          </a:prstGeom>
        </p:spPr>
        <p:txBody>
          <a:bodyPr wrap="square">
            <a:spAutoFit/>
          </a:bodyPr>
          <a:lstStyle/>
          <a:p>
            <a:pPr marL="457189" algn="ctr">
              <a:lnSpc>
                <a:spcPct val="150000"/>
              </a:lnSpc>
            </a:pPr>
            <a:r>
              <a:rPr lang="en-US" sz="2400" b="1">
                <a:solidFill>
                  <a:srgbClr val="002060"/>
                </a:solidFill>
                <a:latin typeface="Arial (Body)"/>
                <a:ea typeface="Calibri" panose="020F0502020204030204" pitchFamily="34" charset="0"/>
                <a:cs typeface="Arial" panose="020B0604020202020204" pitchFamily="34" charset="0"/>
              </a:rPr>
              <a:t>MỘT SỐ LƯU Ý TRONG VIỆC LẬP KẾ HOẠCH </a:t>
            </a:r>
          </a:p>
          <a:p>
            <a:pPr marL="457189" algn="ctr">
              <a:lnSpc>
                <a:spcPct val="150000"/>
              </a:lnSpc>
            </a:pPr>
            <a:r>
              <a:rPr lang="en-US" sz="2400" b="1">
                <a:solidFill>
                  <a:srgbClr val="002060"/>
                </a:solidFill>
                <a:latin typeface="Arial (Body)"/>
                <a:ea typeface="Calibri" panose="020F0502020204030204" pitchFamily="34" charset="0"/>
                <a:cs typeface="Arial" panose="020B0604020202020204" pitchFamily="34" charset="0"/>
              </a:rPr>
              <a:t>DẠY HỌC </a:t>
            </a:r>
            <a:r>
              <a:rPr lang="en-US" sz="2400" b="1" i="1">
                <a:solidFill>
                  <a:srgbClr val="002060"/>
                </a:solidFill>
                <a:latin typeface="Arial (Body)"/>
                <a:ea typeface="Calibri" panose="020F0502020204030204" pitchFamily="34" charset="0"/>
                <a:cs typeface="Arial" panose="020B0604020202020204" pitchFamily="34" charset="0"/>
              </a:rPr>
              <a:t>NGỮ VĂN </a:t>
            </a:r>
            <a:r>
              <a:rPr lang="vi-VN" sz="2400" b="1" i="1">
                <a:solidFill>
                  <a:srgbClr val="002060"/>
                </a:solidFill>
                <a:latin typeface="Arial (Body)"/>
                <a:ea typeface="Calibri" panose="020F0502020204030204" pitchFamily="34" charset="0"/>
                <a:cs typeface="Arial" panose="020B0604020202020204" pitchFamily="34" charset="0"/>
              </a:rPr>
              <a:t>1</a:t>
            </a:r>
            <a:r>
              <a:rPr lang="en-US" sz="2400" b="1" i="1">
                <a:solidFill>
                  <a:srgbClr val="002060"/>
                </a:solidFill>
                <a:latin typeface="Arial (Body)"/>
                <a:ea typeface="Calibri" panose="020F0502020204030204" pitchFamily="34" charset="0"/>
                <a:cs typeface="Arial" panose="020B0604020202020204" pitchFamily="34" charset="0"/>
              </a:rPr>
              <a:t>1</a:t>
            </a:r>
            <a:endParaRPr lang="vi-VN" sz="2400" b="1" i="1">
              <a:solidFill>
                <a:srgbClr val="002060"/>
              </a:solidFill>
              <a:latin typeface="Arial (Body)"/>
              <a:ea typeface="Calibri" panose="020F0502020204030204" pitchFamily="34" charset="0"/>
              <a:cs typeface="Arial" panose="020B0604020202020204" pitchFamily="34" charset="0"/>
            </a:endParaRPr>
          </a:p>
          <a:p>
            <a:pPr marL="457189" algn="just">
              <a:lnSpc>
                <a:spcPct val="150000"/>
              </a:lnSpc>
              <a:spcBef>
                <a:spcPts val="600"/>
              </a:spcBef>
              <a:spcAft>
                <a:spcPts val="600"/>
              </a:spcAft>
            </a:pPr>
            <a:r>
              <a:rPr lang="vi-VN"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Việc</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lập</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kế</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hoạch</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dạy</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học</a:t>
            </a:r>
            <a:r>
              <a:rPr lang="en-US" sz="2400">
                <a:solidFill>
                  <a:srgbClr val="002060"/>
                </a:solidFill>
                <a:latin typeface="Arial (Body)"/>
                <a:ea typeface="Calibri" panose="020F0502020204030204" pitchFamily="34" charset="0"/>
                <a:cs typeface="Arial" panose="020B0604020202020204" pitchFamily="34" charset="0"/>
              </a:rPr>
              <a:t> </a:t>
            </a:r>
            <a:r>
              <a:rPr lang="en-US" sz="2400" i="1" err="1">
                <a:solidFill>
                  <a:srgbClr val="002060"/>
                </a:solidFill>
                <a:latin typeface="Arial (Body)"/>
                <a:ea typeface="Calibri" panose="020F0502020204030204" pitchFamily="34" charset="0"/>
                <a:cs typeface="Arial" panose="020B0604020202020204" pitchFamily="34" charset="0"/>
              </a:rPr>
              <a:t>Ngữ</a:t>
            </a:r>
            <a:r>
              <a:rPr lang="en-US" sz="2400" i="1">
                <a:solidFill>
                  <a:srgbClr val="002060"/>
                </a:solidFill>
                <a:latin typeface="Arial (Body)"/>
                <a:ea typeface="Calibri" panose="020F0502020204030204" pitchFamily="34" charset="0"/>
                <a:cs typeface="Arial" panose="020B0604020202020204" pitchFamily="34" charset="0"/>
              </a:rPr>
              <a:t> </a:t>
            </a:r>
            <a:r>
              <a:rPr lang="en-US" sz="2400" i="1" err="1">
                <a:solidFill>
                  <a:srgbClr val="002060"/>
                </a:solidFill>
                <a:latin typeface="Arial (Body)"/>
                <a:ea typeface="Calibri" panose="020F0502020204030204" pitchFamily="34" charset="0"/>
                <a:cs typeface="Arial" panose="020B0604020202020204" pitchFamily="34" charset="0"/>
              </a:rPr>
              <a:t>văn</a:t>
            </a:r>
            <a:r>
              <a:rPr lang="en-US" sz="2400" i="1">
                <a:solidFill>
                  <a:srgbClr val="002060"/>
                </a:solidFill>
                <a:latin typeface="Arial (Body)"/>
                <a:ea typeface="Calibri" panose="020F0502020204030204" pitchFamily="34" charset="0"/>
                <a:cs typeface="Arial" panose="020B0604020202020204" pitchFamily="34" charset="0"/>
              </a:rPr>
              <a:t> </a:t>
            </a:r>
            <a:r>
              <a:rPr lang="vi-VN" sz="2400" i="1">
                <a:solidFill>
                  <a:srgbClr val="002060"/>
                </a:solidFill>
                <a:latin typeface="Arial (Body)"/>
                <a:ea typeface="Calibri" panose="020F0502020204030204" pitchFamily="34" charset="0"/>
                <a:cs typeface="Arial" panose="020B0604020202020204" pitchFamily="34" charset="0"/>
              </a:rPr>
              <a:t>1</a:t>
            </a:r>
            <a:r>
              <a:rPr lang="en-US" sz="2400" i="1">
                <a:solidFill>
                  <a:srgbClr val="002060"/>
                </a:solidFill>
                <a:latin typeface="Arial (Body)"/>
                <a:ea typeface="Calibri" panose="020F0502020204030204" pitchFamily="34" charset="0"/>
                <a:cs typeface="Arial" panose="020B0604020202020204" pitchFamily="34" charset="0"/>
              </a:rPr>
              <a:t>1 </a:t>
            </a:r>
            <a:r>
              <a:rPr lang="en-US" sz="2400" err="1">
                <a:solidFill>
                  <a:srgbClr val="002060"/>
                </a:solidFill>
                <a:latin typeface="Arial (Body)"/>
                <a:ea typeface="Calibri" panose="020F0502020204030204" pitchFamily="34" charset="0"/>
                <a:cs typeface="Arial" panose="020B0604020202020204" pitchFamily="34" charset="0"/>
              </a:rPr>
              <a:t>trong</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cả</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năm</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học</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cần</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căn</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cứ</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vào</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thời</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lượng</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của</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môn</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học</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trong</a:t>
            </a:r>
            <a:r>
              <a:rPr lang="en-US" sz="2400">
                <a:solidFill>
                  <a:srgbClr val="002060"/>
                </a:solidFill>
                <a:latin typeface="Arial (Body)"/>
                <a:ea typeface="Calibri" panose="020F0502020204030204" pitchFamily="34" charset="0"/>
                <a:cs typeface="Arial" panose="020B0604020202020204" pitchFamily="34" charset="0"/>
              </a:rPr>
              <a:t> CTGDPT môn </a:t>
            </a:r>
            <a:r>
              <a:rPr lang="en-US" sz="2400" err="1">
                <a:solidFill>
                  <a:srgbClr val="002060"/>
                </a:solidFill>
                <a:latin typeface="Arial (Body)"/>
                <a:ea typeface="Calibri" panose="020F0502020204030204" pitchFamily="34" charset="0"/>
                <a:cs typeface="Arial" panose="020B0604020202020204" pitchFamily="34" charset="0"/>
              </a:rPr>
              <a:t>Ngữ</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văn</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năm</a:t>
            </a:r>
            <a:r>
              <a:rPr lang="en-US" sz="2400">
                <a:solidFill>
                  <a:srgbClr val="002060"/>
                </a:solidFill>
                <a:latin typeface="Arial (Body)"/>
                <a:ea typeface="Calibri" panose="020F0502020204030204" pitchFamily="34" charset="0"/>
                <a:cs typeface="Arial" panose="020B0604020202020204" pitchFamily="34" charset="0"/>
              </a:rPr>
              <a:t> 2018, </a:t>
            </a:r>
            <a:r>
              <a:rPr lang="en-US" sz="2400" err="1">
                <a:solidFill>
                  <a:srgbClr val="002060"/>
                </a:solidFill>
                <a:latin typeface="Arial (Body)"/>
                <a:ea typeface="Calibri" panose="020F0502020204030204" pitchFamily="34" charset="0"/>
                <a:cs typeface="Arial" panose="020B0604020202020204" pitchFamily="34" charset="0"/>
              </a:rPr>
              <a:t>các</a:t>
            </a:r>
            <a:r>
              <a:rPr lang="en-US" sz="2400">
                <a:solidFill>
                  <a:srgbClr val="002060"/>
                </a:solidFill>
                <a:latin typeface="Arial (Body)"/>
                <a:ea typeface="Calibri" panose="020F0502020204030204" pitchFamily="34" charset="0"/>
                <a:cs typeface="Arial" panose="020B0604020202020204" pitchFamily="34" charset="0"/>
              </a:rPr>
              <a:t> VB </a:t>
            </a:r>
            <a:r>
              <a:rPr lang="en-US" sz="2400" err="1">
                <a:solidFill>
                  <a:srgbClr val="002060"/>
                </a:solidFill>
                <a:latin typeface="Arial (Body)"/>
                <a:ea typeface="Calibri" panose="020F0502020204030204" pitchFamily="34" charset="0"/>
                <a:cs typeface="Arial" panose="020B0604020202020204" pitchFamily="34" charset="0"/>
              </a:rPr>
              <a:t>hướng</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dẫn</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của</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Bộ</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Giáo</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dục</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và</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Đào</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tạo</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các</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cơ</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quan</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quản</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lí</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giáo</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dục</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và</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kế</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hoạch</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năm</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học</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của</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nhà</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trường</a:t>
            </a:r>
            <a:r>
              <a:rPr lang="en-US" sz="2400">
                <a:solidFill>
                  <a:srgbClr val="002060"/>
                </a:solidFill>
                <a:latin typeface="Arial (Body)"/>
                <a:ea typeface="Calibri" panose="020F0502020204030204" pitchFamily="34" charset="0"/>
                <a:cs typeface="Arial" panose="020B0604020202020204" pitchFamily="34" charset="0"/>
              </a:rPr>
              <a:t>. </a:t>
            </a:r>
          </a:p>
          <a:p>
            <a:pPr marL="457189" algn="just">
              <a:lnSpc>
                <a:spcPct val="150000"/>
              </a:lnSpc>
              <a:spcBef>
                <a:spcPts val="600"/>
              </a:spcBef>
              <a:spcAft>
                <a:spcPts val="600"/>
              </a:spcAft>
            </a:pPr>
            <a:r>
              <a:rPr lang="en-US" sz="2400" i="1">
                <a:solidFill>
                  <a:srgbClr val="002060"/>
                </a:solidFill>
                <a:latin typeface="Arial (Body)"/>
                <a:ea typeface="Calibri" panose="020F0502020204030204" pitchFamily="34" charset="0"/>
                <a:cs typeface="Arial" panose="020B0604020202020204" pitchFamily="34" charset="0"/>
              </a:rPr>
              <a:t>	</a:t>
            </a:r>
            <a:r>
              <a:rPr lang="en-US" sz="2400" i="1" err="1">
                <a:solidFill>
                  <a:srgbClr val="002060"/>
                </a:solidFill>
                <a:latin typeface="Arial (Body)"/>
                <a:ea typeface="Calibri" panose="020F0502020204030204" pitchFamily="34" charset="0"/>
                <a:cs typeface="Arial" panose="020B0604020202020204" pitchFamily="34" charset="0"/>
              </a:rPr>
              <a:t>Ngữ</a:t>
            </a:r>
            <a:r>
              <a:rPr lang="en-US" sz="2400" i="1">
                <a:solidFill>
                  <a:srgbClr val="002060"/>
                </a:solidFill>
                <a:latin typeface="Arial (Body)"/>
                <a:ea typeface="Calibri" panose="020F0502020204030204" pitchFamily="34" charset="0"/>
                <a:cs typeface="Arial" panose="020B0604020202020204" pitchFamily="34" charset="0"/>
              </a:rPr>
              <a:t> </a:t>
            </a:r>
            <a:r>
              <a:rPr lang="en-US" sz="2400" i="1" err="1">
                <a:solidFill>
                  <a:srgbClr val="002060"/>
                </a:solidFill>
                <a:latin typeface="Arial (Body)"/>
                <a:ea typeface="Calibri" panose="020F0502020204030204" pitchFamily="34" charset="0"/>
                <a:cs typeface="Arial" panose="020B0604020202020204" pitchFamily="34" charset="0"/>
              </a:rPr>
              <a:t>văn</a:t>
            </a:r>
            <a:r>
              <a:rPr lang="en-US" sz="2400" i="1">
                <a:solidFill>
                  <a:srgbClr val="002060"/>
                </a:solidFill>
                <a:latin typeface="Arial (Body)"/>
                <a:ea typeface="Calibri" panose="020F0502020204030204" pitchFamily="34" charset="0"/>
                <a:cs typeface="Arial" panose="020B0604020202020204" pitchFamily="34" charset="0"/>
              </a:rPr>
              <a:t> </a:t>
            </a:r>
            <a:r>
              <a:rPr lang="vi-VN" sz="2400" i="1">
                <a:solidFill>
                  <a:srgbClr val="002060"/>
                </a:solidFill>
                <a:latin typeface="Arial (Body)"/>
                <a:ea typeface="Calibri" panose="020F0502020204030204" pitchFamily="34" charset="0"/>
                <a:cs typeface="Arial" panose="020B0604020202020204" pitchFamily="34" charset="0"/>
              </a:rPr>
              <a:t>1</a:t>
            </a:r>
            <a:r>
              <a:rPr lang="en-US" sz="2400" i="1">
                <a:solidFill>
                  <a:srgbClr val="002060"/>
                </a:solidFill>
                <a:latin typeface="Arial (Body)"/>
                <a:ea typeface="Calibri" panose="020F0502020204030204" pitchFamily="34" charset="0"/>
                <a:cs typeface="Arial" panose="020B0604020202020204" pitchFamily="34" charset="0"/>
              </a:rPr>
              <a:t>1</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được</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thiết</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kế</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trên</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cơ</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sở</a:t>
            </a:r>
            <a:r>
              <a:rPr lang="en-US" sz="2400">
                <a:solidFill>
                  <a:srgbClr val="002060"/>
                </a:solidFill>
                <a:latin typeface="Arial (Body)"/>
                <a:ea typeface="Calibri" panose="020F0502020204030204" pitchFamily="34" charset="0"/>
                <a:cs typeface="Arial" panose="020B0604020202020204" pitchFamily="34" charset="0"/>
              </a:rPr>
              <a:t> 1</a:t>
            </a:r>
            <a:r>
              <a:rPr lang="vi-VN" sz="2400">
                <a:solidFill>
                  <a:srgbClr val="002060"/>
                </a:solidFill>
                <a:latin typeface="Arial (Body)"/>
                <a:ea typeface="Calibri" panose="020F0502020204030204" pitchFamily="34" charset="0"/>
                <a:cs typeface="Arial" panose="020B0604020202020204" pitchFamily="34" charset="0"/>
              </a:rPr>
              <a:t>05</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tiết</a:t>
            </a:r>
            <a:r>
              <a:rPr lang="en-US" sz="2400">
                <a:solidFill>
                  <a:srgbClr val="002060"/>
                </a:solidFill>
                <a:latin typeface="Arial (Body)"/>
                <a:ea typeface="Calibri" panose="020F0502020204030204" pitchFamily="34" charset="0"/>
                <a:cs typeface="Arial" panose="020B0604020202020204" pitchFamily="34" charset="0"/>
              </a:rPr>
              <a:t>/ 35 </a:t>
            </a:r>
            <a:r>
              <a:rPr lang="en-US" sz="2400" err="1">
                <a:solidFill>
                  <a:srgbClr val="002060"/>
                </a:solidFill>
                <a:latin typeface="Arial (Body)"/>
                <a:ea typeface="Calibri" panose="020F0502020204030204" pitchFamily="34" charset="0"/>
                <a:cs typeface="Arial" panose="020B0604020202020204" pitchFamily="34" charset="0"/>
              </a:rPr>
              <a:t>tuần</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thực</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học</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trung</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bình</a:t>
            </a:r>
            <a:r>
              <a:rPr lang="en-US" sz="2400">
                <a:solidFill>
                  <a:srgbClr val="002060"/>
                </a:solidFill>
                <a:latin typeface="Arial (Body)"/>
                <a:ea typeface="Calibri" panose="020F0502020204030204" pitchFamily="34" charset="0"/>
                <a:cs typeface="Arial" panose="020B0604020202020204" pitchFamily="34" charset="0"/>
              </a:rPr>
              <a:t> </a:t>
            </a:r>
            <a:r>
              <a:rPr lang="vi-VN" sz="2400">
                <a:solidFill>
                  <a:srgbClr val="002060"/>
                </a:solidFill>
                <a:latin typeface="Arial (Body)"/>
                <a:ea typeface="Calibri" panose="020F0502020204030204" pitchFamily="34" charset="0"/>
                <a:cs typeface="Arial" panose="020B0604020202020204" pitchFamily="34" charset="0"/>
              </a:rPr>
              <a:t>3</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tiết</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tuần</a:t>
            </a:r>
            <a:r>
              <a:rPr lang="en-US" sz="2400">
                <a:solidFill>
                  <a:srgbClr val="002060"/>
                </a:solidFill>
                <a:latin typeface="Arial (Body)"/>
                <a:ea typeface="Calibri" panose="020F0502020204030204" pitchFamily="34" charset="0"/>
                <a:cs typeface="Arial" panose="020B0604020202020204" pitchFamily="34" charset="0"/>
              </a:rPr>
              <a:t>). </a:t>
            </a:r>
            <a:r>
              <a:rPr lang="en-US" sz="2400" i="1">
                <a:solidFill>
                  <a:srgbClr val="002060"/>
                </a:solidFill>
                <a:latin typeface="Arial (Body)"/>
                <a:cs typeface="Arial" panose="020B0604020202020204" pitchFamily="34" charset="0"/>
              </a:rPr>
              <a:t>C</a:t>
            </a:r>
            <a:r>
              <a:rPr lang="vi-VN" sz="2400" i="1">
                <a:solidFill>
                  <a:srgbClr val="002060"/>
                </a:solidFill>
                <a:latin typeface="Arial (Body)"/>
                <a:cs typeface="Arial" panose="020B0604020202020204" pitchFamily="34" charset="0"/>
              </a:rPr>
              <a:t>huyên đề học tập</a:t>
            </a:r>
            <a:r>
              <a:rPr lang="en-US" sz="2400" i="1">
                <a:solidFill>
                  <a:srgbClr val="002060"/>
                </a:solidFill>
                <a:latin typeface="Arial (Body)"/>
                <a:cs typeface="Arial" panose="020B0604020202020204" pitchFamily="34" charset="0"/>
              </a:rPr>
              <a:t> Ngữ văn 11</a:t>
            </a:r>
            <a:r>
              <a:rPr lang="vi-VN" sz="2400">
                <a:solidFill>
                  <a:srgbClr val="002060"/>
                </a:solidFill>
                <a:latin typeface="Arial (Body)"/>
                <a:cs typeface="Arial" panose="020B0604020202020204" pitchFamily="34" charset="0"/>
              </a:rPr>
              <a:t>: 35 tiết/</a:t>
            </a:r>
            <a:r>
              <a:rPr lang="en-US" sz="2400">
                <a:solidFill>
                  <a:srgbClr val="002060"/>
                </a:solidFill>
                <a:latin typeface="Arial (Body)"/>
                <a:cs typeface="Arial" panose="020B0604020202020204" pitchFamily="34" charset="0"/>
              </a:rPr>
              <a:t> </a:t>
            </a:r>
            <a:r>
              <a:rPr lang="vi-VN" sz="2400">
                <a:solidFill>
                  <a:srgbClr val="002060"/>
                </a:solidFill>
                <a:latin typeface="Arial (Body)"/>
                <a:cs typeface="Arial" panose="020B0604020202020204" pitchFamily="34" charset="0"/>
              </a:rPr>
              <a:t>3 chuy</a:t>
            </a:r>
            <a:r>
              <a:rPr lang="en-US" sz="2400">
                <a:solidFill>
                  <a:srgbClr val="002060"/>
                </a:solidFill>
                <a:latin typeface="Arial (Body)"/>
                <a:cs typeface="Arial" panose="020B0604020202020204" pitchFamily="34" charset="0"/>
              </a:rPr>
              <a:t>ê</a:t>
            </a:r>
            <a:r>
              <a:rPr lang="vi-VN" sz="2400">
                <a:solidFill>
                  <a:srgbClr val="002060"/>
                </a:solidFill>
                <a:latin typeface="Arial (Body)"/>
                <a:cs typeface="Arial" panose="020B0604020202020204" pitchFamily="34" charset="0"/>
              </a:rPr>
              <a:t>n đề. Lập kế hoạch theo lịch chung của trường.</a:t>
            </a:r>
            <a:endParaRPr lang="en-US" sz="2400">
              <a:solidFill>
                <a:srgbClr val="002060"/>
              </a:solidFill>
              <a:latin typeface="Arial (Body)"/>
              <a:cs typeface="Arial" panose="020B0604020202020204" pitchFamily="34" charset="0"/>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146</a:t>
            </a:fld>
            <a:endParaRPr lang="en-US"/>
          </a:p>
        </p:txBody>
      </p:sp>
    </p:spTree>
    <p:extLst>
      <p:ext uri="{BB962C8B-B14F-4D97-AF65-F5344CB8AC3E}">
        <p14:creationId xmlns:p14="http://schemas.microsoft.com/office/powerpoint/2010/main" val="38953300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50424557"/>
              </p:ext>
            </p:extLst>
          </p:nvPr>
        </p:nvGraphicFramePr>
        <p:xfrm>
          <a:off x="0" y="0"/>
          <a:ext cx="12280491" cy="7421503"/>
        </p:xfrm>
        <a:graphic>
          <a:graphicData uri="http://schemas.openxmlformats.org/drawingml/2006/table">
            <a:tbl>
              <a:tblPr firstRow="1" firstCol="1" bandRow="1">
                <a:tableStyleId>{5C22544A-7EE6-4342-B048-85BDC9FD1C3A}</a:tableStyleId>
              </a:tblPr>
              <a:tblGrid>
                <a:gridCol w="1011382">
                  <a:extLst>
                    <a:ext uri="{9D8B030D-6E8A-4147-A177-3AD203B41FA5}">
                      <a16:colId xmlns:a16="http://schemas.microsoft.com/office/drawing/2014/main" val="2147612606"/>
                    </a:ext>
                  </a:extLst>
                </a:gridCol>
                <a:gridCol w="3798478">
                  <a:extLst>
                    <a:ext uri="{9D8B030D-6E8A-4147-A177-3AD203B41FA5}">
                      <a16:colId xmlns:a16="http://schemas.microsoft.com/office/drawing/2014/main" val="2335125126"/>
                    </a:ext>
                  </a:extLst>
                </a:gridCol>
                <a:gridCol w="7470631">
                  <a:extLst>
                    <a:ext uri="{9D8B030D-6E8A-4147-A177-3AD203B41FA5}">
                      <a16:colId xmlns:a16="http://schemas.microsoft.com/office/drawing/2014/main" val="3203705991"/>
                    </a:ext>
                  </a:extLst>
                </a:gridCol>
              </a:tblGrid>
              <a:tr h="718595">
                <a:tc>
                  <a:txBody>
                    <a:bodyPr/>
                    <a:lstStyle/>
                    <a:p>
                      <a:pPr marL="274320" marR="0" algn="just">
                        <a:lnSpc>
                          <a:spcPct val="125000"/>
                        </a:lnSpc>
                        <a:spcBef>
                          <a:spcPts val="600"/>
                        </a:spcBef>
                        <a:spcAft>
                          <a:spcPts val="600"/>
                        </a:spcAft>
                      </a:pPr>
                      <a:r>
                        <a:rPr lang="en-US" sz="2000">
                          <a:effectLst/>
                          <a:latin typeface="Arial" panose="020B0604020202020204" pitchFamily="34" charset="0"/>
                          <a:cs typeface="Arial" panose="020B0604020202020204" pitchFamily="34" charset="0"/>
                        </a:rPr>
                        <a:t>STT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274320" marR="0" algn="just">
                        <a:lnSpc>
                          <a:spcPct val="125000"/>
                        </a:lnSpc>
                        <a:spcBef>
                          <a:spcPts val="600"/>
                        </a:spcBef>
                        <a:spcAft>
                          <a:spcPts val="600"/>
                        </a:spcAft>
                      </a:pPr>
                      <a:r>
                        <a:rPr lang="en-US" sz="2000" err="1">
                          <a:effectLst/>
                          <a:latin typeface="Arial" panose="020B0604020202020204" pitchFamily="34" charset="0"/>
                          <a:cs typeface="Arial" panose="020B0604020202020204" pitchFamily="34" charset="0"/>
                        </a:rPr>
                        <a:t>Tên</a:t>
                      </a:r>
                      <a:r>
                        <a:rPr lang="en-US" sz="2000">
                          <a:effectLst/>
                          <a:latin typeface="Arial" panose="020B0604020202020204" pitchFamily="34" charset="0"/>
                          <a:cs typeface="Arial" panose="020B0604020202020204" pitchFamily="34" charset="0"/>
                        </a:rPr>
                        <a:t> </a:t>
                      </a:r>
                      <a:r>
                        <a:rPr lang="en-US" sz="2000" err="1">
                          <a:effectLst/>
                          <a:latin typeface="Arial" panose="020B0604020202020204" pitchFamily="34" charset="0"/>
                          <a:cs typeface="Arial" panose="020B0604020202020204" pitchFamily="34" charset="0"/>
                        </a:rPr>
                        <a:t>bài</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274320" marR="0" algn="just">
                        <a:lnSpc>
                          <a:spcPct val="125000"/>
                        </a:lnSpc>
                        <a:spcBef>
                          <a:spcPts val="600"/>
                        </a:spcBef>
                        <a:spcAft>
                          <a:spcPts val="600"/>
                        </a:spcAft>
                      </a:pPr>
                      <a:r>
                        <a:rPr lang="en-US" sz="2000">
                          <a:effectLst/>
                          <a:latin typeface="Arial" panose="020B0604020202020204" pitchFamily="34" charset="0"/>
                          <a:cs typeface="Arial" panose="020B0604020202020204" pitchFamily="34" charset="0"/>
                        </a:rPr>
                        <a:t>                                </a:t>
                      </a:r>
                      <a:r>
                        <a:rPr lang="en-US" sz="2000" err="1">
                          <a:effectLst/>
                          <a:latin typeface="Arial" panose="020B0604020202020204" pitchFamily="34" charset="0"/>
                          <a:cs typeface="Arial" panose="020B0604020202020204" pitchFamily="34" charset="0"/>
                        </a:rPr>
                        <a:t>Số</a:t>
                      </a:r>
                      <a:r>
                        <a:rPr lang="en-US" sz="2000">
                          <a:effectLst/>
                          <a:latin typeface="Arial" panose="020B0604020202020204" pitchFamily="34" charset="0"/>
                          <a:cs typeface="Arial" panose="020B0604020202020204" pitchFamily="34" charset="0"/>
                        </a:rPr>
                        <a:t> </a:t>
                      </a:r>
                      <a:r>
                        <a:rPr lang="en-US" sz="2000" err="1">
                          <a:effectLst/>
                          <a:latin typeface="Arial" panose="020B0604020202020204" pitchFamily="34" charset="0"/>
                          <a:cs typeface="Arial" panose="020B0604020202020204" pitchFamily="34" charset="0"/>
                        </a:rPr>
                        <a:t>tiết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12055316"/>
                  </a:ext>
                </a:extLst>
              </a:tr>
              <a:tr h="1122625">
                <a:tc>
                  <a:txBody>
                    <a:bodyPr/>
                    <a:lstStyle/>
                    <a:p>
                      <a:pPr marL="274320" marR="0" algn="l">
                        <a:lnSpc>
                          <a:spcPct val="125000"/>
                        </a:lnSpc>
                        <a:spcBef>
                          <a:spcPts val="600"/>
                        </a:spcBef>
                        <a:spcAft>
                          <a:spcPts val="600"/>
                        </a:spcAft>
                      </a:pPr>
                      <a:r>
                        <a:rPr lang="en-US" sz="2000" b="0">
                          <a:effectLst/>
                          <a:latin typeface="+mn-lt"/>
                          <a:cs typeface="Arial" panose="020B0604020202020204" pitchFamily="34" charset="0"/>
                        </a:rPr>
                        <a:t>1</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25000"/>
                        </a:lnSpc>
                        <a:spcBef>
                          <a:spcPts val="0"/>
                        </a:spcBef>
                        <a:spcAft>
                          <a:spcPts val="0"/>
                        </a:spcAft>
                      </a:pPr>
                      <a:r>
                        <a:rPr lang="en-US" sz="1800" kern="1200" err="1">
                          <a:solidFill>
                            <a:srgbClr val="002060"/>
                          </a:solidFill>
                          <a:effectLst/>
                          <a:latin typeface="+mn-lt"/>
                          <a:ea typeface="+mn-ea"/>
                          <a:cs typeface="+mn-cs"/>
                        </a:rPr>
                        <a:t>Câu</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chuyện</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và</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điểm</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nhìn</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trong</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truyện</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kể</a:t>
                      </a:r>
                      <a:endParaRPr lang="en-US" sz="1800" b="0">
                        <a:solidFill>
                          <a:srgbClr val="002060"/>
                        </a:solidFill>
                        <a:effectLst/>
                        <a:latin typeface="+mn-lt"/>
                        <a:ea typeface="Times New Roman" panose="02020603050405020304" pitchFamily="18" charset="0"/>
                        <a:cs typeface="Arial" panose="020B0604020202020204" pitchFamily="34" charset="0"/>
                      </a:endParaRPr>
                    </a:p>
                  </a:txBody>
                  <a:tcPr marT="0" marB="0"/>
                </a:tc>
                <a:tc>
                  <a:txBody>
                    <a:bodyPr/>
                    <a:lstStyle/>
                    <a:p>
                      <a:pPr marL="0" marR="0" algn="just">
                        <a:lnSpc>
                          <a:spcPct val="125000"/>
                        </a:lnSpc>
                        <a:spcBef>
                          <a:spcPts val="0"/>
                        </a:spcBef>
                        <a:spcAft>
                          <a:spcPts val="0"/>
                        </a:spcAft>
                      </a:pPr>
                      <a:r>
                        <a:rPr lang="en-US" sz="1800" b="1" kern="1200">
                          <a:solidFill>
                            <a:srgbClr val="002060"/>
                          </a:solidFill>
                          <a:effectLst/>
                          <a:latin typeface="+mn-lt"/>
                          <a:ea typeface="+mn-ea"/>
                          <a:cs typeface="+mn-cs"/>
                        </a:rPr>
                        <a:t>11 </a:t>
                      </a:r>
                      <a:r>
                        <a:rPr lang="en-US" sz="1800" b="1" kern="1200" err="1">
                          <a:solidFill>
                            <a:srgbClr val="002060"/>
                          </a:solidFill>
                          <a:effectLst/>
                          <a:latin typeface="+mn-lt"/>
                          <a:ea typeface="+mn-ea"/>
                          <a:cs typeface="+mn-cs"/>
                        </a:rPr>
                        <a:t>tiết</a:t>
                      </a:r>
                      <a:r>
                        <a:rPr lang="vi-VN" sz="1800" b="1" kern="1200">
                          <a:solidFill>
                            <a:srgbClr val="002060"/>
                          </a:solidFill>
                          <a:effectLst/>
                          <a:latin typeface="+mn-lt"/>
                          <a:ea typeface="+mn-ea"/>
                          <a:cs typeface="+mn-cs"/>
                        </a:rPr>
                        <a:t> </a:t>
                      </a:r>
                      <a:r>
                        <a:rPr lang="vi-VN" sz="1800" kern="1200">
                          <a:solidFill>
                            <a:srgbClr val="002060"/>
                          </a:solidFill>
                          <a:effectLst/>
                          <a:latin typeface="+mn-lt"/>
                          <a:ea typeface="+mn-ea"/>
                          <a:cs typeface="+mn-cs"/>
                        </a:rPr>
                        <a:t>(</a:t>
                      </a:r>
                      <a:r>
                        <a:rPr lang="en-US" sz="1800" kern="1200">
                          <a:solidFill>
                            <a:srgbClr val="002060"/>
                          </a:solidFill>
                          <a:effectLst/>
                          <a:latin typeface="+mn-lt"/>
                          <a:ea typeface="+mn-ea"/>
                          <a:cs typeface="+mn-cs"/>
                        </a:rPr>
                        <a:t>6 </a:t>
                      </a:r>
                      <a:r>
                        <a:rPr lang="en-US" sz="1800" kern="1200" err="1">
                          <a:solidFill>
                            <a:srgbClr val="002060"/>
                          </a:solidFill>
                          <a:effectLst/>
                          <a:latin typeface="+mn-lt"/>
                          <a:ea typeface="+mn-ea"/>
                          <a:cs typeface="+mn-cs"/>
                        </a:rPr>
                        <a:t>tiết</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đọc</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và</a:t>
                      </a:r>
                      <a:r>
                        <a:rPr lang="en-US" sz="1800" kern="1200">
                          <a:solidFill>
                            <a:srgbClr val="002060"/>
                          </a:solidFill>
                          <a:effectLst/>
                          <a:latin typeface="+mn-lt"/>
                          <a:ea typeface="+mn-ea"/>
                          <a:cs typeface="+mn-cs"/>
                        </a:rPr>
                        <a:t> 1 </a:t>
                      </a:r>
                      <a:r>
                        <a:rPr lang="en-US" sz="1800" kern="1200" err="1">
                          <a:solidFill>
                            <a:srgbClr val="002060"/>
                          </a:solidFill>
                          <a:effectLst/>
                          <a:latin typeface="+mn-lt"/>
                          <a:ea typeface="+mn-ea"/>
                          <a:cs typeface="+mn-cs"/>
                        </a:rPr>
                        <a:t>tiết</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tiếng</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Việt</a:t>
                      </a:r>
                      <a:r>
                        <a:rPr lang="en-US" sz="1800" kern="1200">
                          <a:solidFill>
                            <a:srgbClr val="002060"/>
                          </a:solidFill>
                          <a:effectLst/>
                          <a:latin typeface="+mn-lt"/>
                          <a:ea typeface="+mn-ea"/>
                          <a:cs typeface="+mn-cs"/>
                        </a:rPr>
                        <a:t>; 3 </a:t>
                      </a:r>
                      <a:r>
                        <a:rPr lang="en-US" sz="1800" kern="1200" err="1">
                          <a:solidFill>
                            <a:srgbClr val="002060"/>
                          </a:solidFill>
                          <a:effectLst/>
                          <a:latin typeface="+mn-lt"/>
                          <a:ea typeface="+mn-ea"/>
                          <a:cs typeface="+mn-cs"/>
                        </a:rPr>
                        <a:t>tiết</a:t>
                      </a:r>
                      <a:r>
                        <a:rPr lang="vi-VN" sz="1800" kern="1200">
                          <a:solidFill>
                            <a:srgbClr val="002060"/>
                          </a:solidFill>
                          <a:effectLst/>
                          <a:latin typeface="+mn-lt"/>
                          <a:ea typeface="+mn-ea"/>
                          <a:cs typeface="+mn-cs"/>
                        </a:rPr>
                        <a:t> viết</a:t>
                      </a:r>
                      <a:r>
                        <a:rPr lang="en-US" sz="1800" kern="1200">
                          <a:solidFill>
                            <a:srgbClr val="002060"/>
                          </a:solidFill>
                          <a:effectLst/>
                          <a:latin typeface="+mn-lt"/>
                          <a:ea typeface="+mn-ea"/>
                          <a:cs typeface="+mn-cs"/>
                        </a:rPr>
                        <a:t> (1 </a:t>
                      </a:r>
                      <a:r>
                        <a:rPr lang="en-US" sz="1800" kern="1200" err="1">
                          <a:solidFill>
                            <a:srgbClr val="002060"/>
                          </a:solidFill>
                          <a:effectLst/>
                          <a:latin typeface="+mn-lt"/>
                          <a:ea typeface="+mn-ea"/>
                          <a:cs typeface="+mn-cs"/>
                        </a:rPr>
                        <a:t>tiết</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hướng</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dẫn</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viết</a:t>
                      </a:r>
                      <a:r>
                        <a:rPr lang="en-US" sz="1800" kern="1200">
                          <a:solidFill>
                            <a:srgbClr val="002060"/>
                          </a:solidFill>
                          <a:effectLst/>
                          <a:latin typeface="+mn-lt"/>
                          <a:ea typeface="+mn-ea"/>
                          <a:cs typeface="+mn-cs"/>
                        </a:rPr>
                        <a:t>, 1 tiết viết tại lớp, 1 </a:t>
                      </a:r>
                      <a:r>
                        <a:rPr lang="en-US" sz="1800" kern="1200" err="1">
                          <a:solidFill>
                            <a:srgbClr val="002060"/>
                          </a:solidFill>
                          <a:effectLst/>
                          <a:latin typeface="+mn-lt"/>
                          <a:ea typeface="+mn-ea"/>
                          <a:cs typeface="+mn-cs"/>
                        </a:rPr>
                        <a:t>tiết</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trả</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bài</a:t>
                      </a:r>
                      <a:r>
                        <a:rPr lang="en-US" sz="1800" kern="1200">
                          <a:solidFill>
                            <a:srgbClr val="002060"/>
                          </a:solidFill>
                          <a:effectLst/>
                          <a:latin typeface="+mn-lt"/>
                          <a:ea typeface="+mn-ea"/>
                          <a:cs typeface="+mn-cs"/>
                        </a:rPr>
                        <a:t>); </a:t>
                      </a:r>
                      <a:r>
                        <a:rPr lang="vi-VN" sz="1800" kern="1200">
                          <a:solidFill>
                            <a:srgbClr val="002060"/>
                          </a:solidFill>
                          <a:effectLst/>
                          <a:latin typeface="+mn-lt"/>
                          <a:ea typeface="+mn-ea"/>
                          <a:cs typeface="+mn-cs"/>
                        </a:rPr>
                        <a:t>1 tiết nói và n</a:t>
                      </a:r>
                      <a:r>
                        <a:rPr lang="en-US" sz="1800" kern="1200" err="1">
                          <a:solidFill>
                            <a:srgbClr val="002060"/>
                          </a:solidFill>
                          <a:effectLst/>
                          <a:latin typeface="+mn-lt"/>
                          <a:ea typeface="+mn-ea"/>
                          <a:cs typeface="+mn-cs"/>
                        </a:rPr>
                        <a:t>ghe</a:t>
                      </a:r>
                      <a:r>
                        <a:rPr lang="vi-VN" sz="1800" kern="1200">
                          <a:solidFill>
                            <a:srgbClr val="002060"/>
                          </a:solidFill>
                          <a:effectLst/>
                          <a:latin typeface="+mn-lt"/>
                          <a:ea typeface="+mn-ea"/>
                          <a:cs typeface="+mn-cs"/>
                        </a:rPr>
                        <a:t>)</a:t>
                      </a:r>
                      <a:endParaRPr lang="en-US" sz="1800" b="0">
                        <a:solidFill>
                          <a:srgbClr val="002060"/>
                        </a:solidFill>
                        <a:effectLst/>
                        <a:latin typeface="+mn-lt"/>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2422140134"/>
                  </a:ext>
                </a:extLst>
              </a:tr>
              <a:tr h="1053766">
                <a:tc>
                  <a:txBody>
                    <a:bodyPr/>
                    <a:lstStyle/>
                    <a:p>
                      <a:pPr marL="274320" marR="0" algn="l">
                        <a:lnSpc>
                          <a:spcPct val="125000"/>
                        </a:lnSpc>
                        <a:spcBef>
                          <a:spcPts val="600"/>
                        </a:spcBef>
                        <a:spcAft>
                          <a:spcPts val="600"/>
                        </a:spcAft>
                      </a:pPr>
                      <a:r>
                        <a:rPr lang="en-US" sz="2000" b="0">
                          <a:effectLst/>
                          <a:latin typeface="+mn-lt"/>
                          <a:cs typeface="Arial" panose="020B0604020202020204" pitchFamily="34" charset="0"/>
                        </a:rPr>
                        <a:t>2</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30000"/>
                        </a:lnSpc>
                        <a:spcBef>
                          <a:spcPts val="600"/>
                        </a:spcBef>
                        <a:spcAft>
                          <a:spcPts val="600"/>
                        </a:spcAft>
                      </a:pPr>
                      <a:r>
                        <a:rPr lang="en-US" sz="1800" err="1">
                          <a:solidFill>
                            <a:srgbClr val="002060"/>
                          </a:solidFill>
                          <a:effectLst/>
                          <a:latin typeface="+mn-lt"/>
                          <a:ea typeface="Calibri" panose="020F0502020204030204" pitchFamily="34" charset="0"/>
                          <a:cs typeface="Times New Roman" panose="02020603050405020304" pitchFamily="18" charset="0"/>
                        </a:rPr>
                        <a:t>Cấu</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tứ</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và</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hình</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ảnh</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trong</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thơ</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trữ</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tình</a:t>
                      </a:r>
                      <a:endParaRPr lang="en-US" sz="180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30000"/>
                        </a:lnSpc>
                        <a:spcBef>
                          <a:spcPts val="600"/>
                        </a:spcBef>
                        <a:spcAft>
                          <a:spcPts val="600"/>
                        </a:spcAft>
                      </a:pPr>
                      <a:r>
                        <a:rPr lang="en-US" sz="1800" b="1">
                          <a:solidFill>
                            <a:srgbClr val="002060"/>
                          </a:solidFill>
                          <a:effectLst/>
                          <a:latin typeface="+mn-lt"/>
                          <a:ea typeface="Calibri" panose="020F0502020204030204" pitchFamily="34" charset="0"/>
                          <a:cs typeface="Times New Roman" panose="02020603050405020304" pitchFamily="18" charset="0"/>
                        </a:rPr>
                        <a:t>11 </a:t>
                      </a:r>
                      <a:r>
                        <a:rPr lang="en-US" sz="1800" b="1" err="1">
                          <a:solidFill>
                            <a:srgbClr val="002060"/>
                          </a:solidFill>
                          <a:effectLst/>
                          <a:latin typeface="+mn-lt"/>
                          <a:ea typeface="Calibri" panose="020F0502020204030204" pitchFamily="34" charset="0"/>
                          <a:cs typeface="Times New Roman" panose="02020603050405020304" pitchFamily="18" charset="0"/>
                        </a:rPr>
                        <a:t>tiết</a:t>
                      </a:r>
                      <a:r>
                        <a:rPr lang="vi-VN" sz="1800">
                          <a:solidFill>
                            <a:srgbClr val="002060"/>
                          </a:solidFill>
                          <a:effectLst/>
                          <a:latin typeface="+mn-lt"/>
                          <a:ea typeface="Calibri" panose="020F0502020204030204" pitchFamily="34" charset="0"/>
                          <a:cs typeface="Times New Roman" panose="02020603050405020304" pitchFamily="18" charset="0"/>
                        </a:rPr>
                        <a:t> (</a:t>
                      </a:r>
                      <a:r>
                        <a:rPr lang="en-US" sz="1800">
                          <a:solidFill>
                            <a:srgbClr val="002060"/>
                          </a:solidFill>
                          <a:effectLst/>
                          <a:latin typeface="+mn-lt"/>
                          <a:ea typeface="Calibri" panose="020F0502020204030204" pitchFamily="34" charset="0"/>
                          <a:cs typeface="Times New Roman" panose="02020603050405020304" pitchFamily="18" charset="0"/>
                        </a:rPr>
                        <a:t>7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đọc</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và</a:t>
                      </a:r>
                      <a:r>
                        <a:rPr lang="en-US" sz="1800">
                          <a:solidFill>
                            <a:srgbClr val="002060"/>
                          </a:solidFill>
                          <a:effectLst/>
                          <a:latin typeface="+mn-lt"/>
                          <a:ea typeface="Calibri" panose="020F0502020204030204" pitchFamily="34" charset="0"/>
                          <a:cs typeface="Times New Roman" panose="02020603050405020304" pitchFamily="18" charset="0"/>
                        </a:rPr>
                        <a:t> 1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tiếng</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Việt</a:t>
                      </a:r>
                      <a:r>
                        <a:rPr lang="en-US" sz="1800">
                          <a:solidFill>
                            <a:srgbClr val="002060"/>
                          </a:solidFill>
                          <a:effectLst/>
                          <a:latin typeface="+mn-lt"/>
                          <a:ea typeface="Calibri" panose="020F0502020204030204" pitchFamily="34" charset="0"/>
                          <a:cs typeface="Times New Roman" panose="02020603050405020304" pitchFamily="18" charset="0"/>
                        </a:rPr>
                        <a:t>; 2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vi-VN" sz="1800">
                          <a:solidFill>
                            <a:srgbClr val="002060"/>
                          </a:solidFill>
                          <a:effectLst/>
                          <a:latin typeface="+mn-lt"/>
                          <a:ea typeface="Calibri" panose="020F0502020204030204" pitchFamily="34" charset="0"/>
                          <a:cs typeface="Times New Roman" panose="02020603050405020304" pitchFamily="18" charset="0"/>
                        </a:rPr>
                        <a:t> viết</a:t>
                      </a:r>
                      <a:r>
                        <a:rPr lang="en-US" sz="1800">
                          <a:solidFill>
                            <a:srgbClr val="002060"/>
                          </a:solidFill>
                          <a:effectLst/>
                          <a:latin typeface="+mn-lt"/>
                          <a:ea typeface="Calibri" panose="020F0502020204030204" pitchFamily="34" charset="0"/>
                          <a:cs typeface="Times New Roman" panose="02020603050405020304" pitchFamily="18" charset="0"/>
                        </a:rPr>
                        <a:t> (1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hướng</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dẫn</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viết</a:t>
                      </a:r>
                      <a:r>
                        <a:rPr lang="en-US" sz="1800">
                          <a:solidFill>
                            <a:srgbClr val="002060"/>
                          </a:solidFill>
                          <a:effectLst/>
                          <a:latin typeface="+mn-lt"/>
                          <a:ea typeface="Calibri" panose="020F0502020204030204" pitchFamily="34" charset="0"/>
                          <a:cs typeface="Times New Roman" panose="02020603050405020304" pitchFamily="18" charset="0"/>
                        </a:rPr>
                        <a:t>, 1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trả</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bài</a:t>
                      </a:r>
                      <a:r>
                        <a:rPr lang="en-US" sz="1800">
                          <a:solidFill>
                            <a:srgbClr val="002060"/>
                          </a:solidFill>
                          <a:effectLst/>
                          <a:latin typeface="+mn-lt"/>
                          <a:ea typeface="Calibri" panose="020F0502020204030204" pitchFamily="34" charset="0"/>
                          <a:cs typeface="Times New Roman" panose="02020603050405020304" pitchFamily="18" charset="0"/>
                        </a:rPr>
                        <a:t>); </a:t>
                      </a:r>
                      <a:r>
                        <a:rPr lang="vi-VN" sz="1800">
                          <a:solidFill>
                            <a:srgbClr val="002060"/>
                          </a:solidFill>
                          <a:effectLst/>
                          <a:latin typeface="+mn-lt"/>
                          <a:ea typeface="Calibri" panose="020F0502020204030204" pitchFamily="34" charset="0"/>
                          <a:cs typeface="Times New Roman" panose="02020603050405020304" pitchFamily="18" charset="0"/>
                        </a:rPr>
                        <a:t>1 tiết nói và n</a:t>
                      </a:r>
                      <a:r>
                        <a:rPr lang="en-US" sz="1800" err="1">
                          <a:solidFill>
                            <a:srgbClr val="002060"/>
                          </a:solidFill>
                          <a:effectLst/>
                          <a:latin typeface="+mn-lt"/>
                          <a:ea typeface="Calibri" panose="020F0502020204030204" pitchFamily="34" charset="0"/>
                          <a:cs typeface="Times New Roman" panose="02020603050405020304" pitchFamily="18" charset="0"/>
                        </a:rPr>
                        <a:t>ghe</a:t>
                      </a:r>
                      <a:r>
                        <a:rPr lang="vi-VN" sz="1800">
                          <a:solidFill>
                            <a:srgbClr val="002060"/>
                          </a:solidFill>
                          <a:effectLst/>
                          <a:latin typeface="+mn-lt"/>
                          <a:ea typeface="Calibri" panose="020F0502020204030204" pitchFamily="34" charset="0"/>
                          <a:cs typeface="Times New Roman" panose="02020603050405020304" pitchFamily="18" charset="0"/>
                        </a:rPr>
                        <a:t>)</a:t>
                      </a:r>
                      <a:endParaRPr lang="en-US" sz="180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776238"/>
                  </a:ext>
                </a:extLst>
              </a:tr>
              <a:tr h="914476">
                <a:tc>
                  <a:txBody>
                    <a:bodyPr/>
                    <a:lstStyle/>
                    <a:p>
                      <a:pPr marL="274320" marR="0" algn="l">
                        <a:lnSpc>
                          <a:spcPct val="125000"/>
                        </a:lnSpc>
                        <a:spcBef>
                          <a:spcPts val="600"/>
                        </a:spcBef>
                        <a:spcAft>
                          <a:spcPts val="600"/>
                        </a:spcAft>
                      </a:pPr>
                      <a:r>
                        <a:rPr lang="en-US" sz="2000" b="0">
                          <a:effectLst/>
                          <a:latin typeface="+mn-lt"/>
                          <a:cs typeface="Arial" panose="020B0604020202020204" pitchFamily="34" charset="0"/>
                        </a:rPr>
                        <a:t>3</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30000"/>
                        </a:lnSpc>
                        <a:spcBef>
                          <a:spcPts val="600"/>
                        </a:spcBef>
                        <a:spcAft>
                          <a:spcPts val="600"/>
                        </a:spcAft>
                      </a:pPr>
                      <a:r>
                        <a:rPr lang="en-US" sz="1800" err="1">
                          <a:solidFill>
                            <a:srgbClr val="002060"/>
                          </a:solidFill>
                          <a:effectLst/>
                          <a:latin typeface="+mn-lt"/>
                          <a:ea typeface="Calibri" panose="020F0502020204030204" pitchFamily="34" charset="0"/>
                          <a:cs typeface="Times New Roman" panose="02020603050405020304" pitchFamily="18" charset="0"/>
                        </a:rPr>
                        <a:t>Cấu</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trúc</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của</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văn</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bản</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nghị</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luận</a:t>
                      </a:r>
                      <a:endParaRPr lang="en-US" sz="180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30000"/>
                        </a:lnSpc>
                        <a:spcBef>
                          <a:spcPts val="600"/>
                        </a:spcBef>
                        <a:spcAft>
                          <a:spcPts val="600"/>
                        </a:spcAft>
                      </a:pPr>
                      <a:r>
                        <a:rPr lang="en-US" sz="1800" b="1">
                          <a:solidFill>
                            <a:srgbClr val="002060"/>
                          </a:solidFill>
                          <a:effectLst/>
                          <a:latin typeface="+mn-lt"/>
                          <a:ea typeface="Calibri" panose="020F0502020204030204" pitchFamily="34" charset="0"/>
                          <a:cs typeface="Times New Roman" panose="02020603050405020304" pitchFamily="18" charset="0"/>
                        </a:rPr>
                        <a:t>10 tiết</a:t>
                      </a:r>
                      <a:r>
                        <a:rPr lang="vi-VN" sz="1800" b="1">
                          <a:solidFill>
                            <a:srgbClr val="002060"/>
                          </a:solidFill>
                          <a:effectLst/>
                          <a:latin typeface="+mn-lt"/>
                          <a:ea typeface="Calibri" panose="020F0502020204030204" pitchFamily="34" charset="0"/>
                          <a:cs typeface="Times New Roman" panose="02020603050405020304" pitchFamily="18" charset="0"/>
                        </a:rPr>
                        <a:t> </a:t>
                      </a:r>
                      <a:r>
                        <a:rPr lang="vi-VN" sz="1800">
                          <a:solidFill>
                            <a:srgbClr val="002060"/>
                          </a:solidFill>
                          <a:effectLst/>
                          <a:latin typeface="+mn-lt"/>
                          <a:ea typeface="Calibri" panose="020F0502020204030204" pitchFamily="34" charset="0"/>
                          <a:cs typeface="Times New Roman" panose="02020603050405020304" pitchFamily="18" charset="0"/>
                        </a:rPr>
                        <a:t>(</a:t>
                      </a:r>
                      <a:r>
                        <a:rPr lang="en-US" sz="1800">
                          <a:solidFill>
                            <a:srgbClr val="002060"/>
                          </a:solidFill>
                          <a:effectLst/>
                          <a:latin typeface="+mn-lt"/>
                          <a:ea typeface="Calibri" panose="020F0502020204030204" pitchFamily="34" charset="0"/>
                          <a:cs typeface="Times New Roman" panose="02020603050405020304" pitchFamily="18" charset="0"/>
                        </a:rPr>
                        <a:t>6 tiết đọc và 1 tiết tiếng Việt; 2 tiết</a:t>
                      </a:r>
                      <a:r>
                        <a:rPr lang="vi-VN" sz="1800">
                          <a:solidFill>
                            <a:srgbClr val="002060"/>
                          </a:solidFill>
                          <a:effectLst/>
                          <a:latin typeface="+mn-lt"/>
                          <a:ea typeface="Calibri" panose="020F0502020204030204" pitchFamily="34" charset="0"/>
                          <a:cs typeface="Times New Roman" panose="02020603050405020304" pitchFamily="18" charset="0"/>
                        </a:rPr>
                        <a:t> viết</a:t>
                      </a:r>
                      <a:r>
                        <a:rPr lang="en-US" sz="1800">
                          <a:solidFill>
                            <a:srgbClr val="002060"/>
                          </a:solidFill>
                          <a:effectLst/>
                          <a:latin typeface="+mn-lt"/>
                          <a:ea typeface="Calibri" panose="020F0502020204030204" pitchFamily="34" charset="0"/>
                          <a:cs typeface="Times New Roman" panose="02020603050405020304" pitchFamily="18" charset="0"/>
                        </a:rPr>
                        <a:t> (1 tiết hướng dẫn viết, 1 tiết trả bài); </a:t>
                      </a:r>
                      <a:r>
                        <a:rPr lang="vi-VN" sz="1800">
                          <a:solidFill>
                            <a:srgbClr val="002060"/>
                          </a:solidFill>
                          <a:effectLst/>
                          <a:latin typeface="+mn-lt"/>
                          <a:ea typeface="Calibri" panose="020F0502020204030204" pitchFamily="34" charset="0"/>
                          <a:cs typeface="Times New Roman" panose="02020603050405020304" pitchFamily="18" charset="0"/>
                        </a:rPr>
                        <a:t>1 tiết nói và n</a:t>
                      </a:r>
                      <a:r>
                        <a:rPr lang="en-US" sz="1800">
                          <a:solidFill>
                            <a:srgbClr val="002060"/>
                          </a:solidFill>
                          <a:effectLst/>
                          <a:latin typeface="+mn-lt"/>
                          <a:ea typeface="Calibri" panose="020F0502020204030204" pitchFamily="34" charset="0"/>
                          <a:cs typeface="Times New Roman" panose="02020603050405020304" pitchFamily="18" charset="0"/>
                        </a:rPr>
                        <a:t>ghe</a:t>
                      </a:r>
                      <a:r>
                        <a:rPr lang="vi-VN" sz="1800">
                          <a:solidFill>
                            <a:srgbClr val="002060"/>
                          </a:solidFill>
                          <a:effectLst/>
                          <a:latin typeface="+mn-lt"/>
                          <a:ea typeface="Calibri" panose="020F0502020204030204" pitchFamily="34" charset="0"/>
                          <a:cs typeface="Times New Roman" panose="02020603050405020304" pitchFamily="18" charset="0"/>
                        </a:rPr>
                        <a:t>)</a:t>
                      </a:r>
                      <a:endParaRPr lang="en-US" sz="180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403240"/>
                  </a:ext>
                </a:extLst>
              </a:tr>
              <a:tr h="1122625">
                <a:tc>
                  <a:txBody>
                    <a:bodyPr/>
                    <a:lstStyle/>
                    <a:p>
                      <a:pPr marL="274320" marR="0" algn="l">
                        <a:lnSpc>
                          <a:spcPct val="125000"/>
                        </a:lnSpc>
                        <a:spcBef>
                          <a:spcPts val="600"/>
                        </a:spcBef>
                        <a:spcAft>
                          <a:spcPts val="600"/>
                        </a:spcAft>
                      </a:pPr>
                      <a:r>
                        <a:rPr lang="en-US" sz="2000" b="0">
                          <a:effectLst/>
                          <a:latin typeface="+mn-lt"/>
                          <a:cs typeface="Arial" panose="020B0604020202020204" pitchFamily="34" charset="0"/>
                        </a:rPr>
                        <a:t>4</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25000"/>
                        </a:lnSpc>
                        <a:spcBef>
                          <a:spcPts val="0"/>
                        </a:spcBef>
                        <a:spcAft>
                          <a:spcPts val="0"/>
                        </a:spcAft>
                      </a:pPr>
                      <a:r>
                        <a:rPr lang="en-US" sz="1800" kern="1200" err="1">
                          <a:solidFill>
                            <a:srgbClr val="002060"/>
                          </a:solidFill>
                          <a:effectLst/>
                          <a:latin typeface="+mn-lt"/>
                          <a:ea typeface="+mn-ea"/>
                          <a:cs typeface="+mn-cs"/>
                        </a:rPr>
                        <a:t>Tự</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sự</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trong</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truyện</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thơ</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dân</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gian</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và</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trong</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thơ</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trữ</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tình</a:t>
                      </a:r>
                      <a:r>
                        <a:rPr lang="en-US" sz="1800" kern="1200">
                          <a:solidFill>
                            <a:srgbClr val="002060"/>
                          </a:solidFill>
                          <a:effectLst/>
                          <a:latin typeface="+mn-lt"/>
                          <a:ea typeface="+mn-ea"/>
                          <a:cs typeface="+mn-cs"/>
                        </a:rPr>
                        <a:t> </a:t>
                      </a:r>
                      <a:endParaRPr lang="en-US" sz="1800" b="0">
                        <a:solidFill>
                          <a:srgbClr val="002060"/>
                        </a:solidFill>
                        <a:effectLst/>
                        <a:latin typeface="+mn-lt"/>
                        <a:ea typeface="Times New Roman" panose="02020603050405020304" pitchFamily="18" charset="0"/>
                        <a:cs typeface="Arial" panose="020B0604020202020204" pitchFamily="34" charset="0"/>
                      </a:endParaRPr>
                    </a:p>
                  </a:txBody>
                  <a:tcPr marT="0" marB="0"/>
                </a:tc>
                <a:tc>
                  <a:txBody>
                    <a:bodyPr/>
                    <a:lstStyle/>
                    <a:p>
                      <a:pPr marL="0" marR="0">
                        <a:lnSpc>
                          <a:spcPct val="130000"/>
                        </a:lnSpc>
                        <a:spcBef>
                          <a:spcPts val="600"/>
                        </a:spcBef>
                        <a:spcAft>
                          <a:spcPts val="600"/>
                        </a:spcAft>
                      </a:pPr>
                      <a:r>
                        <a:rPr lang="en-US" sz="1800" b="1">
                          <a:solidFill>
                            <a:srgbClr val="002060"/>
                          </a:solidFill>
                          <a:effectLst/>
                          <a:latin typeface="+mn-lt"/>
                          <a:ea typeface="Calibri" panose="020F0502020204030204" pitchFamily="34" charset="0"/>
                          <a:cs typeface="Times New Roman" panose="02020603050405020304" pitchFamily="18" charset="0"/>
                        </a:rPr>
                        <a:t>9 </a:t>
                      </a:r>
                      <a:r>
                        <a:rPr lang="en-US" sz="1800" b="1" err="1">
                          <a:solidFill>
                            <a:srgbClr val="002060"/>
                          </a:solidFill>
                          <a:effectLst/>
                          <a:latin typeface="+mn-lt"/>
                          <a:ea typeface="Calibri" panose="020F0502020204030204" pitchFamily="34" charset="0"/>
                          <a:cs typeface="Times New Roman" panose="02020603050405020304" pitchFamily="18" charset="0"/>
                        </a:rPr>
                        <a:t>tiết</a:t>
                      </a:r>
                      <a:r>
                        <a:rPr lang="vi-VN" sz="1800" b="1">
                          <a:solidFill>
                            <a:srgbClr val="002060"/>
                          </a:solidFill>
                          <a:effectLst/>
                          <a:latin typeface="+mn-lt"/>
                          <a:ea typeface="Calibri" panose="020F0502020204030204" pitchFamily="34" charset="0"/>
                          <a:cs typeface="Times New Roman" panose="02020603050405020304" pitchFamily="18" charset="0"/>
                        </a:rPr>
                        <a:t> </a:t>
                      </a:r>
                      <a:r>
                        <a:rPr lang="vi-VN" sz="1800">
                          <a:solidFill>
                            <a:srgbClr val="002060"/>
                          </a:solidFill>
                          <a:effectLst/>
                          <a:latin typeface="+mn-lt"/>
                          <a:ea typeface="Calibri" panose="020F0502020204030204" pitchFamily="34" charset="0"/>
                          <a:cs typeface="Times New Roman" panose="02020603050405020304" pitchFamily="18" charset="0"/>
                        </a:rPr>
                        <a:t>(</a:t>
                      </a:r>
                      <a:r>
                        <a:rPr lang="en-US" sz="1800">
                          <a:solidFill>
                            <a:srgbClr val="002060"/>
                          </a:solidFill>
                          <a:effectLst/>
                          <a:latin typeface="+mn-lt"/>
                          <a:ea typeface="Calibri" panose="020F0502020204030204" pitchFamily="34" charset="0"/>
                          <a:cs typeface="Times New Roman" panose="02020603050405020304" pitchFamily="18" charset="0"/>
                        </a:rPr>
                        <a:t>5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đọc</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và</a:t>
                      </a:r>
                      <a:r>
                        <a:rPr lang="en-US" sz="1800">
                          <a:solidFill>
                            <a:srgbClr val="002060"/>
                          </a:solidFill>
                          <a:effectLst/>
                          <a:latin typeface="+mn-lt"/>
                          <a:ea typeface="Calibri" panose="020F0502020204030204" pitchFamily="34" charset="0"/>
                          <a:cs typeface="Times New Roman" panose="02020603050405020304" pitchFamily="18" charset="0"/>
                        </a:rPr>
                        <a:t> 1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tiếng</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Việt</a:t>
                      </a:r>
                      <a:r>
                        <a:rPr lang="en-US" sz="1800">
                          <a:solidFill>
                            <a:srgbClr val="002060"/>
                          </a:solidFill>
                          <a:effectLst/>
                          <a:latin typeface="+mn-lt"/>
                          <a:ea typeface="Calibri" panose="020F0502020204030204" pitchFamily="34" charset="0"/>
                          <a:cs typeface="Times New Roman" panose="02020603050405020304" pitchFamily="18" charset="0"/>
                        </a:rPr>
                        <a:t>; 2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vi-VN" sz="1800">
                          <a:solidFill>
                            <a:srgbClr val="002060"/>
                          </a:solidFill>
                          <a:effectLst/>
                          <a:latin typeface="+mn-lt"/>
                          <a:ea typeface="Calibri" panose="020F0502020204030204" pitchFamily="34" charset="0"/>
                          <a:cs typeface="Times New Roman" panose="02020603050405020304" pitchFamily="18" charset="0"/>
                        </a:rPr>
                        <a:t> viết</a:t>
                      </a:r>
                      <a:r>
                        <a:rPr lang="en-US" sz="1800">
                          <a:solidFill>
                            <a:srgbClr val="002060"/>
                          </a:solidFill>
                          <a:effectLst/>
                          <a:latin typeface="+mn-lt"/>
                          <a:ea typeface="Calibri" panose="020F0502020204030204" pitchFamily="34" charset="0"/>
                          <a:cs typeface="Times New Roman" panose="02020603050405020304" pitchFamily="18" charset="0"/>
                        </a:rPr>
                        <a:t> (1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hướng</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dẫn</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viết</a:t>
                      </a:r>
                      <a:r>
                        <a:rPr lang="en-US" sz="1800">
                          <a:solidFill>
                            <a:srgbClr val="002060"/>
                          </a:solidFill>
                          <a:effectLst/>
                          <a:latin typeface="+mn-lt"/>
                          <a:ea typeface="Calibri" panose="020F0502020204030204" pitchFamily="34" charset="0"/>
                          <a:cs typeface="Times New Roman" panose="02020603050405020304" pitchFamily="18" charset="0"/>
                        </a:rPr>
                        <a:t>, 1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trả</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bài</a:t>
                      </a:r>
                      <a:r>
                        <a:rPr lang="en-US" sz="1800">
                          <a:solidFill>
                            <a:srgbClr val="002060"/>
                          </a:solidFill>
                          <a:effectLst/>
                          <a:latin typeface="+mn-lt"/>
                          <a:ea typeface="Calibri" panose="020F0502020204030204" pitchFamily="34" charset="0"/>
                          <a:cs typeface="Times New Roman" panose="02020603050405020304" pitchFamily="18" charset="0"/>
                        </a:rPr>
                        <a:t>); </a:t>
                      </a:r>
                      <a:r>
                        <a:rPr lang="vi-VN" sz="1800">
                          <a:solidFill>
                            <a:srgbClr val="002060"/>
                          </a:solidFill>
                          <a:effectLst/>
                          <a:latin typeface="+mn-lt"/>
                          <a:ea typeface="Calibri" panose="020F0502020204030204" pitchFamily="34" charset="0"/>
                          <a:cs typeface="Times New Roman" panose="02020603050405020304" pitchFamily="18" charset="0"/>
                        </a:rPr>
                        <a:t>1 tiết nói và n</a:t>
                      </a:r>
                      <a:r>
                        <a:rPr lang="en-US" sz="1800" err="1">
                          <a:solidFill>
                            <a:srgbClr val="002060"/>
                          </a:solidFill>
                          <a:effectLst/>
                          <a:latin typeface="+mn-lt"/>
                          <a:ea typeface="Calibri" panose="020F0502020204030204" pitchFamily="34" charset="0"/>
                          <a:cs typeface="Times New Roman" panose="02020603050405020304" pitchFamily="18" charset="0"/>
                        </a:rPr>
                        <a:t>ghe</a:t>
                      </a:r>
                      <a:r>
                        <a:rPr lang="vi-VN" sz="1800">
                          <a:solidFill>
                            <a:srgbClr val="002060"/>
                          </a:solidFill>
                          <a:effectLst/>
                          <a:latin typeface="+mn-lt"/>
                          <a:ea typeface="Calibri" panose="020F0502020204030204" pitchFamily="34" charset="0"/>
                          <a:cs typeface="Times New Roman" panose="02020603050405020304" pitchFamily="18" charset="0"/>
                        </a:rPr>
                        <a:t>)</a:t>
                      </a:r>
                      <a:endParaRPr lang="en-US" sz="180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4423123"/>
                  </a:ext>
                </a:extLst>
              </a:tr>
              <a:tr h="1244708">
                <a:tc>
                  <a:txBody>
                    <a:bodyPr/>
                    <a:lstStyle/>
                    <a:p>
                      <a:pPr marL="274320" marR="0" algn="l">
                        <a:lnSpc>
                          <a:spcPct val="125000"/>
                        </a:lnSpc>
                        <a:spcBef>
                          <a:spcPts val="600"/>
                        </a:spcBef>
                        <a:spcAft>
                          <a:spcPts val="600"/>
                        </a:spcAft>
                      </a:pPr>
                      <a:r>
                        <a:rPr lang="en-US" sz="2000" b="0">
                          <a:effectLst/>
                          <a:latin typeface="+mn-lt"/>
                          <a:cs typeface="Arial" panose="020B0604020202020204" pitchFamily="34" charset="0"/>
                        </a:rPr>
                        <a:t>5</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r>
                        <a:rPr lang="en-US" sz="1800" b="0">
                          <a:solidFill>
                            <a:srgbClr val="002060"/>
                          </a:solidFill>
                          <a:effectLst/>
                          <a:latin typeface="+mn-lt"/>
                          <a:ea typeface="Times New Roman" panose="02020603050405020304" pitchFamily="18" charset="0"/>
                          <a:cs typeface="Arial" panose="020B0604020202020204" pitchFamily="34" charset="0"/>
                        </a:rPr>
                        <a:t>  </a:t>
                      </a:r>
                      <a:endParaRPr lang="vi-VN" sz="1800" b="0" kern="1200">
                        <a:solidFill>
                          <a:srgbClr val="002060"/>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800" kern="1200" err="1">
                          <a:solidFill>
                            <a:srgbClr val="002060"/>
                          </a:solidFill>
                          <a:effectLst/>
                          <a:latin typeface="+mn-lt"/>
                          <a:ea typeface="+mn-ea"/>
                          <a:cs typeface="+mn-cs"/>
                        </a:rPr>
                        <a:t>Nhân</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vật</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và</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xung</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đột</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trong</a:t>
                      </a:r>
                      <a:r>
                        <a:rPr lang="en-US" sz="1800" kern="1200">
                          <a:solidFill>
                            <a:srgbClr val="002060"/>
                          </a:solidFill>
                          <a:effectLst/>
                          <a:latin typeface="+mn-lt"/>
                          <a:ea typeface="+mn-ea"/>
                          <a:cs typeface="+mn-cs"/>
                        </a:rPr>
                        <a:t> bi </a:t>
                      </a:r>
                      <a:r>
                        <a:rPr lang="en-US" sz="1800" kern="1200" err="1">
                          <a:solidFill>
                            <a:srgbClr val="002060"/>
                          </a:solidFill>
                          <a:effectLst/>
                          <a:latin typeface="+mn-lt"/>
                          <a:ea typeface="+mn-ea"/>
                          <a:cs typeface="+mn-cs"/>
                        </a:rPr>
                        <a:t>kịch</a:t>
                      </a:r>
                      <a:endParaRPr lang="en-US" sz="1800" kern="1200">
                        <a:solidFill>
                          <a:srgbClr val="002060"/>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800" b="0" kern="1200">
                        <a:solidFill>
                          <a:srgbClr val="002060"/>
                        </a:solidFill>
                        <a:effectLst/>
                        <a:latin typeface="+mn-lt"/>
                        <a:ea typeface="+mn-ea"/>
                        <a:cs typeface="+mn-cs"/>
                      </a:endParaRPr>
                    </a:p>
                    <a:p>
                      <a:pPr algn="just"/>
                      <a:endParaRPr lang="en-US" sz="1800" b="0">
                        <a:solidFill>
                          <a:srgbClr val="002060"/>
                        </a:solidFill>
                        <a:effectLst/>
                        <a:latin typeface="+mn-lt"/>
                        <a:ea typeface="Times New Roman" panose="02020603050405020304" pitchFamily="18" charset="0"/>
                        <a:cs typeface="Arial" panose="020B0604020202020204" pitchFamily="34" charset="0"/>
                      </a:endParaRPr>
                    </a:p>
                  </a:txBody>
                  <a:tcPr marT="0" marB="0"/>
                </a:tc>
                <a:tc>
                  <a:txBody>
                    <a:bodyPr/>
                    <a:lstStyle/>
                    <a:p>
                      <a:pPr marL="0" marR="0" algn="just">
                        <a:lnSpc>
                          <a:spcPct val="125000"/>
                        </a:lnSpc>
                        <a:spcBef>
                          <a:spcPts val="0"/>
                        </a:spcBef>
                        <a:spcAft>
                          <a:spcPts val="0"/>
                        </a:spcAft>
                      </a:pPr>
                      <a:r>
                        <a:rPr lang="en-US" sz="1800" b="1" kern="1200">
                          <a:solidFill>
                            <a:srgbClr val="002060"/>
                          </a:solidFill>
                          <a:effectLst/>
                          <a:latin typeface="+mn-lt"/>
                          <a:ea typeface="+mn-ea"/>
                          <a:cs typeface="+mn-cs"/>
                        </a:rPr>
                        <a:t>8 </a:t>
                      </a:r>
                      <a:r>
                        <a:rPr lang="en-US" sz="1800" b="1" kern="1200" err="1">
                          <a:solidFill>
                            <a:srgbClr val="002060"/>
                          </a:solidFill>
                          <a:effectLst/>
                          <a:latin typeface="+mn-lt"/>
                          <a:ea typeface="+mn-ea"/>
                          <a:cs typeface="+mn-cs"/>
                        </a:rPr>
                        <a:t>tiết</a:t>
                      </a:r>
                      <a:r>
                        <a:rPr lang="vi-VN" sz="1800" kern="1200">
                          <a:solidFill>
                            <a:srgbClr val="002060"/>
                          </a:solidFill>
                          <a:effectLst/>
                          <a:latin typeface="+mn-lt"/>
                          <a:ea typeface="+mn-ea"/>
                          <a:cs typeface="+mn-cs"/>
                        </a:rPr>
                        <a:t> (</a:t>
                      </a:r>
                      <a:r>
                        <a:rPr lang="en-US" sz="1800" kern="1200">
                          <a:solidFill>
                            <a:srgbClr val="002060"/>
                          </a:solidFill>
                          <a:effectLst/>
                          <a:latin typeface="+mn-lt"/>
                          <a:ea typeface="+mn-ea"/>
                          <a:cs typeface="+mn-cs"/>
                        </a:rPr>
                        <a:t>5 </a:t>
                      </a:r>
                      <a:r>
                        <a:rPr lang="en-US" sz="1800" kern="1200" err="1">
                          <a:solidFill>
                            <a:srgbClr val="002060"/>
                          </a:solidFill>
                          <a:effectLst/>
                          <a:latin typeface="+mn-lt"/>
                          <a:ea typeface="+mn-ea"/>
                          <a:cs typeface="+mn-cs"/>
                        </a:rPr>
                        <a:t>tiết</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đọc</a:t>
                      </a:r>
                      <a:r>
                        <a:rPr lang="en-US" sz="1800" kern="1200">
                          <a:solidFill>
                            <a:srgbClr val="002060"/>
                          </a:solidFill>
                          <a:effectLst/>
                          <a:latin typeface="+mn-lt"/>
                          <a:ea typeface="+mn-ea"/>
                          <a:cs typeface="+mn-cs"/>
                        </a:rPr>
                        <a:t>; 2 </a:t>
                      </a:r>
                      <a:r>
                        <a:rPr lang="en-US" sz="1800" kern="1200" err="1">
                          <a:solidFill>
                            <a:srgbClr val="002060"/>
                          </a:solidFill>
                          <a:effectLst/>
                          <a:latin typeface="+mn-lt"/>
                          <a:ea typeface="+mn-ea"/>
                          <a:cs typeface="+mn-cs"/>
                        </a:rPr>
                        <a:t>tiết</a:t>
                      </a:r>
                      <a:r>
                        <a:rPr lang="vi-VN" sz="1800" kern="1200">
                          <a:solidFill>
                            <a:srgbClr val="002060"/>
                          </a:solidFill>
                          <a:effectLst/>
                          <a:latin typeface="+mn-lt"/>
                          <a:ea typeface="+mn-ea"/>
                          <a:cs typeface="+mn-cs"/>
                        </a:rPr>
                        <a:t> viết</a:t>
                      </a:r>
                      <a:r>
                        <a:rPr lang="en-US" sz="1800" kern="1200">
                          <a:solidFill>
                            <a:srgbClr val="002060"/>
                          </a:solidFill>
                          <a:effectLst/>
                          <a:latin typeface="+mn-lt"/>
                          <a:ea typeface="+mn-ea"/>
                          <a:cs typeface="+mn-cs"/>
                        </a:rPr>
                        <a:t> (1 </a:t>
                      </a:r>
                      <a:r>
                        <a:rPr lang="en-US" sz="1800" kern="1200" err="1">
                          <a:solidFill>
                            <a:srgbClr val="002060"/>
                          </a:solidFill>
                          <a:effectLst/>
                          <a:latin typeface="+mn-lt"/>
                          <a:ea typeface="+mn-ea"/>
                          <a:cs typeface="+mn-cs"/>
                        </a:rPr>
                        <a:t>tiết</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hướng</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dẫn</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viết</a:t>
                      </a:r>
                      <a:r>
                        <a:rPr lang="en-US" sz="1800" kern="1200">
                          <a:solidFill>
                            <a:srgbClr val="002060"/>
                          </a:solidFill>
                          <a:effectLst/>
                          <a:latin typeface="+mn-lt"/>
                          <a:ea typeface="+mn-ea"/>
                          <a:cs typeface="+mn-cs"/>
                        </a:rPr>
                        <a:t>, 1 </a:t>
                      </a:r>
                      <a:r>
                        <a:rPr lang="en-US" sz="1800" kern="1200" err="1">
                          <a:solidFill>
                            <a:srgbClr val="002060"/>
                          </a:solidFill>
                          <a:effectLst/>
                          <a:latin typeface="+mn-lt"/>
                          <a:ea typeface="+mn-ea"/>
                          <a:cs typeface="+mn-cs"/>
                        </a:rPr>
                        <a:t>tiết</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trả</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bài</a:t>
                      </a:r>
                      <a:r>
                        <a:rPr lang="en-US" sz="1800" kern="1200">
                          <a:solidFill>
                            <a:srgbClr val="002060"/>
                          </a:solidFill>
                          <a:effectLst/>
                          <a:latin typeface="+mn-lt"/>
                          <a:ea typeface="+mn-ea"/>
                          <a:cs typeface="+mn-cs"/>
                        </a:rPr>
                        <a:t>); 1 </a:t>
                      </a:r>
                      <a:r>
                        <a:rPr lang="en-US" sz="1800" kern="1200" err="1">
                          <a:solidFill>
                            <a:srgbClr val="002060"/>
                          </a:solidFill>
                          <a:effectLst/>
                          <a:latin typeface="+mn-lt"/>
                          <a:ea typeface="+mn-ea"/>
                          <a:cs typeface="+mn-cs"/>
                        </a:rPr>
                        <a:t>tiết</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nói</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và</a:t>
                      </a:r>
                      <a:r>
                        <a:rPr lang="en-US" sz="1800" kern="1200">
                          <a:solidFill>
                            <a:srgbClr val="002060"/>
                          </a:solidFill>
                          <a:effectLst/>
                          <a:latin typeface="+mn-lt"/>
                          <a:ea typeface="+mn-ea"/>
                          <a:cs typeface="+mn-cs"/>
                        </a:rPr>
                        <a:t> </a:t>
                      </a:r>
                      <a:r>
                        <a:rPr lang="en-US" sz="1800" kern="1200" err="1">
                          <a:solidFill>
                            <a:srgbClr val="002060"/>
                          </a:solidFill>
                          <a:effectLst/>
                          <a:latin typeface="+mn-lt"/>
                          <a:ea typeface="+mn-ea"/>
                          <a:cs typeface="+mn-cs"/>
                        </a:rPr>
                        <a:t>nghe</a:t>
                      </a:r>
                      <a:r>
                        <a:rPr lang="en-US" sz="1800" kern="1200">
                          <a:solidFill>
                            <a:srgbClr val="002060"/>
                          </a:solidFill>
                          <a:effectLst/>
                          <a:latin typeface="+mn-lt"/>
                          <a:ea typeface="+mn-ea"/>
                          <a:cs typeface="+mn-cs"/>
                        </a:rPr>
                        <a:t>)</a:t>
                      </a:r>
                    </a:p>
                  </a:txBody>
                  <a:tcPr marT="0" marB="0"/>
                </a:tc>
                <a:extLst>
                  <a:ext uri="{0D108BD9-81ED-4DB2-BD59-A6C34878D82A}">
                    <a16:rowId xmlns:a16="http://schemas.microsoft.com/office/drawing/2014/main" val="2378136164"/>
                  </a:ext>
                </a:extLst>
              </a:tr>
              <a:tr h="1244708">
                <a:tc>
                  <a:txBody>
                    <a:bodyPr/>
                    <a:lstStyle/>
                    <a:p>
                      <a:pPr marL="274320" marR="0" algn="just">
                        <a:lnSpc>
                          <a:spcPct val="125000"/>
                        </a:lnSpc>
                        <a:spcBef>
                          <a:spcPts val="600"/>
                        </a:spcBef>
                        <a:spcAft>
                          <a:spcPts val="600"/>
                        </a:spcAft>
                      </a:pP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kern="1200">
                          <a:solidFill>
                            <a:srgbClr val="002060"/>
                          </a:solidFill>
                          <a:effectLst/>
                          <a:latin typeface="+mn-lt"/>
                          <a:ea typeface="+mn-ea"/>
                          <a:cs typeface="+mn-cs"/>
                        </a:rPr>
                        <a:t>Kiểm tra giữa học</a:t>
                      </a:r>
                      <a:r>
                        <a:rPr lang="en-US" sz="1800" b="0" kern="1200" baseline="0">
                          <a:solidFill>
                            <a:srgbClr val="002060"/>
                          </a:solidFill>
                          <a:effectLst/>
                          <a:latin typeface="+mn-lt"/>
                          <a:ea typeface="+mn-ea"/>
                          <a:cs typeface="+mn-cs"/>
                        </a:rPr>
                        <a:t> </a:t>
                      </a:r>
                      <a:r>
                        <a:rPr lang="en-US" sz="1800" b="0" kern="1200">
                          <a:solidFill>
                            <a:srgbClr val="002060"/>
                          </a:solidFill>
                          <a:effectLst/>
                          <a:latin typeface="+mn-lt"/>
                          <a:ea typeface="+mn-ea"/>
                          <a:cs typeface="+mn-cs"/>
                        </a:rPr>
                        <a:t>kì, ôn tập và kiểm tra cuối học</a:t>
                      </a:r>
                      <a:r>
                        <a:rPr lang="en-US" sz="1800" b="0" kern="1200" baseline="0">
                          <a:solidFill>
                            <a:srgbClr val="002060"/>
                          </a:solidFill>
                          <a:effectLst/>
                          <a:latin typeface="+mn-lt"/>
                          <a:ea typeface="+mn-ea"/>
                          <a:cs typeface="+mn-cs"/>
                        </a:rPr>
                        <a:t> </a:t>
                      </a:r>
                      <a:r>
                        <a:rPr lang="vi-VN" sz="1800" b="0" kern="1200">
                          <a:solidFill>
                            <a:srgbClr val="002060"/>
                          </a:solidFill>
                          <a:effectLst/>
                          <a:latin typeface="+mn-lt"/>
                          <a:ea typeface="+mn-ea"/>
                          <a:cs typeface="+mn-cs"/>
                        </a:rPr>
                        <a:t>kì</a:t>
                      </a:r>
                      <a:r>
                        <a:rPr lang="en-US" sz="1800" b="0" kern="1200">
                          <a:solidFill>
                            <a:srgbClr val="002060"/>
                          </a:solidFill>
                          <a:effectLst/>
                          <a:latin typeface="+mn-lt"/>
                          <a:ea typeface="+mn-ea"/>
                          <a:cs typeface="+mn-cs"/>
                        </a:rPr>
                        <a:t> I</a:t>
                      </a:r>
                      <a:r>
                        <a:rPr lang="vi-VN" sz="1800" b="0" kern="1200">
                          <a:solidFill>
                            <a:srgbClr val="002060"/>
                          </a:solidFill>
                          <a:effectLst/>
                          <a:latin typeface="+mn-lt"/>
                          <a:ea typeface="+mn-ea"/>
                          <a:cs typeface="+mn-cs"/>
                        </a:rPr>
                        <a:t> </a:t>
                      </a:r>
                      <a:endParaRPr lang="en-US" sz="1800" b="0" kern="1200">
                        <a:solidFill>
                          <a:srgbClr val="002060"/>
                        </a:solidFill>
                        <a:effectLst/>
                        <a:latin typeface="+mn-lt"/>
                        <a:ea typeface="+mn-ea"/>
                        <a:cs typeface="+mn-cs"/>
                      </a:endParaRPr>
                    </a:p>
                  </a:txBody>
                  <a:tcPr marT="0" marB="0"/>
                </a:tc>
                <a:tc>
                  <a:txBody>
                    <a:bodyPr/>
                    <a:lstStyle/>
                    <a:p>
                      <a:r>
                        <a:rPr lang="en-US" sz="1800" b="0" kern="1200">
                          <a:solidFill>
                            <a:srgbClr val="002060"/>
                          </a:solidFill>
                          <a:effectLst/>
                          <a:latin typeface="+mn-lt"/>
                          <a:ea typeface="+mn-ea"/>
                          <a:cs typeface="+mn-cs"/>
                        </a:rPr>
                        <a:t>2 tiết + 1 tiết + 2 tiết</a:t>
                      </a:r>
                      <a:endParaRPr lang="vi-VN" sz="1800" b="0" kern="1200">
                        <a:solidFill>
                          <a:srgbClr val="002060"/>
                        </a:solidFill>
                        <a:effectLst/>
                        <a:latin typeface="+mn-lt"/>
                        <a:ea typeface="+mn-ea"/>
                        <a:cs typeface="+mn-cs"/>
                      </a:endParaRPr>
                    </a:p>
                    <a:p>
                      <a:endParaRPr lang="en-US" sz="1800" b="0" kern="1200">
                        <a:solidFill>
                          <a:srgbClr val="002060"/>
                        </a:solidFill>
                        <a:effectLst/>
                        <a:latin typeface="+mn-lt"/>
                        <a:ea typeface="+mn-ea"/>
                        <a:cs typeface="+mn-cs"/>
                      </a:endParaRPr>
                    </a:p>
                    <a:p>
                      <a:r>
                        <a:rPr lang="en-US" sz="1800" b="0" kern="1200">
                          <a:solidFill>
                            <a:srgbClr val="002060"/>
                          </a:solidFill>
                          <a:effectLst/>
                          <a:latin typeface="+mn-lt"/>
                          <a:ea typeface="+mn-ea"/>
                          <a:cs typeface="+mn-cs"/>
                        </a:rPr>
                        <a:t>Tổng: </a:t>
                      </a:r>
                      <a:r>
                        <a:rPr lang="en-US" sz="1800" b="1" kern="1200">
                          <a:solidFill>
                            <a:srgbClr val="002060"/>
                          </a:solidFill>
                          <a:effectLst/>
                          <a:latin typeface="+mn-lt"/>
                          <a:ea typeface="+mn-ea"/>
                          <a:cs typeface="+mn-cs"/>
                        </a:rPr>
                        <a:t>54 tiết</a:t>
                      </a:r>
                      <a:endParaRPr lang="en-US" sz="1800" b="1">
                        <a:solidFill>
                          <a:srgbClr val="002060"/>
                        </a:solidFill>
                        <a:effectLst/>
                        <a:latin typeface="+mn-lt"/>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3994354503"/>
                  </a:ext>
                </a:extLst>
              </a:tr>
            </a:tbl>
          </a:graphicData>
        </a:graphic>
      </p:graphicFrame>
      <p:sp>
        <p:nvSpPr>
          <p:cNvPr id="7" name="Rectangle 1"/>
          <p:cNvSpPr>
            <a:spLocks noChangeArrowheads="1"/>
          </p:cNvSpPr>
          <p:nvPr/>
        </p:nvSpPr>
        <p:spPr bwMode="auto">
          <a:xfrm>
            <a:off x="3052763" y="1924152"/>
            <a:ext cx="75157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400"/>
          </a:p>
        </p:txBody>
      </p:sp>
      <p:sp>
        <p:nvSpPr>
          <p:cNvPr id="5" name="Slide Number Placeholder 4"/>
          <p:cNvSpPr>
            <a:spLocks noGrp="1"/>
          </p:cNvSpPr>
          <p:nvPr>
            <p:ph type="sldNum" sz="quarter" idx="12"/>
          </p:nvPr>
        </p:nvSpPr>
        <p:spPr/>
        <p:txBody>
          <a:bodyPr/>
          <a:lstStyle/>
          <a:p>
            <a:fld id="{0C846248-0222-4A3A-B22E-4E2A0B918D57}" type="slidenum">
              <a:rPr lang="en-US" smtClean="0">
                <a:solidFill>
                  <a:schemeClr val="tx1"/>
                </a:solidFill>
              </a:rPr>
              <a:pPr/>
              <a:t>147</a:t>
            </a:fld>
            <a:endParaRPr lang="en-US">
              <a:solidFill>
                <a:schemeClr val="tx1"/>
              </a:solidFill>
            </a:endParaRPr>
          </a:p>
        </p:txBody>
      </p:sp>
    </p:spTree>
    <p:extLst>
      <p:ext uri="{BB962C8B-B14F-4D97-AF65-F5344CB8AC3E}">
        <p14:creationId xmlns:p14="http://schemas.microsoft.com/office/powerpoint/2010/main" val="1310013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006310122"/>
              </p:ext>
            </p:extLst>
          </p:nvPr>
        </p:nvGraphicFramePr>
        <p:xfrm>
          <a:off x="0" y="-1"/>
          <a:ext cx="12192000" cy="6858001"/>
        </p:xfrm>
        <a:graphic>
          <a:graphicData uri="http://schemas.openxmlformats.org/drawingml/2006/table">
            <a:tbl>
              <a:tblPr firstRow="1" firstCol="1" bandRow="1">
                <a:tableStyleId>{5C22544A-7EE6-4342-B048-85BDC9FD1C3A}</a:tableStyleId>
              </a:tblPr>
              <a:tblGrid>
                <a:gridCol w="1149927">
                  <a:extLst>
                    <a:ext uri="{9D8B030D-6E8A-4147-A177-3AD203B41FA5}">
                      <a16:colId xmlns:a16="http://schemas.microsoft.com/office/drawing/2014/main" val="768180286"/>
                    </a:ext>
                  </a:extLst>
                </a:gridCol>
                <a:gridCol w="4031673">
                  <a:extLst>
                    <a:ext uri="{9D8B030D-6E8A-4147-A177-3AD203B41FA5}">
                      <a16:colId xmlns:a16="http://schemas.microsoft.com/office/drawing/2014/main" val="605750170"/>
                    </a:ext>
                  </a:extLst>
                </a:gridCol>
                <a:gridCol w="7010400">
                  <a:extLst>
                    <a:ext uri="{9D8B030D-6E8A-4147-A177-3AD203B41FA5}">
                      <a16:colId xmlns:a16="http://schemas.microsoft.com/office/drawing/2014/main" val="410466749"/>
                    </a:ext>
                  </a:extLst>
                </a:gridCol>
              </a:tblGrid>
              <a:tr h="1419445">
                <a:tc>
                  <a:txBody>
                    <a:bodyPr/>
                    <a:lstStyle/>
                    <a:p>
                      <a:pPr marL="274320" marR="0" algn="just">
                        <a:lnSpc>
                          <a:spcPct val="125000"/>
                        </a:lnSpc>
                        <a:spcBef>
                          <a:spcPts val="600"/>
                        </a:spcBef>
                        <a:spcAft>
                          <a:spcPts val="600"/>
                        </a:spcAft>
                      </a:pPr>
                      <a:r>
                        <a:rPr lang="en-US" sz="2000" b="0">
                          <a:effectLst/>
                          <a:latin typeface="+mn-lt"/>
                          <a:cs typeface="Arial" panose="020B0604020202020204" pitchFamily="34" charset="0"/>
                        </a:rPr>
                        <a:t>6</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30000"/>
                        </a:lnSpc>
                        <a:spcBef>
                          <a:spcPts val="600"/>
                        </a:spcBef>
                        <a:spcAft>
                          <a:spcPts val="600"/>
                        </a:spcAft>
                      </a:pPr>
                      <a:r>
                        <a:rPr lang="en-US" sz="1800" b="0" err="1">
                          <a:solidFill>
                            <a:schemeClr val="bg1"/>
                          </a:solidFill>
                          <a:effectLst/>
                          <a:latin typeface="+mn-lt"/>
                          <a:ea typeface="Calibri" panose="020F0502020204030204" pitchFamily="34" charset="0"/>
                          <a:cs typeface="Times New Roman" panose="02020603050405020304" pitchFamily="18" charset="0"/>
                        </a:rPr>
                        <a:t>Nguyễn</a:t>
                      </a:r>
                      <a:r>
                        <a:rPr lang="en-US" sz="1800" b="0">
                          <a:solidFill>
                            <a:schemeClr val="bg1"/>
                          </a:solidFill>
                          <a:effectLst/>
                          <a:latin typeface="+mn-lt"/>
                          <a:ea typeface="Calibri" panose="020F0502020204030204" pitchFamily="34" charset="0"/>
                          <a:cs typeface="Times New Roman" panose="02020603050405020304" pitchFamily="18" charset="0"/>
                        </a:rPr>
                        <a:t> Du – “</a:t>
                      </a:r>
                      <a:r>
                        <a:rPr lang="en-US" sz="1800" b="0" err="1">
                          <a:solidFill>
                            <a:schemeClr val="bg1"/>
                          </a:solidFill>
                          <a:effectLst/>
                          <a:latin typeface="+mn-lt"/>
                          <a:ea typeface="Calibri" panose="020F0502020204030204" pitchFamily="34" charset="0"/>
                          <a:cs typeface="Times New Roman" panose="02020603050405020304" pitchFamily="18" charset="0"/>
                        </a:rPr>
                        <a:t>Những</a:t>
                      </a:r>
                      <a:r>
                        <a:rPr lang="en-US" sz="1800" b="0">
                          <a:solidFill>
                            <a:schemeClr val="bg1"/>
                          </a:solidFill>
                          <a:effectLst/>
                          <a:latin typeface="+mn-lt"/>
                          <a:ea typeface="Calibri" panose="020F0502020204030204" pitchFamily="34" charset="0"/>
                          <a:cs typeface="Times New Roman" panose="02020603050405020304" pitchFamily="18" charset="0"/>
                        </a:rPr>
                        <a:t> </a:t>
                      </a:r>
                      <a:r>
                        <a:rPr lang="en-US" sz="1800" b="0" err="1">
                          <a:solidFill>
                            <a:schemeClr val="bg1"/>
                          </a:solidFill>
                          <a:effectLst/>
                          <a:latin typeface="+mn-lt"/>
                          <a:ea typeface="Calibri" panose="020F0502020204030204" pitchFamily="34" charset="0"/>
                          <a:cs typeface="Times New Roman" panose="02020603050405020304" pitchFamily="18" charset="0"/>
                        </a:rPr>
                        <a:t>điều</a:t>
                      </a:r>
                      <a:r>
                        <a:rPr lang="en-US" sz="1800" b="0">
                          <a:solidFill>
                            <a:schemeClr val="bg1"/>
                          </a:solidFill>
                          <a:effectLst/>
                          <a:latin typeface="+mn-lt"/>
                          <a:ea typeface="Calibri" panose="020F0502020204030204" pitchFamily="34" charset="0"/>
                          <a:cs typeface="Times New Roman" panose="02020603050405020304" pitchFamily="18" charset="0"/>
                        </a:rPr>
                        <a:t> </a:t>
                      </a:r>
                      <a:r>
                        <a:rPr lang="en-US" sz="1800" b="0" err="1">
                          <a:solidFill>
                            <a:schemeClr val="bg1"/>
                          </a:solidFill>
                          <a:effectLst/>
                          <a:latin typeface="+mn-lt"/>
                          <a:ea typeface="Calibri" panose="020F0502020204030204" pitchFamily="34" charset="0"/>
                          <a:cs typeface="Times New Roman" panose="02020603050405020304" pitchFamily="18" charset="0"/>
                        </a:rPr>
                        <a:t>trông</a:t>
                      </a:r>
                      <a:r>
                        <a:rPr lang="en-US" sz="1800" b="0">
                          <a:solidFill>
                            <a:schemeClr val="bg1"/>
                          </a:solidFill>
                          <a:effectLst/>
                          <a:latin typeface="+mn-lt"/>
                          <a:ea typeface="Calibri" panose="020F0502020204030204" pitchFamily="34" charset="0"/>
                          <a:cs typeface="Times New Roman" panose="02020603050405020304" pitchFamily="18" charset="0"/>
                        </a:rPr>
                        <a:t> </a:t>
                      </a:r>
                      <a:r>
                        <a:rPr lang="en-US" sz="1800" b="0" err="1">
                          <a:solidFill>
                            <a:schemeClr val="bg1"/>
                          </a:solidFill>
                          <a:effectLst/>
                          <a:latin typeface="+mn-lt"/>
                          <a:ea typeface="Calibri" panose="020F0502020204030204" pitchFamily="34" charset="0"/>
                          <a:cs typeface="Times New Roman" panose="02020603050405020304" pitchFamily="18" charset="0"/>
                        </a:rPr>
                        <a:t>thấy</a:t>
                      </a:r>
                      <a:r>
                        <a:rPr lang="en-US" sz="1800" b="0">
                          <a:solidFill>
                            <a:schemeClr val="bg1"/>
                          </a:solidFill>
                          <a:effectLst/>
                          <a:latin typeface="+mn-lt"/>
                          <a:ea typeface="Calibri" panose="020F0502020204030204" pitchFamily="34" charset="0"/>
                          <a:cs typeface="Times New Roman" panose="02020603050405020304" pitchFamily="18" charset="0"/>
                        </a:rPr>
                        <a:t> </a:t>
                      </a:r>
                      <a:r>
                        <a:rPr lang="en-US" sz="1800" b="0" err="1">
                          <a:solidFill>
                            <a:schemeClr val="bg1"/>
                          </a:solidFill>
                          <a:effectLst/>
                          <a:latin typeface="+mn-lt"/>
                          <a:ea typeface="Calibri" panose="020F0502020204030204" pitchFamily="34" charset="0"/>
                          <a:cs typeface="Times New Roman" panose="02020603050405020304" pitchFamily="18" charset="0"/>
                        </a:rPr>
                        <a:t>mà</a:t>
                      </a:r>
                      <a:r>
                        <a:rPr lang="en-US" sz="1800" b="0">
                          <a:solidFill>
                            <a:schemeClr val="bg1"/>
                          </a:solidFill>
                          <a:effectLst/>
                          <a:latin typeface="+mn-lt"/>
                          <a:ea typeface="Calibri" panose="020F0502020204030204" pitchFamily="34" charset="0"/>
                          <a:cs typeface="Times New Roman" panose="02020603050405020304" pitchFamily="18" charset="0"/>
                        </a:rPr>
                        <a:t> </a:t>
                      </a:r>
                      <a:r>
                        <a:rPr lang="en-US" sz="1800" b="0" err="1">
                          <a:solidFill>
                            <a:schemeClr val="bg1"/>
                          </a:solidFill>
                          <a:effectLst/>
                          <a:latin typeface="+mn-lt"/>
                          <a:ea typeface="Calibri" panose="020F0502020204030204" pitchFamily="34" charset="0"/>
                          <a:cs typeface="Times New Roman" panose="02020603050405020304" pitchFamily="18" charset="0"/>
                        </a:rPr>
                        <a:t>đau</a:t>
                      </a:r>
                      <a:r>
                        <a:rPr lang="en-US" sz="1800" b="0">
                          <a:solidFill>
                            <a:schemeClr val="bg1"/>
                          </a:solidFill>
                          <a:effectLst/>
                          <a:latin typeface="+mn-lt"/>
                          <a:ea typeface="Calibri" panose="020F0502020204030204" pitchFamily="34" charset="0"/>
                          <a:cs typeface="Times New Roman" panose="02020603050405020304" pitchFamily="18" charset="0"/>
                        </a:rPr>
                        <a:t> </a:t>
                      </a:r>
                      <a:r>
                        <a:rPr lang="en-US" sz="1800" b="0" err="1">
                          <a:solidFill>
                            <a:schemeClr val="bg1"/>
                          </a:solidFill>
                          <a:effectLst/>
                          <a:latin typeface="+mn-lt"/>
                          <a:ea typeface="Calibri" panose="020F0502020204030204" pitchFamily="34" charset="0"/>
                          <a:cs typeface="Times New Roman" panose="02020603050405020304" pitchFamily="18" charset="0"/>
                        </a:rPr>
                        <a:t>đớn</a:t>
                      </a:r>
                      <a:r>
                        <a:rPr lang="en-US" sz="1800" b="0">
                          <a:solidFill>
                            <a:schemeClr val="bg1"/>
                          </a:solidFill>
                          <a:effectLst/>
                          <a:latin typeface="+mn-lt"/>
                          <a:ea typeface="Calibri" panose="020F0502020204030204" pitchFamily="34" charset="0"/>
                          <a:cs typeface="Times New Roman" panose="02020603050405020304" pitchFamily="18" charset="0"/>
                        </a:rPr>
                        <a:t> </a:t>
                      </a:r>
                      <a:r>
                        <a:rPr lang="en-US" sz="1800" b="0" err="1">
                          <a:solidFill>
                            <a:schemeClr val="bg1"/>
                          </a:solidFill>
                          <a:effectLst/>
                          <a:latin typeface="+mn-lt"/>
                          <a:ea typeface="Calibri" panose="020F0502020204030204" pitchFamily="34" charset="0"/>
                          <a:cs typeface="Times New Roman" panose="02020603050405020304" pitchFamily="18" charset="0"/>
                        </a:rPr>
                        <a:t>lòng</a:t>
                      </a:r>
                      <a:r>
                        <a:rPr lang="en-US" sz="1800" b="0">
                          <a:solidFill>
                            <a:schemeClr val="bg1"/>
                          </a:solidFill>
                          <a:effectLst/>
                          <a:latin typeface="+mn-lt"/>
                          <a:ea typeface="Calibri" panose="020F0502020204030204" pitchFamily="34" charset="0"/>
                          <a:cs typeface="Times New Roman" panose="02020603050405020304" pitchFamily="18" charset="0"/>
                        </a:rPr>
                        <a:t>”</a:t>
                      </a:r>
                    </a:p>
                  </a:txBody>
                  <a:tcPr marL="68580" marR="68580" marT="0" marB="0"/>
                </a:tc>
                <a:tc>
                  <a:txBody>
                    <a:bodyPr/>
                    <a:lstStyle/>
                    <a:p>
                      <a:pPr marL="0" marR="0">
                        <a:lnSpc>
                          <a:spcPct val="130000"/>
                        </a:lnSpc>
                        <a:spcBef>
                          <a:spcPts val="600"/>
                        </a:spcBef>
                        <a:spcAft>
                          <a:spcPts val="600"/>
                        </a:spcAft>
                      </a:pPr>
                      <a:r>
                        <a:rPr lang="en-US" sz="1800" b="1">
                          <a:solidFill>
                            <a:srgbClr val="002060"/>
                          </a:solidFill>
                          <a:effectLst/>
                          <a:latin typeface="+mn-lt"/>
                          <a:ea typeface="Calibri" panose="020F0502020204030204" pitchFamily="34" charset="0"/>
                          <a:cs typeface="Times New Roman" panose="02020603050405020304" pitchFamily="18" charset="0"/>
                        </a:rPr>
                        <a:t>12 </a:t>
                      </a:r>
                      <a:r>
                        <a:rPr lang="en-US" sz="1800" b="1" err="1">
                          <a:solidFill>
                            <a:srgbClr val="002060"/>
                          </a:solidFill>
                          <a:effectLst/>
                          <a:latin typeface="+mn-lt"/>
                          <a:ea typeface="Calibri" panose="020F0502020204030204" pitchFamily="34" charset="0"/>
                          <a:cs typeface="Times New Roman" panose="02020603050405020304" pitchFamily="18" charset="0"/>
                        </a:rPr>
                        <a:t>tiết</a:t>
                      </a:r>
                      <a:r>
                        <a:rPr lang="vi-VN" sz="1800" b="1">
                          <a:solidFill>
                            <a:srgbClr val="002060"/>
                          </a:solidFill>
                          <a:effectLst/>
                          <a:latin typeface="+mn-lt"/>
                          <a:ea typeface="Calibri" panose="020F0502020204030204" pitchFamily="34" charset="0"/>
                          <a:cs typeface="Times New Roman" panose="02020603050405020304" pitchFamily="18" charset="0"/>
                        </a:rPr>
                        <a:t> </a:t>
                      </a:r>
                      <a:r>
                        <a:rPr lang="vi-VN" sz="1800" b="0">
                          <a:solidFill>
                            <a:srgbClr val="002060"/>
                          </a:solidFill>
                          <a:effectLst/>
                          <a:latin typeface="+mn-lt"/>
                          <a:ea typeface="Calibri" panose="020F0502020204030204" pitchFamily="34" charset="0"/>
                          <a:cs typeface="Times New Roman" panose="02020603050405020304" pitchFamily="18" charset="0"/>
                        </a:rPr>
                        <a:t>(</a:t>
                      </a:r>
                      <a:r>
                        <a:rPr lang="en-US" sz="1800" b="0">
                          <a:solidFill>
                            <a:srgbClr val="002060"/>
                          </a:solidFill>
                          <a:effectLst/>
                          <a:latin typeface="+mn-lt"/>
                          <a:ea typeface="Calibri" panose="020F0502020204030204" pitchFamily="34" charset="0"/>
                          <a:cs typeface="Times New Roman" panose="02020603050405020304" pitchFamily="18" charset="0"/>
                        </a:rPr>
                        <a:t>7 </a:t>
                      </a:r>
                      <a:r>
                        <a:rPr lang="en-US" sz="1800" b="0" err="1">
                          <a:solidFill>
                            <a:srgbClr val="002060"/>
                          </a:solidFill>
                          <a:effectLst/>
                          <a:latin typeface="+mn-lt"/>
                          <a:ea typeface="Calibri" panose="020F0502020204030204" pitchFamily="34" charset="0"/>
                          <a:cs typeface="Times New Roman" panose="02020603050405020304" pitchFamily="18" charset="0"/>
                        </a:rPr>
                        <a:t>tiết</a:t>
                      </a:r>
                      <a:r>
                        <a:rPr lang="en-US" sz="1800" b="0">
                          <a:solidFill>
                            <a:srgbClr val="002060"/>
                          </a:solidFill>
                          <a:effectLst/>
                          <a:latin typeface="+mn-lt"/>
                          <a:ea typeface="Calibri" panose="020F0502020204030204" pitchFamily="34" charset="0"/>
                          <a:cs typeface="Times New Roman" panose="02020603050405020304" pitchFamily="18" charset="0"/>
                        </a:rPr>
                        <a:t> </a:t>
                      </a:r>
                      <a:r>
                        <a:rPr lang="en-US" sz="1800" b="0" err="1">
                          <a:solidFill>
                            <a:srgbClr val="002060"/>
                          </a:solidFill>
                          <a:effectLst/>
                          <a:latin typeface="+mn-lt"/>
                          <a:ea typeface="Calibri" panose="020F0502020204030204" pitchFamily="34" charset="0"/>
                          <a:cs typeface="Times New Roman" panose="02020603050405020304" pitchFamily="18" charset="0"/>
                        </a:rPr>
                        <a:t>đọc</a:t>
                      </a:r>
                      <a:r>
                        <a:rPr lang="en-US" sz="1800" b="0">
                          <a:solidFill>
                            <a:srgbClr val="002060"/>
                          </a:solidFill>
                          <a:effectLst/>
                          <a:latin typeface="+mn-lt"/>
                          <a:ea typeface="Calibri" panose="020F0502020204030204" pitchFamily="34" charset="0"/>
                          <a:cs typeface="Times New Roman" panose="02020603050405020304" pitchFamily="18" charset="0"/>
                        </a:rPr>
                        <a:t> </a:t>
                      </a:r>
                      <a:r>
                        <a:rPr lang="en-US" sz="1800" b="0" err="1">
                          <a:solidFill>
                            <a:srgbClr val="002060"/>
                          </a:solidFill>
                          <a:effectLst/>
                          <a:latin typeface="+mn-lt"/>
                          <a:ea typeface="Calibri" panose="020F0502020204030204" pitchFamily="34" charset="0"/>
                          <a:cs typeface="Times New Roman" panose="02020603050405020304" pitchFamily="18" charset="0"/>
                        </a:rPr>
                        <a:t>và</a:t>
                      </a:r>
                      <a:r>
                        <a:rPr lang="en-US" sz="1800" b="0">
                          <a:solidFill>
                            <a:srgbClr val="002060"/>
                          </a:solidFill>
                          <a:effectLst/>
                          <a:latin typeface="+mn-lt"/>
                          <a:ea typeface="Calibri" panose="020F0502020204030204" pitchFamily="34" charset="0"/>
                          <a:cs typeface="Times New Roman" panose="02020603050405020304" pitchFamily="18" charset="0"/>
                        </a:rPr>
                        <a:t> 1 </a:t>
                      </a:r>
                      <a:r>
                        <a:rPr lang="en-US" sz="1800" b="0" err="1">
                          <a:solidFill>
                            <a:srgbClr val="002060"/>
                          </a:solidFill>
                          <a:effectLst/>
                          <a:latin typeface="+mn-lt"/>
                          <a:ea typeface="Calibri" panose="020F0502020204030204" pitchFamily="34" charset="0"/>
                          <a:cs typeface="Times New Roman" panose="02020603050405020304" pitchFamily="18" charset="0"/>
                        </a:rPr>
                        <a:t>tiết</a:t>
                      </a:r>
                      <a:r>
                        <a:rPr lang="en-US" sz="1800" b="0">
                          <a:solidFill>
                            <a:srgbClr val="002060"/>
                          </a:solidFill>
                          <a:effectLst/>
                          <a:latin typeface="+mn-lt"/>
                          <a:ea typeface="Calibri" panose="020F0502020204030204" pitchFamily="34" charset="0"/>
                          <a:cs typeface="Times New Roman" panose="02020603050405020304" pitchFamily="18" charset="0"/>
                        </a:rPr>
                        <a:t> </a:t>
                      </a:r>
                      <a:r>
                        <a:rPr lang="en-US" sz="1800" b="0" err="1">
                          <a:solidFill>
                            <a:srgbClr val="002060"/>
                          </a:solidFill>
                          <a:effectLst/>
                          <a:latin typeface="+mn-lt"/>
                          <a:ea typeface="Calibri" panose="020F0502020204030204" pitchFamily="34" charset="0"/>
                          <a:cs typeface="Times New Roman" panose="02020603050405020304" pitchFamily="18" charset="0"/>
                        </a:rPr>
                        <a:t>tiếng</a:t>
                      </a:r>
                      <a:r>
                        <a:rPr lang="en-US" sz="1800" b="0">
                          <a:solidFill>
                            <a:srgbClr val="002060"/>
                          </a:solidFill>
                          <a:effectLst/>
                          <a:latin typeface="+mn-lt"/>
                          <a:ea typeface="Calibri" panose="020F0502020204030204" pitchFamily="34" charset="0"/>
                          <a:cs typeface="Times New Roman" panose="02020603050405020304" pitchFamily="18" charset="0"/>
                        </a:rPr>
                        <a:t> </a:t>
                      </a:r>
                      <a:r>
                        <a:rPr lang="en-US" sz="1800" b="0" err="1">
                          <a:solidFill>
                            <a:srgbClr val="002060"/>
                          </a:solidFill>
                          <a:effectLst/>
                          <a:latin typeface="+mn-lt"/>
                          <a:ea typeface="Calibri" panose="020F0502020204030204" pitchFamily="34" charset="0"/>
                          <a:cs typeface="Times New Roman" panose="02020603050405020304" pitchFamily="18" charset="0"/>
                        </a:rPr>
                        <a:t>Việt</a:t>
                      </a:r>
                      <a:r>
                        <a:rPr lang="en-US" sz="1800" b="0">
                          <a:solidFill>
                            <a:srgbClr val="002060"/>
                          </a:solidFill>
                          <a:effectLst/>
                          <a:latin typeface="+mn-lt"/>
                          <a:ea typeface="Calibri" panose="020F0502020204030204" pitchFamily="34" charset="0"/>
                          <a:cs typeface="Times New Roman" panose="02020603050405020304" pitchFamily="18" charset="0"/>
                        </a:rPr>
                        <a:t>; 3 </a:t>
                      </a:r>
                      <a:r>
                        <a:rPr lang="en-US" sz="1800" b="0" err="1">
                          <a:solidFill>
                            <a:srgbClr val="002060"/>
                          </a:solidFill>
                          <a:effectLst/>
                          <a:latin typeface="+mn-lt"/>
                          <a:ea typeface="Calibri" panose="020F0502020204030204" pitchFamily="34" charset="0"/>
                          <a:cs typeface="Times New Roman" panose="02020603050405020304" pitchFamily="18" charset="0"/>
                        </a:rPr>
                        <a:t>tiết</a:t>
                      </a:r>
                      <a:r>
                        <a:rPr lang="vi-VN" sz="1800" b="0">
                          <a:solidFill>
                            <a:srgbClr val="002060"/>
                          </a:solidFill>
                          <a:effectLst/>
                          <a:latin typeface="+mn-lt"/>
                          <a:ea typeface="Calibri" panose="020F0502020204030204" pitchFamily="34" charset="0"/>
                          <a:cs typeface="Times New Roman" panose="02020603050405020304" pitchFamily="18" charset="0"/>
                        </a:rPr>
                        <a:t> viết</a:t>
                      </a:r>
                      <a:r>
                        <a:rPr lang="en-US" sz="1800" b="0">
                          <a:solidFill>
                            <a:srgbClr val="002060"/>
                          </a:solidFill>
                          <a:effectLst/>
                          <a:latin typeface="+mn-lt"/>
                          <a:ea typeface="Calibri" panose="020F0502020204030204" pitchFamily="34" charset="0"/>
                          <a:cs typeface="Times New Roman" panose="02020603050405020304" pitchFamily="18" charset="0"/>
                        </a:rPr>
                        <a:t> (1 </a:t>
                      </a:r>
                      <a:r>
                        <a:rPr lang="en-US" sz="1800" b="0" err="1">
                          <a:solidFill>
                            <a:srgbClr val="002060"/>
                          </a:solidFill>
                          <a:effectLst/>
                          <a:latin typeface="+mn-lt"/>
                          <a:ea typeface="Calibri" panose="020F0502020204030204" pitchFamily="34" charset="0"/>
                          <a:cs typeface="Times New Roman" panose="02020603050405020304" pitchFamily="18" charset="0"/>
                        </a:rPr>
                        <a:t>tiết</a:t>
                      </a:r>
                      <a:r>
                        <a:rPr lang="en-US" sz="1800" b="0">
                          <a:solidFill>
                            <a:srgbClr val="002060"/>
                          </a:solidFill>
                          <a:effectLst/>
                          <a:latin typeface="+mn-lt"/>
                          <a:ea typeface="Calibri" panose="020F0502020204030204" pitchFamily="34" charset="0"/>
                          <a:cs typeface="Times New Roman" panose="02020603050405020304" pitchFamily="18" charset="0"/>
                        </a:rPr>
                        <a:t> </a:t>
                      </a:r>
                      <a:r>
                        <a:rPr lang="en-US" sz="1800" b="0" err="1">
                          <a:solidFill>
                            <a:srgbClr val="002060"/>
                          </a:solidFill>
                          <a:effectLst/>
                          <a:latin typeface="+mn-lt"/>
                          <a:ea typeface="Calibri" panose="020F0502020204030204" pitchFamily="34" charset="0"/>
                          <a:cs typeface="Times New Roman" panose="02020603050405020304" pitchFamily="18" charset="0"/>
                        </a:rPr>
                        <a:t>hướng</a:t>
                      </a:r>
                      <a:r>
                        <a:rPr lang="en-US" sz="1800" b="0">
                          <a:solidFill>
                            <a:srgbClr val="002060"/>
                          </a:solidFill>
                          <a:effectLst/>
                          <a:latin typeface="+mn-lt"/>
                          <a:ea typeface="Calibri" panose="020F0502020204030204" pitchFamily="34" charset="0"/>
                          <a:cs typeface="Times New Roman" panose="02020603050405020304" pitchFamily="18" charset="0"/>
                        </a:rPr>
                        <a:t> </a:t>
                      </a:r>
                      <a:r>
                        <a:rPr lang="en-US" sz="1800" b="0" err="1">
                          <a:solidFill>
                            <a:srgbClr val="002060"/>
                          </a:solidFill>
                          <a:effectLst/>
                          <a:latin typeface="+mn-lt"/>
                          <a:ea typeface="Calibri" panose="020F0502020204030204" pitchFamily="34" charset="0"/>
                          <a:cs typeface="Times New Roman" panose="02020603050405020304" pitchFamily="18" charset="0"/>
                        </a:rPr>
                        <a:t>dẫn</a:t>
                      </a:r>
                      <a:r>
                        <a:rPr lang="en-US" sz="1800" b="0">
                          <a:solidFill>
                            <a:srgbClr val="002060"/>
                          </a:solidFill>
                          <a:effectLst/>
                          <a:latin typeface="+mn-lt"/>
                          <a:ea typeface="Calibri" panose="020F0502020204030204" pitchFamily="34" charset="0"/>
                          <a:cs typeface="Times New Roman" panose="02020603050405020304" pitchFamily="18" charset="0"/>
                        </a:rPr>
                        <a:t> </a:t>
                      </a:r>
                      <a:r>
                        <a:rPr lang="en-US" sz="1800" b="0" err="1">
                          <a:solidFill>
                            <a:srgbClr val="002060"/>
                          </a:solidFill>
                          <a:effectLst/>
                          <a:latin typeface="+mn-lt"/>
                          <a:ea typeface="Calibri" panose="020F0502020204030204" pitchFamily="34" charset="0"/>
                          <a:cs typeface="Times New Roman" panose="02020603050405020304" pitchFamily="18" charset="0"/>
                        </a:rPr>
                        <a:t>viết</a:t>
                      </a:r>
                      <a:r>
                        <a:rPr lang="en-US" sz="1800" b="0">
                          <a:solidFill>
                            <a:srgbClr val="002060"/>
                          </a:solidFill>
                          <a:effectLst/>
                          <a:latin typeface="+mn-lt"/>
                          <a:ea typeface="Calibri" panose="020F0502020204030204" pitchFamily="34" charset="0"/>
                          <a:cs typeface="Times New Roman" panose="02020603050405020304" pitchFamily="18" charset="0"/>
                        </a:rPr>
                        <a:t>, 1 tiết viết tại lớp, 1 </a:t>
                      </a:r>
                      <a:r>
                        <a:rPr lang="en-US" sz="1800" b="0" err="1">
                          <a:solidFill>
                            <a:srgbClr val="002060"/>
                          </a:solidFill>
                          <a:effectLst/>
                          <a:latin typeface="+mn-lt"/>
                          <a:ea typeface="Calibri" panose="020F0502020204030204" pitchFamily="34" charset="0"/>
                          <a:cs typeface="Times New Roman" panose="02020603050405020304" pitchFamily="18" charset="0"/>
                        </a:rPr>
                        <a:t>tiết</a:t>
                      </a:r>
                      <a:r>
                        <a:rPr lang="en-US" sz="1800" b="0">
                          <a:solidFill>
                            <a:srgbClr val="002060"/>
                          </a:solidFill>
                          <a:effectLst/>
                          <a:latin typeface="+mn-lt"/>
                          <a:ea typeface="Calibri" panose="020F0502020204030204" pitchFamily="34" charset="0"/>
                          <a:cs typeface="Times New Roman" panose="02020603050405020304" pitchFamily="18" charset="0"/>
                        </a:rPr>
                        <a:t> </a:t>
                      </a:r>
                      <a:r>
                        <a:rPr lang="en-US" sz="1800" b="0" err="1">
                          <a:solidFill>
                            <a:srgbClr val="002060"/>
                          </a:solidFill>
                          <a:effectLst/>
                          <a:latin typeface="+mn-lt"/>
                          <a:ea typeface="Calibri" panose="020F0502020204030204" pitchFamily="34" charset="0"/>
                          <a:cs typeface="Times New Roman" panose="02020603050405020304" pitchFamily="18" charset="0"/>
                        </a:rPr>
                        <a:t>trả</a:t>
                      </a:r>
                      <a:r>
                        <a:rPr lang="en-US" sz="1800" b="0">
                          <a:solidFill>
                            <a:srgbClr val="002060"/>
                          </a:solidFill>
                          <a:effectLst/>
                          <a:latin typeface="+mn-lt"/>
                          <a:ea typeface="Calibri" panose="020F0502020204030204" pitchFamily="34" charset="0"/>
                          <a:cs typeface="Times New Roman" panose="02020603050405020304" pitchFamily="18" charset="0"/>
                        </a:rPr>
                        <a:t> </a:t>
                      </a:r>
                      <a:r>
                        <a:rPr lang="en-US" sz="1800" b="0" err="1">
                          <a:solidFill>
                            <a:srgbClr val="002060"/>
                          </a:solidFill>
                          <a:effectLst/>
                          <a:latin typeface="+mn-lt"/>
                          <a:ea typeface="Calibri" panose="020F0502020204030204" pitchFamily="34" charset="0"/>
                          <a:cs typeface="Times New Roman" panose="02020603050405020304" pitchFamily="18" charset="0"/>
                        </a:rPr>
                        <a:t>bài</a:t>
                      </a:r>
                      <a:r>
                        <a:rPr lang="en-US" sz="1800" b="0">
                          <a:solidFill>
                            <a:srgbClr val="002060"/>
                          </a:solidFill>
                          <a:effectLst/>
                          <a:latin typeface="+mn-lt"/>
                          <a:ea typeface="Calibri" panose="020F0502020204030204" pitchFamily="34" charset="0"/>
                          <a:cs typeface="Times New Roman" panose="02020603050405020304" pitchFamily="18" charset="0"/>
                        </a:rPr>
                        <a:t>); </a:t>
                      </a:r>
                      <a:r>
                        <a:rPr lang="vi-VN" sz="1800" b="0">
                          <a:solidFill>
                            <a:srgbClr val="002060"/>
                          </a:solidFill>
                          <a:effectLst/>
                          <a:latin typeface="+mn-lt"/>
                          <a:ea typeface="Calibri" panose="020F0502020204030204" pitchFamily="34" charset="0"/>
                          <a:cs typeface="Times New Roman" panose="02020603050405020304" pitchFamily="18" charset="0"/>
                        </a:rPr>
                        <a:t>1 tiết nói và n</a:t>
                      </a:r>
                      <a:r>
                        <a:rPr lang="en-US" sz="1800" b="0" err="1">
                          <a:solidFill>
                            <a:srgbClr val="002060"/>
                          </a:solidFill>
                          <a:effectLst/>
                          <a:latin typeface="+mn-lt"/>
                          <a:ea typeface="Calibri" panose="020F0502020204030204" pitchFamily="34" charset="0"/>
                          <a:cs typeface="Times New Roman" panose="02020603050405020304" pitchFamily="18" charset="0"/>
                        </a:rPr>
                        <a:t>ghe</a:t>
                      </a:r>
                      <a:r>
                        <a:rPr lang="vi-VN" sz="1800" b="0">
                          <a:solidFill>
                            <a:srgbClr val="002060"/>
                          </a:solidFill>
                          <a:effectLst/>
                          <a:latin typeface="+mn-lt"/>
                          <a:ea typeface="Calibri" panose="020F0502020204030204" pitchFamily="34" charset="0"/>
                          <a:cs typeface="Times New Roman" panose="02020603050405020304" pitchFamily="18" charset="0"/>
                        </a:rPr>
                        <a:t>)</a:t>
                      </a:r>
                      <a:endParaRPr lang="en-US" sz="1800" b="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1483201273"/>
                  </a:ext>
                </a:extLst>
              </a:tr>
              <a:tr h="1346782">
                <a:tc>
                  <a:txBody>
                    <a:bodyPr/>
                    <a:lstStyle/>
                    <a:p>
                      <a:pPr marL="274320" marR="0" algn="just">
                        <a:lnSpc>
                          <a:spcPct val="125000"/>
                        </a:lnSpc>
                        <a:spcBef>
                          <a:spcPts val="600"/>
                        </a:spcBef>
                        <a:spcAft>
                          <a:spcPts val="600"/>
                        </a:spcAft>
                      </a:pPr>
                      <a:r>
                        <a:rPr lang="en-US" sz="2000" b="0">
                          <a:effectLst/>
                          <a:latin typeface="+mn-lt"/>
                          <a:cs typeface="Arial" panose="020B0604020202020204" pitchFamily="34" charset="0"/>
                        </a:rPr>
                        <a:t>7</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30000"/>
                        </a:lnSpc>
                        <a:spcBef>
                          <a:spcPts val="600"/>
                        </a:spcBef>
                        <a:spcAft>
                          <a:spcPts val="600"/>
                        </a:spcAft>
                      </a:pPr>
                      <a:r>
                        <a:rPr lang="en-US" sz="1800" err="1">
                          <a:solidFill>
                            <a:srgbClr val="002060"/>
                          </a:solidFill>
                          <a:effectLst/>
                          <a:latin typeface="+mn-lt"/>
                          <a:ea typeface="Calibri" panose="020F0502020204030204" pitchFamily="34" charset="0"/>
                          <a:cs typeface="Times New Roman" panose="02020603050405020304" pitchFamily="18" charset="0"/>
                        </a:rPr>
                        <a:t>Ghi</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chép</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và</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tưởng</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tượng</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trong</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kí</a:t>
                      </a:r>
                      <a:endParaRPr lang="en-US" sz="180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30000"/>
                        </a:lnSpc>
                        <a:spcBef>
                          <a:spcPts val="600"/>
                        </a:spcBef>
                        <a:spcAft>
                          <a:spcPts val="600"/>
                        </a:spcAft>
                      </a:pPr>
                      <a:r>
                        <a:rPr lang="en-US" sz="1800" b="1">
                          <a:solidFill>
                            <a:srgbClr val="002060"/>
                          </a:solidFill>
                          <a:effectLst/>
                          <a:latin typeface="+mn-lt"/>
                          <a:ea typeface="Calibri" panose="020F0502020204030204" pitchFamily="34" charset="0"/>
                          <a:cs typeface="Times New Roman" panose="02020603050405020304" pitchFamily="18" charset="0"/>
                        </a:rPr>
                        <a:t>11 </a:t>
                      </a:r>
                      <a:r>
                        <a:rPr lang="en-US" sz="1800" b="1" err="1">
                          <a:solidFill>
                            <a:srgbClr val="002060"/>
                          </a:solidFill>
                          <a:effectLst/>
                          <a:latin typeface="+mn-lt"/>
                          <a:ea typeface="Calibri" panose="020F0502020204030204" pitchFamily="34" charset="0"/>
                          <a:cs typeface="Times New Roman" panose="02020603050405020304" pitchFamily="18" charset="0"/>
                        </a:rPr>
                        <a:t>tiết</a:t>
                      </a:r>
                      <a:r>
                        <a:rPr lang="vi-VN" sz="1800">
                          <a:solidFill>
                            <a:srgbClr val="002060"/>
                          </a:solidFill>
                          <a:effectLst/>
                          <a:latin typeface="+mn-lt"/>
                          <a:ea typeface="Calibri" panose="020F0502020204030204" pitchFamily="34" charset="0"/>
                          <a:cs typeface="Times New Roman" panose="02020603050405020304" pitchFamily="18" charset="0"/>
                        </a:rPr>
                        <a:t> (</a:t>
                      </a:r>
                      <a:r>
                        <a:rPr lang="en-US" sz="1800">
                          <a:solidFill>
                            <a:srgbClr val="002060"/>
                          </a:solidFill>
                          <a:effectLst/>
                          <a:latin typeface="+mn-lt"/>
                          <a:ea typeface="Calibri" panose="020F0502020204030204" pitchFamily="34" charset="0"/>
                          <a:cs typeface="Times New Roman" panose="02020603050405020304" pitchFamily="18" charset="0"/>
                        </a:rPr>
                        <a:t>7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đọc</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và</a:t>
                      </a:r>
                      <a:r>
                        <a:rPr lang="en-US" sz="1800">
                          <a:solidFill>
                            <a:srgbClr val="002060"/>
                          </a:solidFill>
                          <a:effectLst/>
                          <a:latin typeface="+mn-lt"/>
                          <a:ea typeface="Calibri" panose="020F0502020204030204" pitchFamily="34" charset="0"/>
                          <a:cs typeface="Times New Roman" panose="02020603050405020304" pitchFamily="18" charset="0"/>
                        </a:rPr>
                        <a:t> 1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tiếng</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Việt</a:t>
                      </a:r>
                      <a:r>
                        <a:rPr lang="en-US" sz="1800">
                          <a:solidFill>
                            <a:srgbClr val="002060"/>
                          </a:solidFill>
                          <a:effectLst/>
                          <a:latin typeface="+mn-lt"/>
                          <a:ea typeface="Calibri" panose="020F0502020204030204" pitchFamily="34" charset="0"/>
                          <a:cs typeface="Times New Roman" panose="02020603050405020304" pitchFamily="18" charset="0"/>
                        </a:rPr>
                        <a:t>; 2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vi-VN" sz="1800">
                          <a:solidFill>
                            <a:srgbClr val="002060"/>
                          </a:solidFill>
                          <a:effectLst/>
                          <a:latin typeface="+mn-lt"/>
                          <a:ea typeface="Calibri" panose="020F0502020204030204" pitchFamily="34" charset="0"/>
                          <a:cs typeface="Times New Roman" panose="02020603050405020304" pitchFamily="18" charset="0"/>
                        </a:rPr>
                        <a:t> viết</a:t>
                      </a:r>
                      <a:r>
                        <a:rPr lang="en-US" sz="1800">
                          <a:solidFill>
                            <a:srgbClr val="002060"/>
                          </a:solidFill>
                          <a:effectLst/>
                          <a:latin typeface="+mn-lt"/>
                          <a:ea typeface="Calibri" panose="020F0502020204030204" pitchFamily="34" charset="0"/>
                          <a:cs typeface="Times New Roman" panose="02020603050405020304" pitchFamily="18" charset="0"/>
                        </a:rPr>
                        <a:t> (1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hướng</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dẫn</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viết</a:t>
                      </a:r>
                      <a:r>
                        <a:rPr lang="en-US" sz="1800">
                          <a:solidFill>
                            <a:srgbClr val="002060"/>
                          </a:solidFill>
                          <a:effectLst/>
                          <a:latin typeface="+mn-lt"/>
                          <a:ea typeface="Calibri" panose="020F0502020204030204" pitchFamily="34" charset="0"/>
                          <a:cs typeface="Times New Roman" panose="02020603050405020304" pitchFamily="18" charset="0"/>
                        </a:rPr>
                        <a:t>, 1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trả</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bài</a:t>
                      </a:r>
                      <a:r>
                        <a:rPr lang="en-US" sz="1800">
                          <a:solidFill>
                            <a:srgbClr val="002060"/>
                          </a:solidFill>
                          <a:effectLst/>
                          <a:latin typeface="+mn-lt"/>
                          <a:ea typeface="Calibri" panose="020F0502020204030204" pitchFamily="34" charset="0"/>
                          <a:cs typeface="Times New Roman" panose="02020603050405020304" pitchFamily="18" charset="0"/>
                        </a:rPr>
                        <a:t>); </a:t>
                      </a:r>
                      <a:r>
                        <a:rPr lang="vi-VN" sz="1800">
                          <a:solidFill>
                            <a:srgbClr val="002060"/>
                          </a:solidFill>
                          <a:effectLst/>
                          <a:latin typeface="+mn-lt"/>
                          <a:ea typeface="Calibri" panose="020F0502020204030204" pitchFamily="34" charset="0"/>
                          <a:cs typeface="Times New Roman" panose="02020603050405020304" pitchFamily="18" charset="0"/>
                        </a:rPr>
                        <a:t>1 tiết nói và n</a:t>
                      </a:r>
                      <a:r>
                        <a:rPr lang="en-US" sz="1800" err="1">
                          <a:solidFill>
                            <a:srgbClr val="002060"/>
                          </a:solidFill>
                          <a:effectLst/>
                          <a:latin typeface="+mn-lt"/>
                          <a:ea typeface="Calibri" panose="020F0502020204030204" pitchFamily="34" charset="0"/>
                          <a:cs typeface="Times New Roman" panose="02020603050405020304" pitchFamily="18" charset="0"/>
                        </a:rPr>
                        <a:t>ghe</a:t>
                      </a:r>
                      <a:r>
                        <a:rPr lang="en-US" sz="1800">
                          <a:solidFill>
                            <a:srgbClr val="002060"/>
                          </a:solidFill>
                          <a:effectLst/>
                          <a:latin typeface="+mn-lt"/>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3686240017"/>
                  </a:ext>
                </a:extLst>
              </a:tr>
              <a:tr h="1419445">
                <a:tc>
                  <a:txBody>
                    <a:bodyPr/>
                    <a:lstStyle/>
                    <a:p>
                      <a:pPr marL="274320" marR="0" algn="just">
                        <a:lnSpc>
                          <a:spcPct val="125000"/>
                        </a:lnSpc>
                        <a:spcBef>
                          <a:spcPts val="600"/>
                        </a:spcBef>
                        <a:spcAft>
                          <a:spcPts val="600"/>
                        </a:spcAft>
                      </a:pPr>
                      <a:r>
                        <a:rPr lang="en-US" sz="2000" b="0">
                          <a:effectLst/>
                          <a:latin typeface="+mn-lt"/>
                          <a:cs typeface="Arial" panose="020B0604020202020204" pitchFamily="34" charset="0"/>
                        </a:rPr>
                        <a:t>8</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30000"/>
                        </a:lnSpc>
                        <a:spcBef>
                          <a:spcPts val="600"/>
                        </a:spcBef>
                        <a:spcAft>
                          <a:spcPts val="600"/>
                        </a:spcAft>
                      </a:pPr>
                      <a:r>
                        <a:rPr lang="en-US" sz="1800" err="1">
                          <a:solidFill>
                            <a:srgbClr val="002060"/>
                          </a:solidFill>
                          <a:effectLst/>
                          <a:latin typeface="+mn-lt"/>
                          <a:ea typeface="Calibri" panose="020F0502020204030204" pitchFamily="34" charset="0"/>
                          <a:cs typeface="Times New Roman" panose="02020603050405020304" pitchFamily="18" charset="0"/>
                        </a:rPr>
                        <a:t>Cấu</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trúc</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của</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văn</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bản</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thông</a:t>
                      </a:r>
                      <a:r>
                        <a:rPr lang="en-US" sz="1800">
                          <a:solidFill>
                            <a:srgbClr val="002060"/>
                          </a:solidFill>
                          <a:effectLst/>
                          <a:latin typeface="+mn-lt"/>
                          <a:ea typeface="Calibri" panose="020F0502020204030204" pitchFamily="34" charset="0"/>
                          <a:cs typeface="Times New Roman" panose="02020603050405020304" pitchFamily="18" charset="0"/>
                        </a:rPr>
                        <a:t> tin</a:t>
                      </a:r>
                    </a:p>
                  </a:txBody>
                  <a:tcPr marL="68580" marR="68580" marT="0" marB="0"/>
                </a:tc>
                <a:tc>
                  <a:txBody>
                    <a:bodyPr/>
                    <a:lstStyle/>
                    <a:p>
                      <a:pPr marL="0" marR="0">
                        <a:lnSpc>
                          <a:spcPct val="130000"/>
                        </a:lnSpc>
                        <a:spcBef>
                          <a:spcPts val="600"/>
                        </a:spcBef>
                        <a:spcAft>
                          <a:spcPts val="600"/>
                        </a:spcAft>
                      </a:pPr>
                      <a:r>
                        <a:rPr lang="en-US" sz="1800" b="1">
                          <a:solidFill>
                            <a:srgbClr val="002060"/>
                          </a:solidFill>
                          <a:effectLst/>
                          <a:latin typeface="+mn-lt"/>
                          <a:ea typeface="Calibri" panose="020F0502020204030204" pitchFamily="34" charset="0"/>
                          <a:cs typeface="Times New Roman" panose="02020603050405020304" pitchFamily="18" charset="0"/>
                        </a:rPr>
                        <a:t>11 </a:t>
                      </a:r>
                      <a:r>
                        <a:rPr lang="en-US" sz="1800" b="1" err="1">
                          <a:solidFill>
                            <a:srgbClr val="002060"/>
                          </a:solidFill>
                          <a:effectLst/>
                          <a:latin typeface="+mn-lt"/>
                          <a:ea typeface="Calibri" panose="020F0502020204030204" pitchFamily="34" charset="0"/>
                          <a:cs typeface="Times New Roman" panose="02020603050405020304" pitchFamily="18" charset="0"/>
                        </a:rPr>
                        <a:t>tiết</a:t>
                      </a:r>
                      <a:r>
                        <a:rPr lang="vi-VN" sz="1800" b="1">
                          <a:solidFill>
                            <a:srgbClr val="002060"/>
                          </a:solidFill>
                          <a:effectLst/>
                          <a:latin typeface="+mn-lt"/>
                          <a:ea typeface="Calibri" panose="020F0502020204030204" pitchFamily="34" charset="0"/>
                          <a:cs typeface="Times New Roman" panose="02020603050405020304" pitchFamily="18" charset="0"/>
                        </a:rPr>
                        <a:t> </a:t>
                      </a:r>
                      <a:r>
                        <a:rPr lang="vi-VN" sz="1800">
                          <a:solidFill>
                            <a:srgbClr val="002060"/>
                          </a:solidFill>
                          <a:effectLst/>
                          <a:latin typeface="+mn-lt"/>
                          <a:ea typeface="Calibri" panose="020F0502020204030204" pitchFamily="34" charset="0"/>
                          <a:cs typeface="Times New Roman" panose="02020603050405020304" pitchFamily="18" charset="0"/>
                        </a:rPr>
                        <a:t>(</a:t>
                      </a:r>
                      <a:r>
                        <a:rPr lang="en-US" sz="1800">
                          <a:solidFill>
                            <a:srgbClr val="002060"/>
                          </a:solidFill>
                          <a:effectLst/>
                          <a:latin typeface="+mn-lt"/>
                          <a:ea typeface="Calibri" panose="020F0502020204030204" pitchFamily="34" charset="0"/>
                          <a:cs typeface="Times New Roman" panose="02020603050405020304" pitchFamily="18" charset="0"/>
                        </a:rPr>
                        <a:t>6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đọc</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và</a:t>
                      </a:r>
                      <a:r>
                        <a:rPr lang="en-US" sz="1800">
                          <a:solidFill>
                            <a:srgbClr val="002060"/>
                          </a:solidFill>
                          <a:effectLst/>
                          <a:latin typeface="+mn-lt"/>
                          <a:ea typeface="Calibri" panose="020F0502020204030204" pitchFamily="34" charset="0"/>
                          <a:cs typeface="Times New Roman" panose="02020603050405020304" pitchFamily="18" charset="0"/>
                        </a:rPr>
                        <a:t> 1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tiếng</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Việt</a:t>
                      </a:r>
                      <a:r>
                        <a:rPr lang="en-US" sz="1800">
                          <a:solidFill>
                            <a:srgbClr val="002060"/>
                          </a:solidFill>
                          <a:effectLst/>
                          <a:latin typeface="+mn-lt"/>
                          <a:ea typeface="Calibri" panose="020F0502020204030204" pitchFamily="34" charset="0"/>
                          <a:cs typeface="Times New Roman" panose="02020603050405020304" pitchFamily="18" charset="0"/>
                        </a:rPr>
                        <a:t>; 3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vi-VN" sz="1800">
                          <a:solidFill>
                            <a:srgbClr val="002060"/>
                          </a:solidFill>
                          <a:effectLst/>
                          <a:latin typeface="+mn-lt"/>
                          <a:ea typeface="Calibri" panose="020F0502020204030204" pitchFamily="34" charset="0"/>
                          <a:cs typeface="Times New Roman" panose="02020603050405020304" pitchFamily="18" charset="0"/>
                        </a:rPr>
                        <a:t> viết</a:t>
                      </a:r>
                      <a:r>
                        <a:rPr lang="en-US" sz="1800">
                          <a:solidFill>
                            <a:srgbClr val="002060"/>
                          </a:solidFill>
                          <a:effectLst/>
                          <a:latin typeface="+mn-lt"/>
                          <a:ea typeface="Calibri" panose="020F0502020204030204" pitchFamily="34" charset="0"/>
                          <a:cs typeface="Times New Roman" panose="02020603050405020304" pitchFamily="18" charset="0"/>
                        </a:rPr>
                        <a:t> (1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hướng</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dẫn</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viết</a:t>
                      </a:r>
                      <a:r>
                        <a:rPr lang="en-US" sz="1800">
                          <a:solidFill>
                            <a:srgbClr val="002060"/>
                          </a:solidFill>
                          <a:effectLst/>
                          <a:latin typeface="+mn-lt"/>
                          <a:ea typeface="Calibri" panose="020F0502020204030204" pitchFamily="34" charset="0"/>
                          <a:cs typeface="Times New Roman" panose="02020603050405020304" pitchFamily="18" charset="0"/>
                        </a:rPr>
                        <a:t>, 1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tại</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lớp</a:t>
                      </a:r>
                      <a:r>
                        <a:rPr lang="en-US" sz="1800">
                          <a:solidFill>
                            <a:srgbClr val="002060"/>
                          </a:solidFill>
                          <a:effectLst/>
                          <a:latin typeface="+mn-lt"/>
                          <a:ea typeface="Calibri" panose="020F0502020204030204" pitchFamily="34" charset="0"/>
                          <a:cs typeface="Times New Roman" panose="02020603050405020304" pitchFamily="18" charset="0"/>
                        </a:rPr>
                        <a:t>, 1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trả</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bài</a:t>
                      </a:r>
                      <a:r>
                        <a:rPr lang="en-US" sz="1800">
                          <a:solidFill>
                            <a:srgbClr val="002060"/>
                          </a:solidFill>
                          <a:effectLst/>
                          <a:latin typeface="+mn-lt"/>
                          <a:ea typeface="Calibri" panose="020F0502020204030204" pitchFamily="34" charset="0"/>
                          <a:cs typeface="Times New Roman" panose="02020603050405020304" pitchFamily="18" charset="0"/>
                        </a:rPr>
                        <a:t>); </a:t>
                      </a:r>
                      <a:r>
                        <a:rPr lang="vi-VN" sz="1800">
                          <a:solidFill>
                            <a:srgbClr val="002060"/>
                          </a:solidFill>
                          <a:effectLst/>
                          <a:latin typeface="+mn-lt"/>
                          <a:ea typeface="Calibri" panose="020F0502020204030204" pitchFamily="34" charset="0"/>
                          <a:cs typeface="Times New Roman" panose="02020603050405020304" pitchFamily="18" charset="0"/>
                        </a:rPr>
                        <a:t>1 tiết nói và n</a:t>
                      </a:r>
                      <a:r>
                        <a:rPr lang="en-US" sz="1800" err="1">
                          <a:solidFill>
                            <a:srgbClr val="002060"/>
                          </a:solidFill>
                          <a:effectLst/>
                          <a:latin typeface="+mn-lt"/>
                          <a:ea typeface="Calibri" panose="020F0502020204030204" pitchFamily="34" charset="0"/>
                          <a:cs typeface="Times New Roman" panose="02020603050405020304" pitchFamily="18" charset="0"/>
                        </a:rPr>
                        <a:t>ghe</a:t>
                      </a:r>
                      <a:r>
                        <a:rPr lang="vi-VN" sz="1800">
                          <a:solidFill>
                            <a:srgbClr val="002060"/>
                          </a:solidFill>
                          <a:effectLst/>
                          <a:latin typeface="+mn-lt"/>
                          <a:ea typeface="Calibri" panose="020F0502020204030204" pitchFamily="34" charset="0"/>
                          <a:cs typeface="Times New Roman" panose="02020603050405020304" pitchFamily="18" charset="0"/>
                        </a:rPr>
                        <a:t>) </a:t>
                      </a:r>
                      <a:endParaRPr lang="en-US" sz="180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4551793"/>
                  </a:ext>
                </a:extLst>
              </a:tr>
              <a:tr h="1441251">
                <a:tc>
                  <a:txBody>
                    <a:bodyPr/>
                    <a:lstStyle/>
                    <a:p>
                      <a:pPr marL="274320" marR="0" algn="just">
                        <a:lnSpc>
                          <a:spcPct val="125000"/>
                        </a:lnSpc>
                        <a:spcBef>
                          <a:spcPts val="600"/>
                        </a:spcBef>
                        <a:spcAft>
                          <a:spcPts val="600"/>
                        </a:spcAft>
                      </a:pPr>
                      <a:r>
                        <a:rPr lang="en-US" sz="2000" b="0">
                          <a:effectLst/>
                          <a:latin typeface="+mn-lt"/>
                          <a:cs typeface="Arial" panose="020B0604020202020204" pitchFamily="34" charset="0"/>
                        </a:rPr>
                        <a:t>9</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30000"/>
                        </a:lnSpc>
                        <a:spcBef>
                          <a:spcPts val="600"/>
                        </a:spcBef>
                        <a:spcAft>
                          <a:spcPts val="600"/>
                        </a:spcAft>
                      </a:pPr>
                      <a:r>
                        <a:rPr lang="en-US" sz="1800" err="1">
                          <a:solidFill>
                            <a:srgbClr val="002060"/>
                          </a:solidFill>
                          <a:effectLst/>
                          <a:latin typeface="+mn-lt"/>
                          <a:ea typeface="Calibri" panose="020F0502020204030204" pitchFamily="34" charset="0"/>
                          <a:cs typeface="Times New Roman" panose="02020603050405020304" pitchFamily="18" charset="0"/>
                        </a:rPr>
                        <a:t>Lựa</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chọn</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và</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hành</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động</a:t>
                      </a:r>
                      <a:endParaRPr lang="en-US" sz="180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30000"/>
                        </a:lnSpc>
                        <a:spcBef>
                          <a:spcPts val="600"/>
                        </a:spcBef>
                        <a:spcAft>
                          <a:spcPts val="600"/>
                        </a:spcAft>
                      </a:pPr>
                      <a:r>
                        <a:rPr lang="en-US" sz="1800" b="1">
                          <a:solidFill>
                            <a:srgbClr val="002060"/>
                          </a:solidFill>
                          <a:effectLst/>
                          <a:latin typeface="+mn-lt"/>
                          <a:ea typeface="Calibri" panose="020F0502020204030204" pitchFamily="34" charset="0"/>
                          <a:cs typeface="Times New Roman" panose="02020603050405020304" pitchFamily="18" charset="0"/>
                        </a:rPr>
                        <a:t>11 </a:t>
                      </a:r>
                      <a:r>
                        <a:rPr lang="en-US" sz="1800" b="1" err="1">
                          <a:solidFill>
                            <a:srgbClr val="002060"/>
                          </a:solidFill>
                          <a:effectLst/>
                          <a:latin typeface="+mn-lt"/>
                          <a:ea typeface="Calibri" panose="020F0502020204030204" pitchFamily="34" charset="0"/>
                          <a:cs typeface="Times New Roman" panose="02020603050405020304" pitchFamily="18" charset="0"/>
                        </a:rPr>
                        <a:t>tiết</a:t>
                      </a:r>
                      <a:r>
                        <a:rPr lang="vi-VN" sz="1800">
                          <a:solidFill>
                            <a:srgbClr val="002060"/>
                          </a:solidFill>
                          <a:effectLst/>
                          <a:latin typeface="+mn-lt"/>
                          <a:ea typeface="Calibri" panose="020F0502020204030204" pitchFamily="34" charset="0"/>
                          <a:cs typeface="Times New Roman" panose="02020603050405020304" pitchFamily="18" charset="0"/>
                        </a:rPr>
                        <a:t> (</a:t>
                      </a:r>
                      <a:r>
                        <a:rPr lang="en-US" sz="1800">
                          <a:solidFill>
                            <a:srgbClr val="002060"/>
                          </a:solidFill>
                          <a:effectLst/>
                          <a:latin typeface="+mn-lt"/>
                          <a:ea typeface="Calibri" panose="020F0502020204030204" pitchFamily="34" charset="0"/>
                          <a:cs typeface="Times New Roman" panose="02020603050405020304" pitchFamily="18" charset="0"/>
                        </a:rPr>
                        <a:t>7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đọc</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và</a:t>
                      </a:r>
                      <a:r>
                        <a:rPr lang="en-US" sz="1800">
                          <a:solidFill>
                            <a:srgbClr val="002060"/>
                          </a:solidFill>
                          <a:effectLst/>
                          <a:latin typeface="+mn-lt"/>
                          <a:ea typeface="Calibri" panose="020F0502020204030204" pitchFamily="34" charset="0"/>
                          <a:cs typeface="Times New Roman" panose="02020603050405020304" pitchFamily="18" charset="0"/>
                        </a:rPr>
                        <a:t> 1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tiếng</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Việt</a:t>
                      </a:r>
                      <a:r>
                        <a:rPr lang="en-US" sz="1800">
                          <a:solidFill>
                            <a:srgbClr val="002060"/>
                          </a:solidFill>
                          <a:effectLst/>
                          <a:latin typeface="+mn-lt"/>
                          <a:ea typeface="Calibri" panose="020F0502020204030204" pitchFamily="34" charset="0"/>
                          <a:cs typeface="Times New Roman" panose="02020603050405020304" pitchFamily="18" charset="0"/>
                        </a:rPr>
                        <a:t>; 2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vi-VN" sz="1800">
                          <a:solidFill>
                            <a:srgbClr val="002060"/>
                          </a:solidFill>
                          <a:effectLst/>
                          <a:latin typeface="+mn-lt"/>
                          <a:ea typeface="Calibri" panose="020F0502020204030204" pitchFamily="34" charset="0"/>
                          <a:cs typeface="Times New Roman" panose="02020603050405020304" pitchFamily="18" charset="0"/>
                        </a:rPr>
                        <a:t> viết</a:t>
                      </a:r>
                      <a:r>
                        <a:rPr lang="en-US" sz="1800">
                          <a:solidFill>
                            <a:srgbClr val="002060"/>
                          </a:solidFill>
                          <a:effectLst/>
                          <a:latin typeface="+mn-lt"/>
                          <a:ea typeface="Calibri" panose="020F0502020204030204" pitchFamily="34" charset="0"/>
                          <a:cs typeface="Times New Roman" panose="02020603050405020304" pitchFamily="18" charset="0"/>
                        </a:rPr>
                        <a:t> (1 </a:t>
                      </a:r>
                      <a:r>
                        <a:rPr lang="en-US" sz="1800" err="1">
                          <a:solidFill>
                            <a:srgbClr val="002060"/>
                          </a:solidFill>
                          <a:effectLst/>
                          <a:latin typeface="+mn-lt"/>
                          <a:ea typeface="Calibri" panose="020F0502020204030204" pitchFamily="34" charset="0"/>
                          <a:cs typeface="Times New Roman" panose="02020603050405020304" pitchFamily="18" charset="0"/>
                        </a:rPr>
                        <a:t>tiết</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hướng</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dẫn</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viết</a:t>
                      </a:r>
                      <a:r>
                        <a:rPr lang="en-US" sz="1800">
                          <a:solidFill>
                            <a:srgbClr val="002060"/>
                          </a:solidFill>
                          <a:effectLst/>
                          <a:latin typeface="+mn-lt"/>
                          <a:ea typeface="Calibri" panose="020F0502020204030204" pitchFamily="34" charset="0"/>
                          <a:cs typeface="Times New Roman" panose="02020603050405020304" pitchFamily="18" charset="0"/>
                        </a:rPr>
                        <a:t>, 1 tiết </a:t>
                      </a:r>
                      <a:r>
                        <a:rPr lang="en-US" sz="1800" err="1">
                          <a:solidFill>
                            <a:srgbClr val="002060"/>
                          </a:solidFill>
                          <a:effectLst/>
                          <a:latin typeface="+mn-lt"/>
                          <a:ea typeface="Calibri" panose="020F0502020204030204" pitchFamily="34" charset="0"/>
                          <a:cs typeface="Times New Roman" panose="02020603050405020304" pitchFamily="18" charset="0"/>
                        </a:rPr>
                        <a:t>trả</a:t>
                      </a:r>
                      <a:r>
                        <a:rPr lang="en-US" sz="1800">
                          <a:solidFill>
                            <a:srgbClr val="002060"/>
                          </a:solidFill>
                          <a:effectLst/>
                          <a:latin typeface="+mn-lt"/>
                          <a:ea typeface="Calibri" panose="020F0502020204030204" pitchFamily="34" charset="0"/>
                          <a:cs typeface="Times New Roman" panose="02020603050405020304" pitchFamily="18" charset="0"/>
                        </a:rPr>
                        <a:t> </a:t>
                      </a:r>
                      <a:r>
                        <a:rPr lang="en-US" sz="1800" err="1">
                          <a:solidFill>
                            <a:srgbClr val="002060"/>
                          </a:solidFill>
                          <a:effectLst/>
                          <a:latin typeface="+mn-lt"/>
                          <a:ea typeface="Calibri" panose="020F0502020204030204" pitchFamily="34" charset="0"/>
                          <a:cs typeface="Times New Roman" panose="02020603050405020304" pitchFamily="18" charset="0"/>
                        </a:rPr>
                        <a:t>bài</a:t>
                      </a:r>
                      <a:r>
                        <a:rPr lang="en-US" sz="1800">
                          <a:solidFill>
                            <a:srgbClr val="002060"/>
                          </a:solidFill>
                          <a:effectLst/>
                          <a:latin typeface="+mn-lt"/>
                          <a:ea typeface="Calibri" panose="020F0502020204030204" pitchFamily="34" charset="0"/>
                          <a:cs typeface="Times New Roman" panose="02020603050405020304" pitchFamily="18" charset="0"/>
                        </a:rPr>
                        <a:t>); </a:t>
                      </a:r>
                      <a:r>
                        <a:rPr lang="vi-VN" sz="1800">
                          <a:solidFill>
                            <a:srgbClr val="002060"/>
                          </a:solidFill>
                          <a:effectLst/>
                          <a:latin typeface="+mn-lt"/>
                          <a:ea typeface="Calibri" panose="020F0502020204030204" pitchFamily="34" charset="0"/>
                          <a:cs typeface="Times New Roman" panose="02020603050405020304" pitchFamily="18" charset="0"/>
                        </a:rPr>
                        <a:t>1 tiết nói và n</a:t>
                      </a:r>
                      <a:r>
                        <a:rPr lang="en-US" sz="1800" err="1">
                          <a:solidFill>
                            <a:srgbClr val="002060"/>
                          </a:solidFill>
                          <a:effectLst/>
                          <a:latin typeface="+mn-lt"/>
                          <a:ea typeface="Calibri" panose="020F0502020204030204" pitchFamily="34" charset="0"/>
                          <a:cs typeface="Times New Roman" panose="02020603050405020304" pitchFamily="18" charset="0"/>
                        </a:rPr>
                        <a:t>ghe</a:t>
                      </a:r>
                      <a:r>
                        <a:rPr lang="vi-VN" sz="1800">
                          <a:solidFill>
                            <a:srgbClr val="002060"/>
                          </a:solidFill>
                          <a:effectLst/>
                          <a:latin typeface="+mn-lt"/>
                          <a:ea typeface="Calibri" panose="020F0502020204030204" pitchFamily="34" charset="0"/>
                          <a:cs typeface="Times New Roman" panose="02020603050405020304" pitchFamily="18" charset="0"/>
                        </a:rPr>
                        <a:t>)</a:t>
                      </a:r>
                      <a:endParaRPr lang="en-US" sz="180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459763"/>
                  </a:ext>
                </a:extLst>
              </a:tr>
              <a:tr h="1231078">
                <a:tc>
                  <a:txBody>
                    <a:bodyPr/>
                    <a:lstStyle/>
                    <a:p>
                      <a:pPr marL="274320" marR="0" algn="just">
                        <a:lnSpc>
                          <a:spcPct val="125000"/>
                        </a:lnSpc>
                        <a:spcBef>
                          <a:spcPts val="600"/>
                        </a:spcBef>
                        <a:spcAft>
                          <a:spcPts val="600"/>
                        </a:spcAft>
                      </a:pPr>
                      <a:endParaRPr lang="vi-VN" sz="2000" b="0">
                        <a:effectLst/>
                        <a:latin typeface="+mn-lt"/>
                        <a:cs typeface="Arial" panose="020B0604020202020204" pitchFamily="34" charset="0"/>
                      </a:endParaRPr>
                    </a:p>
                    <a:p>
                      <a:pPr marL="274320" marR="0" algn="just">
                        <a:lnSpc>
                          <a:spcPct val="125000"/>
                        </a:lnSpc>
                        <a:spcBef>
                          <a:spcPts val="600"/>
                        </a:spcBef>
                        <a:spcAft>
                          <a:spcPts val="600"/>
                        </a:spcAft>
                      </a:pP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91440" marR="0">
                        <a:lnSpc>
                          <a:spcPct val="125000"/>
                        </a:lnSpc>
                        <a:spcBef>
                          <a:spcPts val="0"/>
                        </a:spcBef>
                        <a:spcAft>
                          <a:spcPts val="0"/>
                        </a:spcAft>
                      </a:pPr>
                      <a:r>
                        <a:rPr lang="en-US" sz="1800" b="0" kern="1200" err="1">
                          <a:solidFill>
                            <a:srgbClr val="002060"/>
                          </a:solidFill>
                          <a:effectLst/>
                          <a:latin typeface="+mn-lt"/>
                          <a:ea typeface="+mn-ea"/>
                          <a:cs typeface="+mn-cs"/>
                        </a:rPr>
                        <a:t>Kiểm</a:t>
                      </a:r>
                      <a:r>
                        <a:rPr lang="en-US" sz="1800" b="0" kern="1200">
                          <a:solidFill>
                            <a:srgbClr val="002060"/>
                          </a:solidFill>
                          <a:effectLst/>
                          <a:latin typeface="+mn-lt"/>
                          <a:ea typeface="+mn-ea"/>
                          <a:cs typeface="+mn-cs"/>
                        </a:rPr>
                        <a:t> </a:t>
                      </a:r>
                      <a:r>
                        <a:rPr lang="en-US" sz="1800" b="0" kern="1200" err="1">
                          <a:solidFill>
                            <a:srgbClr val="002060"/>
                          </a:solidFill>
                          <a:effectLst/>
                          <a:latin typeface="+mn-lt"/>
                          <a:ea typeface="+mn-ea"/>
                          <a:cs typeface="+mn-cs"/>
                        </a:rPr>
                        <a:t>tra</a:t>
                      </a:r>
                      <a:r>
                        <a:rPr lang="en-US" sz="1800" b="0" kern="1200">
                          <a:solidFill>
                            <a:srgbClr val="002060"/>
                          </a:solidFill>
                          <a:effectLst/>
                          <a:latin typeface="+mn-lt"/>
                          <a:ea typeface="+mn-ea"/>
                          <a:cs typeface="+mn-cs"/>
                        </a:rPr>
                        <a:t> </a:t>
                      </a:r>
                      <a:r>
                        <a:rPr lang="en-US" sz="1800" b="0" kern="1200" err="1">
                          <a:solidFill>
                            <a:srgbClr val="002060"/>
                          </a:solidFill>
                          <a:effectLst/>
                          <a:latin typeface="+mn-lt"/>
                          <a:ea typeface="+mn-ea"/>
                          <a:cs typeface="+mn-cs"/>
                        </a:rPr>
                        <a:t>giữa</a:t>
                      </a:r>
                      <a:r>
                        <a:rPr lang="en-US" sz="1800" b="0" kern="1200">
                          <a:solidFill>
                            <a:srgbClr val="002060"/>
                          </a:solidFill>
                          <a:effectLst/>
                          <a:latin typeface="+mn-lt"/>
                          <a:ea typeface="+mn-ea"/>
                          <a:cs typeface="+mn-cs"/>
                        </a:rPr>
                        <a:t> kì II, </a:t>
                      </a:r>
                      <a:r>
                        <a:rPr lang="en-US" sz="1800" b="0" kern="1200" err="1">
                          <a:solidFill>
                            <a:srgbClr val="002060"/>
                          </a:solidFill>
                          <a:effectLst/>
                          <a:latin typeface="+mn-lt"/>
                          <a:ea typeface="+mn-ea"/>
                          <a:cs typeface="+mn-cs"/>
                        </a:rPr>
                        <a:t>ôn</a:t>
                      </a:r>
                      <a:r>
                        <a:rPr lang="en-US" sz="1800" b="0" kern="1200">
                          <a:solidFill>
                            <a:srgbClr val="002060"/>
                          </a:solidFill>
                          <a:effectLst/>
                          <a:latin typeface="+mn-lt"/>
                          <a:ea typeface="+mn-ea"/>
                          <a:cs typeface="+mn-cs"/>
                        </a:rPr>
                        <a:t> </a:t>
                      </a:r>
                      <a:r>
                        <a:rPr lang="en-US" sz="1800" b="0" kern="1200" err="1">
                          <a:solidFill>
                            <a:srgbClr val="002060"/>
                          </a:solidFill>
                          <a:effectLst/>
                          <a:latin typeface="+mn-lt"/>
                          <a:ea typeface="+mn-ea"/>
                          <a:cs typeface="+mn-cs"/>
                        </a:rPr>
                        <a:t>tập</a:t>
                      </a:r>
                      <a:r>
                        <a:rPr lang="en-US" sz="1800" b="0" kern="1200">
                          <a:solidFill>
                            <a:srgbClr val="002060"/>
                          </a:solidFill>
                          <a:effectLst/>
                          <a:latin typeface="+mn-lt"/>
                          <a:ea typeface="+mn-ea"/>
                          <a:cs typeface="+mn-cs"/>
                        </a:rPr>
                        <a:t> </a:t>
                      </a:r>
                      <a:r>
                        <a:rPr lang="en-US" sz="1800" b="0" kern="1200" err="1">
                          <a:solidFill>
                            <a:srgbClr val="002060"/>
                          </a:solidFill>
                          <a:effectLst/>
                          <a:latin typeface="+mn-lt"/>
                          <a:ea typeface="+mn-ea"/>
                          <a:cs typeface="+mn-cs"/>
                        </a:rPr>
                        <a:t>và</a:t>
                      </a:r>
                      <a:r>
                        <a:rPr lang="en-US" sz="1800" b="0" kern="1200">
                          <a:solidFill>
                            <a:srgbClr val="002060"/>
                          </a:solidFill>
                          <a:effectLst/>
                          <a:latin typeface="+mn-lt"/>
                          <a:ea typeface="+mn-ea"/>
                          <a:cs typeface="+mn-cs"/>
                        </a:rPr>
                        <a:t> </a:t>
                      </a:r>
                      <a:r>
                        <a:rPr lang="en-US" sz="1800" b="0" kern="1200" err="1">
                          <a:solidFill>
                            <a:srgbClr val="002060"/>
                          </a:solidFill>
                          <a:effectLst/>
                          <a:latin typeface="+mn-lt"/>
                          <a:ea typeface="+mn-ea"/>
                          <a:cs typeface="+mn-cs"/>
                        </a:rPr>
                        <a:t>kiểm</a:t>
                      </a:r>
                      <a:r>
                        <a:rPr lang="en-US" sz="1800" b="0" kern="1200">
                          <a:solidFill>
                            <a:srgbClr val="002060"/>
                          </a:solidFill>
                          <a:effectLst/>
                          <a:latin typeface="+mn-lt"/>
                          <a:ea typeface="+mn-ea"/>
                          <a:cs typeface="+mn-cs"/>
                        </a:rPr>
                        <a:t> </a:t>
                      </a:r>
                      <a:r>
                        <a:rPr lang="en-US" sz="1800" b="0" kern="1200" err="1">
                          <a:solidFill>
                            <a:srgbClr val="002060"/>
                          </a:solidFill>
                          <a:effectLst/>
                          <a:latin typeface="+mn-lt"/>
                          <a:ea typeface="+mn-ea"/>
                          <a:cs typeface="+mn-cs"/>
                        </a:rPr>
                        <a:t>tra</a:t>
                      </a:r>
                      <a:r>
                        <a:rPr lang="en-US" sz="1800" b="0" kern="1200">
                          <a:solidFill>
                            <a:srgbClr val="002060"/>
                          </a:solidFill>
                          <a:effectLst/>
                          <a:latin typeface="+mn-lt"/>
                          <a:ea typeface="+mn-ea"/>
                          <a:cs typeface="+mn-cs"/>
                        </a:rPr>
                        <a:t> </a:t>
                      </a:r>
                      <a:r>
                        <a:rPr lang="en-US" sz="1800" b="0" kern="1200" err="1">
                          <a:solidFill>
                            <a:srgbClr val="002060"/>
                          </a:solidFill>
                          <a:effectLst/>
                          <a:latin typeface="+mn-lt"/>
                          <a:ea typeface="+mn-ea"/>
                          <a:cs typeface="+mn-cs"/>
                        </a:rPr>
                        <a:t>cuối</a:t>
                      </a:r>
                      <a:r>
                        <a:rPr lang="en-US" sz="1800" b="0" kern="1200">
                          <a:solidFill>
                            <a:srgbClr val="002060"/>
                          </a:solidFill>
                          <a:effectLst/>
                          <a:latin typeface="+mn-lt"/>
                          <a:ea typeface="+mn-ea"/>
                          <a:cs typeface="+mn-cs"/>
                        </a:rPr>
                        <a:t> học</a:t>
                      </a:r>
                      <a:r>
                        <a:rPr lang="en-US" sz="1800" b="0" kern="1200" baseline="0">
                          <a:solidFill>
                            <a:srgbClr val="002060"/>
                          </a:solidFill>
                          <a:effectLst/>
                          <a:latin typeface="+mn-lt"/>
                          <a:ea typeface="+mn-ea"/>
                          <a:cs typeface="+mn-cs"/>
                        </a:rPr>
                        <a:t> </a:t>
                      </a:r>
                      <a:r>
                        <a:rPr lang="vi-VN" sz="1800" b="0" kern="1200">
                          <a:solidFill>
                            <a:srgbClr val="002060"/>
                          </a:solidFill>
                          <a:effectLst/>
                          <a:latin typeface="+mn-lt"/>
                          <a:ea typeface="+mn-ea"/>
                          <a:cs typeface="+mn-cs"/>
                        </a:rPr>
                        <a:t>kì </a:t>
                      </a:r>
                      <a:r>
                        <a:rPr lang="en-US" sz="1800" b="0" kern="1200">
                          <a:solidFill>
                            <a:srgbClr val="002060"/>
                          </a:solidFill>
                          <a:effectLst/>
                          <a:latin typeface="+mn-lt"/>
                          <a:ea typeface="+mn-ea"/>
                          <a:cs typeface="+mn-cs"/>
                        </a:rPr>
                        <a:t>II</a:t>
                      </a:r>
                      <a:endParaRPr lang="en-US" sz="1800" b="0">
                        <a:solidFill>
                          <a:srgbClr val="002060"/>
                        </a:solidFill>
                        <a:effectLst/>
                        <a:latin typeface="+mn-lt"/>
                        <a:ea typeface="Times New Roman" panose="02020603050405020304" pitchFamily="18" charset="0"/>
                        <a:cs typeface="Arial" panose="020B0604020202020204" pitchFamily="34" charset="0"/>
                      </a:endParaRPr>
                    </a:p>
                  </a:txBody>
                  <a:tcPr marT="0" marB="0"/>
                </a:tc>
                <a:tc>
                  <a:txBody>
                    <a:bodyPr/>
                    <a:lstStyle/>
                    <a:p>
                      <a:r>
                        <a:rPr lang="en-US" sz="1800" b="0" kern="1200">
                          <a:solidFill>
                            <a:srgbClr val="002060"/>
                          </a:solidFill>
                          <a:effectLst/>
                          <a:latin typeface="+mn-lt"/>
                          <a:ea typeface="+mn-ea"/>
                          <a:cs typeface="+mn-cs"/>
                        </a:rPr>
                        <a:t>             2 </a:t>
                      </a:r>
                      <a:r>
                        <a:rPr lang="en-US" sz="1800" b="0" kern="1200" err="1">
                          <a:solidFill>
                            <a:srgbClr val="002060"/>
                          </a:solidFill>
                          <a:effectLst/>
                          <a:latin typeface="+mn-lt"/>
                          <a:ea typeface="+mn-ea"/>
                          <a:cs typeface="+mn-cs"/>
                        </a:rPr>
                        <a:t>tiết</a:t>
                      </a:r>
                      <a:r>
                        <a:rPr lang="en-US" sz="1800" b="0" kern="1200">
                          <a:solidFill>
                            <a:srgbClr val="002060"/>
                          </a:solidFill>
                          <a:effectLst/>
                          <a:latin typeface="+mn-lt"/>
                          <a:ea typeface="+mn-ea"/>
                          <a:cs typeface="+mn-cs"/>
                        </a:rPr>
                        <a:t> + 2 </a:t>
                      </a:r>
                      <a:r>
                        <a:rPr lang="en-US" sz="1800" b="0" kern="1200" err="1">
                          <a:solidFill>
                            <a:srgbClr val="002060"/>
                          </a:solidFill>
                          <a:effectLst/>
                          <a:latin typeface="+mn-lt"/>
                          <a:ea typeface="+mn-ea"/>
                          <a:cs typeface="+mn-cs"/>
                        </a:rPr>
                        <a:t>tiết</a:t>
                      </a:r>
                      <a:r>
                        <a:rPr lang="en-US" sz="1800" b="0" kern="1200">
                          <a:solidFill>
                            <a:srgbClr val="002060"/>
                          </a:solidFill>
                          <a:effectLst/>
                          <a:latin typeface="+mn-lt"/>
                          <a:ea typeface="+mn-ea"/>
                          <a:cs typeface="+mn-cs"/>
                        </a:rPr>
                        <a:t> + 2 </a:t>
                      </a:r>
                      <a:r>
                        <a:rPr lang="en-US" sz="1800" b="0" kern="1200" err="1">
                          <a:solidFill>
                            <a:srgbClr val="002060"/>
                          </a:solidFill>
                          <a:effectLst/>
                          <a:latin typeface="+mn-lt"/>
                          <a:ea typeface="+mn-ea"/>
                          <a:cs typeface="+mn-cs"/>
                        </a:rPr>
                        <a:t>tiết</a:t>
                      </a:r>
                      <a:endParaRPr lang="en-US" sz="1800" b="0" kern="1200">
                        <a:solidFill>
                          <a:srgbClr val="002060"/>
                        </a:solidFill>
                        <a:effectLst/>
                        <a:latin typeface="+mn-lt"/>
                        <a:ea typeface="+mn-ea"/>
                        <a:cs typeface="+mn-cs"/>
                      </a:endParaRPr>
                    </a:p>
                    <a:p>
                      <a:r>
                        <a:rPr lang="en-US" sz="1800" b="0" kern="1200">
                          <a:solidFill>
                            <a:srgbClr val="002060"/>
                          </a:solidFill>
                          <a:effectLst/>
                          <a:latin typeface="+mn-lt"/>
                          <a:ea typeface="+mn-ea"/>
                          <a:cs typeface="+mn-cs"/>
                        </a:rPr>
                        <a:t>                   </a:t>
                      </a:r>
                    </a:p>
                    <a:p>
                      <a:r>
                        <a:rPr lang="en-US" sz="1800" b="0" kern="1200">
                          <a:solidFill>
                            <a:srgbClr val="002060"/>
                          </a:solidFill>
                          <a:effectLst/>
                          <a:latin typeface="+mn-lt"/>
                          <a:ea typeface="+mn-ea"/>
                          <a:cs typeface="+mn-cs"/>
                        </a:rPr>
                        <a:t>             Tổng: </a:t>
                      </a:r>
                      <a:r>
                        <a:rPr lang="en-US" sz="1800" b="1" kern="1200">
                          <a:solidFill>
                            <a:srgbClr val="002060"/>
                          </a:solidFill>
                          <a:effectLst/>
                          <a:latin typeface="+mn-lt"/>
                          <a:ea typeface="+mn-ea"/>
                          <a:cs typeface="+mn-cs"/>
                        </a:rPr>
                        <a:t>51 </a:t>
                      </a:r>
                      <a:r>
                        <a:rPr lang="en-US" sz="1800" b="1" kern="1200" err="1">
                          <a:solidFill>
                            <a:srgbClr val="002060"/>
                          </a:solidFill>
                          <a:effectLst/>
                          <a:latin typeface="+mn-lt"/>
                          <a:ea typeface="+mn-ea"/>
                          <a:cs typeface="+mn-cs"/>
                        </a:rPr>
                        <a:t>tiết</a:t>
                      </a:r>
                      <a:endParaRPr lang="en-US" sz="1800" b="1">
                        <a:solidFill>
                          <a:srgbClr val="002060"/>
                        </a:solidFill>
                        <a:effectLst/>
                        <a:latin typeface="+mn-lt"/>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1309532314"/>
                  </a:ext>
                </a:extLst>
              </a:tr>
            </a:tbl>
          </a:graphicData>
        </a:graphic>
      </p:graphicFrame>
      <p:sp>
        <p:nvSpPr>
          <p:cNvPr id="7" name="Rectangle 1"/>
          <p:cNvSpPr>
            <a:spLocks noChangeArrowheads="1"/>
          </p:cNvSpPr>
          <p:nvPr/>
        </p:nvSpPr>
        <p:spPr bwMode="auto">
          <a:xfrm>
            <a:off x="3052764" y="205750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400"/>
          </a:p>
        </p:txBody>
      </p:sp>
      <p:sp>
        <p:nvSpPr>
          <p:cNvPr id="5" name="Slide Number Placeholder 4"/>
          <p:cNvSpPr>
            <a:spLocks noGrp="1"/>
          </p:cNvSpPr>
          <p:nvPr>
            <p:ph type="sldNum" sz="quarter" idx="12"/>
          </p:nvPr>
        </p:nvSpPr>
        <p:spPr/>
        <p:txBody>
          <a:bodyPr/>
          <a:lstStyle/>
          <a:p>
            <a:fld id="{0C846248-0222-4A3A-B22E-4E2A0B918D57}" type="slidenum">
              <a:rPr lang="en-US" smtClean="0">
                <a:solidFill>
                  <a:schemeClr val="tx1"/>
                </a:solidFill>
              </a:rPr>
              <a:pPr/>
              <a:t>148</a:t>
            </a:fld>
            <a:endParaRPr lang="en-US">
              <a:solidFill>
                <a:schemeClr val="tx1"/>
              </a:solidFill>
            </a:endParaRPr>
          </a:p>
        </p:txBody>
      </p:sp>
    </p:spTree>
    <p:extLst>
      <p:ext uri="{BB962C8B-B14F-4D97-AF65-F5344CB8AC3E}">
        <p14:creationId xmlns:p14="http://schemas.microsoft.com/office/powerpoint/2010/main" val="2088829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742"/>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6" name="Rectangle 5"/>
          <p:cNvSpPr/>
          <p:nvPr/>
        </p:nvSpPr>
        <p:spPr>
          <a:xfrm>
            <a:off x="56535" y="799637"/>
            <a:ext cx="11297265" cy="5632311"/>
          </a:xfrm>
          <a:prstGeom prst="rect">
            <a:avLst/>
          </a:prstGeom>
        </p:spPr>
        <p:txBody>
          <a:bodyPr wrap="square">
            <a:spAutoFit/>
          </a:bodyPr>
          <a:lstStyle/>
          <a:p>
            <a:pPr marL="457189" indent="457189"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hoạch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dirty="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dirty="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dirty="0">
                <a:solidFill>
                  <a:srgbClr val="002060"/>
                </a:solidFill>
                <a:latin typeface="Arial" panose="020B0604020202020204" pitchFamily="34" charset="0"/>
                <a:ea typeface="Calibri" panose="020F0502020204030204" pitchFamily="34" charset="0"/>
                <a:cs typeface="Arial" panose="020B0604020202020204" pitchFamily="34" charset="0"/>
              </a:rPr>
              <a:t>1</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1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năm</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Nhà</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trường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chuyên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môn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hoạch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phối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CT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hoạch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năm</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toàn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trường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457189" indent="457189" algn="just">
              <a:lnSpc>
                <a:spcPct val="125000"/>
              </a:lnSpc>
              <a:spcBef>
                <a:spcPts val="600"/>
              </a:spcBef>
              <a:spcAft>
                <a:spcPts val="600"/>
              </a:spcAft>
            </a:pP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hoạch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từng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chuyên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môn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nghiên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cứu</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SGK, SGV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hoạch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mạch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457189" indent="457189" algn="just">
              <a:lnSpc>
                <a:spcPct val="125000"/>
              </a:lnSpc>
              <a:spcBef>
                <a:spcPts val="600"/>
              </a:spcBef>
              <a:spcAft>
                <a:spcPts val="600"/>
              </a:spcAft>
            </a:pP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chú</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lực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lượng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phù</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tính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cả</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dự</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trữ</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linh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vi-VN" sz="24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457189" indent="457189" algn="just">
              <a:lnSpc>
                <a:spcPct val="125000"/>
              </a:lnSpc>
              <a:spcBef>
                <a:spcPts val="600"/>
              </a:spcBef>
              <a:spcAft>
                <a:spcPts val="600"/>
              </a:spcAft>
            </a:pP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vi-VN" sz="2400" dirty="0">
                <a:solidFill>
                  <a:srgbClr val="002060"/>
                </a:solidFill>
                <a:latin typeface="Arial" panose="020B0604020202020204" pitchFamily="34" charset="0"/>
                <a:ea typeface="Calibri" panose="020F0502020204030204" pitchFamily="34" charset="0"/>
                <a:cs typeface="Arial" panose="020B0604020202020204" pitchFamily="34" charset="0"/>
              </a:rPr>
              <a:t> Một số VB ở cuối mỗi bài học có thể không dạy đọc ở lớp mà chỉ cần hướng dẫn cho HS tự đọc ở nhà. Với SGK mới, GV không chịu áp lực phải dạy hết tất cả các VB trong SGK.</a:t>
            </a:r>
            <a:endParaRPr lang="en-US" sz="2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149</a:t>
            </a:fld>
            <a:endParaRPr lang="en-US"/>
          </a:p>
        </p:txBody>
      </p:sp>
    </p:spTree>
    <p:extLst>
      <p:ext uri="{BB962C8B-B14F-4D97-AF65-F5344CB8AC3E}">
        <p14:creationId xmlns:p14="http://schemas.microsoft.com/office/powerpoint/2010/main" val="2417589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4741" y="1803400"/>
            <a:ext cx="9448800" cy="22352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a:ea typeface="Arial"/>
                <a:cs typeface="Arial"/>
              </a:rPr>
              <a:t>CẤU TRÚC SÁCH VÀ </a:t>
            </a:r>
            <a:r>
              <a:rPr lang="vi-VN" sz="3200" b="1" dirty="0">
                <a:solidFill>
                  <a:schemeClr val="bg1"/>
                </a:solidFill>
                <a:latin typeface="Arial"/>
                <a:ea typeface="Arial"/>
                <a:cs typeface="Arial"/>
              </a:rPr>
              <a:t>CẤU TRÚC </a:t>
            </a:r>
            <a:r>
              <a:rPr lang="en-US" sz="3200" b="1" dirty="0">
                <a:solidFill>
                  <a:schemeClr val="bg1"/>
                </a:solidFill>
                <a:latin typeface="Arial"/>
                <a:ea typeface="Arial"/>
                <a:cs typeface="Arial"/>
              </a:rPr>
              <a:t>BÀI HỌC</a:t>
            </a:r>
          </a:p>
        </p:txBody>
      </p:sp>
      <p:sp>
        <p:nvSpPr>
          <p:cNvPr id="2" name="Slide Number Placeholder 1"/>
          <p:cNvSpPr>
            <a:spLocks noGrp="1"/>
          </p:cNvSpPr>
          <p:nvPr>
            <p:ph type="sldNum" sz="quarter" idx="12"/>
          </p:nvPr>
        </p:nvSpPr>
        <p:spPr/>
        <p:txBody>
          <a:bodyPr/>
          <a:lstStyle/>
          <a:p>
            <a:fld id="{01A8D44F-D097-4EC3-92A6-FB8C9F6C59BB}" type="slidenum">
              <a:rPr lang="en-US" smtClean="0"/>
              <a:pPr/>
              <a:t>15</a:t>
            </a:fld>
            <a:endParaRPr lang="en-US" dirty="0"/>
          </a:p>
        </p:txBody>
      </p:sp>
    </p:spTree>
    <p:extLst>
      <p:ext uri="{BB962C8B-B14F-4D97-AF65-F5344CB8AC3E}">
        <p14:creationId xmlns:p14="http://schemas.microsoft.com/office/powerpoint/2010/main" val="336364142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1983" y="994910"/>
            <a:ext cx="7742504" cy="646331"/>
          </a:xfrm>
          <a:prstGeom prst="rect">
            <a:avLst/>
          </a:prstGeom>
        </p:spPr>
        <p:txBody>
          <a:bodyPr wrap="none">
            <a:spAutoFit/>
          </a:bodyPr>
          <a:lstStyle/>
          <a:p>
            <a:r>
              <a:rPr lang="x-none" sz="3600" b="1">
                <a:solidFill>
                  <a:srgbClr val="002060"/>
                </a:solidFill>
              </a:rPr>
              <a:t>KẾ HOẠCH DẠY HỌC CHUYÊN ĐỀ</a:t>
            </a:r>
          </a:p>
        </p:txBody>
      </p:sp>
      <p:sp>
        <p:nvSpPr>
          <p:cNvPr id="4" name="Rectangle 3"/>
          <p:cNvSpPr/>
          <p:nvPr/>
        </p:nvSpPr>
        <p:spPr>
          <a:xfrm>
            <a:off x="2487168" y="2967335"/>
            <a:ext cx="8147304" cy="1877437"/>
          </a:xfrm>
          <a:prstGeom prst="rect">
            <a:avLst/>
          </a:prstGeom>
        </p:spPr>
        <p:txBody>
          <a:bodyPr wrap="square">
            <a:spAutoFit/>
          </a:bodyPr>
          <a:lstStyle/>
          <a:p>
            <a:pPr marL="571500" indent="-571500">
              <a:spcBef>
                <a:spcPts val="600"/>
              </a:spcBef>
              <a:spcAft>
                <a:spcPts val="600"/>
              </a:spcAft>
              <a:buFont typeface="Arial" panose="020B0604020202020204" pitchFamily="34" charset="0"/>
              <a:buChar char="•"/>
            </a:pPr>
            <a:r>
              <a:rPr lang="x-none" sz="3200">
                <a:solidFill>
                  <a:srgbClr val="002060"/>
                </a:solidFill>
              </a:rPr>
              <a:t>Kết nối với </a:t>
            </a:r>
            <a:r>
              <a:rPr lang="en-US" sz="3200">
                <a:solidFill>
                  <a:srgbClr val="002060"/>
                </a:solidFill>
              </a:rPr>
              <a:t>CT </a:t>
            </a:r>
            <a:r>
              <a:rPr lang="x-none" sz="3200">
                <a:solidFill>
                  <a:srgbClr val="002060"/>
                </a:solidFill>
              </a:rPr>
              <a:t>bắt buộc</a:t>
            </a:r>
          </a:p>
          <a:p>
            <a:pPr marL="571500" indent="-571500">
              <a:spcBef>
                <a:spcPts val="600"/>
              </a:spcBef>
              <a:spcAft>
                <a:spcPts val="600"/>
              </a:spcAft>
              <a:buFont typeface="Arial" panose="020B0604020202020204" pitchFamily="34" charset="0"/>
              <a:buChar char="•"/>
            </a:pPr>
            <a:r>
              <a:rPr lang="x-none" sz="3200">
                <a:solidFill>
                  <a:srgbClr val="002060"/>
                </a:solidFill>
              </a:rPr>
              <a:t>Phân phối Kế hoạch </a:t>
            </a:r>
            <a:r>
              <a:rPr lang="en-US" sz="3200">
                <a:solidFill>
                  <a:srgbClr val="002060"/>
                </a:solidFill>
              </a:rPr>
              <a:t>dạy học</a:t>
            </a:r>
            <a:r>
              <a:rPr lang="x-none" sz="3200">
                <a:solidFill>
                  <a:srgbClr val="002060"/>
                </a:solidFill>
              </a:rPr>
              <a:t> chuyên đề</a:t>
            </a:r>
          </a:p>
          <a:p>
            <a:pPr marL="571500" indent="-571500">
              <a:spcBef>
                <a:spcPts val="600"/>
              </a:spcBef>
              <a:spcAft>
                <a:spcPts val="600"/>
              </a:spcAft>
              <a:buFont typeface="Arial" panose="020B0604020202020204" pitchFamily="34" charset="0"/>
              <a:buChar char="•"/>
            </a:pPr>
            <a:r>
              <a:rPr lang="x-none" sz="3200">
                <a:solidFill>
                  <a:srgbClr val="002060"/>
                </a:solidFill>
              </a:rPr>
              <a:t>Tổ chức dạy học 03 </a:t>
            </a:r>
            <a:r>
              <a:rPr lang="en-US" sz="3200">
                <a:solidFill>
                  <a:srgbClr val="002060"/>
                </a:solidFill>
              </a:rPr>
              <a:t>chuyên đề</a:t>
            </a:r>
            <a:endParaRPr lang="x-none" sz="3200">
              <a:solidFill>
                <a:srgbClr val="002060"/>
              </a:solidFill>
            </a:endParaRPr>
          </a:p>
        </p:txBody>
      </p:sp>
    </p:spTree>
    <p:extLst>
      <p:ext uri="{BB962C8B-B14F-4D97-AF65-F5344CB8AC3E}">
        <p14:creationId xmlns:p14="http://schemas.microsoft.com/office/powerpoint/2010/main" val="22133763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19995E-3AC8-C846-964A-628588D6EAA2}"/>
              </a:ext>
            </a:extLst>
          </p:cNvPr>
          <p:cNvSpPr>
            <a:spLocks noGrp="1"/>
          </p:cNvSpPr>
          <p:nvPr>
            <p:ph type="body" sz="quarter" idx="4294967295"/>
          </p:nvPr>
        </p:nvSpPr>
        <p:spPr>
          <a:xfrm>
            <a:off x="2075689" y="1258888"/>
            <a:ext cx="9317735" cy="3360737"/>
          </a:xfrm>
        </p:spPr>
        <p:txBody>
          <a:bodyPr/>
          <a:lstStyle/>
          <a:p>
            <a:pPr marL="0" indent="0">
              <a:buNone/>
            </a:pPr>
            <a:endParaRPr lang="en-US" sz="4000" b="1">
              <a:solidFill>
                <a:srgbClr val="002060"/>
              </a:solidFill>
            </a:endParaRPr>
          </a:p>
          <a:p>
            <a:pPr marL="0" indent="0">
              <a:buNone/>
            </a:pPr>
            <a:endParaRPr lang="en-US" sz="4000" b="1">
              <a:solidFill>
                <a:srgbClr val="002060"/>
              </a:solidFill>
            </a:endParaRPr>
          </a:p>
          <a:p>
            <a:pPr marL="0" indent="0">
              <a:buNone/>
            </a:pPr>
            <a:r>
              <a:rPr lang="x-none" sz="4000" b="1">
                <a:solidFill>
                  <a:srgbClr val="002060"/>
                </a:solidFill>
              </a:rPr>
              <a:t>XÂY DỰNG KẾ HOẠCH BÀI DẠY</a:t>
            </a:r>
          </a:p>
        </p:txBody>
      </p:sp>
    </p:spTree>
    <p:extLst>
      <p:ext uri="{BB962C8B-B14F-4D97-AF65-F5344CB8AC3E}">
        <p14:creationId xmlns:p14="http://schemas.microsoft.com/office/powerpoint/2010/main" val="95860081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0AE77E-272D-6045-80B9-A66D791D0BEF}"/>
              </a:ext>
            </a:extLst>
          </p:cNvPr>
          <p:cNvSpPr>
            <a:spLocks noGrp="1"/>
          </p:cNvSpPr>
          <p:nvPr>
            <p:ph type="body" sz="quarter" idx="4294967295"/>
          </p:nvPr>
        </p:nvSpPr>
        <p:spPr>
          <a:xfrm>
            <a:off x="694945" y="155448"/>
            <a:ext cx="10975848" cy="6294438"/>
          </a:xfrm>
        </p:spPr>
        <p:txBody>
          <a:bodyPr/>
          <a:lstStyle/>
          <a:p>
            <a:pPr marL="0" indent="0" algn="ctr">
              <a:buNone/>
            </a:pPr>
            <a:endParaRPr lang="en-US" b="1">
              <a:solidFill>
                <a:srgbClr val="002060"/>
              </a:solidFill>
            </a:endParaRPr>
          </a:p>
          <a:p>
            <a:pPr marL="0" indent="0" algn="ctr">
              <a:buNone/>
            </a:pPr>
            <a:r>
              <a:rPr lang="x-none" sz="2800" b="1">
                <a:solidFill>
                  <a:srgbClr val="002060"/>
                </a:solidFill>
              </a:rPr>
              <a:t>Công văn 5512/BGDĐT-GDTrH ngày 18 tháng 12 năm 2020</a:t>
            </a:r>
          </a:p>
          <a:p>
            <a:pPr>
              <a:lnSpc>
                <a:spcPct val="125000"/>
              </a:lnSpc>
              <a:spcBef>
                <a:spcPts val="0"/>
              </a:spcBef>
            </a:pPr>
            <a:endParaRPr lang="en-US" sz="2400">
              <a:solidFill>
                <a:srgbClr val="002060"/>
              </a:solidFill>
              <a:latin typeface="+mn-lt"/>
            </a:endParaRPr>
          </a:p>
          <a:p>
            <a:pPr marL="0" indent="0">
              <a:lnSpc>
                <a:spcPct val="125000"/>
              </a:lnSpc>
              <a:spcBef>
                <a:spcPts val="0"/>
              </a:spcBef>
              <a:buNone/>
            </a:pPr>
            <a:r>
              <a:rPr lang="x-none" sz="2400" b="1">
                <a:solidFill>
                  <a:srgbClr val="002060"/>
                </a:solidFill>
                <a:latin typeface="+mn-lt"/>
              </a:rPr>
              <a:t>Phụ lục IV: Khung kế hoạch bài dạy</a:t>
            </a:r>
          </a:p>
          <a:p>
            <a:pPr marL="0" indent="0">
              <a:lnSpc>
                <a:spcPct val="125000"/>
              </a:lnSpc>
              <a:spcBef>
                <a:spcPts val="0"/>
              </a:spcBef>
              <a:buNone/>
            </a:pPr>
            <a:r>
              <a:rPr lang="x-none" sz="2400">
                <a:solidFill>
                  <a:srgbClr val="002060"/>
                </a:solidFill>
                <a:latin typeface="+mn-lt"/>
              </a:rPr>
              <a:t>– Xác định mục tiêu: </a:t>
            </a:r>
            <a:r>
              <a:rPr lang="en-US" sz="2400">
                <a:solidFill>
                  <a:srgbClr val="002060"/>
                </a:solidFill>
                <a:latin typeface="+mn-lt"/>
              </a:rPr>
              <a:t>kiến thức </a:t>
            </a:r>
            <a:r>
              <a:rPr lang="x-none" sz="2400">
                <a:solidFill>
                  <a:srgbClr val="002060"/>
                </a:solidFill>
                <a:latin typeface="+mn-lt"/>
              </a:rPr>
              <a:t>– </a:t>
            </a:r>
            <a:r>
              <a:rPr lang="en-US" sz="2400">
                <a:solidFill>
                  <a:srgbClr val="002060"/>
                </a:solidFill>
                <a:latin typeface="+mn-lt"/>
              </a:rPr>
              <a:t>năng lực </a:t>
            </a:r>
            <a:r>
              <a:rPr lang="x-none" sz="2400">
                <a:solidFill>
                  <a:srgbClr val="002060"/>
                </a:solidFill>
                <a:latin typeface="+mn-lt"/>
              </a:rPr>
              <a:t>– </a:t>
            </a:r>
            <a:r>
              <a:rPr lang="en-US" sz="2400">
                <a:solidFill>
                  <a:srgbClr val="002060"/>
                </a:solidFill>
                <a:latin typeface="+mn-lt"/>
              </a:rPr>
              <a:t>phẩm chất</a:t>
            </a:r>
          </a:p>
          <a:p>
            <a:pPr marL="0" indent="0">
              <a:lnSpc>
                <a:spcPct val="125000"/>
              </a:lnSpc>
              <a:spcBef>
                <a:spcPts val="0"/>
              </a:spcBef>
              <a:buNone/>
            </a:pPr>
            <a:r>
              <a:rPr lang="x-none" sz="2400">
                <a:solidFill>
                  <a:srgbClr val="002060"/>
                </a:solidFill>
                <a:latin typeface="+mn-lt"/>
              </a:rPr>
              <a:t>– Thiết bị </a:t>
            </a:r>
            <a:r>
              <a:rPr lang="en-US" sz="2400">
                <a:solidFill>
                  <a:srgbClr val="002060"/>
                </a:solidFill>
                <a:latin typeface="+mn-lt"/>
              </a:rPr>
              <a:t>dạy học</a:t>
            </a:r>
            <a:r>
              <a:rPr lang="x-none" sz="2400">
                <a:solidFill>
                  <a:srgbClr val="002060"/>
                </a:solidFill>
                <a:latin typeface="+mn-lt"/>
              </a:rPr>
              <a:t> và học liệu</a:t>
            </a:r>
          </a:p>
          <a:p>
            <a:pPr marL="0" indent="0">
              <a:lnSpc>
                <a:spcPct val="125000"/>
              </a:lnSpc>
              <a:spcBef>
                <a:spcPts val="0"/>
              </a:spcBef>
              <a:buNone/>
            </a:pPr>
            <a:r>
              <a:rPr lang="x-none" sz="2400">
                <a:solidFill>
                  <a:srgbClr val="002060"/>
                </a:solidFill>
                <a:latin typeface="+mn-lt"/>
              </a:rPr>
              <a:t>– Tiến trình dạy học</a:t>
            </a:r>
          </a:p>
          <a:p>
            <a:pPr marL="0" indent="0">
              <a:lnSpc>
                <a:spcPct val="125000"/>
              </a:lnSpc>
              <a:spcBef>
                <a:spcPts val="0"/>
              </a:spcBef>
              <a:buNone/>
            </a:pPr>
            <a:r>
              <a:rPr lang="x-none" sz="2400">
                <a:solidFill>
                  <a:srgbClr val="002060"/>
                </a:solidFill>
                <a:latin typeface="+mn-lt"/>
              </a:rPr>
              <a:t>H</a:t>
            </a:r>
            <a:r>
              <a:rPr lang="en-US" sz="2400">
                <a:solidFill>
                  <a:srgbClr val="002060"/>
                </a:solidFill>
                <a:latin typeface="+mn-lt"/>
              </a:rPr>
              <a:t>oạt động</a:t>
            </a:r>
            <a:r>
              <a:rPr lang="x-none" sz="2400">
                <a:solidFill>
                  <a:srgbClr val="002060"/>
                </a:solidFill>
                <a:latin typeface="+mn-lt"/>
              </a:rPr>
              <a:t> 1: </a:t>
            </a:r>
            <a:r>
              <a:rPr lang="vi-VN" sz="2400">
                <a:solidFill>
                  <a:srgbClr val="002060"/>
                </a:solidFill>
                <a:latin typeface="+mn-lt"/>
              </a:rPr>
              <a:t>Xác định vấn đề/</a:t>
            </a:r>
            <a:r>
              <a:rPr lang="en-US" sz="2400">
                <a:solidFill>
                  <a:srgbClr val="002060"/>
                </a:solidFill>
                <a:latin typeface="+mn-lt"/>
              </a:rPr>
              <a:t> </a:t>
            </a:r>
            <a:r>
              <a:rPr lang="vi-VN" sz="2400">
                <a:solidFill>
                  <a:srgbClr val="002060"/>
                </a:solidFill>
                <a:latin typeface="+mn-lt"/>
              </a:rPr>
              <a:t>nhi</a:t>
            </a:r>
            <a:r>
              <a:rPr lang="en-US" sz="2400" err="1">
                <a:solidFill>
                  <a:srgbClr val="002060"/>
                </a:solidFill>
                <a:latin typeface="+mn-lt"/>
              </a:rPr>
              <a:t>ệm</a:t>
            </a:r>
            <a:r>
              <a:rPr lang="vi-VN" sz="2400">
                <a:solidFill>
                  <a:srgbClr val="002060"/>
                </a:solidFill>
                <a:latin typeface="+mn-lt"/>
              </a:rPr>
              <a:t> vụ học t</a:t>
            </a:r>
            <a:r>
              <a:rPr lang="en-US" sz="2400" err="1">
                <a:solidFill>
                  <a:srgbClr val="002060"/>
                </a:solidFill>
                <a:latin typeface="+mn-lt"/>
              </a:rPr>
              <a:t>ập</a:t>
            </a:r>
            <a:r>
              <a:rPr lang="vi-VN" sz="2400">
                <a:solidFill>
                  <a:srgbClr val="002060"/>
                </a:solidFill>
                <a:latin typeface="+mn-lt"/>
              </a:rPr>
              <a:t>/</a:t>
            </a:r>
            <a:r>
              <a:rPr lang="en-US" sz="2400">
                <a:solidFill>
                  <a:srgbClr val="002060"/>
                </a:solidFill>
                <a:latin typeface="+mn-lt"/>
              </a:rPr>
              <a:t> </a:t>
            </a:r>
            <a:r>
              <a:rPr lang="vi-VN" sz="2400">
                <a:solidFill>
                  <a:srgbClr val="002060"/>
                </a:solidFill>
                <a:latin typeface="+mn-lt"/>
              </a:rPr>
              <a:t>Mở đầu</a:t>
            </a:r>
          </a:p>
          <a:p>
            <a:pPr marL="0" indent="0">
              <a:lnSpc>
                <a:spcPct val="125000"/>
              </a:lnSpc>
              <a:spcBef>
                <a:spcPts val="0"/>
              </a:spcBef>
              <a:buNone/>
            </a:pPr>
            <a:r>
              <a:rPr lang="vi-VN" sz="2400">
                <a:solidFill>
                  <a:srgbClr val="002060"/>
                </a:solidFill>
                <a:latin typeface="+mn-lt"/>
              </a:rPr>
              <a:t>H</a:t>
            </a:r>
            <a:r>
              <a:rPr lang="en-US" sz="2400">
                <a:solidFill>
                  <a:srgbClr val="002060"/>
                </a:solidFill>
                <a:latin typeface="+mn-lt"/>
              </a:rPr>
              <a:t>oạt động</a:t>
            </a:r>
            <a:r>
              <a:rPr lang="vi-VN" sz="2400">
                <a:solidFill>
                  <a:srgbClr val="002060"/>
                </a:solidFill>
                <a:latin typeface="+mn-lt"/>
              </a:rPr>
              <a:t> 2: Hình thành kiến thức mới/</a:t>
            </a:r>
            <a:r>
              <a:rPr lang="en-US" sz="2400">
                <a:solidFill>
                  <a:srgbClr val="002060"/>
                </a:solidFill>
                <a:latin typeface="+mn-lt"/>
              </a:rPr>
              <a:t> G</a:t>
            </a:r>
            <a:r>
              <a:rPr lang="vi-VN" sz="2400">
                <a:solidFill>
                  <a:srgbClr val="002060"/>
                </a:solidFill>
                <a:latin typeface="+mn-lt"/>
              </a:rPr>
              <a:t>iải quyết vấn đề/</a:t>
            </a:r>
            <a:r>
              <a:rPr lang="en-US" sz="2400">
                <a:solidFill>
                  <a:srgbClr val="002060"/>
                </a:solidFill>
                <a:latin typeface="+mn-lt"/>
              </a:rPr>
              <a:t> T</a:t>
            </a:r>
            <a:r>
              <a:rPr lang="vi-VN" sz="2400">
                <a:solidFill>
                  <a:srgbClr val="002060"/>
                </a:solidFill>
                <a:latin typeface="+mn-lt"/>
              </a:rPr>
              <a:t>hực thi nhi</a:t>
            </a:r>
            <a:r>
              <a:rPr lang="en-US" sz="2400" err="1">
                <a:solidFill>
                  <a:srgbClr val="002060"/>
                </a:solidFill>
                <a:latin typeface="+mn-lt"/>
              </a:rPr>
              <a:t>ệm</a:t>
            </a:r>
            <a:r>
              <a:rPr lang="vi-VN" sz="2400">
                <a:solidFill>
                  <a:srgbClr val="002060"/>
                </a:solidFill>
                <a:latin typeface="+mn-lt"/>
              </a:rPr>
              <a:t> vụ đ</a:t>
            </a:r>
            <a:r>
              <a:rPr lang="en-US" sz="2400" err="1">
                <a:solidFill>
                  <a:srgbClr val="002060"/>
                </a:solidFill>
                <a:latin typeface="+mn-lt"/>
              </a:rPr>
              <a:t>ặt</a:t>
            </a:r>
            <a:r>
              <a:rPr lang="en-US" sz="2400">
                <a:solidFill>
                  <a:srgbClr val="002060"/>
                </a:solidFill>
                <a:latin typeface="+mn-lt"/>
              </a:rPr>
              <a:t> </a:t>
            </a:r>
            <a:r>
              <a:rPr lang="vi-VN" sz="2400">
                <a:solidFill>
                  <a:srgbClr val="002060"/>
                </a:solidFill>
                <a:latin typeface="+mn-lt"/>
              </a:rPr>
              <a:t>ra từ Hoạt đ</a:t>
            </a:r>
            <a:r>
              <a:rPr lang="en-US" sz="2400">
                <a:solidFill>
                  <a:srgbClr val="002060"/>
                </a:solidFill>
                <a:latin typeface="+mn-lt"/>
              </a:rPr>
              <a:t>ộ</a:t>
            </a:r>
            <a:r>
              <a:rPr lang="vi-VN" sz="2400">
                <a:solidFill>
                  <a:srgbClr val="002060"/>
                </a:solidFill>
                <a:latin typeface="+mn-lt"/>
              </a:rPr>
              <a:t>ng 1 </a:t>
            </a:r>
          </a:p>
          <a:p>
            <a:pPr marL="0" indent="0">
              <a:lnSpc>
                <a:spcPct val="125000"/>
              </a:lnSpc>
              <a:spcBef>
                <a:spcPts val="0"/>
              </a:spcBef>
              <a:buNone/>
            </a:pPr>
            <a:r>
              <a:rPr lang="vi-VN" sz="2400">
                <a:solidFill>
                  <a:srgbClr val="002060"/>
                </a:solidFill>
                <a:latin typeface="+mn-lt"/>
              </a:rPr>
              <a:t>H</a:t>
            </a:r>
            <a:r>
              <a:rPr lang="en-US" sz="2400">
                <a:solidFill>
                  <a:srgbClr val="002060"/>
                </a:solidFill>
                <a:latin typeface="+mn-lt"/>
              </a:rPr>
              <a:t>oạt động</a:t>
            </a:r>
            <a:r>
              <a:rPr lang="vi-VN" sz="2400">
                <a:solidFill>
                  <a:srgbClr val="002060"/>
                </a:solidFill>
                <a:latin typeface="+mn-lt"/>
              </a:rPr>
              <a:t> 3: </a:t>
            </a:r>
            <a:r>
              <a:rPr lang="en-US" sz="2400" err="1">
                <a:solidFill>
                  <a:srgbClr val="002060"/>
                </a:solidFill>
                <a:latin typeface="+mn-lt"/>
              </a:rPr>
              <a:t>Luyện</a:t>
            </a:r>
            <a:r>
              <a:rPr lang="en-US" sz="2400">
                <a:solidFill>
                  <a:srgbClr val="002060"/>
                </a:solidFill>
                <a:latin typeface="+mn-lt"/>
              </a:rPr>
              <a:t> </a:t>
            </a:r>
            <a:r>
              <a:rPr lang="en-US" sz="2400" err="1">
                <a:solidFill>
                  <a:srgbClr val="002060"/>
                </a:solidFill>
                <a:latin typeface="+mn-lt"/>
              </a:rPr>
              <a:t>tập</a:t>
            </a:r>
            <a:r>
              <a:rPr lang="en-US" sz="2400">
                <a:solidFill>
                  <a:srgbClr val="002060"/>
                </a:solidFill>
                <a:latin typeface="+mn-lt"/>
              </a:rPr>
              <a:t> </a:t>
            </a:r>
          </a:p>
          <a:p>
            <a:pPr marL="0" indent="0">
              <a:lnSpc>
                <a:spcPct val="125000"/>
              </a:lnSpc>
              <a:spcBef>
                <a:spcPts val="0"/>
              </a:spcBef>
              <a:buNone/>
            </a:pPr>
            <a:r>
              <a:rPr lang="vi-VN" sz="2400">
                <a:solidFill>
                  <a:srgbClr val="002060"/>
                </a:solidFill>
                <a:latin typeface="+mn-lt"/>
              </a:rPr>
              <a:t>H</a:t>
            </a:r>
            <a:r>
              <a:rPr lang="en-US" sz="2400">
                <a:solidFill>
                  <a:srgbClr val="002060"/>
                </a:solidFill>
                <a:latin typeface="+mn-lt"/>
              </a:rPr>
              <a:t>oạt động</a:t>
            </a:r>
            <a:r>
              <a:rPr lang="vi-VN" sz="2400">
                <a:solidFill>
                  <a:srgbClr val="002060"/>
                </a:solidFill>
                <a:latin typeface="+mn-lt"/>
              </a:rPr>
              <a:t> 4: Vận dụng</a:t>
            </a:r>
            <a:endParaRPr lang="x-none" sz="3200">
              <a:solidFill>
                <a:srgbClr val="002060"/>
              </a:solidFill>
              <a:latin typeface="+mn-lt"/>
            </a:endParaRPr>
          </a:p>
        </p:txBody>
      </p:sp>
    </p:spTree>
    <p:extLst>
      <p:ext uri="{BB962C8B-B14F-4D97-AF65-F5344CB8AC3E}">
        <p14:creationId xmlns:p14="http://schemas.microsoft.com/office/powerpoint/2010/main" val="38882137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1" y="728663"/>
            <a:ext cx="9105900" cy="1164719"/>
          </a:xfrm>
        </p:spPr>
        <p:txBody>
          <a:bodyPr>
            <a:normAutofit/>
          </a:bodyPr>
          <a:lstStyle/>
          <a:p>
            <a:pPr algn="ctr"/>
            <a:r>
              <a:rPr lang="en-US" sz="3200" b="1">
                <a:solidFill>
                  <a:srgbClr val="002060"/>
                </a:solidFill>
                <a:latin typeface="Arial" panose="020B0604020202020204" pitchFamily="34" charset="0"/>
                <a:cs typeface="Arial" panose="020B0604020202020204" pitchFamily="34" charset="0"/>
              </a:rPr>
              <a:t>TIẾN TRÌNH DẠY HỌC </a:t>
            </a:r>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1511655324"/>
              </p:ext>
            </p:extLst>
          </p:nvPr>
        </p:nvGraphicFramePr>
        <p:xfrm>
          <a:off x="2337956" y="1674956"/>
          <a:ext cx="78867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18F87E4-3D95-D1DC-0528-4E555BDD5FA4}"/>
              </a:ext>
            </a:extLst>
          </p:cNvPr>
          <p:cNvSpPr>
            <a:spLocks noGrp="1"/>
          </p:cNvSpPr>
          <p:nvPr>
            <p:ph type="sldNum" sz="quarter" idx="12"/>
          </p:nvPr>
        </p:nvSpPr>
        <p:spPr/>
        <p:txBody>
          <a:bodyPr/>
          <a:lstStyle/>
          <a:p>
            <a:fld id="{0C846248-0222-4A3A-B22E-4E2A0B918D57}" type="slidenum">
              <a:rPr lang="en-US" smtClean="0"/>
              <a:pPr/>
              <a:t>153</a:t>
            </a:fld>
            <a:endParaRPr lang="en-US"/>
          </a:p>
        </p:txBody>
      </p:sp>
    </p:spTree>
    <p:extLst>
      <p:ext uri="{BB962C8B-B14F-4D97-AF65-F5344CB8AC3E}">
        <p14:creationId xmlns:p14="http://schemas.microsoft.com/office/powerpoint/2010/main" val="2800168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1"/>
            <p:extLst>
              <p:ext uri="{D42A27DB-BD31-4B8C-83A1-F6EECF244321}">
                <p14:modId xmlns:p14="http://schemas.microsoft.com/office/powerpoint/2010/main" val="1333350856"/>
              </p:ext>
            </p:extLst>
          </p:nvPr>
        </p:nvGraphicFramePr>
        <p:xfrm>
          <a:off x="2152651" y="1825625"/>
          <a:ext cx="78867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2819400" y="381000"/>
            <a:ext cx="70104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002060"/>
                </a:solidFill>
                <a:latin typeface="Arial" panose="020B0604020202020204" pitchFamily="34" charset="0"/>
                <a:cs typeface="Arial" panose="020B0604020202020204" pitchFamily="34" charset="0"/>
              </a:rPr>
              <a:t>HOẠT ĐỘNG MỞ ĐẦU</a:t>
            </a:r>
          </a:p>
        </p:txBody>
      </p:sp>
      <p:sp>
        <p:nvSpPr>
          <p:cNvPr id="2" name="Slide Number Placeholder 1">
            <a:extLst>
              <a:ext uri="{FF2B5EF4-FFF2-40B4-BE49-F238E27FC236}">
                <a16:creationId xmlns:a16="http://schemas.microsoft.com/office/drawing/2014/main" id="{882CD56E-F885-4DA3-B424-36E76E4F05D0}"/>
              </a:ext>
            </a:extLst>
          </p:cNvPr>
          <p:cNvSpPr>
            <a:spLocks noGrp="1"/>
          </p:cNvSpPr>
          <p:nvPr>
            <p:ph type="sldNum" sz="quarter" idx="12"/>
          </p:nvPr>
        </p:nvSpPr>
        <p:spPr/>
        <p:txBody>
          <a:bodyPr/>
          <a:lstStyle/>
          <a:p>
            <a:fld id="{0C846248-0222-4A3A-B22E-4E2A0B918D57}" type="slidenum">
              <a:rPr lang="en-US" smtClean="0"/>
              <a:pPr/>
              <a:t>154</a:t>
            </a:fld>
            <a:endParaRPr lang="en-US"/>
          </a:p>
        </p:txBody>
      </p:sp>
    </p:spTree>
    <p:extLst>
      <p:ext uri="{BB962C8B-B14F-4D97-AF65-F5344CB8AC3E}">
        <p14:creationId xmlns:p14="http://schemas.microsoft.com/office/powerpoint/2010/main" val="1470555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193" y="386915"/>
            <a:ext cx="9321800" cy="1325563"/>
          </a:xfrm>
        </p:spPr>
        <p:txBody>
          <a:bodyPr>
            <a:normAutofit/>
          </a:bodyPr>
          <a:lstStyle/>
          <a:p>
            <a:br>
              <a:rPr lang="en-US" sz="2400" b="1">
                <a:solidFill>
                  <a:srgbClr val="002060"/>
                </a:solidFill>
                <a:latin typeface="Arial" panose="020B0604020202020204" pitchFamily="34" charset="0"/>
                <a:cs typeface="Arial" panose="020B0604020202020204" pitchFamily="34" charset="0"/>
              </a:rPr>
            </a:br>
            <a:endParaRPr lang="en-US" sz="2400" b="1">
              <a:solidFill>
                <a:srgbClr val="002060"/>
              </a:solidFill>
              <a:latin typeface="Arial" panose="020B0604020202020204" pitchFamily="34" charset="0"/>
              <a:cs typeface="Arial" panose="020B0604020202020204" pitchFamily="34" charset="0"/>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11348943"/>
              </p:ext>
            </p:extLst>
          </p:nvPr>
        </p:nvGraphicFramePr>
        <p:xfrm>
          <a:off x="2235201" y="1498601"/>
          <a:ext cx="7886700" cy="4837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1BAE94F8-3D67-CE9E-AD88-B155891E8749}"/>
              </a:ext>
            </a:extLst>
          </p:cNvPr>
          <p:cNvSpPr>
            <a:spLocks noGrp="1"/>
          </p:cNvSpPr>
          <p:nvPr>
            <p:ph type="sldNum" sz="quarter" idx="12"/>
          </p:nvPr>
        </p:nvSpPr>
        <p:spPr/>
        <p:txBody>
          <a:bodyPr/>
          <a:lstStyle/>
          <a:p>
            <a:fld id="{0C846248-0222-4A3A-B22E-4E2A0B918D57}" type="slidenum">
              <a:rPr lang="en-US" smtClean="0"/>
              <a:pPr/>
              <a:t>155</a:t>
            </a:fld>
            <a:endParaRPr lang="en-US"/>
          </a:p>
        </p:txBody>
      </p:sp>
      <p:sp>
        <p:nvSpPr>
          <p:cNvPr id="4" name="Rounded Rectangle 2">
            <a:extLst>
              <a:ext uri="{FF2B5EF4-FFF2-40B4-BE49-F238E27FC236}">
                <a16:creationId xmlns:a16="http://schemas.microsoft.com/office/drawing/2014/main" id="{1688EE8A-16EB-5F3D-FB29-64B520B514E0}"/>
              </a:ext>
            </a:extLst>
          </p:cNvPr>
          <p:cNvSpPr/>
          <p:nvPr/>
        </p:nvSpPr>
        <p:spPr>
          <a:xfrm>
            <a:off x="2673351" y="386915"/>
            <a:ext cx="7010400" cy="9167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002060"/>
                </a:solidFill>
                <a:latin typeface="Arial" panose="020B0604020202020204" pitchFamily="34" charset="0"/>
                <a:cs typeface="Arial" panose="020B0604020202020204" pitchFamily="34" charset="0"/>
              </a:rPr>
              <a:t>HOẠT ĐỘNG HÌNH THÀNH KIẾN THỨC, KĨ NĂNG MỚI</a:t>
            </a:r>
          </a:p>
        </p:txBody>
      </p:sp>
    </p:spTree>
    <p:extLst>
      <p:ext uri="{BB962C8B-B14F-4D97-AF65-F5344CB8AC3E}">
        <p14:creationId xmlns:p14="http://schemas.microsoft.com/office/powerpoint/2010/main" val="115014960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945" y="380999"/>
            <a:ext cx="6026728" cy="714377"/>
          </a:xfrm>
        </p:spPr>
        <p:txBody>
          <a:bodyPr>
            <a:normAutofit/>
          </a:bodyPr>
          <a:lstStyle/>
          <a:p>
            <a:endParaRPr lang="en-US" sz="2800" b="1">
              <a:solidFill>
                <a:srgbClr val="002060"/>
              </a:solidFill>
              <a:latin typeface="+mn-lt"/>
              <a:cs typeface="Times New Roman" pitchFamily="18" charset="0"/>
            </a:endParaRPr>
          </a:p>
        </p:txBody>
      </p:sp>
      <p:sp>
        <p:nvSpPr>
          <p:cNvPr id="3" name="TextBox 2"/>
          <p:cNvSpPr txBox="1"/>
          <p:nvPr/>
        </p:nvSpPr>
        <p:spPr>
          <a:xfrm>
            <a:off x="5410200" y="3429002"/>
            <a:ext cx="1371600" cy="830997"/>
          </a:xfrm>
          <a:prstGeom prst="rect">
            <a:avLst/>
          </a:prstGeom>
          <a:noFill/>
        </p:spPr>
        <p:txBody>
          <a:bodyPr wrap="square" rtlCol="0">
            <a:spAutoFit/>
          </a:bodyPr>
          <a:lstStyle/>
          <a:p>
            <a:pPr algn="ctr"/>
            <a:r>
              <a:rPr lang="en-US" sz="2400" b="1">
                <a:latin typeface="Times New Roman" pitchFamily="18" charset="0"/>
                <a:cs typeface="Times New Roman" pitchFamily="18" charset="0"/>
              </a:rPr>
              <a:t>QUY TRÌNH</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611052183"/>
              </p:ext>
            </p:extLst>
          </p:nvPr>
        </p:nvGraphicFramePr>
        <p:xfrm>
          <a:off x="2235201" y="1219199"/>
          <a:ext cx="7886700" cy="5257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A369E56-9CEB-5DCF-49E8-2009927F3AD0}"/>
              </a:ext>
            </a:extLst>
          </p:cNvPr>
          <p:cNvSpPr>
            <a:spLocks noGrp="1"/>
          </p:cNvSpPr>
          <p:nvPr>
            <p:ph type="sldNum" sz="quarter" idx="12"/>
          </p:nvPr>
        </p:nvSpPr>
        <p:spPr/>
        <p:txBody>
          <a:bodyPr/>
          <a:lstStyle/>
          <a:p>
            <a:fld id="{0C846248-0222-4A3A-B22E-4E2A0B918D57}" type="slidenum">
              <a:rPr lang="en-US" smtClean="0"/>
              <a:pPr/>
              <a:t>156</a:t>
            </a:fld>
            <a:endParaRPr lang="en-US"/>
          </a:p>
        </p:txBody>
      </p:sp>
      <p:sp>
        <p:nvSpPr>
          <p:cNvPr id="5" name="Rounded Rectangle 2">
            <a:extLst>
              <a:ext uri="{FF2B5EF4-FFF2-40B4-BE49-F238E27FC236}">
                <a16:creationId xmlns:a16="http://schemas.microsoft.com/office/drawing/2014/main" id="{DE0FDA1E-D495-12B4-3152-1B3B980B6286}"/>
              </a:ext>
            </a:extLst>
          </p:cNvPr>
          <p:cNvSpPr/>
          <p:nvPr/>
        </p:nvSpPr>
        <p:spPr>
          <a:xfrm>
            <a:off x="2971800" y="311548"/>
            <a:ext cx="70104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002060"/>
                </a:solidFill>
                <a:latin typeface="+mn-lt"/>
                <a:cs typeface="Times New Roman" pitchFamily="18" charset="0"/>
              </a:rPr>
              <a:t>HOẠT ĐỘNG LUYỆN TẬP</a:t>
            </a:r>
            <a:endParaRPr lang="en-US" sz="28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0419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0"/>
          <p:cNvGraphicFramePr>
            <a:graphicFrameLocks noGrp="1"/>
          </p:cNvGraphicFramePr>
          <p:nvPr>
            <p:ph idx="1"/>
            <p:extLst>
              <p:ext uri="{D42A27DB-BD31-4B8C-83A1-F6EECF244321}">
                <p14:modId xmlns:p14="http://schemas.microsoft.com/office/powerpoint/2010/main" val="4058462907"/>
              </p:ext>
            </p:extLst>
          </p:nvPr>
        </p:nvGraphicFramePr>
        <p:xfrm>
          <a:off x="2209801" y="1905000"/>
          <a:ext cx="78867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AED17C1D-1ECF-EC48-A34F-7EE885C912BF}"/>
              </a:ext>
            </a:extLst>
          </p:cNvPr>
          <p:cNvSpPr>
            <a:spLocks noGrp="1"/>
          </p:cNvSpPr>
          <p:nvPr>
            <p:ph type="sldNum" sz="quarter" idx="12"/>
          </p:nvPr>
        </p:nvSpPr>
        <p:spPr/>
        <p:txBody>
          <a:bodyPr/>
          <a:lstStyle/>
          <a:p>
            <a:fld id="{0C846248-0222-4A3A-B22E-4E2A0B918D57}" type="slidenum">
              <a:rPr lang="en-US" smtClean="0"/>
              <a:pPr/>
              <a:t>157</a:t>
            </a:fld>
            <a:endParaRPr lang="en-US"/>
          </a:p>
        </p:txBody>
      </p:sp>
      <p:sp>
        <p:nvSpPr>
          <p:cNvPr id="4" name="Rounded Rectangle 2">
            <a:extLst>
              <a:ext uri="{FF2B5EF4-FFF2-40B4-BE49-F238E27FC236}">
                <a16:creationId xmlns:a16="http://schemas.microsoft.com/office/drawing/2014/main" id="{07AE1434-D810-DA6E-26E3-3076322CBED0}"/>
              </a:ext>
            </a:extLst>
          </p:cNvPr>
          <p:cNvSpPr>
            <a:spLocks noGrp="1"/>
          </p:cNvSpPr>
          <p:nvPr>
            <p:ph type="title"/>
          </p:nvPr>
        </p:nvSpPr>
        <p:spPr>
          <a:xfrm>
            <a:off x="3685309" y="381000"/>
            <a:ext cx="5153892"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002060"/>
                </a:solidFill>
                <a:latin typeface="+mn-lt"/>
                <a:cs typeface="Times New Roman" pitchFamily="18" charset="0"/>
              </a:rPr>
              <a:t>HOẠT ĐỘNG VẬN DỤNG</a:t>
            </a:r>
            <a:endParaRPr lang="en-US" sz="2800" b="1">
              <a:solidFill>
                <a:srgbClr val="002060"/>
              </a:solidFill>
              <a:latin typeface="Arial" panose="020B0604020202020204" pitchFamily="34" charset="0"/>
              <a:cs typeface="Arial" panose="020B0604020202020204" pitchFamily="34" charset="0"/>
            </a:endParaRPr>
          </a:p>
        </p:txBody>
      </p:sp>
      <p:sp>
        <p:nvSpPr>
          <p:cNvPr id="5" name="Rounded Rectangle 2">
            <a:extLst>
              <a:ext uri="{FF2B5EF4-FFF2-40B4-BE49-F238E27FC236}">
                <a16:creationId xmlns:a16="http://schemas.microsoft.com/office/drawing/2014/main" id="{20D82CE7-C9E5-3B36-EC18-3341A32B8BCB}"/>
              </a:ext>
            </a:extLst>
          </p:cNvPr>
          <p:cNvSpPr/>
          <p:nvPr/>
        </p:nvSpPr>
        <p:spPr>
          <a:xfrm>
            <a:off x="2819400" y="381000"/>
            <a:ext cx="70104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002060"/>
                </a:solidFill>
                <a:latin typeface="Arial" panose="020B0604020202020204" pitchFamily="34" charset="0"/>
                <a:cs typeface="Arial" panose="020B0604020202020204" pitchFamily="34" charset="0"/>
              </a:rPr>
              <a:t>HOẠT ĐỘNG VẬN DỤNG</a:t>
            </a:r>
          </a:p>
        </p:txBody>
      </p:sp>
    </p:spTree>
    <p:extLst>
      <p:ext uri="{BB962C8B-B14F-4D97-AF65-F5344CB8AC3E}">
        <p14:creationId xmlns:p14="http://schemas.microsoft.com/office/powerpoint/2010/main" val="3675946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6" name="Rectangle 5"/>
          <p:cNvSpPr/>
          <p:nvPr/>
        </p:nvSpPr>
        <p:spPr>
          <a:xfrm>
            <a:off x="862000" y="1410595"/>
            <a:ext cx="9836727" cy="2309415"/>
          </a:xfrm>
          <a:prstGeom prst="rect">
            <a:avLst/>
          </a:prstGeom>
        </p:spPr>
        <p:txBody>
          <a:bodyPr wrap="square">
            <a:spAutoFit/>
          </a:bodyPr>
          <a:lstStyle/>
          <a:p>
            <a:pPr marL="457189" algn="ctr">
              <a:lnSpc>
                <a:spcPct val="150000"/>
              </a:lnSpc>
              <a:spcBef>
                <a:spcPts val="600"/>
              </a:spcBef>
              <a:spcAft>
                <a:spcPts val="600"/>
              </a:spcAft>
            </a:pPr>
            <a:endParaRPr lang="en-US" sz="3200" b="1">
              <a:solidFill>
                <a:srgbClr val="002060"/>
              </a:solidFill>
              <a:latin typeface="Arial (Body)"/>
              <a:ea typeface="Calibri" panose="020F0502020204030204" pitchFamily="34" charset="0"/>
              <a:cs typeface="Arial" panose="020B0604020202020204" pitchFamily="34" charset="0"/>
            </a:endParaRPr>
          </a:p>
          <a:p>
            <a:pPr marL="457189" algn="ctr">
              <a:lnSpc>
                <a:spcPct val="125000"/>
              </a:lnSpc>
              <a:spcBef>
                <a:spcPts val="600"/>
              </a:spcBef>
              <a:spcAft>
                <a:spcPts val="600"/>
              </a:spcAft>
            </a:pPr>
            <a:r>
              <a:rPr lang="en-US" sz="3200" b="1">
                <a:solidFill>
                  <a:srgbClr val="002060"/>
                </a:solidFill>
                <a:latin typeface="Arial (Body)"/>
                <a:ea typeface="Calibri" panose="020F0502020204030204" pitchFamily="34" charset="0"/>
                <a:cs typeface="Arial" panose="020B0604020202020204" pitchFamily="34" charset="0"/>
              </a:rPr>
              <a:t>GỢI Ý VIẾT BẢNG CHO GIÁO VIÊN</a:t>
            </a:r>
          </a:p>
          <a:p>
            <a:pPr marL="457189" algn="ctr">
              <a:lnSpc>
                <a:spcPct val="125000"/>
              </a:lnSpc>
              <a:spcBef>
                <a:spcPts val="600"/>
              </a:spcBef>
              <a:spcAft>
                <a:spcPts val="600"/>
              </a:spcAft>
            </a:pPr>
            <a:r>
              <a:rPr lang="en-US" sz="3200" b="1">
                <a:solidFill>
                  <a:srgbClr val="002060"/>
                </a:solidFill>
                <a:latin typeface="Arial (Body)"/>
                <a:ea typeface="Calibri" panose="020F0502020204030204" pitchFamily="34" charset="0"/>
                <a:cs typeface="Arial" panose="020B0604020202020204" pitchFamily="34" charset="0"/>
              </a:rPr>
              <a:t>VÀ GHI BÀI CHO HỌC SINH</a:t>
            </a:r>
          </a:p>
        </p:txBody>
      </p:sp>
      <p:sp>
        <p:nvSpPr>
          <p:cNvPr id="5" name="Slide Number Placeholder 4"/>
          <p:cNvSpPr>
            <a:spLocks noGrp="1"/>
          </p:cNvSpPr>
          <p:nvPr>
            <p:ph type="sldNum" sz="quarter" idx="12"/>
          </p:nvPr>
        </p:nvSpPr>
        <p:spPr/>
        <p:txBody>
          <a:bodyPr/>
          <a:lstStyle/>
          <a:p>
            <a:fld id="{0C846248-0222-4A3A-B22E-4E2A0B918D57}" type="slidenum">
              <a:rPr lang="en-US" smtClean="0"/>
              <a:pPr/>
              <a:t>158</a:t>
            </a:fld>
            <a:endParaRPr lang="en-US"/>
          </a:p>
        </p:txBody>
      </p:sp>
    </p:spTree>
    <p:extLst>
      <p:ext uri="{BB962C8B-B14F-4D97-AF65-F5344CB8AC3E}">
        <p14:creationId xmlns:p14="http://schemas.microsoft.com/office/powerpoint/2010/main" val="37627857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6" name="Rectangle 5"/>
          <p:cNvSpPr/>
          <p:nvPr/>
        </p:nvSpPr>
        <p:spPr>
          <a:xfrm>
            <a:off x="793174" y="897092"/>
            <a:ext cx="9836727" cy="1969898"/>
          </a:xfrm>
          <a:prstGeom prst="rect">
            <a:avLst/>
          </a:prstGeom>
        </p:spPr>
        <p:txBody>
          <a:bodyPr wrap="square">
            <a:spAutoFit/>
          </a:bodyPr>
          <a:lstStyle/>
          <a:p>
            <a:pPr marL="457189" algn="ctr">
              <a:lnSpc>
                <a:spcPct val="150000"/>
              </a:lnSpc>
              <a:spcBef>
                <a:spcPts val="600"/>
              </a:spcBef>
              <a:spcAft>
                <a:spcPts val="600"/>
              </a:spcAft>
            </a:pPr>
            <a:endParaRPr lang="en-US" sz="3200" b="1">
              <a:solidFill>
                <a:srgbClr val="002060"/>
              </a:solidFill>
              <a:latin typeface="Arial (Body)"/>
              <a:ea typeface="Calibri" panose="020F0502020204030204" pitchFamily="34" charset="0"/>
              <a:cs typeface="Arial" panose="020B0604020202020204" pitchFamily="34" charset="0"/>
            </a:endParaRPr>
          </a:p>
          <a:p>
            <a:pPr marL="457189" algn="ctr">
              <a:lnSpc>
                <a:spcPct val="150000"/>
              </a:lnSpc>
              <a:spcBef>
                <a:spcPts val="600"/>
              </a:spcBef>
              <a:spcAft>
                <a:spcPts val="600"/>
              </a:spcAft>
            </a:pPr>
            <a:endParaRPr lang="en-US" sz="4267" b="1">
              <a:solidFill>
                <a:srgbClr val="002060"/>
              </a:solidFill>
              <a:latin typeface="Arial (Body)"/>
              <a:ea typeface="Calibri" panose="020F0502020204030204" pitchFamily="34" charset="0"/>
              <a:cs typeface="Arial" panose="020B0604020202020204" pitchFamily="34" charset="0"/>
            </a:endParaRPr>
          </a:p>
        </p:txBody>
      </p:sp>
      <p:sp>
        <p:nvSpPr>
          <p:cNvPr id="5" name="Rectangle 4"/>
          <p:cNvSpPr/>
          <p:nvPr/>
        </p:nvSpPr>
        <p:spPr>
          <a:xfrm>
            <a:off x="609600" y="1193801"/>
            <a:ext cx="10769600" cy="5155835"/>
          </a:xfrm>
          <a:prstGeom prst="rect">
            <a:avLst/>
          </a:prstGeom>
        </p:spPr>
        <p:txBody>
          <a:bodyPr wrap="square">
            <a:spAutoFit/>
          </a:bodyPr>
          <a:lstStyle/>
          <a:p>
            <a:pPr indent="609585" algn="just">
              <a:lnSpc>
                <a:spcPct val="130000"/>
              </a:lnSpc>
              <a:spcBef>
                <a:spcPts val="800"/>
              </a:spcBef>
              <a:spcAft>
                <a:spcPts val="1067"/>
              </a:spcAft>
            </a:pPr>
            <a:r>
              <a:rPr lang="es-BO" sz="2667" b="1">
                <a:solidFill>
                  <a:srgbClr val="002060"/>
                </a:solidFill>
                <a:latin typeface="Arial" panose="020B0604020202020204" pitchFamily="34" charset="0"/>
                <a:ea typeface="Calibri" panose="020F0502020204030204" pitchFamily="34" charset="0"/>
                <a:cs typeface="Arial" panose="020B0604020202020204" pitchFamily="34" charset="0"/>
              </a:rPr>
              <a:t>1. </a:t>
            </a:r>
            <a:r>
              <a:rPr lang="es-BO" sz="2667" b="1"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s-BO"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b="1" err="1">
                <a:solidFill>
                  <a:srgbClr val="002060"/>
                </a:solidFill>
                <a:latin typeface="Arial" panose="020B0604020202020204" pitchFamily="34" charset="0"/>
                <a:ea typeface="Calibri" panose="020F0502020204030204" pitchFamily="34" charset="0"/>
                <a:cs typeface="Arial" panose="020B0604020202020204" pitchFamily="34" charset="0"/>
              </a:rPr>
              <a:t>bảng</a:t>
            </a:r>
            <a:r>
              <a:rPr lang="es-BO"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lực</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tự</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ghi</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bảng</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phải</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chế</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p>
          <a:p>
            <a:pPr indent="609585" algn="just">
              <a:lnSpc>
                <a:spcPct val="130000"/>
              </a:lnSpc>
              <a:spcBef>
                <a:spcPts val="800"/>
              </a:spcBef>
              <a:spcAft>
                <a:spcPts val="1067"/>
              </a:spcAft>
            </a:pP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GV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ghi</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lớn</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dung</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trọng</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lnSpc>
                <a:spcPct val="125000"/>
              </a:lnSpc>
            </a:pPr>
            <a:r>
              <a:rPr lang="es-BO" sz="2667" b="1">
                <a:solidFill>
                  <a:srgbClr val="002060"/>
                </a:solidFill>
              </a:rPr>
              <a:t>      2. </a:t>
            </a:r>
            <a:r>
              <a:rPr lang="es-BO" sz="2667" b="1" err="1">
                <a:solidFill>
                  <a:srgbClr val="002060"/>
                </a:solidFill>
              </a:rPr>
              <a:t>Ghi</a:t>
            </a:r>
            <a:r>
              <a:rPr lang="es-BO" sz="2667" b="1">
                <a:solidFill>
                  <a:srgbClr val="002060"/>
                </a:solidFill>
              </a:rPr>
              <a:t> </a:t>
            </a:r>
            <a:r>
              <a:rPr lang="es-BO" sz="2667" b="1" err="1">
                <a:solidFill>
                  <a:srgbClr val="002060"/>
                </a:solidFill>
              </a:rPr>
              <a:t>bài</a:t>
            </a:r>
            <a:r>
              <a:rPr lang="es-BO" sz="2667" b="1">
                <a:solidFill>
                  <a:srgbClr val="002060"/>
                </a:solidFill>
              </a:rPr>
              <a:t>: </a:t>
            </a:r>
            <a:r>
              <a:rPr lang="es-BO" sz="2667">
                <a:solidFill>
                  <a:srgbClr val="002060"/>
                </a:solidFill>
              </a:rPr>
              <a:t>HS </a:t>
            </a:r>
            <a:r>
              <a:rPr lang="es-BO" sz="2667" err="1">
                <a:solidFill>
                  <a:srgbClr val="002060"/>
                </a:solidFill>
              </a:rPr>
              <a:t>ghi</a:t>
            </a:r>
            <a:r>
              <a:rPr lang="es-BO" sz="2667">
                <a:solidFill>
                  <a:srgbClr val="002060"/>
                </a:solidFill>
              </a:rPr>
              <a:t> </a:t>
            </a:r>
            <a:r>
              <a:rPr lang="es-BO" sz="2667" err="1">
                <a:solidFill>
                  <a:srgbClr val="002060"/>
                </a:solidFill>
              </a:rPr>
              <a:t>bài</a:t>
            </a:r>
            <a:r>
              <a:rPr lang="es-BO" sz="2667">
                <a:solidFill>
                  <a:srgbClr val="002060"/>
                </a:solidFill>
              </a:rPr>
              <a:t> </a:t>
            </a:r>
            <a:r>
              <a:rPr lang="es-BO" sz="2667" err="1">
                <a:solidFill>
                  <a:srgbClr val="002060"/>
                </a:solidFill>
              </a:rPr>
              <a:t>theo</a:t>
            </a:r>
            <a:r>
              <a:rPr lang="es-BO" sz="2667">
                <a:solidFill>
                  <a:srgbClr val="002060"/>
                </a:solidFill>
              </a:rPr>
              <a:t> </a:t>
            </a:r>
            <a:r>
              <a:rPr lang="es-BO" sz="2667" err="1">
                <a:solidFill>
                  <a:srgbClr val="002060"/>
                </a:solidFill>
              </a:rPr>
              <a:t>một</a:t>
            </a:r>
            <a:r>
              <a:rPr lang="es-BO" sz="2667">
                <a:solidFill>
                  <a:srgbClr val="002060"/>
                </a:solidFill>
              </a:rPr>
              <a:t> </a:t>
            </a:r>
            <a:r>
              <a:rPr lang="es-BO" sz="2667" err="1">
                <a:solidFill>
                  <a:srgbClr val="002060"/>
                </a:solidFill>
              </a:rPr>
              <a:t>số</a:t>
            </a:r>
            <a:r>
              <a:rPr lang="es-BO" sz="2667">
                <a:solidFill>
                  <a:srgbClr val="002060"/>
                </a:solidFill>
              </a:rPr>
              <a:t> </a:t>
            </a:r>
            <a:r>
              <a:rPr lang="es-BO" sz="2667" err="1">
                <a:solidFill>
                  <a:srgbClr val="002060"/>
                </a:solidFill>
              </a:rPr>
              <a:t>gợi</a:t>
            </a:r>
            <a:r>
              <a:rPr lang="es-BO" sz="2667">
                <a:solidFill>
                  <a:srgbClr val="002060"/>
                </a:solidFill>
              </a:rPr>
              <a:t> ý </a:t>
            </a:r>
            <a:r>
              <a:rPr lang="es-BO" sz="2667" err="1">
                <a:solidFill>
                  <a:srgbClr val="002060"/>
                </a:solidFill>
              </a:rPr>
              <a:t>sau</a:t>
            </a:r>
            <a:r>
              <a:rPr lang="es-BO" sz="2667">
                <a:solidFill>
                  <a:srgbClr val="002060"/>
                </a:solidFill>
              </a:rPr>
              <a:t>: </a:t>
            </a:r>
            <a:endParaRPr lang="en-US" sz="2667">
              <a:solidFill>
                <a:srgbClr val="002060"/>
              </a:solidFill>
            </a:endParaRPr>
          </a:p>
          <a:p>
            <a:pPr algn="just">
              <a:lnSpc>
                <a:spcPct val="125000"/>
              </a:lnSpc>
            </a:pPr>
            <a:r>
              <a:rPr lang="es-BO" sz="2667">
                <a:solidFill>
                  <a:srgbClr val="002060"/>
                </a:solidFill>
              </a:rPr>
              <a:t>      – </a:t>
            </a:r>
            <a:r>
              <a:rPr lang="es-BO" sz="2667" err="1">
                <a:solidFill>
                  <a:srgbClr val="002060"/>
                </a:solidFill>
              </a:rPr>
              <a:t>Ghi</a:t>
            </a:r>
            <a:r>
              <a:rPr lang="es-BO" sz="2667">
                <a:solidFill>
                  <a:srgbClr val="002060"/>
                </a:solidFill>
              </a:rPr>
              <a:t> </a:t>
            </a:r>
            <a:r>
              <a:rPr lang="es-BO" sz="2667" err="1">
                <a:solidFill>
                  <a:srgbClr val="002060"/>
                </a:solidFill>
              </a:rPr>
              <a:t>theo</a:t>
            </a:r>
            <a:r>
              <a:rPr lang="es-BO" sz="2667">
                <a:solidFill>
                  <a:srgbClr val="002060"/>
                </a:solidFill>
              </a:rPr>
              <a:t> </a:t>
            </a:r>
            <a:r>
              <a:rPr lang="es-BO" sz="2667" err="1">
                <a:solidFill>
                  <a:srgbClr val="002060"/>
                </a:solidFill>
              </a:rPr>
              <a:t>nội</a:t>
            </a:r>
            <a:r>
              <a:rPr lang="es-BO" sz="2667">
                <a:solidFill>
                  <a:srgbClr val="002060"/>
                </a:solidFill>
              </a:rPr>
              <a:t> </a:t>
            </a:r>
            <a:r>
              <a:rPr lang="es-BO" sz="2667" err="1">
                <a:solidFill>
                  <a:srgbClr val="002060"/>
                </a:solidFill>
              </a:rPr>
              <a:t>dung</a:t>
            </a:r>
            <a:r>
              <a:rPr lang="es-BO" sz="2667">
                <a:solidFill>
                  <a:srgbClr val="002060"/>
                </a:solidFill>
              </a:rPr>
              <a:t> </a:t>
            </a:r>
            <a:r>
              <a:rPr lang="es-BO" sz="2667" err="1">
                <a:solidFill>
                  <a:srgbClr val="002060"/>
                </a:solidFill>
              </a:rPr>
              <a:t>viết</a:t>
            </a:r>
            <a:r>
              <a:rPr lang="es-BO" sz="2667">
                <a:solidFill>
                  <a:srgbClr val="002060"/>
                </a:solidFill>
              </a:rPr>
              <a:t> </a:t>
            </a:r>
            <a:r>
              <a:rPr lang="es-BO" sz="2667" err="1">
                <a:solidFill>
                  <a:srgbClr val="002060"/>
                </a:solidFill>
              </a:rPr>
              <a:t>bảng</a:t>
            </a:r>
            <a:r>
              <a:rPr lang="es-BO" sz="2667">
                <a:solidFill>
                  <a:srgbClr val="002060"/>
                </a:solidFill>
              </a:rPr>
              <a:t> </a:t>
            </a:r>
            <a:r>
              <a:rPr lang="es-BO" sz="2667" err="1">
                <a:solidFill>
                  <a:srgbClr val="002060"/>
                </a:solidFill>
              </a:rPr>
              <a:t>của</a:t>
            </a:r>
            <a:r>
              <a:rPr lang="es-BO" sz="2667">
                <a:solidFill>
                  <a:srgbClr val="002060"/>
                </a:solidFill>
              </a:rPr>
              <a:t> GV.</a:t>
            </a:r>
          </a:p>
          <a:p>
            <a:pPr algn="just">
              <a:lnSpc>
                <a:spcPct val="125000"/>
              </a:lnSpc>
            </a:pPr>
            <a:r>
              <a:rPr lang="es-BO" sz="2667">
                <a:solidFill>
                  <a:srgbClr val="002060"/>
                </a:solidFill>
              </a:rPr>
              <a:t>      – </a:t>
            </a:r>
            <a:r>
              <a:rPr lang="es-BO" sz="2667" err="1">
                <a:solidFill>
                  <a:srgbClr val="002060"/>
                </a:solidFill>
              </a:rPr>
              <a:t>Khi</a:t>
            </a:r>
            <a:r>
              <a:rPr lang="es-BO" sz="2667">
                <a:solidFill>
                  <a:srgbClr val="002060"/>
                </a:solidFill>
              </a:rPr>
              <a:t> </a:t>
            </a:r>
            <a:r>
              <a:rPr lang="es-BO" sz="2667" err="1">
                <a:solidFill>
                  <a:srgbClr val="002060"/>
                </a:solidFill>
              </a:rPr>
              <a:t>tiếp</a:t>
            </a:r>
            <a:r>
              <a:rPr lang="es-BO" sz="2667">
                <a:solidFill>
                  <a:srgbClr val="002060"/>
                </a:solidFill>
              </a:rPr>
              <a:t> </a:t>
            </a:r>
            <a:r>
              <a:rPr lang="es-BO" sz="2667" err="1">
                <a:solidFill>
                  <a:srgbClr val="002060"/>
                </a:solidFill>
              </a:rPr>
              <a:t>nhận</a:t>
            </a:r>
            <a:r>
              <a:rPr lang="es-BO" sz="2667">
                <a:solidFill>
                  <a:srgbClr val="002060"/>
                </a:solidFill>
              </a:rPr>
              <a:t> </a:t>
            </a:r>
            <a:r>
              <a:rPr lang="es-BO" sz="2667" err="1">
                <a:solidFill>
                  <a:srgbClr val="002060"/>
                </a:solidFill>
              </a:rPr>
              <a:t>nhiệm</a:t>
            </a:r>
            <a:r>
              <a:rPr lang="es-BO" sz="2667">
                <a:solidFill>
                  <a:srgbClr val="002060"/>
                </a:solidFill>
              </a:rPr>
              <a:t> </a:t>
            </a:r>
            <a:r>
              <a:rPr lang="es-BO" sz="2667" err="1">
                <a:solidFill>
                  <a:srgbClr val="002060"/>
                </a:solidFill>
              </a:rPr>
              <a:t>vụ</a:t>
            </a:r>
            <a:r>
              <a:rPr lang="es-BO" sz="2667">
                <a:solidFill>
                  <a:srgbClr val="002060"/>
                </a:solidFill>
              </a:rPr>
              <a:t> </a:t>
            </a:r>
            <a:r>
              <a:rPr lang="es-BO" sz="2667" err="1">
                <a:solidFill>
                  <a:srgbClr val="002060"/>
                </a:solidFill>
              </a:rPr>
              <a:t>học</a:t>
            </a:r>
            <a:r>
              <a:rPr lang="es-BO" sz="2667">
                <a:solidFill>
                  <a:srgbClr val="002060"/>
                </a:solidFill>
              </a:rPr>
              <a:t> </a:t>
            </a:r>
            <a:r>
              <a:rPr lang="es-BO" sz="2667" err="1">
                <a:solidFill>
                  <a:srgbClr val="002060"/>
                </a:solidFill>
              </a:rPr>
              <a:t>tập</a:t>
            </a:r>
            <a:r>
              <a:rPr lang="es-BO" sz="2667">
                <a:solidFill>
                  <a:srgbClr val="002060"/>
                </a:solidFill>
              </a:rPr>
              <a:t>, HS </a:t>
            </a:r>
            <a:r>
              <a:rPr lang="es-BO" sz="2667" err="1">
                <a:solidFill>
                  <a:srgbClr val="002060"/>
                </a:solidFill>
              </a:rPr>
              <a:t>tự</a:t>
            </a:r>
            <a:r>
              <a:rPr lang="es-BO" sz="2667">
                <a:solidFill>
                  <a:srgbClr val="002060"/>
                </a:solidFill>
              </a:rPr>
              <a:t> </a:t>
            </a:r>
            <a:r>
              <a:rPr lang="es-BO" sz="2667" err="1">
                <a:solidFill>
                  <a:srgbClr val="002060"/>
                </a:solidFill>
              </a:rPr>
              <a:t>tìm</a:t>
            </a:r>
            <a:r>
              <a:rPr lang="es-BO" sz="2667">
                <a:solidFill>
                  <a:srgbClr val="002060"/>
                </a:solidFill>
              </a:rPr>
              <a:t> </a:t>
            </a:r>
            <a:r>
              <a:rPr lang="es-BO" sz="2667" err="1">
                <a:solidFill>
                  <a:srgbClr val="002060"/>
                </a:solidFill>
              </a:rPr>
              <a:t>hiểu</a:t>
            </a:r>
            <a:r>
              <a:rPr lang="es-BO" sz="2667">
                <a:solidFill>
                  <a:srgbClr val="002060"/>
                </a:solidFill>
              </a:rPr>
              <a:t>, </a:t>
            </a:r>
            <a:r>
              <a:rPr lang="es-BO" sz="2667" err="1">
                <a:solidFill>
                  <a:srgbClr val="002060"/>
                </a:solidFill>
              </a:rPr>
              <a:t>rút</a:t>
            </a:r>
            <a:r>
              <a:rPr lang="es-BO" sz="2667">
                <a:solidFill>
                  <a:srgbClr val="002060"/>
                </a:solidFill>
              </a:rPr>
              <a:t> </a:t>
            </a:r>
            <a:r>
              <a:rPr lang="es-BO" sz="2667" err="1">
                <a:solidFill>
                  <a:srgbClr val="002060"/>
                </a:solidFill>
              </a:rPr>
              <a:t>ra</a:t>
            </a:r>
            <a:r>
              <a:rPr lang="es-BO" sz="2667">
                <a:solidFill>
                  <a:srgbClr val="002060"/>
                </a:solidFill>
              </a:rPr>
              <a:t> </a:t>
            </a:r>
            <a:r>
              <a:rPr lang="es-BO" sz="2667" err="1">
                <a:solidFill>
                  <a:srgbClr val="002060"/>
                </a:solidFill>
              </a:rPr>
              <a:t>kết</a:t>
            </a:r>
            <a:r>
              <a:rPr lang="es-BO" sz="2667">
                <a:solidFill>
                  <a:srgbClr val="002060"/>
                </a:solidFill>
              </a:rPr>
              <a:t> </a:t>
            </a:r>
            <a:r>
              <a:rPr lang="es-BO" sz="2667" err="1">
                <a:solidFill>
                  <a:srgbClr val="002060"/>
                </a:solidFill>
              </a:rPr>
              <a:t>quả</a:t>
            </a:r>
            <a:r>
              <a:rPr lang="es-BO" sz="2667">
                <a:solidFill>
                  <a:srgbClr val="002060"/>
                </a:solidFill>
              </a:rPr>
              <a:t> </a:t>
            </a:r>
            <a:r>
              <a:rPr lang="es-BO" sz="2667" err="1">
                <a:solidFill>
                  <a:srgbClr val="002060"/>
                </a:solidFill>
              </a:rPr>
              <a:t>và</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bài</a:t>
            </a:r>
            <a:r>
              <a:rPr lang="es-BO" sz="2667">
                <a:solidFill>
                  <a:srgbClr val="002060"/>
                </a:solidFill>
              </a:rPr>
              <a:t> </a:t>
            </a:r>
            <a:r>
              <a:rPr lang="es-BO" sz="2667" err="1">
                <a:solidFill>
                  <a:srgbClr val="002060"/>
                </a:solidFill>
              </a:rPr>
              <a:t>theo</a:t>
            </a:r>
            <a:r>
              <a:rPr lang="es-BO" sz="2667">
                <a:solidFill>
                  <a:srgbClr val="002060"/>
                </a:solidFill>
              </a:rPr>
              <a:t> </a:t>
            </a:r>
            <a:r>
              <a:rPr lang="es-BO" sz="2667" err="1">
                <a:solidFill>
                  <a:srgbClr val="002060"/>
                </a:solidFill>
              </a:rPr>
              <a:t>cách</a:t>
            </a:r>
            <a:r>
              <a:rPr lang="es-BO" sz="2667">
                <a:solidFill>
                  <a:srgbClr val="002060"/>
                </a:solidFill>
              </a:rPr>
              <a:t> </a:t>
            </a:r>
            <a:r>
              <a:rPr lang="es-BO" sz="2667" err="1">
                <a:solidFill>
                  <a:srgbClr val="002060"/>
                </a:solidFill>
              </a:rPr>
              <a:t>hiểu</a:t>
            </a:r>
            <a:r>
              <a:rPr lang="es-BO" sz="2667">
                <a:solidFill>
                  <a:srgbClr val="002060"/>
                </a:solidFill>
              </a:rPr>
              <a:t> </a:t>
            </a:r>
            <a:r>
              <a:rPr lang="es-BO" sz="2667" err="1">
                <a:solidFill>
                  <a:srgbClr val="002060"/>
                </a:solidFill>
              </a:rPr>
              <a:t>của</a:t>
            </a:r>
            <a:r>
              <a:rPr lang="es-BO" sz="2667">
                <a:solidFill>
                  <a:srgbClr val="002060"/>
                </a:solidFill>
              </a:rPr>
              <a:t> </a:t>
            </a:r>
            <a:r>
              <a:rPr lang="es-BO" sz="2667" err="1">
                <a:solidFill>
                  <a:srgbClr val="002060"/>
                </a:solidFill>
              </a:rPr>
              <a:t>mình</a:t>
            </a:r>
            <a:r>
              <a:rPr lang="es-BO" sz="2667">
                <a:solidFill>
                  <a:srgbClr val="002060"/>
                </a:solidFill>
              </a:rPr>
              <a:t>.</a:t>
            </a:r>
            <a:endParaRPr lang="en-US" sz="2667">
              <a:solidFill>
                <a:srgbClr val="002060"/>
              </a:solidFill>
            </a:endParaRPr>
          </a:p>
          <a:p>
            <a:pPr algn="just">
              <a:lnSpc>
                <a:spcPct val="125000"/>
              </a:lnSpc>
            </a:pPr>
            <a:r>
              <a:rPr lang="es-BO" sz="2667">
                <a:solidFill>
                  <a:srgbClr val="002060"/>
                </a:solidFill>
              </a:rPr>
              <a:t>      – </a:t>
            </a:r>
            <a:r>
              <a:rPr lang="es-BO" sz="2667" err="1">
                <a:solidFill>
                  <a:srgbClr val="002060"/>
                </a:solidFill>
              </a:rPr>
              <a:t>Trong</a:t>
            </a:r>
            <a:r>
              <a:rPr lang="es-BO" sz="2667">
                <a:solidFill>
                  <a:srgbClr val="002060"/>
                </a:solidFill>
              </a:rPr>
              <a:t> </a:t>
            </a:r>
            <a:r>
              <a:rPr lang="es-BO" sz="2667" err="1">
                <a:solidFill>
                  <a:srgbClr val="002060"/>
                </a:solidFill>
              </a:rPr>
              <a:t>quá</a:t>
            </a:r>
            <a:r>
              <a:rPr lang="es-BO" sz="2667">
                <a:solidFill>
                  <a:srgbClr val="002060"/>
                </a:solidFill>
              </a:rPr>
              <a:t> </a:t>
            </a:r>
            <a:r>
              <a:rPr lang="es-BO" sz="2667" err="1">
                <a:solidFill>
                  <a:srgbClr val="002060"/>
                </a:solidFill>
              </a:rPr>
              <a:t>trình</a:t>
            </a:r>
            <a:r>
              <a:rPr lang="es-BO" sz="2667">
                <a:solidFill>
                  <a:srgbClr val="002060"/>
                </a:solidFill>
              </a:rPr>
              <a:t> </a:t>
            </a:r>
            <a:r>
              <a:rPr lang="es-BO" sz="2667" err="1">
                <a:solidFill>
                  <a:srgbClr val="002060"/>
                </a:solidFill>
              </a:rPr>
              <a:t>học</a:t>
            </a:r>
            <a:r>
              <a:rPr lang="es-BO" sz="2667">
                <a:solidFill>
                  <a:srgbClr val="002060"/>
                </a:solidFill>
              </a:rPr>
              <a:t> </a:t>
            </a:r>
            <a:r>
              <a:rPr lang="es-BO" sz="2667" err="1">
                <a:solidFill>
                  <a:srgbClr val="002060"/>
                </a:solidFill>
              </a:rPr>
              <a:t>tập</a:t>
            </a:r>
            <a:r>
              <a:rPr lang="es-BO" sz="2667">
                <a:solidFill>
                  <a:srgbClr val="002060"/>
                </a:solidFill>
              </a:rPr>
              <a:t> </a:t>
            </a:r>
            <a:r>
              <a:rPr lang="es-BO" sz="2667" err="1">
                <a:solidFill>
                  <a:srgbClr val="002060"/>
                </a:solidFill>
              </a:rPr>
              <a:t>với</a:t>
            </a:r>
            <a:r>
              <a:rPr lang="es-BO" sz="2667">
                <a:solidFill>
                  <a:srgbClr val="002060"/>
                </a:solidFill>
              </a:rPr>
              <a:t> </a:t>
            </a:r>
            <a:r>
              <a:rPr lang="es-BO" sz="2667" err="1">
                <a:solidFill>
                  <a:srgbClr val="002060"/>
                </a:solidFill>
              </a:rPr>
              <a:t>các</a:t>
            </a:r>
            <a:r>
              <a:rPr lang="es-BO" sz="2667">
                <a:solidFill>
                  <a:srgbClr val="002060"/>
                </a:solidFill>
              </a:rPr>
              <a:t> </a:t>
            </a:r>
            <a:r>
              <a:rPr lang="es-BO" sz="2667" err="1">
                <a:solidFill>
                  <a:srgbClr val="002060"/>
                </a:solidFill>
              </a:rPr>
              <a:t>bạn</a:t>
            </a:r>
            <a:r>
              <a:rPr lang="es-BO" sz="2667">
                <a:solidFill>
                  <a:srgbClr val="002060"/>
                </a:solidFill>
              </a:rPr>
              <a:t> </a:t>
            </a:r>
            <a:r>
              <a:rPr lang="es-BO" sz="2667" err="1">
                <a:solidFill>
                  <a:srgbClr val="002060"/>
                </a:solidFill>
              </a:rPr>
              <a:t>trong</a:t>
            </a:r>
            <a:r>
              <a:rPr lang="es-BO" sz="2667">
                <a:solidFill>
                  <a:srgbClr val="002060"/>
                </a:solidFill>
              </a:rPr>
              <a:t> </a:t>
            </a:r>
            <a:r>
              <a:rPr lang="es-BO" sz="2667" err="1">
                <a:solidFill>
                  <a:srgbClr val="002060"/>
                </a:solidFill>
              </a:rPr>
              <a:t>nhóm</a:t>
            </a:r>
            <a:r>
              <a:rPr lang="es-BO" sz="2667">
                <a:solidFill>
                  <a:srgbClr val="002060"/>
                </a:solidFill>
              </a:rPr>
              <a:t>, HS </a:t>
            </a:r>
            <a:r>
              <a:rPr lang="es-BO" sz="2667" err="1">
                <a:solidFill>
                  <a:srgbClr val="002060"/>
                </a:solidFill>
              </a:rPr>
              <a:t>có</a:t>
            </a:r>
            <a:r>
              <a:rPr lang="es-BO" sz="2667">
                <a:solidFill>
                  <a:srgbClr val="002060"/>
                </a:solidFill>
              </a:rPr>
              <a:t> </a:t>
            </a:r>
            <a:r>
              <a:rPr lang="es-BO" sz="2667" err="1">
                <a:solidFill>
                  <a:srgbClr val="002060"/>
                </a:solidFill>
              </a:rPr>
              <a:t>thể</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bổ</a:t>
            </a:r>
            <a:r>
              <a:rPr lang="es-BO" sz="2667">
                <a:solidFill>
                  <a:srgbClr val="002060"/>
                </a:solidFill>
              </a:rPr>
              <a:t> </a:t>
            </a:r>
            <a:r>
              <a:rPr lang="es-BO" sz="2667" err="1">
                <a:solidFill>
                  <a:srgbClr val="002060"/>
                </a:solidFill>
              </a:rPr>
              <a:t>sung</a:t>
            </a:r>
            <a:r>
              <a:rPr lang="es-BO" sz="2667">
                <a:solidFill>
                  <a:srgbClr val="002060"/>
                </a:solidFill>
              </a:rPr>
              <a:t>.</a:t>
            </a: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pPr/>
              <a:t>159</a:t>
            </a:fld>
            <a:endParaRPr lang="en-US"/>
          </a:p>
        </p:txBody>
      </p:sp>
    </p:spTree>
    <p:extLst>
      <p:ext uri="{BB962C8B-B14F-4D97-AF65-F5344CB8AC3E}">
        <p14:creationId xmlns:p14="http://schemas.microsoft.com/office/powerpoint/2010/main" val="30518814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612" y="0"/>
            <a:ext cx="10290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5"/>
          <p:cNvSpPr txBox="1">
            <a:spLocks noChangeArrowheads="1"/>
          </p:cNvSpPr>
          <p:nvPr/>
        </p:nvSpPr>
        <p:spPr bwMode="auto">
          <a:xfrm>
            <a:off x="4730865" y="3222628"/>
            <a:ext cx="25004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3200" b="1">
                <a:solidFill>
                  <a:srgbClr val="FF0000"/>
                </a:solidFill>
              </a:rPr>
              <a:t>TẬP MỘT</a:t>
            </a:r>
          </a:p>
        </p:txBody>
      </p:sp>
      <p:sp>
        <p:nvSpPr>
          <p:cNvPr id="11268" name="TextBox 6"/>
          <p:cNvSpPr txBox="1">
            <a:spLocks noChangeArrowheads="1"/>
          </p:cNvSpPr>
          <p:nvPr/>
        </p:nvSpPr>
        <p:spPr bwMode="auto">
          <a:xfrm>
            <a:off x="4923503" y="845743"/>
            <a:ext cx="20655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2000" b="1" i="1" err="1">
                <a:solidFill>
                  <a:schemeClr val="bg1"/>
                </a:solidFill>
                <a:latin typeface="Corbel" panose="020B0503020204020204" pitchFamily="34" charset="0"/>
                <a:cs typeface="Arial" panose="020B0604020202020204" pitchFamily="34" charset="0"/>
              </a:rPr>
              <a:t>Câu</a:t>
            </a:r>
            <a:r>
              <a:rPr lang="en-US" altLang="en-US" sz="2000" b="1" i="1">
                <a:solidFill>
                  <a:schemeClr val="bg1"/>
                </a:solidFill>
                <a:latin typeface="Corbel" panose="020B0503020204020204" pitchFamily="34" charset="0"/>
                <a:cs typeface="Arial" panose="020B0604020202020204" pitchFamily="34" charset="0"/>
              </a:rPr>
              <a:t> </a:t>
            </a:r>
            <a:r>
              <a:rPr lang="en-US" altLang="en-US" sz="2000" b="1" i="1" err="1">
                <a:solidFill>
                  <a:schemeClr val="bg1"/>
                </a:solidFill>
                <a:latin typeface="Corbel" panose="020B0503020204020204" pitchFamily="34" charset="0"/>
                <a:cs typeface="Arial" panose="020B0604020202020204" pitchFamily="34" charset="0"/>
              </a:rPr>
              <a:t>chuyện</a:t>
            </a:r>
            <a:r>
              <a:rPr lang="en-US" altLang="en-US" sz="2000" b="1" i="1">
                <a:solidFill>
                  <a:schemeClr val="bg1"/>
                </a:solidFill>
                <a:latin typeface="Corbel" panose="020B0503020204020204" pitchFamily="34" charset="0"/>
                <a:cs typeface="Arial" panose="020B0604020202020204" pitchFamily="34" charset="0"/>
              </a:rPr>
              <a:t> </a:t>
            </a:r>
            <a:r>
              <a:rPr lang="en-US" altLang="en-US" sz="2000" b="1" i="1" err="1">
                <a:solidFill>
                  <a:schemeClr val="bg1"/>
                </a:solidFill>
                <a:latin typeface="Corbel" panose="020B0503020204020204" pitchFamily="34" charset="0"/>
                <a:cs typeface="Arial" panose="020B0604020202020204" pitchFamily="34" charset="0"/>
              </a:rPr>
              <a:t>và</a:t>
            </a:r>
            <a:r>
              <a:rPr lang="en-US" altLang="en-US" sz="2000" b="1" i="1">
                <a:solidFill>
                  <a:schemeClr val="bg1"/>
                </a:solidFill>
                <a:latin typeface="Corbel" panose="020B0503020204020204" pitchFamily="34" charset="0"/>
                <a:cs typeface="Arial" panose="020B0604020202020204" pitchFamily="34" charset="0"/>
              </a:rPr>
              <a:t> </a:t>
            </a:r>
            <a:r>
              <a:rPr lang="en-US" altLang="en-US" sz="2000" b="1" i="1" err="1">
                <a:solidFill>
                  <a:schemeClr val="bg1"/>
                </a:solidFill>
                <a:latin typeface="Corbel" panose="020B0503020204020204" pitchFamily="34" charset="0"/>
                <a:cs typeface="Arial" panose="020B0604020202020204" pitchFamily="34" charset="0"/>
              </a:rPr>
              <a:t>điểm</a:t>
            </a:r>
            <a:r>
              <a:rPr lang="en-US" altLang="en-US" sz="2000" b="1" i="1">
                <a:solidFill>
                  <a:schemeClr val="bg1"/>
                </a:solidFill>
                <a:latin typeface="Corbel" panose="020B0503020204020204" pitchFamily="34" charset="0"/>
                <a:cs typeface="Arial" panose="020B0604020202020204" pitchFamily="34" charset="0"/>
              </a:rPr>
              <a:t> </a:t>
            </a:r>
            <a:r>
              <a:rPr lang="en-US" altLang="en-US" sz="2000" b="1" i="1" err="1">
                <a:solidFill>
                  <a:schemeClr val="bg1"/>
                </a:solidFill>
                <a:latin typeface="Corbel" panose="020B0503020204020204" pitchFamily="34" charset="0"/>
                <a:cs typeface="Arial" panose="020B0604020202020204" pitchFamily="34" charset="0"/>
              </a:rPr>
              <a:t>nhìn</a:t>
            </a:r>
            <a:r>
              <a:rPr lang="en-US" altLang="en-US" sz="2000" b="1" i="1">
                <a:solidFill>
                  <a:schemeClr val="bg1"/>
                </a:solidFill>
                <a:latin typeface="Corbel" panose="020B0503020204020204" pitchFamily="34" charset="0"/>
                <a:cs typeface="Arial" panose="020B0604020202020204" pitchFamily="34" charset="0"/>
              </a:rPr>
              <a:t> </a:t>
            </a:r>
            <a:r>
              <a:rPr lang="en-US" altLang="en-US" sz="2000" b="1" i="1" err="1">
                <a:solidFill>
                  <a:schemeClr val="bg1"/>
                </a:solidFill>
                <a:latin typeface="Corbel" panose="020B0503020204020204" pitchFamily="34" charset="0"/>
                <a:cs typeface="Arial" panose="020B0604020202020204" pitchFamily="34" charset="0"/>
              </a:rPr>
              <a:t>trong</a:t>
            </a:r>
            <a:r>
              <a:rPr lang="en-US" altLang="en-US" sz="2000" b="1" i="1">
                <a:solidFill>
                  <a:schemeClr val="bg1"/>
                </a:solidFill>
                <a:latin typeface="Corbel" panose="020B0503020204020204" pitchFamily="34" charset="0"/>
                <a:cs typeface="Arial" panose="020B0604020202020204" pitchFamily="34" charset="0"/>
              </a:rPr>
              <a:t> </a:t>
            </a:r>
            <a:r>
              <a:rPr lang="en-US" altLang="en-US" sz="2000" b="1" i="1" err="1">
                <a:solidFill>
                  <a:schemeClr val="bg1"/>
                </a:solidFill>
                <a:latin typeface="Corbel" panose="020B0503020204020204" pitchFamily="34" charset="0"/>
                <a:cs typeface="Arial" panose="020B0604020202020204" pitchFamily="34" charset="0"/>
              </a:rPr>
              <a:t>truyện</a:t>
            </a:r>
            <a:r>
              <a:rPr lang="en-US" altLang="en-US" sz="2000" b="1" i="1">
                <a:solidFill>
                  <a:schemeClr val="bg1"/>
                </a:solidFill>
                <a:latin typeface="Corbel" panose="020B0503020204020204" pitchFamily="34" charset="0"/>
                <a:cs typeface="Arial" panose="020B0604020202020204" pitchFamily="34" charset="0"/>
              </a:rPr>
              <a:t> </a:t>
            </a:r>
            <a:r>
              <a:rPr lang="en-US" altLang="en-US" sz="2000" b="1" i="1" err="1">
                <a:solidFill>
                  <a:schemeClr val="bg1"/>
                </a:solidFill>
                <a:latin typeface="Corbel" panose="020B0503020204020204" pitchFamily="34" charset="0"/>
                <a:cs typeface="Arial" panose="020B0604020202020204" pitchFamily="34" charset="0"/>
              </a:rPr>
              <a:t>kể</a:t>
            </a:r>
            <a:endParaRPr lang="en-US" altLang="en-US" sz="1800" b="1">
              <a:solidFill>
                <a:schemeClr val="bg1"/>
              </a:solidFill>
              <a:latin typeface="Corbel" panose="020B0503020204020204" pitchFamily="34" charset="0"/>
              <a:cs typeface="Arial" panose="020B0604020202020204" pitchFamily="34" charset="0"/>
            </a:endParaRPr>
          </a:p>
        </p:txBody>
      </p:sp>
      <p:sp>
        <p:nvSpPr>
          <p:cNvPr id="11269" name="TextBox 7"/>
          <p:cNvSpPr txBox="1">
            <a:spLocks noChangeArrowheads="1"/>
          </p:cNvSpPr>
          <p:nvPr/>
        </p:nvSpPr>
        <p:spPr bwMode="auto">
          <a:xfrm>
            <a:off x="5637213" y="357188"/>
            <a:ext cx="638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1200" b="1">
                <a:solidFill>
                  <a:schemeClr val="bg1"/>
                </a:solidFill>
              </a:rPr>
              <a:t>BÀI 1</a:t>
            </a:r>
          </a:p>
        </p:txBody>
      </p:sp>
      <p:sp>
        <p:nvSpPr>
          <p:cNvPr id="11270" name="TextBox 8"/>
          <p:cNvSpPr txBox="1">
            <a:spLocks noChangeArrowheads="1"/>
          </p:cNvSpPr>
          <p:nvPr/>
        </p:nvSpPr>
        <p:spPr bwMode="auto">
          <a:xfrm>
            <a:off x="8370888" y="2152650"/>
            <a:ext cx="6397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1200" b="1">
                <a:solidFill>
                  <a:schemeClr val="bg1"/>
                </a:solidFill>
              </a:rPr>
              <a:t>BÀI 2</a:t>
            </a:r>
          </a:p>
        </p:txBody>
      </p:sp>
      <p:sp>
        <p:nvSpPr>
          <p:cNvPr id="11271" name="TextBox 9"/>
          <p:cNvSpPr txBox="1">
            <a:spLocks noChangeArrowheads="1"/>
          </p:cNvSpPr>
          <p:nvPr/>
        </p:nvSpPr>
        <p:spPr bwMode="auto">
          <a:xfrm>
            <a:off x="3486150" y="4341813"/>
            <a:ext cx="638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1200" b="1">
                <a:solidFill>
                  <a:schemeClr val="bg1"/>
                </a:solidFill>
              </a:rPr>
              <a:t>BÀI 4</a:t>
            </a:r>
          </a:p>
        </p:txBody>
      </p:sp>
      <p:sp>
        <p:nvSpPr>
          <p:cNvPr id="11272" name="TextBox 10"/>
          <p:cNvSpPr txBox="1">
            <a:spLocks noChangeArrowheads="1"/>
          </p:cNvSpPr>
          <p:nvPr/>
        </p:nvSpPr>
        <p:spPr bwMode="auto">
          <a:xfrm>
            <a:off x="7829550" y="4341813"/>
            <a:ext cx="639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1200" b="1">
                <a:solidFill>
                  <a:schemeClr val="bg1"/>
                </a:solidFill>
              </a:rPr>
              <a:t>BÀI 3</a:t>
            </a:r>
          </a:p>
        </p:txBody>
      </p:sp>
      <p:sp>
        <p:nvSpPr>
          <p:cNvPr id="11273" name="TextBox 11"/>
          <p:cNvSpPr txBox="1">
            <a:spLocks noChangeArrowheads="1"/>
          </p:cNvSpPr>
          <p:nvPr/>
        </p:nvSpPr>
        <p:spPr bwMode="auto">
          <a:xfrm>
            <a:off x="2925763" y="2176463"/>
            <a:ext cx="638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1200" b="1">
                <a:solidFill>
                  <a:schemeClr val="bg1"/>
                </a:solidFill>
              </a:rPr>
              <a:t>BÀI 5</a:t>
            </a:r>
          </a:p>
        </p:txBody>
      </p:sp>
      <p:sp>
        <p:nvSpPr>
          <p:cNvPr id="11274" name="TextBox 12"/>
          <p:cNvSpPr txBox="1">
            <a:spLocks noChangeArrowheads="1"/>
          </p:cNvSpPr>
          <p:nvPr/>
        </p:nvSpPr>
        <p:spPr bwMode="auto">
          <a:xfrm>
            <a:off x="7545311" y="2688705"/>
            <a:ext cx="22909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0"/>
              </a:spcBef>
              <a:buFontTx/>
              <a:buNone/>
            </a:pPr>
            <a:r>
              <a:rPr lang="en-US" altLang="en-US" sz="2000" b="1" i="1" dirty="0">
                <a:solidFill>
                  <a:schemeClr val="bg1"/>
                </a:solidFill>
                <a:latin typeface="Corbel" panose="020B0503020204020204" pitchFamily="34" charset="0"/>
                <a:cs typeface="Arial" panose="020B0604020202020204" pitchFamily="34" charset="0"/>
              </a:rPr>
              <a:t> </a:t>
            </a:r>
            <a:r>
              <a:rPr lang="en-US" altLang="en-US" sz="2000" b="1" i="1" dirty="0" err="1">
                <a:solidFill>
                  <a:schemeClr val="bg1"/>
                </a:solidFill>
                <a:latin typeface="Corbel" panose="020B0503020204020204" pitchFamily="34" charset="0"/>
                <a:cs typeface="Arial" panose="020B0604020202020204" pitchFamily="34" charset="0"/>
              </a:rPr>
              <a:t>Cấu</a:t>
            </a:r>
            <a:r>
              <a:rPr lang="en-US" altLang="en-US" sz="2000" b="1" i="1" dirty="0">
                <a:solidFill>
                  <a:schemeClr val="bg1"/>
                </a:solidFill>
                <a:latin typeface="Corbel" panose="020B0503020204020204" pitchFamily="34" charset="0"/>
                <a:cs typeface="Arial" panose="020B0604020202020204" pitchFamily="34" charset="0"/>
              </a:rPr>
              <a:t> </a:t>
            </a:r>
            <a:r>
              <a:rPr lang="en-US" altLang="en-US" sz="2000" b="1" i="1" dirty="0" err="1">
                <a:solidFill>
                  <a:schemeClr val="bg1"/>
                </a:solidFill>
                <a:latin typeface="Corbel" panose="020B0503020204020204" pitchFamily="34" charset="0"/>
                <a:cs typeface="Arial" panose="020B0604020202020204" pitchFamily="34" charset="0"/>
              </a:rPr>
              <a:t>tứ</a:t>
            </a:r>
            <a:r>
              <a:rPr lang="en-US" altLang="en-US" sz="2000" b="1" i="1" dirty="0">
                <a:solidFill>
                  <a:schemeClr val="bg1"/>
                </a:solidFill>
                <a:latin typeface="Corbel" panose="020B0503020204020204" pitchFamily="34" charset="0"/>
                <a:cs typeface="Arial" panose="020B0604020202020204" pitchFamily="34" charset="0"/>
              </a:rPr>
              <a:t> </a:t>
            </a:r>
            <a:r>
              <a:rPr lang="en-US" altLang="en-US" sz="2000" b="1" i="1" dirty="0" err="1">
                <a:solidFill>
                  <a:schemeClr val="bg1"/>
                </a:solidFill>
                <a:latin typeface="Corbel" panose="020B0503020204020204" pitchFamily="34" charset="0"/>
                <a:cs typeface="Arial" panose="020B0604020202020204" pitchFamily="34" charset="0"/>
              </a:rPr>
              <a:t>và</a:t>
            </a:r>
            <a:r>
              <a:rPr lang="en-US" altLang="en-US" sz="2000" b="1" i="1" dirty="0">
                <a:solidFill>
                  <a:schemeClr val="bg1"/>
                </a:solidFill>
                <a:latin typeface="Corbel" panose="020B0503020204020204" pitchFamily="34" charset="0"/>
                <a:cs typeface="Arial" panose="020B0604020202020204" pitchFamily="34" charset="0"/>
              </a:rPr>
              <a:t> </a:t>
            </a:r>
            <a:r>
              <a:rPr lang="en-US" altLang="en-US" sz="2000" b="1" i="1" dirty="0" err="1">
                <a:solidFill>
                  <a:schemeClr val="bg1"/>
                </a:solidFill>
                <a:latin typeface="Corbel" panose="020B0503020204020204" pitchFamily="34" charset="0"/>
                <a:cs typeface="Arial" panose="020B0604020202020204" pitchFamily="34" charset="0"/>
              </a:rPr>
              <a:t>hình</a:t>
            </a:r>
            <a:r>
              <a:rPr lang="en-US" altLang="en-US" sz="2000" b="1" i="1" dirty="0">
                <a:solidFill>
                  <a:schemeClr val="bg1"/>
                </a:solidFill>
                <a:latin typeface="Corbel" panose="020B0503020204020204" pitchFamily="34" charset="0"/>
                <a:cs typeface="Arial" panose="020B0604020202020204" pitchFamily="34" charset="0"/>
              </a:rPr>
              <a:t> </a:t>
            </a:r>
            <a:r>
              <a:rPr lang="en-US" altLang="en-US" sz="2000" b="1" i="1" dirty="0" err="1">
                <a:solidFill>
                  <a:schemeClr val="bg1"/>
                </a:solidFill>
                <a:latin typeface="Corbel" panose="020B0503020204020204" pitchFamily="34" charset="0"/>
                <a:cs typeface="Arial" panose="020B0604020202020204" pitchFamily="34" charset="0"/>
              </a:rPr>
              <a:t>ảnh</a:t>
            </a:r>
            <a:r>
              <a:rPr lang="en-US" altLang="en-US" sz="2000" b="1" i="1" dirty="0">
                <a:solidFill>
                  <a:schemeClr val="bg1"/>
                </a:solidFill>
                <a:latin typeface="Corbel" panose="020B0503020204020204" pitchFamily="34" charset="0"/>
                <a:cs typeface="Arial" panose="020B0604020202020204" pitchFamily="34" charset="0"/>
              </a:rPr>
              <a:t>   </a:t>
            </a:r>
          </a:p>
          <a:p>
            <a:pPr algn="just" eaLnBrk="1" hangingPunct="1">
              <a:lnSpc>
                <a:spcPct val="100000"/>
              </a:lnSpc>
              <a:spcBef>
                <a:spcPct val="0"/>
              </a:spcBef>
              <a:buFontTx/>
              <a:buNone/>
            </a:pPr>
            <a:r>
              <a:rPr lang="en-US" altLang="en-US" sz="2000" b="1" i="1" dirty="0">
                <a:solidFill>
                  <a:schemeClr val="bg1"/>
                </a:solidFill>
                <a:latin typeface="Corbel" panose="020B0503020204020204" pitchFamily="34" charset="0"/>
                <a:cs typeface="Arial" panose="020B0604020202020204" pitchFamily="34" charset="0"/>
              </a:rPr>
              <a:t>  </a:t>
            </a:r>
            <a:r>
              <a:rPr lang="en-US" altLang="en-US" sz="2000" b="1" i="1" dirty="0" err="1">
                <a:solidFill>
                  <a:schemeClr val="bg1"/>
                </a:solidFill>
                <a:latin typeface="Corbel" panose="020B0503020204020204" pitchFamily="34" charset="0"/>
                <a:cs typeface="Arial" panose="020B0604020202020204" pitchFamily="34" charset="0"/>
              </a:rPr>
              <a:t>trong</a:t>
            </a:r>
            <a:r>
              <a:rPr lang="en-US" altLang="en-US" sz="2000" b="1" i="1" dirty="0">
                <a:solidFill>
                  <a:schemeClr val="bg1"/>
                </a:solidFill>
                <a:latin typeface="Corbel" panose="020B0503020204020204" pitchFamily="34" charset="0"/>
                <a:cs typeface="Arial" panose="020B0604020202020204" pitchFamily="34" charset="0"/>
              </a:rPr>
              <a:t> </a:t>
            </a:r>
            <a:r>
              <a:rPr lang="en-US" altLang="en-US" sz="2000" b="1" i="1" dirty="0" err="1">
                <a:solidFill>
                  <a:schemeClr val="bg1"/>
                </a:solidFill>
                <a:latin typeface="Corbel" panose="020B0503020204020204" pitchFamily="34" charset="0"/>
                <a:cs typeface="Arial" panose="020B0604020202020204" pitchFamily="34" charset="0"/>
              </a:rPr>
              <a:t>thơ</a:t>
            </a:r>
            <a:r>
              <a:rPr lang="en-US" altLang="en-US" sz="2000" b="1" i="1" dirty="0">
                <a:solidFill>
                  <a:schemeClr val="bg1"/>
                </a:solidFill>
                <a:latin typeface="Corbel" panose="020B0503020204020204" pitchFamily="34" charset="0"/>
                <a:cs typeface="Arial" panose="020B0604020202020204" pitchFamily="34" charset="0"/>
              </a:rPr>
              <a:t> </a:t>
            </a:r>
            <a:r>
              <a:rPr lang="en-US" altLang="en-US" sz="2000" b="1" i="1" dirty="0" err="1">
                <a:solidFill>
                  <a:schemeClr val="bg1"/>
                </a:solidFill>
                <a:latin typeface="Corbel" panose="020B0503020204020204" pitchFamily="34" charset="0"/>
                <a:cs typeface="Arial" panose="020B0604020202020204" pitchFamily="34" charset="0"/>
              </a:rPr>
              <a:t>trữ</a:t>
            </a:r>
            <a:r>
              <a:rPr lang="en-US" altLang="en-US" sz="2000" b="1" i="1" dirty="0">
                <a:solidFill>
                  <a:schemeClr val="bg1"/>
                </a:solidFill>
                <a:latin typeface="Corbel" panose="020B0503020204020204" pitchFamily="34" charset="0"/>
                <a:cs typeface="Arial" panose="020B0604020202020204" pitchFamily="34" charset="0"/>
              </a:rPr>
              <a:t> </a:t>
            </a:r>
            <a:r>
              <a:rPr lang="en-US" altLang="en-US" sz="2000" b="1" i="1" dirty="0" err="1">
                <a:solidFill>
                  <a:schemeClr val="bg1"/>
                </a:solidFill>
                <a:latin typeface="Corbel" panose="020B0503020204020204" pitchFamily="34" charset="0"/>
                <a:cs typeface="Arial" panose="020B0604020202020204" pitchFamily="34" charset="0"/>
              </a:rPr>
              <a:t>tình</a:t>
            </a:r>
            <a:endParaRPr lang="en-US" altLang="en-US" sz="1800" b="1" dirty="0">
              <a:solidFill>
                <a:schemeClr val="bg1"/>
              </a:solidFill>
              <a:latin typeface="Corbel" panose="020B0503020204020204" pitchFamily="34" charset="0"/>
              <a:cs typeface="Arial" panose="020B0604020202020204" pitchFamily="34" charset="0"/>
            </a:endParaRPr>
          </a:p>
        </p:txBody>
      </p:sp>
      <p:sp>
        <p:nvSpPr>
          <p:cNvPr id="11275" name="TextBox 13"/>
          <p:cNvSpPr txBox="1">
            <a:spLocks noChangeArrowheads="1"/>
          </p:cNvSpPr>
          <p:nvPr/>
        </p:nvSpPr>
        <p:spPr bwMode="auto">
          <a:xfrm>
            <a:off x="6883400" y="4876647"/>
            <a:ext cx="24769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2000" b="1" i="1" err="1">
                <a:solidFill>
                  <a:schemeClr val="bg1"/>
                </a:solidFill>
                <a:latin typeface="Corbel" panose="020B0503020204020204" pitchFamily="34" charset="0"/>
              </a:rPr>
              <a:t>Cấu</a:t>
            </a:r>
            <a:r>
              <a:rPr lang="en-US" altLang="en-US" sz="2000" b="1" i="1">
                <a:solidFill>
                  <a:schemeClr val="bg1"/>
                </a:solidFill>
                <a:latin typeface="Corbel" panose="020B0503020204020204" pitchFamily="34" charset="0"/>
              </a:rPr>
              <a:t> </a:t>
            </a:r>
            <a:r>
              <a:rPr lang="en-US" altLang="en-US" sz="2000" b="1" i="1" err="1">
                <a:solidFill>
                  <a:schemeClr val="bg1"/>
                </a:solidFill>
                <a:latin typeface="Corbel" panose="020B0503020204020204" pitchFamily="34" charset="0"/>
              </a:rPr>
              <a:t>trúc</a:t>
            </a:r>
            <a:r>
              <a:rPr lang="en-US" altLang="en-US" sz="2000" b="1" i="1">
                <a:solidFill>
                  <a:schemeClr val="bg1"/>
                </a:solidFill>
                <a:latin typeface="Corbel" panose="020B0503020204020204" pitchFamily="34" charset="0"/>
              </a:rPr>
              <a:t> </a:t>
            </a:r>
            <a:r>
              <a:rPr lang="en-US" altLang="en-US" sz="2000" b="1" i="1" err="1">
                <a:solidFill>
                  <a:schemeClr val="bg1"/>
                </a:solidFill>
                <a:latin typeface="Corbel" panose="020B0503020204020204" pitchFamily="34" charset="0"/>
              </a:rPr>
              <a:t>của</a:t>
            </a:r>
            <a:r>
              <a:rPr lang="en-US" altLang="en-US" sz="2000" b="1" i="1">
                <a:solidFill>
                  <a:schemeClr val="bg1"/>
                </a:solidFill>
                <a:latin typeface="Corbel" panose="020B0503020204020204" pitchFamily="34" charset="0"/>
              </a:rPr>
              <a:t> </a:t>
            </a:r>
            <a:r>
              <a:rPr lang="en-US" altLang="en-US" sz="2000" b="1" i="1" err="1">
                <a:solidFill>
                  <a:schemeClr val="bg1"/>
                </a:solidFill>
                <a:latin typeface="Corbel" panose="020B0503020204020204" pitchFamily="34" charset="0"/>
              </a:rPr>
              <a:t>văn</a:t>
            </a:r>
            <a:r>
              <a:rPr lang="en-US" altLang="en-US" sz="2000" b="1" i="1">
                <a:solidFill>
                  <a:schemeClr val="bg1"/>
                </a:solidFill>
                <a:latin typeface="Corbel" panose="020B0503020204020204" pitchFamily="34" charset="0"/>
              </a:rPr>
              <a:t> </a:t>
            </a:r>
            <a:r>
              <a:rPr lang="en-US" altLang="en-US" sz="2000" b="1" i="1" err="1">
                <a:solidFill>
                  <a:schemeClr val="bg1"/>
                </a:solidFill>
                <a:latin typeface="Corbel" panose="020B0503020204020204" pitchFamily="34" charset="0"/>
              </a:rPr>
              <a:t>bản</a:t>
            </a:r>
            <a:r>
              <a:rPr lang="en-US" altLang="en-US" sz="2000" b="1" i="1">
                <a:solidFill>
                  <a:schemeClr val="bg1"/>
                </a:solidFill>
                <a:latin typeface="Corbel" panose="020B0503020204020204" pitchFamily="34" charset="0"/>
              </a:rPr>
              <a:t> </a:t>
            </a:r>
            <a:r>
              <a:rPr lang="en-US" altLang="en-US" sz="2000" b="1" i="1" err="1">
                <a:solidFill>
                  <a:schemeClr val="bg1"/>
                </a:solidFill>
                <a:latin typeface="Corbel" panose="020B0503020204020204" pitchFamily="34" charset="0"/>
              </a:rPr>
              <a:t>nghị</a:t>
            </a:r>
            <a:r>
              <a:rPr lang="en-US" altLang="en-US" sz="2000" b="1" i="1">
                <a:solidFill>
                  <a:schemeClr val="bg1"/>
                </a:solidFill>
                <a:latin typeface="Corbel" panose="020B0503020204020204" pitchFamily="34" charset="0"/>
              </a:rPr>
              <a:t> </a:t>
            </a:r>
            <a:r>
              <a:rPr lang="en-US" altLang="en-US" sz="2000" b="1" i="1" err="1">
                <a:solidFill>
                  <a:schemeClr val="bg1"/>
                </a:solidFill>
                <a:latin typeface="Corbel" panose="020B0503020204020204" pitchFamily="34" charset="0"/>
              </a:rPr>
              <a:t>luận</a:t>
            </a:r>
            <a:endParaRPr lang="en-US" altLang="en-US" sz="1800" b="1">
              <a:solidFill>
                <a:schemeClr val="bg1"/>
              </a:solidFill>
              <a:latin typeface="Corbel" panose="020B0503020204020204" pitchFamily="34" charset="0"/>
            </a:endParaRPr>
          </a:p>
        </p:txBody>
      </p:sp>
      <p:sp>
        <p:nvSpPr>
          <p:cNvPr id="11276" name="TextBox 14"/>
          <p:cNvSpPr txBox="1">
            <a:spLocks noChangeArrowheads="1"/>
          </p:cNvSpPr>
          <p:nvPr/>
        </p:nvSpPr>
        <p:spPr bwMode="auto">
          <a:xfrm>
            <a:off x="2522280" y="4776703"/>
            <a:ext cx="24526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2000" b="1" i="1" err="1">
                <a:solidFill>
                  <a:schemeClr val="bg1"/>
                </a:solidFill>
                <a:latin typeface="Corbel" panose="020B0503020204020204" pitchFamily="34" charset="0"/>
              </a:rPr>
              <a:t>Tự</a:t>
            </a:r>
            <a:r>
              <a:rPr lang="en-US" altLang="en-US" sz="2000" b="1" i="1">
                <a:solidFill>
                  <a:schemeClr val="bg1"/>
                </a:solidFill>
                <a:latin typeface="Corbel" panose="020B0503020204020204" pitchFamily="34" charset="0"/>
              </a:rPr>
              <a:t> </a:t>
            </a:r>
            <a:r>
              <a:rPr lang="en-US" altLang="en-US" sz="2000" b="1" i="1" err="1">
                <a:solidFill>
                  <a:schemeClr val="bg1"/>
                </a:solidFill>
                <a:latin typeface="Corbel" panose="020B0503020204020204" pitchFamily="34" charset="0"/>
              </a:rPr>
              <a:t>sự</a:t>
            </a:r>
            <a:r>
              <a:rPr lang="en-US" altLang="en-US" sz="2000" b="1" i="1">
                <a:solidFill>
                  <a:schemeClr val="bg1"/>
                </a:solidFill>
                <a:latin typeface="Corbel" panose="020B0503020204020204" pitchFamily="34" charset="0"/>
              </a:rPr>
              <a:t> </a:t>
            </a:r>
            <a:r>
              <a:rPr lang="en-US" altLang="en-US" sz="2000" b="1" i="1" err="1">
                <a:solidFill>
                  <a:schemeClr val="bg1"/>
                </a:solidFill>
                <a:latin typeface="Corbel" panose="020B0503020204020204" pitchFamily="34" charset="0"/>
              </a:rPr>
              <a:t>trong</a:t>
            </a:r>
            <a:r>
              <a:rPr lang="en-US" altLang="en-US" sz="2000" b="1" i="1">
                <a:solidFill>
                  <a:schemeClr val="bg1"/>
                </a:solidFill>
                <a:latin typeface="Corbel" panose="020B0503020204020204" pitchFamily="34" charset="0"/>
              </a:rPr>
              <a:t> </a:t>
            </a:r>
            <a:r>
              <a:rPr lang="en-US" altLang="en-US" sz="2000" b="1" i="1" err="1">
                <a:solidFill>
                  <a:schemeClr val="bg1"/>
                </a:solidFill>
                <a:latin typeface="Corbel" panose="020B0503020204020204" pitchFamily="34" charset="0"/>
              </a:rPr>
              <a:t>truyện</a:t>
            </a:r>
            <a:r>
              <a:rPr lang="en-US" altLang="en-US" sz="2000" b="1" i="1">
                <a:solidFill>
                  <a:schemeClr val="bg1"/>
                </a:solidFill>
                <a:latin typeface="Corbel" panose="020B0503020204020204" pitchFamily="34" charset="0"/>
              </a:rPr>
              <a:t> </a:t>
            </a:r>
            <a:r>
              <a:rPr lang="en-US" altLang="en-US" sz="2000" b="1" i="1" err="1">
                <a:solidFill>
                  <a:schemeClr val="bg1"/>
                </a:solidFill>
                <a:latin typeface="Corbel" panose="020B0503020204020204" pitchFamily="34" charset="0"/>
              </a:rPr>
              <a:t>thơ</a:t>
            </a:r>
            <a:r>
              <a:rPr lang="en-US" altLang="en-US" sz="2000" b="1" i="1">
                <a:solidFill>
                  <a:schemeClr val="bg1"/>
                </a:solidFill>
                <a:latin typeface="Corbel" panose="020B0503020204020204" pitchFamily="34" charset="0"/>
              </a:rPr>
              <a:t> </a:t>
            </a:r>
            <a:r>
              <a:rPr lang="en-US" altLang="en-US" sz="2000" b="1" i="1" err="1">
                <a:solidFill>
                  <a:schemeClr val="bg1"/>
                </a:solidFill>
                <a:latin typeface="Corbel" panose="020B0503020204020204" pitchFamily="34" charset="0"/>
              </a:rPr>
              <a:t>dân</a:t>
            </a:r>
            <a:r>
              <a:rPr lang="en-US" altLang="en-US" sz="2000" b="1" i="1">
                <a:solidFill>
                  <a:schemeClr val="bg1"/>
                </a:solidFill>
                <a:latin typeface="Corbel" panose="020B0503020204020204" pitchFamily="34" charset="0"/>
              </a:rPr>
              <a:t> </a:t>
            </a:r>
            <a:r>
              <a:rPr lang="en-US" altLang="en-US" sz="2000" b="1" i="1" err="1">
                <a:solidFill>
                  <a:schemeClr val="bg1"/>
                </a:solidFill>
                <a:latin typeface="Corbel" panose="020B0503020204020204" pitchFamily="34" charset="0"/>
              </a:rPr>
              <a:t>gian</a:t>
            </a:r>
            <a:r>
              <a:rPr lang="en-US" altLang="en-US" sz="2000" b="1" i="1">
                <a:solidFill>
                  <a:schemeClr val="bg1"/>
                </a:solidFill>
                <a:latin typeface="Corbel" panose="020B0503020204020204" pitchFamily="34" charset="0"/>
              </a:rPr>
              <a:t> </a:t>
            </a:r>
            <a:r>
              <a:rPr lang="en-US" altLang="en-US" sz="2000" b="1" i="1" err="1">
                <a:solidFill>
                  <a:schemeClr val="bg1"/>
                </a:solidFill>
                <a:latin typeface="Corbel" panose="020B0503020204020204" pitchFamily="34" charset="0"/>
              </a:rPr>
              <a:t>và</a:t>
            </a:r>
            <a:r>
              <a:rPr lang="en-US" altLang="en-US" sz="2000" b="1" i="1">
                <a:solidFill>
                  <a:schemeClr val="bg1"/>
                </a:solidFill>
                <a:latin typeface="Corbel" panose="020B0503020204020204" pitchFamily="34" charset="0"/>
              </a:rPr>
              <a:t> trong thơ </a:t>
            </a:r>
            <a:r>
              <a:rPr lang="en-US" altLang="en-US" sz="2000" b="1" i="1" err="1">
                <a:solidFill>
                  <a:schemeClr val="bg1"/>
                </a:solidFill>
                <a:latin typeface="Corbel" panose="020B0503020204020204" pitchFamily="34" charset="0"/>
              </a:rPr>
              <a:t>trữ</a:t>
            </a:r>
            <a:r>
              <a:rPr lang="en-US" altLang="en-US" sz="2000" b="1" i="1">
                <a:solidFill>
                  <a:schemeClr val="bg1"/>
                </a:solidFill>
                <a:latin typeface="Corbel" panose="020B0503020204020204" pitchFamily="34" charset="0"/>
              </a:rPr>
              <a:t> </a:t>
            </a:r>
            <a:r>
              <a:rPr lang="en-US" altLang="en-US" sz="2000" b="1" i="1" err="1">
                <a:solidFill>
                  <a:schemeClr val="bg1"/>
                </a:solidFill>
                <a:latin typeface="Corbel" panose="020B0503020204020204" pitchFamily="34" charset="0"/>
              </a:rPr>
              <a:t>tình</a:t>
            </a:r>
            <a:endParaRPr lang="en-US" altLang="en-US" sz="2000" b="1" i="1">
              <a:solidFill>
                <a:schemeClr val="bg1"/>
              </a:solidFill>
              <a:latin typeface="Corbel" panose="020B0503020204020204" pitchFamily="34" charset="0"/>
            </a:endParaRPr>
          </a:p>
        </p:txBody>
      </p:sp>
      <p:sp>
        <p:nvSpPr>
          <p:cNvPr id="11277" name="TextBox 15"/>
          <p:cNvSpPr txBox="1">
            <a:spLocks noChangeArrowheads="1"/>
          </p:cNvSpPr>
          <p:nvPr/>
        </p:nvSpPr>
        <p:spPr bwMode="auto">
          <a:xfrm>
            <a:off x="2257425" y="2688706"/>
            <a:ext cx="18669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2000" b="1" i="1" err="1">
                <a:solidFill>
                  <a:schemeClr val="bg1"/>
                </a:solidFill>
                <a:latin typeface="Corbel" panose="020B0503020204020204" pitchFamily="34" charset="0"/>
                <a:cs typeface="Arial" panose="020B0604020202020204" pitchFamily="34" charset="0"/>
              </a:rPr>
              <a:t>Nhân</a:t>
            </a:r>
            <a:r>
              <a:rPr lang="en-US" altLang="en-US" sz="2000" b="1" i="1">
                <a:solidFill>
                  <a:schemeClr val="bg1"/>
                </a:solidFill>
                <a:latin typeface="Corbel" panose="020B0503020204020204" pitchFamily="34" charset="0"/>
                <a:cs typeface="Arial" panose="020B0604020202020204" pitchFamily="34" charset="0"/>
              </a:rPr>
              <a:t> </a:t>
            </a:r>
            <a:r>
              <a:rPr lang="en-US" altLang="en-US" sz="2000" b="1" i="1" err="1">
                <a:solidFill>
                  <a:schemeClr val="bg1"/>
                </a:solidFill>
                <a:latin typeface="Corbel" panose="020B0503020204020204" pitchFamily="34" charset="0"/>
                <a:cs typeface="Arial" panose="020B0604020202020204" pitchFamily="34" charset="0"/>
              </a:rPr>
              <a:t>vật</a:t>
            </a:r>
            <a:r>
              <a:rPr lang="en-US" altLang="en-US" sz="2000" b="1" i="1">
                <a:solidFill>
                  <a:schemeClr val="bg1"/>
                </a:solidFill>
                <a:latin typeface="Corbel" panose="020B0503020204020204" pitchFamily="34" charset="0"/>
                <a:cs typeface="Arial" panose="020B0604020202020204" pitchFamily="34" charset="0"/>
              </a:rPr>
              <a:t> </a:t>
            </a:r>
            <a:r>
              <a:rPr lang="en-US" altLang="en-US" sz="2000" b="1" i="1" err="1">
                <a:solidFill>
                  <a:schemeClr val="bg1"/>
                </a:solidFill>
                <a:latin typeface="Corbel" panose="020B0503020204020204" pitchFamily="34" charset="0"/>
                <a:cs typeface="Arial" panose="020B0604020202020204" pitchFamily="34" charset="0"/>
              </a:rPr>
              <a:t>và</a:t>
            </a:r>
            <a:r>
              <a:rPr lang="en-US" altLang="en-US" sz="2000" b="1" i="1">
                <a:solidFill>
                  <a:schemeClr val="bg1"/>
                </a:solidFill>
                <a:latin typeface="Corbel" panose="020B0503020204020204" pitchFamily="34" charset="0"/>
                <a:cs typeface="Arial" panose="020B0604020202020204" pitchFamily="34" charset="0"/>
              </a:rPr>
              <a:t> </a:t>
            </a:r>
            <a:r>
              <a:rPr lang="en-US" altLang="en-US" sz="2000" b="1" i="1" err="1">
                <a:solidFill>
                  <a:schemeClr val="bg1"/>
                </a:solidFill>
                <a:latin typeface="Corbel" panose="020B0503020204020204" pitchFamily="34" charset="0"/>
                <a:cs typeface="Arial" panose="020B0604020202020204" pitchFamily="34" charset="0"/>
              </a:rPr>
              <a:t>xung</a:t>
            </a:r>
            <a:r>
              <a:rPr lang="en-US" altLang="en-US" sz="2000" b="1" i="1">
                <a:solidFill>
                  <a:schemeClr val="bg1"/>
                </a:solidFill>
                <a:latin typeface="Corbel" panose="020B0503020204020204" pitchFamily="34" charset="0"/>
                <a:cs typeface="Arial" panose="020B0604020202020204" pitchFamily="34" charset="0"/>
              </a:rPr>
              <a:t> </a:t>
            </a:r>
            <a:r>
              <a:rPr lang="en-US" altLang="en-US" sz="2000" b="1" i="1" err="1">
                <a:solidFill>
                  <a:schemeClr val="bg1"/>
                </a:solidFill>
                <a:latin typeface="Corbel" panose="020B0503020204020204" pitchFamily="34" charset="0"/>
                <a:cs typeface="Arial" panose="020B0604020202020204" pitchFamily="34" charset="0"/>
              </a:rPr>
              <a:t>đột</a:t>
            </a:r>
            <a:r>
              <a:rPr lang="en-US" altLang="en-US" sz="2000" b="1" i="1">
                <a:solidFill>
                  <a:schemeClr val="bg1"/>
                </a:solidFill>
                <a:latin typeface="Corbel" panose="020B0503020204020204" pitchFamily="34" charset="0"/>
                <a:cs typeface="Arial" panose="020B0604020202020204" pitchFamily="34" charset="0"/>
              </a:rPr>
              <a:t> </a:t>
            </a:r>
            <a:r>
              <a:rPr lang="en-US" altLang="en-US" sz="2000" b="1" i="1" err="1">
                <a:solidFill>
                  <a:schemeClr val="bg1"/>
                </a:solidFill>
                <a:latin typeface="Corbel" panose="020B0503020204020204" pitchFamily="34" charset="0"/>
                <a:cs typeface="Arial" panose="020B0604020202020204" pitchFamily="34" charset="0"/>
              </a:rPr>
              <a:t>trong</a:t>
            </a:r>
            <a:r>
              <a:rPr lang="en-US" altLang="en-US" sz="2000" b="1" i="1">
                <a:solidFill>
                  <a:schemeClr val="bg1"/>
                </a:solidFill>
                <a:latin typeface="Corbel" panose="020B0503020204020204" pitchFamily="34" charset="0"/>
                <a:cs typeface="Arial" panose="020B0604020202020204" pitchFamily="34" charset="0"/>
              </a:rPr>
              <a:t> bi </a:t>
            </a:r>
            <a:r>
              <a:rPr lang="en-US" altLang="en-US" sz="2000" b="1" i="1" err="1">
                <a:solidFill>
                  <a:schemeClr val="bg1"/>
                </a:solidFill>
                <a:latin typeface="Corbel" panose="020B0503020204020204" pitchFamily="34" charset="0"/>
                <a:cs typeface="Arial" panose="020B0604020202020204" pitchFamily="34" charset="0"/>
              </a:rPr>
              <a:t>kịch</a:t>
            </a:r>
            <a:endParaRPr lang="en-US" altLang="en-US" sz="1800" b="1">
              <a:solidFill>
                <a:schemeClr val="bg1"/>
              </a:solidFill>
              <a:latin typeface="Corbel" panose="020B0503020204020204" pitchFamily="34" charset="0"/>
              <a:cs typeface="Arial" panose="020B0604020202020204" pitchFamily="34" charset="0"/>
            </a:endParaRPr>
          </a:p>
        </p:txBody>
      </p:sp>
      <p:sp>
        <p:nvSpPr>
          <p:cNvPr id="14" name="Rectangle 13"/>
          <p:cNvSpPr/>
          <p:nvPr/>
        </p:nvSpPr>
        <p:spPr>
          <a:xfrm>
            <a:off x="658761" y="1013093"/>
            <a:ext cx="3392129" cy="523220"/>
          </a:xfrm>
          <a:prstGeom prst="rect">
            <a:avLst/>
          </a:prstGeom>
        </p:spPr>
        <p:txBody>
          <a:bodyPr wrap="square">
            <a:spAutoFit/>
          </a:bodyPr>
          <a:lstStyle/>
          <a:p>
            <a:pPr algn="ctr"/>
            <a:r>
              <a:rPr lang="en-US" sz="2800" b="1">
                <a:solidFill>
                  <a:srgbClr val="002060"/>
                </a:solidFill>
                <a:latin typeface="Arial" pitchFamily="34" charset="0"/>
                <a:cs typeface="Arial" pitchFamily="34" charset="0"/>
              </a:rPr>
              <a:t>CẤU TRÚC SÁCH</a:t>
            </a:r>
            <a:endParaRPr lang="en-US" sz="2800"/>
          </a:p>
        </p:txBody>
      </p:sp>
      <p:sp>
        <p:nvSpPr>
          <p:cNvPr id="2" name="Slide Number Placeholder 1">
            <a:extLst>
              <a:ext uri="{FF2B5EF4-FFF2-40B4-BE49-F238E27FC236}">
                <a16:creationId xmlns:a16="http://schemas.microsoft.com/office/drawing/2014/main" id="{4D07C351-09E6-29DA-8D84-CB3EB6669F52}"/>
              </a:ext>
            </a:extLst>
          </p:cNvPr>
          <p:cNvSpPr>
            <a:spLocks noGrp="1"/>
          </p:cNvSpPr>
          <p:nvPr>
            <p:ph type="sldNum" sz="quarter" idx="12"/>
          </p:nvPr>
        </p:nvSpPr>
        <p:spPr/>
        <p:txBody>
          <a:bodyPr/>
          <a:lstStyle/>
          <a:p>
            <a:fld id="{0C846248-0222-4A3A-B22E-4E2A0B918D57}" type="slidenum">
              <a:rPr lang="en-US" smtClean="0"/>
              <a:pPr/>
              <a:t>16</a:t>
            </a:fld>
            <a:endParaRPr lang="en-US"/>
          </a:p>
        </p:txBody>
      </p:sp>
    </p:spTree>
    <p:extLst>
      <p:ext uri="{BB962C8B-B14F-4D97-AF65-F5344CB8AC3E}">
        <p14:creationId xmlns:p14="http://schemas.microsoft.com/office/powerpoint/2010/main" val="166313602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47"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6" name="Rectangle 5"/>
          <p:cNvSpPr/>
          <p:nvPr/>
        </p:nvSpPr>
        <p:spPr>
          <a:xfrm>
            <a:off x="793174" y="897092"/>
            <a:ext cx="9836727" cy="1969898"/>
          </a:xfrm>
          <a:prstGeom prst="rect">
            <a:avLst/>
          </a:prstGeom>
        </p:spPr>
        <p:txBody>
          <a:bodyPr wrap="square">
            <a:spAutoFit/>
          </a:bodyPr>
          <a:lstStyle/>
          <a:p>
            <a:pPr marL="457189" algn="ctr">
              <a:lnSpc>
                <a:spcPct val="150000"/>
              </a:lnSpc>
              <a:spcBef>
                <a:spcPts val="600"/>
              </a:spcBef>
              <a:spcAft>
                <a:spcPts val="600"/>
              </a:spcAft>
            </a:pPr>
            <a:endParaRPr lang="en-US" sz="3200" b="1">
              <a:solidFill>
                <a:srgbClr val="002060"/>
              </a:solidFill>
              <a:latin typeface="Arial (Body)"/>
              <a:ea typeface="Calibri" panose="020F0502020204030204" pitchFamily="34" charset="0"/>
              <a:cs typeface="Arial" panose="020B0604020202020204" pitchFamily="34" charset="0"/>
            </a:endParaRPr>
          </a:p>
          <a:p>
            <a:pPr marL="457189" algn="ctr">
              <a:lnSpc>
                <a:spcPct val="150000"/>
              </a:lnSpc>
              <a:spcBef>
                <a:spcPts val="600"/>
              </a:spcBef>
              <a:spcAft>
                <a:spcPts val="600"/>
              </a:spcAft>
            </a:pPr>
            <a:endParaRPr lang="en-US" sz="4267" b="1">
              <a:solidFill>
                <a:srgbClr val="002060"/>
              </a:solidFill>
              <a:latin typeface="Arial (Body)"/>
              <a:ea typeface="Calibri" panose="020F0502020204030204" pitchFamily="34" charset="0"/>
              <a:cs typeface="Arial" panose="020B0604020202020204" pitchFamily="34" charset="0"/>
            </a:endParaRPr>
          </a:p>
        </p:txBody>
      </p:sp>
      <p:sp>
        <p:nvSpPr>
          <p:cNvPr id="5" name="Rectangle 4"/>
          <p:cNvSpPr/>
          <p:nvPr/>
        </p:nvSpPr>
        <p:spPr>
          <a:xfrm>
            <a:off x="1219200" y="1295401"/>
            <a:ext cx="9855200" cy="4709559"/>
          </a:xfrm>
          <a:prstGeom prst="rect">
            <a:avLst/>
          </a:prstGeom>
        </p:spPr>
        <p:txBody>
          <a:bodyPr wrap="square">
            <a:spAutoFit/>
          </a:bodyPr>
          <a:lstStyle/>
          <a:p>
            <a:pPr algn="just">
              <a:lnSpc>
                <a:spcPct val="125000"/>
              </a:lnSpc>
            </a:pPr>
            <a:r>
              <a:rPr lang="es-BO" sz="2400"/>
              <a:t>      </a:t>
            </a:r>
            <a:r>
              <a:rPr lang="es-BO" sz="2400">
                <a:solidFill>
                  <a:srgbClr val="002060"/>
                </a:solidFill>
              </a:rPr>
              <a:t>– </a:t>
            </a:r>
            <a:r>
              <a:rPr lang="es-BO" sz="2667" err="1">
                <a:solidFill>
                  <a:srgbClr val="002060"/>
                </a:solidFill>
              </a:rPr>
              <a:t>Khi</a:t>
            </a:r>
            <a:r>
              <a:rPr lang="es-BO" sz="2667">
                <a:solidFill>
                  <a:srgbClr val="002060"/>
                </a:solidFill>
              </a:rPr>
              <a:t> </a:t>
            </a:r>
            <a:r>
              <a:rPr lang="es-BO" sz="2667" err="1">
                <a:solidFill>
                  <a:srgbClr val="002060"/>
                </a:solidFill>
              </a:rPr>
              <a:t>các</a:t>
            </a:r>
            <a:r>
              <a:rPr lang="es-BO" sz="2667">
                <a:solidFill>
                  <a:srgbClr val="002060"/>
                </a:solidFill>
              </a:rPr>
              <a:t> </a:t>
            </a:r>
            <a:r>
              <a:rPr lang="es-BO" sz="2667" err="1">
                <a:solidFill>
                  <a:srgbClr val="002060"/>
                </a:solidFill>
              </a:rPr>
              <a:t>nhóm</a:t>
            </a:r>
            <a:r>
              <a:rPr lang="es-BO" sz="2667">
                <a:solidFill>
                  <a:srgbClr val="002060"/>
                </a:solidFill>
              </a:rPr>
              <a:t> HS </a:t>
            </a:r>
            <a:r>
              <a:rPr lang="es-BO" sz="2667" err="1">
                <a:solidFill>
                  <a:srgbClr val="002060"/>
                </a:solidFill>
              </a:rPr>
              <a:t>đã</a:t>
            </a:r>
            <a:r>
              <a:rPr lang="es-BO" sz="2667">
                <a:solidFill>
                  <a:srgbClr val="002060"/>
                </a:solidFill>
              </a:rPr>
              <a:t> </a:t>
            </a:r>
            <a:r>
              <a:rPr lang="es-BO" sz="2667" err="1">
                <a:solidFill>
                  <a:srgbClr val="002060"/>
                </a:solidFill>
              </a:rPr>
              <a:t>hoàn</a:t>
            </a:r>
            <a:r>
              <a:rPr lang="es-BO" sz="2667">
                <a:solidFill>
                  <a:srgbClr val="002060"/>
                </a:solidFill>
              </a:rPr>
              <a:t> </a:t>
            </a:r>
            <a:r>
              <a:rPr lang="es-BO" sz="2667" err="1">
                <a:solidFill>
                  <a:srgbClr val="002060"/>
                </a:solidFill>
              </a:rPr>
              <a:t>thành</a:t>
            </a:r>
            <a:r>
              <a:rPr lang="es-BO" sz="2667">
                <a:solidFill>
                  <a:srgbClr val="002060"/>
                </a:solidFill>
              </a:rPr>
              <a:t> </a:t>
            </a:r>
            <a:r>
              <a:rPr lang="es-BO" sz="2667" err="1">
                <a:solidFill>
                  <a:srgbClr val="002060"/>
                </a:solidFill>
              </a:rPr>
              <a:t>nhiệm</a:t>
            </a:r>
            <a:r>
              <a:rPr lang="es-BO" sz="2667">
                <a:solidFill>
                  <a:srgbClr val="002060"/>
                </a:solidFill>
              </a:rPr>
              <a:t> </a:t>
            </a:r>
            <a:r>
              <a:rPr lang="es-BO" sz="2667" err="1">
                <a:solidFill>
                  <a:srgbClr val="002060"/>
                </a:solidFill>
              </a:rPr>
              <a:t>vụ</a:t>
            </a:r>
            <a:r>
              <a:rPr lang="es-BO" sz="2667">
                <a:solidFill>
                  <a:srgbClr val="002060"/>
                </a:solidFill>
              </a:rPr>
              <a:t>, GV </a:t>
            </a:r>
            <a:r>
              <a:rPr lang="es-BO" sz="2667" err="1">
                <a:solidFill>
                  <a:srgbClr val="002060"/>
                </a:solidFill>
              </a:rPr>
              <a:t>tiến</a:t>
            </a:r>
            <a:r>
              <a:rPr lang="es-BO" sz="2667">
                <a:solidFill>
                  <a:srgbClr val="002060"/>
                </a:solidFill>
              </a:rPr>
              <a:t> </a:t>
            </a:r>
            <a:r>
              <a:rPr lang="es-BO" sz="2667" err="1">
                <a:solidFill>
                  <a:srgbClr val="002060"/>
                </a:solidFill>
              </a:rPr>
              <a:t>hành</a:t>
            </a:r>
            <a:r>
              <a:rPr lang="es-BO" sz="2667">
                <a:solidFill>
                  <a:srgbClr val="002060"/>
                </a:solidFill>
              </a:rPr>
              <a:t> </a:t>
            </a:r>
            <a:r>
              <a:rPr lang="es-BO" sz="2667" err="1">
                <a:solidFill>
                  <a:srgbClr val="002060"/>
                </a:solidFill>
              </a:rPr>
              <a:t>kiểm</a:t>
            </a:r>
            <a:r>
              <a:rPr lang="es-BO" sz="2667">
                <a:solidFill>
                  <a:srgbClr val="002060"/>
                </a:solidFill>
              </a:rPr>
              <a:t> </a:t>
            </a:r>
            <a:r>
              <a:rPr lang="es-BO" sz="2667" err="1">
                <a:solidFill>
                  <a:srgbClr val="002060"/>
                </a:solidFill>
              </a:rPr>
              <a:t>tra</a:t>
            </a:r>
            <a:r>
              <a:rPr lang="es-BO" sz="2667">
                <a:solidFill>
                  <a:srgbClr val="002060"/>
                </a:solidFill>
              </a:rPr>
              <a:t>, </a:t>
            </a:r>
            <a:r>
              <a:rPr lang="es-BO" sz="2667" err="1">
                <a:solidFill>
                  <a:srgbClr val="002060"/>
                </a:solidFill>
              </a:rPr>
              <a:t>định</a:t>
            </a:r>
            <a:r>
              <a:rPr lang="es-BO" sz="2667">
                <a:solidFill>
                  <a:srgbClr val="002060"/>
                </a:solidFill>
              </a:rPr>
              <a:t> </a:t>
            </a:r>
            <a:r>
              <a:rPr lang="es-BO" sz="2667" err="1">
                <a:solidFill>
                  <a:srgbClr val="002060"/>
                </a:solidFill>
              </a:rPr>
              <a:t>hướng</a:t>
            </a:r>
            <a:r>
              <a:rPr lang="es-BO" sz="2667">
                <a:solidFill>
                  <a:srgbClr val="002060"/>
                </a:solidFill>
              </a:rPr>
              <a:t> </a:t>
            </a:r>
            <a:r>
              <a:rPr lang="es-BO" sz="2667" err="1">
                <a:solidFill>
                  <a:srgbClr val="002060"/>
                </a:solidFill>
              </a:rPr>
              <a:t>kiến</a:t>
            </a:r>
            <a:r>
              <a:rPr lang="es-BO" sz="2667">
                <a:solidFill>
                  <a:srgbClr val="002060"/>
                </a:solidFill>
              </a:rPr>
              <a:t> </a:t>
            </a:r>
            <a:r>
              <a:rPr lang="es-BO" sz="2667" err="1">
                <a:solidFill>
                  <a:srgbClr val="002060"/>
                </a:solidFill>
              </a:rPr>
              <a:t>thức</a:t>
            </a:r>
            <a:r>
              <a:rPr lang="es-BO" sz="2667">
                <a:solidFill>
                  <a:srgbClr val="002060"/>
                </a:solidFill>
              </a:rPr>
              <a:t>, HS </a:t>
            </a:r>
            <a:r>
              <a:rPr lang="es-BO" sz="2667" err="1">
                <a:solidFill>
                  <a:srgbClr val="002060"/>
                </a:solidFill>
              </a:rPr>
              <a:t>lắng</a:t>
            </a:r>
            <a:r>
              <a:rPr lang="es-BO" sz="2667">
                <a:solidFill>
                  <a:srgbClr val="002060"/>
                </a:solidFill>
              </a:rPr>
              <a:t> </a:t>
            </a:r>
            <a:r>
              <a:rPr lang="es-BO" sz="2667" err="1">
                <a:solidFill>
                  <a:srgbClr val="002060"/>
                </a:solidFill>
              </a:rPr>
              <a:t>nghe</a:t>
            </a:r>
            <a:r>
              <a:rPr lang="es-BO" sz="2667">
                <a:solidFill>
                  <a:srgbClr val="002060"/>
                </a:solidFill>
              </a:rPr>
              <a:t> </a:t>
            </a:r>
            <a:r>
              <a:rPr lang="es-BO" sz="2667" err="1">
                <a:solidFill>
                  <a:srgbClr val="002060"/>
                </a:solidFill>
              </a:rPr>
              <a:t>và</a:t>
            </a:r>
            <a:r>
              <a:rPr lang="es-BO" sz="2667">
                <a:solidFill>
                  <a:srgbClr val="002060"/>
                </a:solidFill>
              </a:rPr>
              <a:t> </a:t>
            </a:r>
            <a:r>
              <a:rPr lang="es-BO" sz="2667" err="1">
                <a:solidFill>
                  <a:srgbClr val="002060"/>
                </a:solidFill>
              </a:rPr>
              <a:t>chọn</a:t>
            </a:r>
            <a:r>
              <a:rPr lang="es-BO" sz="2667">
                <a:solidFill>
                  <a:srgbClr val="002060"/>
                </a:solidFill>
              </a:rPr>
              <a:t> </a:t>
            </a:r>
            <a:r>
              <a:rPr lang="es-BO" sz="2667" err="1">
                <a:solidFill>
                  <a:srgbClr val="002060"/>
                </a:solidFill>
              </a:rPr>
              <a:t>lọc</a:t>
            </a:r>
            <a:r>
              <a:rPr lang="es-BO" sz="2667">
                <a:solidFill>
                  <a:srgbClr val="002060"/>
                </a:solidFill>
              </a:rPr>
              <a:t> </a:t>
            </a:r>
            <a:r>
              <a:rPr lang="es-BO" sz="2667" err="1">
                <a:solidFill>
                  <a:srgbClr val="002060"/>
                </a:solidFill>
              </a:rPr>
              <a:t>để</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thêm</a:t>
            </a:r>
            <a:r>
              <a:rPr lang="es-BO" sz="2667">
                <a:solidFill>
                  <a:srgbClr val="002060"/>
                </a:solidFill>
              </a:rPr>
              <a:t> </a:t>
            </a:r>
            <a:r>
              <a:rPr lang="es-BO" sz="2667" err="1">
                <a:solidFill>
                  <a:srgbClr val="002060"/>
                </a:solidFill>
              </a:rPr>
              <a:t>những</a:t>
            </a:r>
            <a:r>
              <a:rPr lang="es-BO" sz="2667">
                <a:solidFill>
                  <a:srgbClr val="002060"/>
                </a:solidFill>
              </a:rPr>
              <a:t> ý </a:t>
            </a:r>
            <a:r>
              <a:rPr lang="es-BO" sz="2667" err="1">
                <a:solidFill>
                  <a:srgbClr val="002060"/>
                </a:solidFill>
              </a:rPr>
              <a:t>trọng</a:t>
            </a:r>
            <a:r>
              <a:rPr lang="es-BO" sz="2667">
                <a:solidFill>
                  <a:srgbClr val="002060"/>
                </a:solidFill>
              </a:rPr>
              <a:t> </a:t>
            </a:r>
            <a:r>
              <a:rPr lang="es-BO" sz="2667" err="1">
                <a:solidFill>
                  <a:srgbClr val="002060"/>
                </a:solidFill>
              </a:rPr>
              <a:t>tâm</a:t>
            </a:r>
            <a:r>
              <a:rPr lang="es-BO" sz="2667">
                <a:solidFill>
                  <a:srgbClr val="002060"/>
                </a:solidFill>
              </a:rPr>
              <a:t>, ý hay, ý </a:t>
            </a:r>
            <a:r>
              <a:rPr lang="es-BO" sz="2667" err="1">
                <a:solidFill>
                  <a:srgbClr val="002060"/>
                </a:solidFill>
              </a:rPr>
              <a:t>mở</a:t>
            </a:r>
            <a:r>
              <a:rPr lang="es-BO" sz="2667">
                <a:solidFill>
                  <a:srgbClr val="002060"/>
                </a:solidFill>
              </a:rPr>
              <a:t> </a:t>
            </a:r>
            <a:r>
              <a:rPr lang="es-BO" sz="2667" err="1">
                <a:solidFill>
                  <a:srgbClr val="002060"/>
                </a:solidFill>
              </a:rPr>
              <a:t>rộng</a:t>
            </a:r>
            <a:r>
              <a:rPr lang="es-BO" sz="2667">
                <a:solidFill>
                  <a:srgbClr val="002060"/>
                </a:solidFill>
              </a:rPr>
              <a:t>; </a:t>
            </a:r>
            <a:r>
              <a:rPr lang="es-BO" sz="2667" err="1">
                <a:solidFill>
                  <a:srgbClr val="002060"/>
                </a:solidFill>
              </a:rPr>
              <a:t>sửa</a:t>
            </a:r>
            <a:r>
              <a:rPr lang="es-BO" sz="2667">
                <a:solidFill>
                  <a:srgbClr val="002060"/>
                </a:solidFill>
              </a:rPr>
              <a:t> </a:t>
            </a:r>
            <a:r>
              <a:rPr lang="es-BO" sz="2667" err="1">
                <a:solidFill>
                  <a:srgbClr val="002060"/>
                </a:solidFill>
              </a:rPr>
              <a:t>chữa</a:t>
            </a:r>
            <a:r>
              <a:rPr lang="es-BO" sz="2667">
                <a:solidFill>
                  <a:srgbClr val="002060"/>
                </a:solidFill>
              </a:rPr>
              <a:t> </a:t>
            </a:r>
            <a:r>
              <a:rPr lang="es-BO" sz="2667" err="1">
                <a:solidFill>
                  <a:srgbClr val="002060"/>
                </a:solidFill>
              </a:rPr>
              <a:t>những</a:t>
            </a:r>
            <a:r>
              <a:rPr lang="es-BO" sz="2667">
                <a:solidFill>
                  <a:srgbClr val="002060"/>
                </a:solidFill>
              </a:rPr>
              <a:t> </a:t>
            </a:r>
            <a:r>
              <a:rPr lang="es-BO" sz="2667" err="1">
                <a:solidFill>
                  <a:srgbClr val="002060"/>
                </a:solidFill>
              </a:rPr>
              <a:t>nội</a:t>
            </a:r>
            <a:r>
              <a:rPr lang="es-BO" sz="2667">
                <a:solidFill>
                  <a:srgbClr val="002060"/>
                </a:solidFill>
              </a:rPr>
              <a:t> </a:t>
            </a:r>
            <a:r>
              <a:rPr lang="es-BO" sz="2667" err="1">
                <a:solidFill>
                  <a:srgbClr val="002060"/>
                </a:solidFill>
              </a:rPr>
              <a:t>dung</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chưa</a:t>
            </a:r>
            <a:r>
              <a:rPr lang="es-BO" sz="2667">
                <a:solidFill>
                  <a:srgbClr val="002060"/>
                </a:solidFill>
              </a:rPr>
              <a:t> </a:t>
            </a:r>
            <a:r>
              <a:rPr lang="es-BO" sz="2667" err="1">
                <a:solidFill>
                  <a:srgbClr val="002060"/>
                </a:solidFill>
              </a:rPr>
              <a:t>đúng</a:t>
            </a:r>
            <a:r>
              <a:rPr lang="es-BO" sz="2667">
                <a:solidFill>
                  <a:srgbClr val="002060"/>
                </a:solidFill>
              </a:rPr>
              <a:t>. </a:t>
            </a:r>
            <a:endParaRPr lang="en-US" sz="2667">
              <a:solidFill>
                <a:srgbClr val="002060"/>
              </a:solidFill>
            </a:endParaRPr>
          </a:p>
          <a:p>
            <a:pPr algn="just">
              <a:lnSpc>
                <a:spcPct val="125000"/>
              </a:lnSpc>
            </a:pPr>
            <a:r>
              <a:rPr lang="es-BO" sz="2667">
                <a:solidFill>
                  <a:srgbClr val="002060"/>
                </a:solidFill>
              </a:rPr>
              <a:t>      – </a:t>
            </a:r>
            <a:r>
              <a:rPr lang="es-BO" sz="2667" err="1">
                <a:solidFill>
                  <a:srgbClr val="002060"/>
                </a:solidFill>
              </a:rPr>
              <a:t>Mỗi</a:t>
            </a:r>
            <a:r>
              <a:rPr lang="es-BO" sz="2667">
                <a:solidFill>
                  <a:srgbClr val="002060"/>
                </a:solidFill>
              </a:rPr>
              <a:t> HS </a:t>
            </a:r>
            <a:r>
              <a:rPr lang="es-BO" sz="2667" err="1">
                <a:solidFill>
                  <a:srgbClr val="002060"/>
                </a:solidFill>
              </a:rPr>
              <a:t>sẽ</a:t>
            </a:r>
            <a:r>
              <a:rPr lang="es-BO" sz="2667">
                <a:solidFill>
                  <a:srgbClr val="002060"/>
                </a:solidFill>
              </a:rPr>
              <a:t> </a:t>
            </a:r>
            <a:r>
              <a:rPr lang="es-BO" sz="2667" err="1">
                <a:solidFill>
                  <a:srgbClr val="002060"/>
                </a:solidFill>
              </a:rPr>
              <a:t>có</a:t>
            </a:r>
            <a:r>
              <a:rPr lang="es-BO" sz="2667">
                <a:solidFill>
                  <a:srgbClr val="002060"/>
                </a:solidFill>
              </a:rPr>
              <a:t> </a:t>
            </a:r>
            <a:r>
              <a:rPr lang="es-BO" sz="2667" err="1">
                <a:solidFill>
                  <a:srgbClr val="002060"/>
                </a:solidFill>
              </a:rPr>
              <a:t>những</a:t>
            </a:r>
            <a:r>
              <a:rPr lang="es-BO" sz="2667">
                <a:solidFill>
                  <a:srgbClr val="002060"/>
                </a:solidFill>
              </a:rPr>
              <a:t> </a:t>
            </a:r>
            <a:r>
              <a:rPr lang="es-BO" sz="2667" err="1">
                <a:solidFill>
                  <a:srgbClr val="002060"/>
                </a:solidFill>
              </a:rPr>
              <a:t>cách</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khác</a:t>
            </a:r>
            <a:r>
              <a:rPr lang="es-BO" sz="2667">
                <a:solidFill>
                  <a:srgbClr val="002060"/>
                </a:solidFill>
              </a:rPr>
              <a:t> </a:t>
            </a:r>
            <a:r>
              <a:rPr lang="es-BO" sz="2667" err="1">
                <a:solidFill>
                  <a:srgbClr val="002060"/>
                </a:solidFill>
              </a:rPr>
              <a:t>nhau</a:t>
            </a:r>
            <a:r>
              <a:rPr lang="es-BO" sz="2667">
                <a:solidFill>
                  <a:srgbClr val="002060"/>
                </a:solidFill>
              </a:rPr>
              <a:t>, </a:t>
            </a:r>
            <a:r>
              <a:rPr lang="es-BO" sz="2667" err="1">
                <a:solidFill>
                  <a:srgbClr val="002060"/>
                </a:solidFill>
              </a:rPr>
              <a:t>có</a:t>
            </a:r>
            <a:r>
              <a:rPr lang="es-BO" sz="2667">
                <a:solidFill>
                  <a:srgbClr val="002060"/>
                </a:solidFill>
              </a:rPr>
              <a:t> HS </a:t>
            </a:r>
            <a:r>
              <a:rPr lang="es-BO" sz="2667" err="1">
                <a:solidFill>
                  <a:srgbClr val="002060"/>
                </a:solidFill>
              </a:rPr>
              <a:t>ghi</a:t>
            </a:r>
            <a:r>
              <a:rPr lang="es-BO" sz="2667">
                <a:solidFill>
                  <a:srgbClr val="002060"/>
                </a:solidFill>
              </a:rPr>
              <a:t> </a:t>
            </a:r>
            <a:r>
              <a:rPr lang="es-BO" sz="2667" err="1">
                <a:solidFill>
                  <a:srgbClr val="002060"/>
                </a:solidFill>
              </a:rPr>
              <a:t>ít</a:t>
            </a:r>
            <a:r>
              <a:rPr lang="es-BO" sz="2667">
                <a:solidFill>
                  <a:srgbClr val="002060"/>
                </a:solidFill>
              </a:rPr>
              <a:t>, </a:t>
            </a:r>
            <a:r>
              <a:rPr lang="es-BO" sz="2667" err="1">
                <a:solidFill>
                  <a:srgbClr val="002060"/>
                </a:solidFill>
              </a:rPr>
              <a:t>có</a:t>
            </a:r>
            <a:r>
              <a:rPr lang="es-BO" sz="2667">
                <a:solidFill>
                  <a:srgbClr val="002060"/>
                </a:solidFill>
              </a:rPr>
              <a:t> HS </a:t>
            </a:r>
            <a:r>
              <a:rPr lang="es-BO" sz="2667" err="1">
                <a:solidFill>
                  <a:srgbClr val="002060"/>
                </a:solidFill>
              </a:rPr>
              <a:t>ghi</a:t>
            </a:r>
            <a:r>
              <a:rPr lang="es-BO" sz="2667">
                <a:solidFill>
                  <a:srgbClr val="002060"/>
                </a:solidFill>
              </a:rPr>
              <a:t> </a:t>
            </a:r>
            <a:r>
              <a:rPr lang="es-BO" sz="2667" err="1">
                <a:solidFill>
                  <a:srgbClr val="002060"/>
                </a:solidFill>
              </a:rPr>
              <a:t>nhiều</a:t>
            </a:r>
            <a:r>
              <a:rPr lang="es-BO" sz="2667">
                <a:solidFill>
                  <a:srgbClr val="002060"/>
                </a:solidFill>
              </a:rPr>
              <a:t>. </a:t>
            </a:r>
          </a:p>
          <a:p>
            <a:pPr algn="just">
              <a:lnSpc>
                <a:spcPct val="125000"/>
              </a:lnSpc>
            </a:pPr>
            <a:r>
              <a:rPr lang="es-BO" sz="2667">
                <a:solidFill>
                  <a:srgbClr val="002060"/>
                </a:solidFill>
              </a:rPr>
              <a:t>     (HS </a:t>
            </a:r>
            <a:r>
              <a:rPr lang="es-BO" sz="2667" err="1">
                <a:solidFill>
                  <a:srgbClr val="002060"/>
                </a:solidFill>
              </a:rPr>
              <a:t>có</a:t>
            </a:r>
            <a:r>
              <a:rPr lang="es-BO" sz="2667">
                <a:solidFill>
                  <a:srgbClr val="002060"/>
                </a:solidFill>
              </a:rPr>
              <a:t> </a:t>
            </a:r>
            <a:r>
              <a:rPr lang="es-BO" sz="2667" err="1">
                <a:solidFill>
                  <a:srgbClr val="002060"/>
                </a:solidFill>
              </a:rPr>
              <a:t>thể</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bài</a:t>
            </a:r>
            <a:r>
              <a:rPr lang="es-BO" sz="2667">
                <a:solidFill>
                  <a:srgbClr val="002060"/>
                </a:solidFill>
              </a:rPr>
              <a:t> </a:t>
            </a:r>
            <a:r>
              <a:rPr lang="es-BO" sz="2667" err="1">
                <a:solidFill>
                  <a:srgbClr val="002060"/>
                </a:solidFill>
              </a:rPr>
              <a:t>theo</a:t>
            </a:r>
            <a:r>
              <a:rPr lang="es-BO" sz="2667">
                <a:solidFill>
                  <a:srgbClr val="002060"/>
                </a:solidFill>
              </a:rPr>
              <a:t> </a:t>
            </a:r>
            <a:r>
              <a:rPr lang="es-BO" sz="2667" err="1">
                <a:solidFill>
                  <a:srgbClr val="002060"/>
                </a:solidFill>
              </a:rPr>
              <a:t>cách</a:t>
            </a:r>
            <a:r>
              <a:rPr lang="es-BO" sz="2667">
                <a:solidFill>
                  <a:srgbClr val="002060"/>
                </a:solidFill>
              </a:rPr>
              <a:t>: Ý </a:t>
            </a:r>
            <a:r>
              <a:rPr lang="es-BO" sz="2667" err="1">
                <a:solidFill>
                  <a:srgbClr val="002060"/>
                </a:solidFill>
              </a:rPr>
              <a:t>của</a:t>
            </a:r>
            <a:r>
              <a:rPr lang="es-BO" sz="2667">
                <a:solidFill>
                  <a:srgbClr val="002060"/>
                </a:solidFill>
              </a:rPr>
              <a:t> HS </a:t>
            </a:r>
            <a:r>
              <a:rPr lang="es-BO" sz="2667" err="1">
                <a:solidFill>
                  <a:srgbClr val="002060"/>
                </a:solidFill>
              </a:rPr>
              <a:t>có</a:t>
            </a:r>
            <a:r>
              <a:rPr lang="es-BO" sz="2667">
                <a:solidFill>
                  <a:srgbClr val="002060"/>
                </a:solidFill>
              </a:rPr>
              <a:t> </a:t>
            </a:r>
            <a:r>
              <a:rPr lang="es-BO" sz="2667" err="1">
                <a:solidFill>
                  <a:srgbClr val="002060"/>
                </a:solidFill>
              </a:rPr>
              <a:t>thể</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mực</a:t>
            </a:r>
            <a:r>
              <a:rPr lang="es-BO" sz="2667">
                <a:solidFill>
                  <a:srgbClr val="002060"/>
                </a:solidFill>
              </a:rPr>
              <a:t> </a:t>
            </a:r>
            <a:r>
              <a:rPr lang="es-BO" sz="2667" err="1">
                <a:solidFill>
                  <a:srgbClr val="002060"/>
                </a:solidFill>
              </a:rPr>
              <a:t>xanh</a:t>
            </a:r>
            <a:r>
              <a:rPr lang="es-BO" sz="2667">
                <a:solidFill>
                  <a:srgbClr val="002060"/>
                </a:solidFill>
              </a:rPr>
              <a:t>, </a:t>
            </a:r>
            <a:r>
              <a:rPr lang="es-BO" sz="2667" err="1">
                <a:solidFill>
                  <a:srgbClr val="002060"/>
                </a:solidFill>
              </a:rPr>
              <a:t>những</a:t>
            </a:r>
            <a:r>
              <a:rPr lang="es-BO" sz="2667">
                <a:solidFill>
                  <a:srgbClr val="002060"/>
                </a:solidFill>
              </a:rPr>
              <a:t> ý </a:t>
            </a:r>
            <a:r>
              <a:rPr lang="es-BO" sz="2667" err="1">
                <a:solidFill>
                  <a:srgbClr val="002060"/>
                </a:solidFill>
              </a:rPr>
              <a:t>học</a:t>
            </a:r>
            <a:r>
              <a:rPr lang="es-BO" sz="2667">
                <a:solidFill>
                  <a:srgbClr val="002060"/>
                </a:solidFill>
              </a:rPr>
              <a:t> </a:t>
            </a:r>
            <a:r>
              <a:rPr lang="es-BO" sz="2667" err="1">
                <a:solidFill>
                  <a:srgbClr val="002060"/>
                </a:solidFill>
              </a:rPr>
              <a:t>được</a:t>
            </a:r>
            <a:r>
              <a:rPr lang="es-BO" sz="2667">
                <a:solidFill>
                  <a:srgbClr val="002060"/>
                </a:solidFill>
              </a:rPr>
              <a:t> </a:t>
            </a:r>
            <a:r>
              <a:rPr lang="es-BO" sz="2667" err="1">
                <a:solidFill>
                  <a:srgbClr val="002060"/>
                </a:solidFill>
              </a:rPr>
              <a:t>từ</a:t>
            </a:r>
            <a:r>
              <a:rPr lang="es-BO" sz="2667">
                <a:solidFill>
                  <a:srgbClr val="002060"/>
                </a:solidFill>
              </a:rPr>
              <a:t> </a:t>
            </a:r>
            <a:r>
              <a:rPr lang="es-BO" sz="2667" err="1">
                <a:solidFill>
                  <a:srgbClr val="002060"/>
                </a:solidFill>
              </a:rPr>
              <a:t>bạn</a:t>
            </a:r>
            <a:r>
              <a:rPr lang="es-BO" sz="2667">
                <a:solidFill>
                  <a:srgbClr val="002060"/>
                </a:solidFill>
              </a:rPr>
              <a:t> </a:t>
            </a:r>
            <a:r>
              <a:rPr lang="es-BO" sz="2667" err="1">
                <a:solidFill>
                  <a:srgbClr val="002060"/>
                </a:solidFill>
              </a:rPr>
              <a:t>bè</a:t>
            </a:r>
            <a:r>
              <a:rPr lang="es-BO" sz="2667">
                <a:solidFill>
                  <a:srgbClr val="002060"/>
                </a:solidFill>
              </a:rPr>
              <a:t>, </a:t>
            </a:r>
            <a:r>
              <a:rPr lang="es-BO" sz="2667" err="1">
                <a:solidFill>
                  <a:srgbClr val="002060"/>
                </a:solidFill>
              </a:rPr>
              <a:t>thầy</a:t>
            </a:r>
            <a:r>
              <a:rPr lang="es-BO" sz="2667">
                <a:solidFill>
                  <a:srgbClr val="002060"/>
                </a:solidFill>
              </a:rPr>
              <a:t> </a:t>
            </a:r>
            <a:r>
              <a:rPr lang="es-BO" sz="2667" err="1">
                <a:solidFill>
                  <a:srgbClr val="002060"/>
                </a:solidFill>
              </a:rPr>
              <a:t>cô</a:t>
            </a:r>
            <a:r>
              <a:rPr lang="es-BO" sz="2667">
                <a:solidFill>
                  <a:srgbClr val="002060"/>
                </a:solidFill>
              </a:rPr>
              <a:t> </a:t>
            </a:r>
            <a:r>
              <a:rPr lang="es-BO" sz="2667" err="1">
                <a:solidFill>
                  <a:srgbClr val="002060"/>
                </a:solidFill>
              </a:rPr>
              <a:t>có</a:t>
            </a:r>
            <a:r>
              <a:rPr lang="es-BO" sz="2667">
                <a:solidFill>
                  <a:srgbClr val="002060"/>
                </a:solidFill>
              </a:rPr>
              <a:t> </a:t>
            </a:r>
            <a:r>
              <a:rPr lang="es-BO" sz="2667" err="1">
                <a:solidFill>
                  <a:srgbClr val="002060"/>
                </a:solidFill>
              </a:rPr>
              <a:t>thể</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bút</a:t>
            </a:r>
            <a:r>
              <a:rPr lang="es-BO" sz="2667">
                <a:solidFill>
                  <a:srgbClr val="002060"/>
                </a:solidFill>
              </a:rPr>
              <a:t> </a:t>
            </a:r>
            <a:r>
              <a:rPr lang="es-BO" sz="2667" err="1">
                <a:solidFill>
                  <a:srgbClr val="002060"/>
                </a:solidFill>
              </a:rPr>
              <a:t>màu</a:t>
            </a:r>
            <a:r>
              <a:rPr lang="es-BO" sz="2667">
                <a:solidFill>
                  <a:srgbClr val="002060"/>
                </a:solidFill>
              </a:rPr>
              <a:t> </a:t>
            </a:r>
            <a:r>
              <a:rPr lang="es-BO" sz="2667" err="1">
                <a:solidFill>
                  <a:srgbClr val="002060"/>
                </a:solidFill>
              </a:rPr>
              <a:t>khác</a:t>
            </a:r>
            <a:r>
              <a:rPr lang="es-BO" sz="2667">
                <a:solidFill>
                  <a:srgbClr val="002060"/>
                </a:solidFill>
              </a:rPr>
              <a:t> </a:t>
            </a:r>
            <a:r>
              <a:rPr lang="es-BO" sz="2667" err="1">
                <a:solidFill>
                  <a:srgbClr val="002060"/>
                </a:solidFill>
              </a:rPr>
              <a:t>để</a:t>
            </a:r>
            <a:r>
              <a:rPr lang="es-BO" sz="2667">
                <a:solidFill>
                  <a:srgbClr val="002060"/>
                </a:solidFill>
              </a:rPr>
              <a:t> </a:t>
            </a:r>
            <a:r>
              <a:rPr lang="es-BO" sz="2667" err="1">
                <a:solidFill>
                  <a:srgbClr val="002060"/>
                </a:solidFill>
              </a:rPr>
              <a:t>phân</a:t>
            </a:r>
            <a:r>
              <a:rPr lang="es-BO" sz="2667">
                <a:solidFill>
                  <a:srgbClr val="002060"/>
                </a:solidFill>
              </a:rPr>
              <a:t> </a:t>
            </a:r>
            <a:r>
              <a:rPr lang="es-BO" sz="2667" err="1">
                <a:solidFill>
                  <a:srgbClr val="002060"/>
                </a:solidFill>
              </a:rPr>
              <a:t>biệt</a:t>
            </a:r>
            <a:r>
              <a:rPr lang="es-BO" sz="2667">
                <a:solidFill>
                  <a:srgbClr val="002060"/>
                </a:solidFill>
              </a:rPr>
              <a:t>.)</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pPr/>
              <a:t>160</a:t>
            </a:fld>
            <a:endParaRPr lang="en-US"/>
          </a:p>
        </p:txBody>
      </p:sp>
    </p:spTree>
    <p:extLst>
      <p:ext uri="{BB962C8B-B14F-4D97-AF65-F5344CB8AC3E}">
        <p14:creationId xmlns:p14="http://schemas.microsoft.com/office/powerpoint/2010/main" val="2406969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127"/>
            <a:ext cx="12198284" cy="6858000"/>
          </a:xfrm>
          <a:prstGeom prst="rect">
            <a:avLst/>
          </a:prstGeom>
        </p:spPr>
      </p:pic>
      <p:sp>
        <p:nvSpPr>
          <p:cNvPr id="3" name="Rectangle 2"/>
          <p:cNvSpPr/>
          <p:nvPr/>
        </p:nvSpPr>
        <p:spPr>
          <a:xfrm>
            <a:off x="812800" y="1193800"/>
            <a:ext cx="10417141" cy="3860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vi-VN" sz="3200" b="1" dirty="0">
                <a:solidFill>
                  <a:schemeClr val="bg1"/>
                </a:solidFill>
                <a:latin typeface="Arial" panose="020B0604020202020204" pitchFamily="34" charset="0"/>
                <a:cs typeface="Arial" panose="020B0604020202020204" pitchFamily="34" charset="0"/>
              </a:rPr>
              <a:t>Phần </a:t>
            </a:r>
            <a:r>
              <a:rPr lang="en-US" sz="3200" b="1" dirty="0">
                <a:solidFill>
                  <a:schemeClr val="bg1"/>
                </a:solidFill>
                <a:latin typeface="Arial" panose="020B0604020202020204" pitchFamily="34" charset="0"/>
                <a:cs typeface="Arial" panose="020B0604020202020204" pitchFamily="34" charset="0"/>
              </a:rPr>
              <a:t>4</a:t>
            </a:r>
            <a:endParaRPr lang="vi-VN" sz="3200" b="1" dirty="0">
              <a:solidFill>
                <a:schemeClr val="bg1"/>
              </a:solidFill>
              <a:latin typeface="Arial" panose="020B0604020202020204" pitchFamily="34" charset="0"/>
              <a:cs typeface="Arial" panose="020B0604020202020204" pitchFamily="34" charset="0"/>
            </a:endParaRPr>
          </a:p>
          <a:p>
            <a:pPr algn="ctr">
              <a:lnSpc>
                <a:spcPct val="125000"/>
              </a:lnSpc>
            </a:pPr>
            <a:endParaRPr lang="vi-VN" sz="3200" b="1" dirty="0">
              <a:solidFill>
                <a:schemeClr val="bg1"/>
              </a:solidFill>
              <a:latin typeface="Arial" panose="020B0604020202020204" pitchFamily="34" charset="0"/>
              <a:cs typeface="Arial" panose="020B0604020202020204" pitchFamily="34" charset="0"/>
            </a:endParaRPr>
          </a:p>
          <a:p>
            <a:pPr algn="ctr">
              <a:lnSpc>
                <a:spcPct val="125000"/>
              </a:lnSpc>
            </a:pPr>
            <a:r>
              <a:rPr lang="vi-VN" sz="3733" b="1" dirty="0">
                <a:solidFill>
                  <a:schemeClr val="bg1"/>
                </a:solidFill>
                <a:latin typeface="Arial" panose="020B0604020202020204" pitchFamily="34" charset="0"/>
                <a:cs typeface="Arial" panose="020B0604020202020204" pitchFamily="34" charset="0"/>
              </a:rPr>
              <a:t>PHÂN TÍCH BÀI DẠY </a:t>
            </a:r>
            <a:r>
              <a:rPr lang="vi-VN" sz="3733" b="1">
                <a:solidFill>
                  <a:schemeClr val="bg1"/>
                </a:solidFill>
                <a:latin typeface="Arial" panose="020B0604020202020204" pitchFamily="34" charset="0"/>
                <a:cs typeface="Arial" panose="020B0604020202020204" pitchFamily="34" charset="0"/>
              </a:rPr>
              <a:t>MINH H</a:t>
            </a:r>
            <a:r>
              <a:rPr lang="en-US" sz="3733" b="1">
                <a:solidFill>
                  <a:schemeClr val="bg1"/>
                </a:solidFill>
                <a:latin typeface="Arial" panose="020B0604020202020204" pitchFamily="34" charset="0"/>
                <a:cs typeface="Arial" panose="020B0604020202020204" pitchFamily="34" charset="0"/>
              </a:rPr>
              <a:t>OẠ</a:t>
            </a:r>
            <a:endParaRPr lang="en-US" sz="3733" b="1" dirty="0">
              <a:solidFill>
                <a:schemeClr val="bg1"/>
              </a:solidFill>
              <a:latin typeface="Arial" panose="020B0604020202020204" pitchFamily="34" charset="0"/>
              <a:cs typeface="Arial" panose="020B0604020202020204" pitchFamily="34" charset="0"/>
            </a:endParaRPr>
          </a:p>
          <a:p>
            <a:pPr algn="ctr">
              <a:lnSpc>
                <a:spcPct val="125000"/>
              </a:lnSpc>
            </a:pPr>
            <a:r>
              <a:rPr lang="en-US" sz="3733" b="1" dirty="0">
                <a:solidFill>
                  <a:schemeClr val="bg1"/>
                </a:solidFill>
                <a:latin typeface="Arial" panose="020B0604020202020204" pitchFamily="34" charset="0"/>
                <a:cs typeface="Arial" panose="020B0604020202020204" pitchFamily="34" charset="0"/>
              </a:rPr>
              <a:t>&amp; THẢO LUẬN</a:t>
            </a:r>
          </a:p>
          <a:p>
            <a:pPr algn="ctr">
              <a:lnSpc>
                <a:spcPct val="125000"/>
              </a:lnSpc>
            </a:pPr>
            <a:endParaRPr lang="en-US" sz="3733"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161</a:t>
            </a:fld>
            <a:endParaRPr lang="en-US" dirty="0"/>
          </a:p>
        </p:txBody>
      </p:sp>
    </p:spTree>
    <p:extLst>
      <p:ext uri="{BB962C8B-B14F-4D97-AF65-F5344CB8AC3E}">
        <p14:creationId xmlns:p14="http://schemas.microsoft.com/office/powerpoint/2010/main" val="24521105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ECA5BF-1169-4B5A-0EBE-801AD9E61F87}"/>
              </a:ext>
            </a:extLst>
          </p:cNvPr>
          <p:cNvSpPr>
            <a:spLocks noGrp="1"/>
          </p:cNvSpPr>
          <p:nvPr>
            <p:ph type="sldNum" sz="quarter" idx="12"/>
          </p:nvPr>
        </p:nvSpPr>
        <p:spPr/>
        <p:txBody>
          <a:bodyPr/>
          <a:lstStyle/>
          <a:p>
            <a:fld id="{0C846248-0222-4A3A-B22E-4E2A0B918D57}" type="slidenum">
              <a:rPr lang="en-US" smtClean="0"/>
              <a:pPr/>
              <a:t>162</a:t>
            </a:fld>
            <a:endParaRPr lang="en-US"/>
          </a:p>
        </p:txBody>
      </p:sp>
    </p:spTree>
    <p:extLst>
      <p:ext uri="{BB962C8B-B14F-4D97-AF65-F5344CB8AC3E}">
        <p14:creationId xmlns:p14="http://schemas.microsoft.com/office/powerpoint/2010/main" val="260831062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F35B4B-8B0E-5DAD-6EBC-A3F60AE0C9CA}"/>
              </a:ext>
            </a:extLst>
          </p:cNvPr>
          <p:cNvSpPr>
            <a:spLocks noGrp="1"/>
          </p:cNvSpPr>
          <p:nvPr>
            <p:ph type="sldNum" sz="quarter" idx="12"/>
          </p:nvPr>
        </p:nvSpPr>
        <p:spPr/>
        <p:txBody>
          <a:bodyPr/>
          <a:lstStyle/>
          <a:p>
            <a:fld id="{0C846248-0222-4A3A-B22E-4E2A0B918D57}" type="slidenum">
              <a:rPr lang="en-US" smtClean="0"/>
              <a:pPr/>
              <a:t>17</a:t>
            </a:fld>
            <a:endParaRPr lang="en-US"/>
          </a:p>
        </p:txBody>
      </p:sp>
      <p:pic>
        <p:nvPicPr>
          <p:cNvPr id="29" name="Picture 28">
            <a:extLst>
              <a:ext uri="{FF2B5EF4-FFF2-40B4-BE49-F238E27FC236}">
                <a16:creationId xmlns:a16="http://schemas.microsoft.com/office/drawing/2014/main" id="{0D00475B-1BBE-7A7F-E63D-DB4A094B2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9302"/>
            <a:ext cx="3532909" cy="4572000"/>
          </a:xfrm>
          <a:prstGeom prst="rect">
            <a:avLst/>
          </a:prstGeom>
        </p:spPr>
      </p:pic>
      <p:pic>
        <p:nvPicPr>
          <p:cNvPr id="33" name="Picture 32">
            <a:extLst>
              <a:ext uri="{FF2B5EF4-FFF2-40B4-BE49-F238E27FC236}">
                <a16:creationId xmlns:a16="http://schemas.microsoft.com/office/drawing/2014/main" id="{D1F869C2-4305-8FC0-01E5-6780DDEC7B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853" y="749302"/>
            <a:ext cx="3853080" cy="4986338"/>
          </a:xfrm>
          <a:prstGeom prst="rect">
            <a:avLst/>
          </a:prstGeom>
        </p:spPr>
      </p:pic>
      <p:pic>
        <p:nvPicPr>
          <p:cNvPr id="37" name="Picture 36">
            <a:extLst>
              <a:ext uri="{FF2B5EF4-FFF2-40B4-BE49-F238E27FC236}">
                <a16:creationId xmlns:a16="http://schemas.microsoft.com/office/drawing/2014/main" id="{FD81B5FD-D136-6447-44CB-4522C8AC5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8920" y="839785"/>
            <a:ext cx="3853080" cy="4986339"/>
          </a:xfrm>
          <a:prstGeom prst="rect">
            <a:avLst/>
          </a:prstGeom>
        </p:spPr>
      </p:pic>
      <p:pic>
        <p:nvPicPr>
          <p:cNvPr id="35" name="Picture 34">
            <a:extLst>
              <a:ext uri="{FF2B5EF4-FFF2-40B4-BE49-F238E27FC236}">
                <a16:creationId xmlns:a16="http://schemas.microsoft.com/office/drawing/2014/main" id="{430230B5-4F18-BD00-0D35-62BD23D838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2394" y="1700212"/>
            <a:ext cx="3618236" cy="4682423"/>
          </a:xfrm>
          <a:prstGeom prst="rect">
            <a:avLst/>
          </a:prstGeom>
        </p:spPr>
      </p:pic>
      <p:pic>
        <p:nvPicPr>
          <p:cNvPr id="31" name="Picture 30">
            <a:extLst>
              <a:ext uri="{FF2B5EF4-FFF2-40B4-BE49-F238E27FC236}">
                <a16:creationId xmlns:a16="http://schemas.microsoft.com/office/drawing/2014/main" id="{2B78759B-8643-1AA1-C754-32048C8614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487" y="1585913"/>
            <a:ext cx="3827318" cy="4952999"/>
          </a:xfrm>
          <a:prstGeom prst="rect">
            <a:avLst/>
          </a:prstGeom>
        </p:spPr>
      </p:pic>
    </p:spTree>
    <p:extLst>
      <p:ext uri="{BB962C8B-B14F-4D97-AF65-F5344CB8AC3E}">
        <p14:creationId xmlns:p14="http://schemas.microsoft.com/office/powerpoint/2010/main" val="440324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044485073"/>
              </p:ext>
            </p:extLst>
          </p:nvPr>
        </p:nvGraphicFramePr>
        <p:xfrm>
          <a:off x="838200" y="658762"/>
          <a:ext cx="10070592" cy="5820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0C846248-0222-4A3A-B22E-4E2A0B918D57}" type="slidenum">
              <a:rPr lang="en-US" smtClean="0"/>
              <a:pPr/>
              <a:t>18</a:t>
            </a:fld>
            <a:endParaRPr lang="en-US"/>
          </a:p>
        </p:txBody>
      </p:sp>
    </p:spTree>
    <p:extLst>
      <p:ext uri="{BB962C8B-B14F-4D97-AF65-F5344CB8AC3E}">
        <p14:creationId xmlns:p14="http://schemas.microsoft.com/office/powerpoint/2010/main" val="3088700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3D57BF-CCEB-D32C-65B1-CC4E8FC7276D}"/>
              </a:ext>
            </a:extLst>
          </p:cNvPr>
          <p:cNvSpPr>
            <a:spLocks noGrp="1"/>
          </p:cNvSpPr>
          <p:nvPr>
            <p:ph type="sldNum" sz="quarter" idx="12"/>
          </p:nvPr>
        </p:nvSpPr>
        <p:spPr/>
        <p:txBody>
          <a:bodyPr/>
          <a:lstStyle/>
          <a:p>
            <a:fld id="{0C846248-0222-4A3A-B22E-4E2A0B918D57}" type="slidenum">
              <a:rPr lang="en-US" smtClean="0"/>
              <a:pPr/>
              <a:t>19</a:t>
            </a:fld>
            <a:endParaRPr lang="en-US"/>
          </a:p>
        </p:txBody>
      </p:sp>
      <p:pic>
        <p:nvPicPr>
          <p:cNvPr id="4" name="Picture 3">
            <a:extLst>
              <a:ext uri="{FF2B5EF4-FFF2-40B4-BE49-F238E27FC236}">
                <a16:creationId xmlns:a16="http://schemas.microsoft.com/office/drawing/2014/main" id="{8D2B9451-A82C-D005-1DAB-C6501BCD9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1506"/>
            <a:ext cx="4162208" cy="5386387"/>
          </a:xfrm>
          <a:prstGeom prst="rect">
            <a:avLst/>
          </a:prstGeom>
        </p:spPr>
      </p:pic>
      <p:pic>
        <p:nvPicPr>
          <p:cNvPr id="6" name="Picture 5">
            <a:extLst>
              <a:ext uri="{FF2B5EF4-FFF2-40B4-BE49-F238E27FC236}">
                <a16:creationId xmlns:a16="http://schemas.microsoft.com/office/drawing/2014/main" id="{8A9D6F2F-9381-42B3-0308-31635CFAA4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3087" y="1681166"/>
            <a:ext cx="3808916" cy="4929186"/>
          </a:xfrm>
          <a:prstGeom prst="rect">
            <a:avLst/>
          </a:prstGeom>
        </p:spPr>
      </p:pic>
      <p:pic>
        <p:nvPicPr>
          <p:cNvPr id="12" name="Picture 11">
            <a:extLst>
              <a:ext uri="{FF2B5EF4-FFF2-40B4-BE49-F238E27FC236}">
                <a16:creationId xmlns:a16="http://schemas.microsoft.com/office/drawing/2014/main" id="{3AFDE739-2C10-B0A6-9C2C-3B3B0668EE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8663" y="441089"/>
            <a:ext cx="3929712" cy="5085509"/>
          </a:xfrm>
          <a:prstGeom prst="rect">
            <a:avLst/>
          </a:prstGeom>
        </p:spPr>
      </p:pic>
      <p:pic>
        <p:nvPicPr>
          <p:cNvPr id="14" name="Picture 13">
            <a:extLst>
              <a:ext uri="{FF2B5EF4-FFF2-40B4-BE49-F238E27FC236}">
                <a16:creationId xmlns:a16="http://schemas.microsoft.com/office/drawing/2014/main" id="{A3D925DA-31FA-02BE-8C5B-4DA6DF5C12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3083" y="1716332"/>
            <a:ext cx="3808917" cy="4929187"/>
          </a:xfrm>
          <a:prstGeom prst="rect">
            <a:avLst/>
          </a:prstGeom>
        </p:spPr>
      </p:pic>
    </p:spTree>
    <p:extLst>
      <p:ext uri="{BB962C8B-B14F-4D97-AF65-F5344CB8AC3E}">
        <p14:creationId xmlns:p14="http://schemas.microsoft.com/office/powerpoint/2010/main" val="3282015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674" y="720568"/>
            <a:ext cx="6765722" cy="830997"/>
          </a:xfrm>
          <a:prstGeom prst="rect">
            <a:avLst/>
          </a:prstGeom>
          <a:noFill/>
        </p:spPr>
        <p:txBody>
          <a:bodyPr wrap="square" rtlCol="0">
            <a:spAutoFit/>
          </a:bodyPr>
          <a:lstStyle/>
          <a:p>
            <a:pPr algn="ctr"/>
            <a:r>
              <a:rPr lang="en-US" sz="240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4893" y="1551565"/>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205907" y="1583677"/>
            <a:ext cx="1209228" cy="430887"/>
          </a:xfrm>
          <a:prstGeom prst="rect">
            <a:avLst/>
          </a:prstGeom>
          <a:noFill/>
        </p:spPr>
        <p:txBody>
          <a:bodyPr wrap="square" rtlCol="0">
            <a:spAutoFit/>
          </a:bodyPr>
          <a:lstStyle/>
          <a:p>
            <a:pPr algn="ctr"/>
            <a:r>
              <a:rPr lang="en-US" sz="2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11</a:t>
            </a:r>
          </a:p>
        </p:txBody>
      </p:sp>
      <p:pic>
        <p:nvPicPr>
          <p:cNvPr id="9" name="Picture 8">
            <a:extLst>
              <a:ext uri="{FF2B5EF4-FFF2-40B4-BE49-F238E27FC236}">
                <a16:creationId xmlns:a16="http://schemas.microsoft.com/office/drawing/2014/main" id="{6A0656CE-B4F4-46FD-A93A-460919EEA7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790" y="720568"/>
            <a:ext cx="9368419" cy="6623055"/>
          </a:xfrm>
          <a:prstGeom prst="rect">
            <a:avLst/>
          </a:prstGeom>
        </p:spPr>
      </p:pic>
    </p:spTree>
    <p:extLst>
      <p:ext uri="{BB962C8B-B14F-4D97-AF65-F5344CB8AC3E}">
        <p14:creationId xmlns:p14="http://schemas.microsoft.com/office/powerpoint/2010/main" val="1429291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7;p39"/>
          <p:cNvSpPr/>
          <p:nvPr/>
        </p:nvSpPr>
        <p:spPr>
          <a:xfrm>
            <a:off x="1104900" y="923926"/>
            <a:ext cx="9553575" cy="7017265"/>
          </a:xfrm>
          <a:prstGeom prst="rect">
            <a:avLst/>
          </a:prstGeom>
          <a:noFill/>
          <a:ln>
            <a:noFill/>
          </a:ln>
        </p:spPr>
        <p:txBody>
          <a:bodyPr spcFirstLastPara="1" wrap="square" lIns="91425" tIns="45700" rIns="91425" bIns="45700" anchor="t" anchorCtr="0">
            <a:spAutoFit/>
          </a:bodyPr>
          <a:lstStyle/>
          <a:p>
            <a:pPr algn="just">
              <a:lnSpc>
                <a:spcPct val="125000"/>
              </a:lnSpc>
            </a:pP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rPr>
              <a:t>• </a:t>
            </a:r>
            <a:r>
              <a:rPr lang="en-US" sz="2400" err="1">
                <a:solidFill>
                  <a:srgbClr val="002060"/>
                </a:solidFill>
                <a:latin typeface="Arial" panose="020B0604020202020204" pitchFamily="34" charset="0"/>
                <a:cs typeface="Arial" panose="020B0604020202020204" pitchFamily="34" charset="0"/>
              </a:rPr>
              <a:t>Cuối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mỗi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tập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sách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đều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ôn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tập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hướng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dẫn</a:t>
            </a:r>
            <a:r>
              <a:rPr lang="en-US" sz="2400">
                <a:solidFill>
                  <a:srgbClr val="002060"/>
                </a:solidFill>
                <a:latin typeface="Arial" panose="020B0604020202020204" pitchFamily="34" charset="0"/>
                <a:cs typeface="Arial" panose="020B0604020202020204" pitchFamily="34" charset="0"/>
              </a:rPr>
              <a:t> HS </a:t>
            </a:r>
            <a:r>
              <a:rPr lang="en-US" sz="2400" err="1">
                <a:solidFill>
                  <a:srgbClr val="002060"/>
                </a:solidFill>
                <a:latin typeface="Arial" panose="020B0604020202020204" pitchFamily="34" charset="0"/>
                <a:cs typeface="Arial" panose="020B0604020202020204" pitchFamily="34" charset="0"/>
              </a:rPr>
              <a:t>hệ</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thống</a:t>
            </a:r>
            <a:r>
              <a:rPr lang="en-US" sz="2400">
                <a:solidFill>
                  <a:srgbClr val="002060"/>
                </a:solidFill>
                <a:latin typeface="Arial" panose="020B0604020202020204" pitchFamily="34" charset="0"/>
                <a:cs typeface="Arial" panose="020B0604020202020204" pitchFamily="34" charset="0"/>
              </a:rPr>
              <a:t> hoá, </a:t>
            </a:r>
            <a:r>
              <a:rPr lang="en-US" sz="2400" err="1">
                <a:solidFill>
                  <a:srgbClr val="002060"/>
                </a:solidFill>
                <a:latin typeface="Arial" panose="020B0604020202020204" pitchFamily="34" charset="0"/>
                <a:cs typeface="Arial" panose="020B0604020202020204" pitchFamily="34" charset="0"/>
              </a:rPr>
              <a:t>củng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cố</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kiến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thức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kĩ</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năng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đã</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vận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dụng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kiến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thức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kĩ</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năng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việc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giải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quyết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một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tập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mang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tính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tổng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hợp</a:t>
            </a:r>
            <a:r>
              <a:rPr lang="en-US" sz="2400">
                <a:solidFill>
                  <a:srgbClr val="002060"/>
                </a:solidFill>
                <a:latin typeface="Arial" panose="020B0604020202020204" pitchFamily="34" charset="0"/>
                <a:cs typeface="Arial" panose="020B0604020202020204" pitchFamily="34" charset="0"/>
              </a:rPr>
              <a:t>. </a:t>
            </a: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r>
              <a:rPr lang="en-US" sz="2400">
                <a:solidFill>
                  <a:srgbClr val="002060"/>
                </a:solidFill>
                <a:latin typeface="Arial" panose="020B0604020202020204" pitchFamily="34" charset="0"/>
                <a:cs typeface="Arial" panose="020B0604020202020204" pitchFamily="34" charset="0"/>
              </a:rPr>
              <a:t>      </a:t>
            </a: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144763B-A718-B687-CB83-A7FFA54552D5}"/>
              </a:ext>
            </a:extLst>
          </p:cNvPr>
          <p:cNvSpPr>
            <a:spLocks noGrp="1"/>
          </p:cNvSpPr>
          <p:nvPr>
            <p:ph type="sldNum" sz="quarter" idx="12"/>
          </p:nvPr>
        </p:nvSpPr>
        <p:spPr/>
        <p:txBody>
          <a:bodyPr/>
          <a:lstStyle/>
          <a:p>
            <a:fld id="{0C846248-0222-4A3A-B22E-4E2A0B918D57}" type="slidenum">
              <a:rPr lang="en-US" smtClean="0"/>
              <a:pPr/>
              <a:t>20</a:t>
            </a:fld>
            <a:endParaRPr lang="en-US"/>
          </a:p>
        </p:txBody>
      </p:sp>
      <p:pic>
        <p:nvPicPr>
          <p:cNvPr id="7" name="Picture 6">
            <a:extLst>
              <a:ext uri="{FF2B5EF4-FFF2-40B4-BE49-F238E27FC236}">
                <a16:creationId xmlns:a16="http://schemas.microsoft.com/office/drawing/2014/main" id="{B02FB248-FE92-4649-AA4D-4598473331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0730" y="2257424"/>
            <a:ext cx="3554990" cy="4600575"/>
          </a:xfrm>
          <a:prstGeom prst="rect">
            <a:avLst/>
          </a:prstGeom>
        </p:spPr>
      </p:pic>
      <p:pic>
        <p:nvPicPr>
          <p:cNvPr id="9" name="Picture 8">
            <a:extLst>
              <a:ext uri="{FF2B5EF4-FFF2-40B4-BE49-F238E27FC236}">
                <a16:creationId xmlns:a16="http://schemas.microsoft.com/office/drawing/2014/main" id="{DDA0522D-08A6-6A20-DD85-D9C01A7E0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0855" y="2257425"/>
            <a:ext cx="3554990" cy="4600575"/>
          </a:xfrm>
          <a:prstGeom prst="rect">
            <a:avLst/>
          </a:prstGeom>
        </p:spPr>
      </p:pic>
    </p:spTree>
    <p:extLst>
      <p:ext uri="{BB962C8B-B14F-4D97-AF65-F5344CB8AC3E}">
        <p14:creationId xmlns:p14="http://schemas.microsoft.com/office/powerpoint/2010/main" val="2183059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5D788F-3E32-4F91-9690-DD042496A2E8}"/>
              </a:ext>
            </a:extLst>
          </p:cNvPr>
          <p:cNvSpPr>
            <a:spLocks noGrp="1"/>
          </p:cNvSpPr>
          <p:nvPr>
            <p:ph idx="1"/>
          </p:nvPr>
        </p:nvSpPr>
        <p:spPr>
          <a:xfrm>
            <a:off x="619125" y="1089538"/>
            <a:ext cx="7215620" cy="4278875"/>
          </a:xfrm>
        </p:spPr>
        <p:txBody>
          <a:bodyPr>
            <a:normAutofit/>
          </a:bodyPr>
          <a:lstStyle/>
          <a:p>
            <a:pPr marL="0" indent="0" algn="just">
              <a:lnSpc>
                <a:spcPct val="125000"/>
              </a:lnSpc>
              <a:spcBef>
                <a:spcPts val="600"/>
              </a:spcBef>
              <a:spcAft>
                <a:spcPts val="600"/>
              </a:spcAft>
              <a:buNone/>
            </a:pPr>
            <a:r>
              <a:rPr lang="en-US" sz="2800">
                <a:solidFill>
                  <a:srgbClr val="002060"/>
                </a:solidFill>
                <a:latin typeface="Arial" panose="020B0604020202020204" pitchFamily="34" charset="0"/>
                <a:cs typeface="Arial" panose="020B0604020202020204" pitchFamily="34" charset="0"/>
              </a:rPr>
              <a:t>    </a:t>
            </a:r>
            <a:r>
              <a:rPr lang="vi-VN" sz="2400">
                <a:solidFill>
                  <a:srgbClr val="002060"/>
                </a:solidFill>
              </a:rPr>
              <a:t>• </a:t>
            </a:r>
            <a:r>
              <a:rPr lang="en-US" sz="2400" err="1">
                <a:solidFill>
                  <a:srgbClr val="002060"/>
                </a:solidFill>
                <a:cs typeface="Arial" panose="020B0604020202020204" pitchFamily="34" charset="0"/>
              </a:rPr>
              <a:t>Ngay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sau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từng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bài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ôn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tập</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là</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một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số</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phụ</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lục</a:t>
            </a:r>
            <a:r>
              <a:rPr lang="en-US" sz="2400">
                <a:solidFill>
                  <a:srgbClr val="002060"/>
                </a:solidFill>
                <a:cs typeface="Arial" panose="020B0604020202020204" pitchFamily="34" charset="0"/>
              </a:rPr>
              <a:t>: </a:t>
            </a:r>
            <a:r>
              <a:rPr lang="en-US" sz="2400" i="1" err="1">
                <a:solidFill>
                  <a:srgbClr val="002060"/>
                </a:solidFill>
                <a:cs typeface="Arial" panose="020B0604020202020204" pitchFamily="34" charset="0"/>
              </a:rPr>
              <a:t>Bảng</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tra</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cứu</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thuật</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ngữ</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Bảng</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giải</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thích</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một</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số</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thuật</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ngữ</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Bảng</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tra</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cứu</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một</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số</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yếu</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tố</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Hán</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Việt</a:t>
            </a:r>
            <a:r>
              <a:rPr lang="en-US" sz="2400" i="1">
                <a:solidFill>
                  <a:srgbClr val="002060"/>
                </a:solidFill>
                <a:cs typeface="Arial" panose="020B0604020202020204" pitchFamily="34" charset="0"/>
              </a:rPr>
              <a:t> </a:t>
            </a:r>
            <a:r>
              <a:rPr lang="en-US" sz="2400" err="1">
                <a:solidFill>
                  <a:srgbClr val="002060"/>
                </a:solidFill>
                <a:cs typeface="Arial" panose="020B0604020202020204" pitchFamily="34" charset="0"/>
              </a:rPr>
              <a:t>và</a:t>
            </a:r>
            <a:r>
              <a:rPr lang="en-US" sz="2400">
                <a:solidFill>
                  <a:srgbClr val="002060"/>
                </a:solidFill>
                <a:cs typeface="Arial" panose="020B0604020202020204" pitchFamily="34" charset="0"/>
              </a:rPr>
              <a:t> </a:t>
            </a:r>
            <a:r>
              <a:rPr lang="en-US" sz="2400" i="1" err="1">
                <a:solidFill>
                  <a:srgbClr val="002060"/>
                </a:solidFill>
                <a:cs typeface="Arial" panose="020B0604020202020204" pitchFamily="34" charset="0"/>
              </a:rPr>
              <a:t>Bảng</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tra</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cứu</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tên</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riêng</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nước</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ngoài</a:t>
            </a:r>
            <a:r>
              <a:rPr lang="en-US" sz="2400">
                <a:solidFill>
                  <a:srgbClr val="002060"/>
                </a:solidFill>
                <a:cs typeface="Arial" panose="020B0604020202020204" pitchFamily="34" charset="0"/>
              </a:rPr>
              <a:t>. </a:t>
            </a:r>
          </a:p>
          <a:p>
            <a:pPr marL="0" indent="0" algn="just">
              <a:lnSpc>
                <a:spcPct val="125000"/>
              </a:lnSpc>
              <a:spcBef>
                <a:spcPts val="600"/>
              </a:spcBef>
              <a:spcAft>
                <a:spcPts val="600"/>
              </a:spcAft>
              <a:buNone/>
            </a:pP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Những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phụ</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lục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này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vừa</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bổ</a:t>
            </a:r>
            <a:r>
              <a:rPr lang="en-US" sz="2400">
                <a:solidFill>
                  <a:srgbClr val="002060"/>
                </a:solidFill>
                <a:cs typeface="Arial" panose="020B0604020202020204" pitchFamily="34" charset="0"/>
              </a:rPr>
              <a:t> sung </a:t>
            </a:r>
            <a:r>
              <a:rPr lang="en-US" sz="2400" err="1">
                <a:solidFill>
                  <a:srgbClr val="002060"/>
                </a:solidFill>
                <a:cs typeface="Arial" panose="020B0604020202020204" pitchFamily="34" charset="0"/>
              </a:rPr>
              <a:t>kiến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thức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và</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thông</a:t>
            </a:r>
            <a:r>
              <a:rPr lang="en-US" sz="2400">
                <a:solidFill>
                  <a:srgbClr val="002060"/>
                </a:solidFill>
                <a:cs typeface="Arial" panose="020B0604020202020204" pitchFamily="34" charset="0"/>
              </a:rPr>
              <a:t> tin </a:t>
            </a:r>
            <a:r>
              <a:rPr lang="en-US" sz="2400" err="1">
                <a:solidFill>
                  <a:srgbClr val="002060"/>
                </a:solidFill>
                <a:cs typeface="Arial" panose="020B0604020202020204" pitchFamily="34" charset="0"/>
              </a:rPr>
              <a:t>cho</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các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bài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chính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vừa</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giúp</a:t>
            </a:r>
            <a:r>
              <a:rPr lang="en-US" sz="2400">
                <a:solidFill>
                  <a:srgbClr val="002060"/>
                </a:solidFill>
                <a:cs typeface="Arial" panose="020B0604020202020204" pitchFamily="34" charset="0"/>
              </a:rPr>
              <a:t> HS </a:t>
            </a:r>
            <a:r>
              <a:rPr lang="en-US" sz="2400" err="1">
                <a:solidFill>
                  <a:srgbClr val="002060"/>
                </a:solidFill>
                <a:cs typeface="Arial" panose="020B0604020202020204" pitchFamily="34" charset="0"/>
              </a:rPr>
              <a:t>từng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bước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làm</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quen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với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thao</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tác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tìm</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kiếm</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thông</a:t>
            </a:r>
            <a:r>
              <a:rPr lang="en-US" sz="2400">
                <a:solidFill>
                  <a:srgbClr val="002060"/>
                </a:solidFill>
                <a:cs typeface="Arial" panose="020B0604020202020204" pitchFamily="34" charset="0"/>
              </a:rPr>
              <a:t> tin </a:t>
            </a:r>
            <a:r>
              <a:rPr lang="en-US" sz="2400" err="1">
                <a:solidFill>
                  <a:srgbClr val="002060"/>
                </a:solidFill>
                <a:cs typeface="Arial" panose="020B0604020202020204" pitchFamily="34" charset="0"/>
              </a:rPr>
              <a:t>khi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sử</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dụng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một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cuốn</a:t>
            </a:r>
            <a:r>
              <a:rPr lang="en-US" sz="2400">
                <a:solidFill>
                  <a:srgbClr val="002060"/>
                </a:solidFill>
                <a:cs typeface="Arial" panose="020B0604020202020204" pitchFamily="34" charset="0"/>
              </a:rPr>
              <a:t> SGK hay </a:t>
            </a:r>
            <a:r>
              <a:rPr lang="en-US" sz="2400" err="1">
                <a:solidFill>
                  <a:srgbClr val="002060"/>
                </a:solidFill>
                <a:cs typeface="Arial" panose="020B0604020202020204" pitchFamily="34" charset="0"/>
              </a:rPr>
              <a:t>sách</a:t>
            </a:r>
            <a:r>
              <a:rPr lang="en-US" sz="2400">
                <a:solidFill>
                  <a:srgbClr val="002060"/>
                </a:solidFill>
                <a:cs typeface="Arial" panose="020B0604020202020204" pitchFamily="34" charset="0"/>
              </a:rPr>
              <a:t> khoa </a:t>
            </a:r>
            <a:r>
              <a:rPr lang="en-US" sz="2400" err="1">
                <a:solidFill>
                  <a:srgbClr val="002060"/>
                </a:solidFill>
                <a:cs typeface="Arial" panose="020B0604020202020204" pitchFamily="34" charset="0"/>
              </a:rPr>
              <a:t>học</a:t>
            </a:r>
            <a:r>
              <a:rPr lang="en-US" sz="2400">
                <a:solidFill>
                  <a:srgbClr val="002060"/>
                </a:solidFill>
                <a:cs typeface="Arial" panose="020B0604020202020204" pitchFamily="34" charset="0"/>
              </a:rPr>
              <a:t>.</a:t>
            </a: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8341" y="950249"/>
            <a:ext cx="3947815" cy="5506533"/>
          </a:xfrm>
          <a:prstGeom prst="rect">
            <a:avLst/>
          </a:prstGeom>
        </p:spPr>
      </p:pic>
      <p:sp>
        <p:nvSpPr>
          <p:cNvPr id="2" name="Slide Number Placeholder 1">
            <a:extLst>
              <a:ext uri="{FF2B5EF4-FFF2-40B4-BE49-F238E27FC236}">
                <a16:creationId xmlns:a16="http://schemas.microsoft.com/office/drawing/2014/main" id="{4097DB3A-8AB7-BF81-09A5-22A016CA97DF}"/>
              </a:ext>
            </a:extLst>
          </p:cNvPr>
          <p:cNvSpPr>
            <a:spLocks noGrp="1"/>
          </p:cNvSpPr>
          <p:nvPr>
            <p:ph type="sldNum" sz="quarter" idx="12"/>
          </p:nvPr>
        </p:nvSpPr>
        <p:spPr/>
        <p:txBody>
          <a:bodyPr/>
          <a:lstStyle/>
          <a:p>
            <a:fld id="{0C846248-0222-4A3A-B22E-4E2A0B918D57}" type="slidenum">
              <a:rPr lang="en-US" smtClean="0"/>
              <a:pPr/>
              <a:t>21</a:t>
            </a:fld>
            <a:endParaRPr lang="en-US"/>
          </a:p>
        </p:txBody>
      </p:sp>
    </p:spTree>
    <p:extLst>
      <p:ext uri="{BB962C8B-B14F-4D97-AF65-F5344CB8AC3E}">
        <p14:creationId xmlns:p14="http://schemas.microsoft.com/office/powerpoint/2010/main" val="2304332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1FD37AA3-2ABD-684D-98A0-8FC3585BF1CD}"/>
              </a:ext>
            </a:extLst>
          </p:cNvPr>
          <p:cNvSpPr>
            <a:spLocks noGrp="1"/>
          </p:cNvSpPr>
          <p:nvPr>
            <p:ph type="title"/>
          </p:nvPr>
        </p:nvSpPr>
        <p:spPr>
          <a:xfrm>
            <a:off x="861762" y="296406"/>
            <a:ext cx="10877550" cy="442913"/>
          </a:xfrm>
        </p:spPr>
        <p:txBody>
          <a:bodyPr>
            <a:normAutofit/>
          </a:bodyPr>
          <a:lstStyle/>
          <a:p>
            <a:pPr algn="ctr"/>
            <a:r>
              <a:rPr lang="x-none" altLang="x-none" sz="2000" b="1" dirty="0">
                <a:solidFill>
                  <a:srgbClr val="002060"/>
                </a:solidFill>
                <a:latin typeface="Arial" panose="020B0604020202020204" pitchFamily="34" charset="0"/>
                <a:cs typeface="Arial" panose="020B0604020202020204" pitchFamily="34" charset="0"/>
              </a:rPr>
              <a:t>HỆ THỐNG </a:t>
            </a:r>
            <a:r>
              <a:rPr lang="en-US" altLang="x-none" sz="2000" b="1" dirty="0">
                <a:solidFill>
                  <a:srgbClr val="002060"/>
                </a:solidFill>
                <a:latin typeface="Arial" panose="020B0604020202020204" pitchFamily="34" charset="0"/>
                <a:cs typeface="Arial" panose="020B0604020202020204" pitchFamily="34" charset="0"/>
              </a:rPr>
              <a:t>BÀI HỌC</a:t>
            </a:r>
            <a:r>
              <a:rPr lang="x-none" altLang="x-none" sz="2000" b="1" dirty="0">
                <a:solidFill>
                  <a:srgbClr val="002060"/>
                </a:solidFill>
                <a:latin typeface="Arial" panose="020B0604020202020204" pitchFamily="34" charset="0"/>
                <a:cs typeface="Arial" panose="020B0604020202020204" pitchFamily="34" charset="0"/>
              </a:rPr>
              <a:t>, THỂ LOẠI VÀ VĂN BẢN ĐỌC</a:t>
            </a:r>
            <a:endParaRPr lang="x-none" altLang="x-none" sz="2000" b="1" i="1" dirty="0">
              <a:solidFill>
                <a:srgbClr val="002060"/>
              </a:solidFill>
              <a:latin typeface="Arial" panose="020B0604020202020204" pitchFamily="34" charset="0"/>
              <a:cs typeface="Arial" panose="020B0604020202020204" pitchFamily="34" charset="0"/>
            </a:endParaRPr>
          </a:p>
        </p:txBody>
      </p:sp>
      <p:graphicFrame>
        <p:nvGraphicFramePr>
          <p:cNvPr id="2" name="Table 2">
            <a:extLst>
              <a:ext uri="{FF2B5EF4-FFF2-40B4-BE49-F238E27FC236}">
                <a16:creationId xmlns:a16="http://schemas.microsoft.com/office/drawing/2014/main" id="{E3C58062-2D35-C929-A060-9E2CD766CF48}"/>
              </a:ext>
            </a:extLst>
          </p:cNvPr>
          <p:cNvGraphicFramePr>
            <a:graphicFrameLocks noGrp="1"/>
          </p:cNvGraphicFramePr>
          <p:nvPr>
            <p:extLst>
              <p:ext uri="{D42A27DB-BD31-4B8C-83A1-F6EECF244321}">
                <p14:modId xmlns:p14="http://schemas.microsoft.com/office/powerpoint/2010/main" val="2537954918"/>
              </p:ext>
            </p:extLst>
          </p:nvPr>
        </p:nvGraphicFramePr>
        <p:xfrm>
          <a:off x="187302" y="1016046"/>
          <a:ext cx="11723961" cy="5810491"/>
        </p:xfrm>
        <a:graphic>
          <a:graphicData uri="http://schemas.openxmlformats.org/drawingml/2006/table">
            <a:tbl>
              <a:tblPr firstRow="1" bandRow="1">
                <a:tableStyleId>{E8B1032C-EA38-4F05-BA0D-38AFFFC7BED3}</a:tableStyleId>
              </a:tblPr>
              <a:tblGrid>
                <a:gridCol w="764061">
                  <a:extLst>
                    <a:ext uri="{9D8B030D-6E8A-4147-A177-3AD203B41FA5}">
                      <a16:colId xmlns:a16="http://schemas.microsoft.com/office/drawing/2014/main" val="3553586258"/>
                    </a:ext>
                  </a:extLst>
                </a:gridCol>
                <a:gridCol w="4137994">
                  <a:extLst>
                    <a:ext uri="{9D8B030D-6E8A-4147-A177-3AD203B41FA5}">
                      <a16:colId xmlns:a16="http://schemas.microsoft.com/office/drawing/2014/main" val="117649892"/>
                    </a:ext>
                  </a:extLst>
                </a:gridCol>
                <a:gridCol w="2273969">
                  <a:extLst>
                    <a:ext uri="{9D8B030D-6E8A-4147-A177-3AD203B41FA5}">
                      <a16:colId xmlns:a16="http://schemas.microsoft.com/office/drawing/2014/main" val="2086955002"/>
                    </a:ext>
                  </a:extLst>
                </a:gridCol>
                <a:gridCol w="4547937">
                  <a:extLst>
                    <a:ext uri="{9D8B030D-6E8A-4147-A177-3AD203B41FA5}">
                      <a16:colId xmlns:a16="http://schemas.microsoft.com/office/drawing/2014/main" val="628132056"/>
                    </a:ext>
                  </a:extLst>
                </a:gridCol>
              </a:tblGrid>
              <a:tr h="415531">
                <a:tc>
                  <a:txBody>
                    <a:bodyPr/>
                    <a:lstStyle/>
                    <a:p>
                      <a:pPr algn="ctr"/>
                      <a:r>
                        <a:rPr lang="en-GB" sz="1800" dirty="0">
                          <a:latin typeface="+mn-lt"/>
                          <a:cs typeface="Times New Roman" panose="02020603050405020304" pitchFamily="18" charset="0"/>
                        </a:rPr>
                        <a:t>TT</a:t>
                      </a:r>
                    </a:p>
                  </a:txBody>
                  <a:tcPr/>
                </a:tc>
                <a:tc>
                  <a:txBody>
                    <a:bodyPr/>
                    <a:lstStyle/>
                    <a:p>
                      <a:pPr algn="ctr"/>
                      <a:r>
                        <a:rPr lang="en-GB" sz="1800" dirty="0">
                          <a:latin typeface="+mn-lt"/>
                          <a:cs typeface="Times New Roman" panose="02020603050405020304" pitchFamily="18" charset="0"/>
                        </a:rPr>
                        <a:t>BÀI</a:t>
                      </a:r>
                      <a:r>
                        <a:rPr lang="en-GB" sz="1800" baseline="0" dirty="0">
                          <a:latin typeface="+mn-lt"/>
                          <a:cs typeface="Times New Roman" panose="02020603050405020304" pitchFamily="18" charset="0"/>
                        </a:rPr>
                        <a:t> HỌC</a:t>
                      </a:r>
                      <a:endParaRPr lang="en-GB" sz="1800" dirty="0">
                        <a:latin typeface="+mn-lt"/>
                        <a:cs typeface="Times New Roman" panose="02020603050405020304" pitchFamily="18" charset="0"/>
                      </a:endParaRPr>
                    </a:p>
                  </a:txBody>
                  <a:tcPr/>
                </a:tc>
                <a:tc>
                  <a:txBody>
                    <a:bodyPr/>
                    <a:lstStyle/>
                    <a:p>
                      <a:pPr algn="ctr"/>
                      <a:r>
                        <a:rPr lang="en-GB" sz="1800" dirty="0" err="1">
                          <a:solidFill>
                            <a:srgbClr val="002060"/>
                          </a:solidFill>
                          <a:latin typeface="+mn-lt"/>
                          <a:cs typeface="Times New Roman" panose="02020603050405020304" pitchFamily="18" charset="0"/>
                        </a:rPr>
                        <a:t>THỂ</a:t>
                      </a:r>
                      <a:r>
                        <a:rPr lang="en-GB" sz="1800" dirty="0">
                          <a:solidFill>
                            <a:srgbClr val="002060"/>
                          </a:solidFill>
                          <a:latin typeface="+mn-lt"/>
                          <a:cs typeface="Times New Roman" panose="02020603050405020304" pitchFamily="18" charset="0"/>
                        </a:rPr>
                        <a:t> </a:t>
                      </a:r>
                      <a:r>
                        <a:rPr lang="en-GB" sz="1800" dirty="0" err="1">
                          <a:solidFill>
                            <a:srgbClr val="002060"/>
                          </a:solidFill>
                          <a:latin typeface="+mn-lt"/>
                          <a:cs typeface="Times New Roman" panose="02020603050405020304" pitchFamily="18" charset="0"/>
                        </a:rPr>
                        <a:t>LOẠI</a:t>
                      </a:r>
                      <a:endParaRPr lang="en-GB" sz="1800" dirty="0">
                        <a:solidFill>
                          <a:srgbClr val="002060"/>
                        </a:solidFill>
                        <a:latin typeface="+mn-lt"/>
                        <a:cs typeface="Times New Roman" panose="02020603050405020304" pitchFamily="18" charset="0"/>
                      </a:endParaRPr>
                    </a:p>
                  </a:txBody>
                  <a:tcPr/>
                </a:tc>
                <a:tc>
                  <a:txBody>
                    <a:bodyPr/>
                    <a:lstStyle/>
                    <a:p>
                      <a:pPr algn="ctr"/>
                      <a:r>
                        <a:rPr lang="en-GB" sz="1800" dirty="0">
                          <a:latin typeface="+mn-lt"/>
                          <a:cs typeface="Times New Roman" panose="02020603050405020304" pitchFamily="18" charset="0"/>
                        </a:rPr>
                        <a:t>VĂN BẢN</a:t>
                      </a:r>
                    </a:p>
                  </a:txBody>
                  <a:tcPr/>
                </a:tc>
                <a:extLst>
                  <a:ext uri="{0D108BD9-81ED-4DB2-BD59-A6C34878D82A}">
                    <a16:rowId xmlns:a16="http://schemas.microsoft.com/office/drawing/2014/main" val="3537364677"/>
                  </a:ext>
                </a:extLst>
              </a:tr>
              <a:tr h="876166">
                <a:tc>
                  <a:txBody>
                    <a:bodyPr/>
                    <a:lstStyle/>
                    <a:p>
                      <a:pPr algn="ctr"/>
                      <a:r>
                        <a:rPr lang="en-GB" sz="1800" b="1" dirty="0">
                          <a:latin typeface="+mn-lt"/>
                          <a:cs typeface="Times New Roman" panose="02020603050405020304" pitchFamily="18" charset="0"/>
                        </a:rPr>
                        <a:t>1</a:t>
                      </a:r>
                    </a:p>
                  </a:txBody>
                  <a:tcPr/>
                </a:tc>
                <a:tc>
                  <a:txBody>
                    <a:bodyPr/>
                    <a:lstStyle/>
                    <a:p>
                      <a:pPr algn="just"/>
                      <a:r>
                        <a:rPr lang="en-GB" sz="1800" b="1" dirty="0">
                          <a:solidFill>
                            <a:srgbClr val="C00000"/>
                          </a:solidFill>
                          <a:latin typeface="+mn-lt"/>
                          <a:cs typeface="Times New Roman" panose="02020603050405020304" pitchFamily="18" charset="0"/>
                        </a:rPr>
                        <a:t>CÂU CHUYỆN VÀ ĐIỂM NHÌN TRONG TRUYỆN</a:t>
                      </a:r>
                      <a:r>
                        <a:rPr lang="en-GB" sz="1800" b="1" baseline="0" dirty="0">
                          <a:solidFill>
                            <a:srgbClr val="C00000"/>
                          </a:solidFill>
                          <a:latin typeface="+mn-lt"/>
                          <a:cs typeface="Times New Roman" panose="02020603050405020304" pitchFamily="18" charset="0"/>
                        </a:rPr>
                        <a:t> KỂ</a:t>
                      </a:r>
                      <a:endParaRPr lang="en-GB" sz="1800" b="1" dirty="0">
                        <a:solidFill>
                          <a:srgbClr val="C00000"/>
                        </a:solidFill>
                        <a:latin typeface="+mn-lt"/>
                        <a:cs typeface="Times New Roman" panose="02020603050405020304" pitchFamily="18" charset="0"/>
                      </a:endParaRPr>
                    </a:p>
                  </a:txBody>
                  <a:tcPr/>
                </a:tc>
                <a:tc>
                  <a:txBody>
                    <a:bodyPr/>
                    <a:lstStyle/>
                    <a:p>
                      <a:pPr algn="ctr"/>
                      <a:r>
                        <a:rPr lang="en-GB" sz="1800" b="0" dirty="0" err="1">
                          <a:solidFill>
                            <a:srgbClr val="002060"/>
                          </a:solidFill>
                          <a:latin typeface="+mn-lt"/>
                          <a:cs typeface="Times New Roman" panose="02020603050405020304" pitchFamily="18" charset="0"/>
                        </a:rPr>
                        <a:t>Truyện</a:t>
                      </a:r>
                      <a:r>
                        <a:rPr lang="en-GB" sz="1800" b="0" dirty="0">
                          <a:solidFill>
                            <a:srgbClr val="002060"/>
                          </a:solidFill>
                          <a:latin typeface="+mn-lt"/>
                          <a:cs typeface="Times New Roman" panose="02020603050405020304" pitchFamily="18" charset="0"/>
                        </a:rPr>
                        <a:t> </a:t>
                      </a:r>
                      <a:r>
                        <a:rPr lang="en-GB" sz="1800" b="0" dirty="0" err="1">
                          <a:solidFill>
                            <a:srgbClr val="002060"/>
                          </a:solidFill>
                          <a:latin typeface="+mn-lt"/>
                          <a:cs typeface="Times New Roman" panose="02020603050405020304" pitchFamily="18" charset="0"/>
                        </a:rPr>
                        <a:t>ngắn</a:t>
                      </a:r>
                      <a:endParaRPr lang="en-GB" sz="1800" b="0" dirty="0">
                        <a:solidFill>
                          <a:srgbClr val="002060"/>
                        </a:solidFill>
                        <a:latin typeface="+mn-lt"/>
                        <a:cs typeface="Times New Roman" panose="02020603050405020304" pitchFamily="18" charset="0"/>
                      </a:endParaRPr>
                    </a:p>
                  </a:txBody>
                  <a:tcPr/>
                </a:tc>
                <a:tc>
                  <a:txBody>
                    <a:bodyPr/>
                    <a:lstStyle/>
                    <a:p>
                      <a:pPr marL="285750" indent="-285750" algn="just">
                        <a:buFont typeface="Wingdings" panose="05000000000000000000" pitchFamily="2" charset="2"/>
                        <a:buChar char="§"/>
                      </a:pPr>
                      <a:r>
                        <a:rPr lang="en-GB" sz="1800" b="0" i="1" dirty="0">
                          <a:solidFill>
                            <a:srgbClr val="2C11F3"/>
                          </a:solidFill>
                          <a:latin typeface="+mn-lt"/>
                          <a:cs typeface="Times New Roman" panose="02020603050405020304" pitchFamily="18" charset="0"/>
                        </a:rPr>
                        <a:t>V</a:t>
                      </a:r>
                      <a:r>
                        <a:rPr lang="en-US" sz="1800" b="0" i="1" dirty="0">
                          <a:solidFill>
                            <a:srgbClr val="2C11F3"/>
                          </a:solidFill>
                          <a:latin typeface="+mn-lt"/>
                          <a:cs typeface="Times New Roman" panose="02020603050405020304" pitchFamily="18" charset="0"/>
                        </a:rPr>
                        <a:t>ợ </a:t>
                      </a:r>
                      <a:r>
                        <a:rPr lang="en-US" sz="1800" b="0" i="1" dirty="0" err="1">
                          <a:solidFill>
                            <a:srgbClr val="2C11F3"/>
                          </a:solidFill>
                          <a:latin typeface="+mn-lt"/>
                          <a:cs typeface="Times New Roman" panose="02020603050405020304" pitchFamily="18" charset="0"/>
                        </a:rPr>
                        <a:t>nhặt</a:t>
                      </a:r>
                      <a:endParaRPr lang="en-US" sz="1800" b="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US" sz="1800" b="0" i="1" dirty="0" err="1">
                          <a:solidFill>
                            <a:srgbClr val="2C11F3"/>
                          </a:solidFill>
                          <a:latin typeface="+mn-lt"/>
                          <a:cs typeface="Times New Roman" panose="02020603050405020304" pitchFamily="18" charset="0"/>
                        </a:rPr>
                        <a:t>Chí</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Phèo</a:t>
                      </a:r>
                      <a:endParaRPr lang="en-US" sz="1800" b="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US" sz="1800" b="0" i="1" dirty="0" err="1">
                          <a:solidFill>
                            <a:srgbClr val="2C11F3"/>
                          </a:solidFill>
                          <a:latin typeface="+mn-lt"/>
                          <a:cs typeface="Times New Roman" panose="02020603050405020304" pitchFamily="18" charset="0"/>
                        </a:rPr>
                        <a:t>Thực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hành</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đọc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Cải</a:t>
                      </a:r>
                      <a:r>
                        <a:rPr lang="en-US" sz="1800" b="0" i="1" dirty="0">
                          <a:solidFill>
                            <a:srgbClr val="2C11F3"/>
                          </a:solidFill>
                          <a:latin typeface="+mn-lt"/>
                          <a:cs typeface="Times New Roman" panose="02020603050405020304" pitchFamily="18" charset="0"/>
                        </a:rPr>
                        <a:t> </a:t>
                      </a:r>
                      <a:r>
                        <a:rPr lang="vi-VN" sz="1800" b="0" i="1">
                          <a:solidFill>
                            <a:srgbClr val="2C11F3"/>
                          </a:solidFill>
                          <a:latin typeface="+mn-lt"/>
                          <a:cs typeface="Times New Roman" panose="02020603050405020304" pitchFamily="18" charset="0"/>
                        </a:rPr>
                        <a:t>ơ</a:t>
                      </a:r>
                      <a:r>
                        <a:rPr lang="en-US" sz="1800" b="0" i="1">
                          <a:solidFill>
                            <a:srgbClr val="2C11F3"/>
                          </a:solidFill>
                          <a:latin typeface="+mn-lt"/>
                          <a:cs typeface="Times New Roman" panose="02020603050405020304" pitchFamily="18" charset="0"/>
                        </a:rPr>
                        <a:t>i!</a:t>
                      </a:r>
                      <a:endParaRPr lang="en-GB" sz="1800" b="0" i="1"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1144932925"/>
                  </a:ext>
                </a:extLst>
              </a:tr>
              <a:tr h="1148058">
                <a:tc>
                  <a:txBody>
                    <a:bodyPr/>
                    <a:lstStyle/>
                    <a:p>
                      <a:pPr algn="ctr"/>
                      <a:r>
                        <a:rPr lang="en-GB" sz="1800" b="1" dirty="0">
                          <a:latin typeface="+mn-lt"/>
                          <a:cs typeface="Times New Roman" panose="02020603050405020304" pitchFamily="18" charset="0"/>
                        </a:rPr>
                        <a:t>2</a:t>
                      </a:r>
                    </a:p>
                  </a:txBody>
                  <a:tcPr/>
                </a:tc>
                <a:tc>
                  <a:txBody>
                    <a:bodyPr/>
                    <a:lstStyle/>
                    <a:p>
                      <a:pPr algn="just"/>
                      <a:r>
                        <a:rPr lang="en-GB" sz="1800" b="1" dirty="0">
                          <a:solidFill>
                            <a:srgbClr val="C00000"/>
                          </a:solidFill>
                          <a:latin typeface="+mn-lt"/>
                          <a:cs typeface="Times New Roman" panose="02020603050405020304" pitchFamily="18" charset="0"/>
                        </a:rPr>
                        <a:t>CẤU T</a:t>
                      </a:r>
                      <a:r>
                        <a:rPr lang="en-US" sz="1800" b="1" dirty="0">
                          <a:solidFill>
                            <a:srgbClr val="C00000"/>
                          </a:solidFill>
                          <a:latin typeface="+mn-lt"/>
                          <a:cs typeface="Times New Roman" panose="02020603050405020304" pitchFamily="18" charset="0"/>
                        </a:rPr>
                        <a:t>Ứ VÀ HÌNH ẢNH TRONG TH</a:t>
                      </a:r>
                      <a:r>
                        <a:rPr lang="vi-VN" sz="1800" b="1" dirty="0">
                          <a:solidFill>
                            <a:srgbClr val="C00000"/>
                          </a:solidFill>
                          <a:latin typeface="+mn-lt"/>
                          <a:cs typeface="Times New Roman" panose="02020603050405020304" pitchFamily="18" charset="0"/>
                        </a:rPr>
                        <a:t>Ơ</a:t>
                      </a:r>
                      <a:r>
                        <a:rPr lang="en-US" sz="1800" b="1" dirty="0">
                          <a:solidFill>
                            <a:srgbClr val="C00000"/>
                          </a:solidFill>
                          <a:latin typeface="+mn-lt"/>
                          <a:cs typeface="Times New Roman" panose="02020603050405020304" pitchFamily="18" charset="0"/>
                        </a:rPr>
                        <a:t> TRỮ TÌNH</a:t>
                      </a:r>
                      <a:endParaRPr lang="en-GB" sz="1800" b="1" dirty="0">
                        <a:solidFill>
                          <a:srgbClr val="C00000"/>
                        </a:solidFill>
                        <a:latin typeface="+mn-lt"/>
                        <a:cs typeface="Times New Roman" panose="02020603050405020304" pitchFamily="18" charset="0"/>
                      </a:endParaRPr>
                    </a:p>
                  </a:txBody>
                  <a:tcPr/>
                </a:tc>
                <a:tc>
                  <a:txBody>
                    <a:bodyPr/>
                    <a:lstStyle/>
                    <a:p>
                      <a:pPr algn="ctr"/>
                      <a:r>
                        <a:rPr lang="en-GB" sz="1800" b="0" dirty="0">
                          <a:solidFill>
                            <a:srgbClr val="002060"/>
                          </a:solidFill>
                          <a:latin typeface="+mn-lt"/>
                          <a:cs typeface="Times New Roman" panose="02020603050405020304" pitchFamily="18" charset="0"/>
                        </a:rPr>
                        <a:t>Th</a:t>
                      </a:r>
                      <a:r>
                        <a:rPr lang="vi-VN" sz="1800" b="0" dirty="0">
                          <a:solidFill>
                            <a:srgbClr val="002060"/>
                          </a:solidFill>
                          <a:latin typeface="+mn-lt"/>
                          <a:cs typeface="Times New Roman" panose="02020603050405020304" pitchFamily="18" charset="0"/>
                        </a:rPr>
                        <a:t>ơ</a:t>
                      </a:r>
                      <a:r>
                        <a:rPr lang="en-US" sz="1800" b="0" dirty="0">
                          <a:solidFill>
                            <a:srgbClr val="002060"/>
                          </a:solidFill>
                          <a:latin typeface="+mn-lt"/>
                          <a:cs typeface="Times New Roman" panose="02020603050405020304" pitchFamily="18" charset="0"/>
                        </a:rPr>
                        <a:t> </a:t>
                      </a:r>
                      <a:r>
                        <a:rPr lang="en-US" sz="1800" b="0" dirty="0" err="1">
                          <a:solidFill>
                            <a:srgbClr val="002060"/>
                          </a:solidFill>
                          <a:latin typeface="+mn-lt"/>
                          <a:cs typeface="Times New Roman" panose="02020603050405020304" pitchFamily="18" charset="0"/>
                        </a:rPr>
                        <a:t>trữ</a:t>
                      </a:r>
                      <a:r>
                        <a:rPr lang="en-US" sz="1800" b="0" dirty="0">
                          <a:solidFill>
                            <a:srgbClr val="002060"/>
                          </a:solidFill>
                          <a:latin typeface="+mn-lt"/>
                          <a:cs typeface="Times New Roman" panose="02020603050405020304" pitchFamily="18" charset="0"/>
                        </a:rPr>
                        <a:t> </a:t>
                      </a:r>
                      <a:r>
                        <a:rPr lang="en-US" sz="1800" b="0" dirty="0" err="1">
                          <a:solidFill>
                            <a:srgbClr val="002060"/>
                          </a:solidFill>
                          <a:latin typeface="+mn-lt"/>
                          <a:cs typeface="Times New Roman" panose="02020603050405020304" pitchFamily="18" charset="0"/>
                        </a:rPr>
                        <a:t>tình</a:t>
                      </a:r>
                      <a:endParaRPr lang="en-GB" sz="1800" b="0" dirty="0">
                        <a:solidFill>
                          <a:srgbClr val="002060"/>
                        </a:solidFill>
                        <a:latin typeface="+mn-lt"/>
                        <a:cs typeface="Times New Roman" panose="02020603050405020304" pitchFamily="18" charset="0"/>
                      </a:endParaRPr>
                    </a:p>
                  </a:txBody>
                  <a:tcPr/>
                </a:tc>
                <a:tc>
                  <a:txBody>
                    <a:bodyPr/>
                    <a:lstStyle/>
                    <a:p>
                      <a:pPr marL="285750" indent="-285750" algn="just">
                        <a:buFont typeface="Wingdings" panose="05000000000000000000" pitchFamily="2" charset="2"/>
                        <a:buChar char="§"/>
                      </a:pPr>
                      <a:r>
                        <a:rPr lang="en-GB" sz="1800" b="0" i="1" dirty="0">
                          <a:solidFill>
                            <a:srgbClr val="2C11F3"/>
                          </a:solidFill>
                          <a:latin typeface="+mn-lt"/>
                          <a:cs typeface="Times New Roman" panose="02020603050405020304" pitchFamily="18" charset="0"/>
                        </a:rPr>
                        <a:t>Nh</a:t>
                      </a:r>
                      <a:r>
                        <a:rPr lang="en-US" sz="1800" b="0" i="1" dirty="0">
                          <a:solidFill>
                            <a:srgbClr val="2C11F3"/>
                          </a:solidFill>
                          <a:latin typeface="+mn-lt"/>
                          <a:cs typeface="Times New Roman" panose="02020603050405020304" pitchFamily="18" charset="0"/>
                        </a:rPr>
                        <a:t>ớ </a:t>
                      </a:r>
                      <a:r>
                        <a:rPr lang="en-US" sz="1800" b="0" i="1" dirty="0" err="1">
                          <a:solidFill>
                            <a:srgbClr val="2C11F3"/>
                          </a:solidFill>
                          <a:latin typeface="+mn-lt"/>
                          <a:cs typeface="Times New Roman" panose="02020603050405020304" pitchFamily="18" charset="0"/>
                        </a:rPr>
                        <a:t>đồng</a:t>
                      </a:r>
                      <a:endParaRPr lang="en-US" sz="1800" b="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US" sz="1800" b="0" i="1">
                          <a:solidFill>
                            <a:srgbClr val="2C11F3"/>
                          </a:solidFill>
                          <a:latin typeface="+mn-lt"/>
                          <a:cs typeface="Times New Roman" panose="02020603050405020304" pitchFamily="18" charset="0"/>
                        </a:rPr>
                        <a:t>Tràng </a:t>
                      </a:r>
                      <a:r>
                        <a:rPr lang="en-US" sz="1800" b="0" i="1" dirty="0" err="1">
                          <a:solidFill>
                            <a:srgbClr val="2C11F3"/>
                          </a:solidFill>
                          <a:latin typeface="+mn-lt"/>
                          <a:cs typeface="Times New Roman" panose="02020603050405020304" pitchFamily="18" charset="0"/>
                        </a:rPr>
                        <a:t>giang</a:t>
                      </a:r>
                      <a:endParaRPr lang="en-US" sz="1800" b="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US" sz="1800" b="0" i="1" dirty="0">
                          <a:solidFill>
                            <a:srgbClr val="2C11F3"/>
                          </a:solidFill>
                          <a:latin typeface="+mn-lt"/>
                          <a:cs typeface="Times New Roman" panose="02020603050405020304" pitchFamily="18" charset="0"/>
                        </a:rPr>
                        <a:t>Con đ</a:t>
                      </a:r>
                      <a:r>
                        <a:rPr lang="vi-VN" sz="1800" b="0" i="1" dirty="0">
                          <a:solidFill>
                            <a:srgbClr val="2C11F3"/>
                          </a:solidFill>
                          <a:latin typeface="+mn-lt"/>
                          <a:cs typeface="Times New Roman" panose="02020603050405020304" pitchFamily="18" charset="0"/>
                        </a:rPr>
                        <a:t>ư</a:t>
                      </a:r>
                      <a:r>
                        <a:rPr lang="en-US" sz="1800" b="0" i="1" dirty="0" err="1">
                          <a:solidFill>
                            <a:srgbClr val="2C11F3"/>
                          </a:solidFill>
                          <a:latin typeface="+mn-lt"/>
                          <a:cs typeface="Times New Roman" panose="02020603050405020304" pitchFamily="18" charset="0"/>
                        </a:rPr>
                        <a:t>ờng</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mùa</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đông</a:t>
                      </a:r>
                      <a:endParaRPr lang="en-US" sz="1800" b="0" i="1" dirty="0">
                        <a:solidFill>
                          <a:srgbClr val="2C11F3"/>
                        </a:solidFill>
                        <a:latin typeface="+mn-lt"/>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i="1" dirty="0" err="1">
                          <a:solidFill>
                            <a:srgbClr val="2C11F3"/>
                          </a:solidFill>
                          <a:latin typeface="+mn-lt"/>
                          <a:cs typeface="Times New Roman" panose="02020603050405020304" pitchFamily="18" charset="0"/>
                        </a:rPr>
                        <a:t>Thực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hành</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đọc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Thời</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gian</a:t>
                      </a:r>
                      <a:endParaRPr lang="en-GB" sz="1800" b="0" i="1"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2335746476"/>
                  </a:ext>
                </a:extLst>
              </a:tr>
              <a:tr h="876166">
                <a:tc>
                  <a:txBody>
                    <a:bodyPr/>
                    <a:lstStyle/>
                    <a:p>
                      <a:pPr algn="ctr"/>
                      <a:r>
                        <a:rPr lang="en-GB" sz="1800" b="1" dirty="0">
                          <a:latin typeface="+mn-lt"/>
                          <a:cs typeface="Times New Roman" panose="02020603050405020304" pitchFamily="18" charset="0"/>
                        </a:rPr>
                        <a:t>3</a:t>
                      </a:r>
                    </a:p>
                  </a:txBody>
                  <a:tcPr/>
                </a:tc>
                <a:tc>
                  <a:txBody>
                    <a:bodyPr/>
                    <a:lstStyle/>
                    <a:p>
                      <a:pPr algn="just"/>
                      <a:r>
                        <a:rPr lang="en-GB" sz="1800" b="1" dirty="0">
                          <a:solidFill>
                            <a:srgbClr val="C00000"/>
                          </a:solidFill>
                          <a:latin typeface="+mn-lt"/>
                          <a:cs typeface="Times New Roman" panose="02020603050405020304" pitchFamily="18" charset="0"/>
                        </a:rPr>
                        <a:t>CẤU </a:t>
                      </a:r>
                      <a:r>
                        <a:rPr lang="en-GB" sz="1800" b="1">
                          <a:solidFill>
                            <a:srgbClr val="C00000"/>
                          </a:solidFill>
                          <a:latin typeface="+mn-lt"/>
                          <a:cs typeface="Times New Roman" panose="02020603050405020304" pitchFamily="18" charset="0"/>
                        </a:rPr>
                        <a:t>TRÚC CỦA </a:t>
                      </a:r>
                      <a:r>
                        <a:rPr lang="en-GB" sz="1800" b="1" dirty="0">
                          <a:solidFill>
                            <a:srgbClr val="C00000"/>
                          </a:solidFill>
                          <a:latin typeface="+mn-lt"/>
                          <a:cs typeface="Times New Roman" panose="02020603050405020304" pitchFamily="18" charset="0"/>
                        </a:rPr>
                        <a:t>VĂN BẢN</a:t>
                      </a:r>
                      <a:r>
                        <a:rPr lang="en-GB" sz="1800" b="1" baseline="0" dirty="0">
                          <a:solidFill>
                            <a:srgbClr val="C00000"/>
                          </a:solidFill>
                          <a:latin typeface="+mn-lt"/>
                          <a:cs typeface="Times New Roman" panose="02020603050405020304" pitchFamily="18" charset="0"/>
                        </a:rPr>
                        <a:t> </a:t>
                      </a:r>
                      <a:r>
                        <a:rPr lang="en-GB" sz="1800" b="1" dirty="0">
                          <a:solidFill>
                            <a:srgbClr val="C00000"/>
                          </a:solidFill>
                          <a:latin typeface="+mn-lt"/>
                          <a:cs typeface="Times New Roman" panose="02020603050405020304" pitchFamily="18" charset="0"/>
                        </a:rPr>
                        <a:t>NGHỊ LUẬN</a:t>
                      </a:r>
                    </a:p>
                  </a:txBody>
                  <a:tcPr/>
                </a:tc>
                <a:tc>
                  <a:txBody>
                    <a:bodyPr/>
                    <a:lstStyle/>
                    <a:p>
                      <a:pPr algn="ctr"/>
                      <a:r>
                        <a:rPr lang="en-GB" sz="1800" b="0">
                          <a:solidFill>
                            <a:srgbClr val="002060"/>
                          </a:solidFill>
                          <a:latin typeface="+mn-lt"/>
                          <a:cs typeface="Times New Roman" panose="02020603050405020304" pitchFamily="18" charset="0"/>
                        </a:rPr>
                        <a:t>VB </a:t>
                      </a:r>
                      <a:r>
                        <a:rPr lang="en-GB" sz="1800" b="0" dirty="0" err="1">
                          <a:solidFill>
                            <a:srgbClr val="002060"/>
                          </a:solidFill>
                          <a:latin typeface="+mn-lt"/>
                          <a:cs typeface="Times New Roman" panose="02020603050405020304" pitchFamily="18" charset="0"/>
                        </a:rPr>
                        <a:t>nghị</a:t>
                      </a:r>
                      <a:r>
                        <a:rPr lang="en-GB" sz="1800" b="0" dirty="0">
                          <a:solidFill>
                            <a:srgbClr val="002060"/>
                          </a:solidFill>
                          <a:latin typeface="+mn-lt"/>
                          <a:cs typeface="Times New Roman" panose="02020603050405020304" pitchFamily="18" charset="0"/>
                        </a:rPr>
                        <a:t> </a:t>
                      </a:r>
                      <a:r>
                        <a:rPr lang="en-GB" sz="1800" b="0" dirty="0" err="1">
                          <a:solidFill>
                            <a:srgbClr val="002060"/>
                          </a:solidFill>
                          <a:latin typeface="+mn-lt"/>
                          <a:cs typeface="Times New Roman" panose="02020603050405020304" pitchFamily="18" charset="0"/>
                        </a:rPr>
                        <a:t>luận</a:t>
                      </a:r>
                      <a:endParaRPr lang="en-GB" sz="1800" b="0" dirty="0">
                        <a:solidFill>
                          <a:srgbClr val="002060"/>
                        </a:solidFill>
                        <a:latin typeface="+mn-lt"/>
                        <a:cs typeface="Times New Roman" panose="02020603050405020304" pitchFamily="18" charset="0"/>
                      </a:endParaRPr>
                    </a:p>
                  </a:txBody>
                  <a:tcPr/>
                </a:tc>
                <a:tc>
                  <a:txBody>
                    <a:bodyPr/>
                    <a:lstStyle/>
                    <a:p>
                      <a:pPr marL="285750" indent="-285750" algn="just">
                        <a:buFont typeface="Wingdings" panose="05000000000000000000" pitchFamily="2" charset="2"/>
                        <a:buChar char="§"/>
                      </a:pPr>
                      <a:r>
                        <a:rPr lang="en-GB" sz="1800" b="0" i="1" dirty="0" err="1">
                          <a:solidFill>
                            <a:srgbClr val="2C11F3"/>
                          </a:solidFill>
                          <a:latin typeface="+mn-lt"/>
                          <a:cs typeface="Times New Roman" panose="02020603050405020304" pitchFamily="18" charset="0"/>
                        </a:rPr>
                        <a:t>Cầu</a:t>
                      </a:r>
                      <a:r>
                        <a:rPr lang="en-GB" sz="1800" b="0" i="1" dirty="0">
                          <a:solidFill>
                            <a:srgbClr val="2C11F3"/>
                          </a:solidFill>
                          <a:latin typeface="+mn-lt"/>
                          <a:cs typeface="Times New Roman" panose="02020603050405020304" pitchFamily="18" charset="0"/>
                        </a:rPr>
                        <a:t> </a:t>
                      </a:r>
                      <a:r>
                        <a:rPr lang="en-GB" sz="1800" b="0" i="1" dirty="0" err="1">
                          <a:solidFill>
                            <a:srgbClr val="2C11F3"/>
                          </a:solidFill>
                          <a:latin typeface="+mn-lt"/>
                          <a:cs typeface="Times New Roman" panose="02020603050405020304" pitchFamily="18" charset="0"/>
                        </a:rPr>
                        <a:t>hiền</a:t>
                      </a:r>
                      <a:r>
                        <a:rPr lang="en-GB" sz="1800" b="0" i="1" dirty="0">
                          <a:solidFill>
                            <a:srgbClr val="2C11F3"/>
                          </a:solidFill>
                          <a:latin typeface="+mn-lt"/>
                          <a:cs typeface="Times New Roman" panose="02020603050405020304" pitchFamily="18" charset="0"/>
                        </a:rPr>
                        <a:t> </a:t>
                      </a:r>
                      <a:r>
                        <a:rPr lang="en-GB" sz="1800" b="0" i="1" dirty="0" err="1">
                          <a:solidFill>
                            <a:srgbClr val="2C11F3"/>
                          </a:solidFill>
                          <a:latin typeface="+mn-lt"/>
                          <a:cs typeface="Times New Roman" panose="02020603050405020304" pitchFamily="18" charset="0"/>
                        </a:rPr>
                        <a:t>chiếu</a:t>
                      </a:r>
                      <a:endParaRPr lang="en-GB" sz="1800" b="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GB" sz="1800" b="0" i="1" dirty="0" err="1">
                          <a:solidFill>
                            <a:srgbClr val="2C11F3"/>
                          </a:solidFill>
                          <a:latin typeface="+mn-lt"/>
                          <a:cs typeface="Times New Roman" panose="02020603050405020304" pitchFamily="18" charset="0"/>
                        </a:rPr>
                        <a:t>Tôi</a:t>
                      </a:r>
                      <a:r>
                        <a:rPr lang="en-GB" sz="1800" b="0" i="1" dirty="0">
                          <a:solidFill>
                            <a:srgbClr val="2C11F3"/>
                          </a:solidFill>
                          <a:latin typeface="+mn-lt"/>
                          <a:cs typeface="Times New Roman" panose="02020603050405020304" pitchFamily="18" charset="0"/>
                        </a:rPr>
                        <a:t> </a:t>
                      </a:r>
                      <a:r>
                        <a:rPr lang="en-GB" sz="1800" b="0" i="1" dirty="0" err="1">
                          <a:solidFill>
                            <a:srgbClr val="2C11F3"/>
                          </a:solidFill>
                          <a:latin typeface="+mn-lt"/>
                          <a:cs typeface="Times New Roman" panose="02020603050405020304" pitchFamily="18" charset="0"/>
                        </a:rPr>
                        <a:t>có</a:t>
                      </a:r>
                      <a:r>
                        <a:rPr lang="en-GB" sz="1800" b="0" i="1" dirty="0">
                          <a:solidFill>
                            <a:srgbClr val="2C11F3"/>
                          </a:solidFill>
                          <a:latin typeface="+mn-lt"/>
                          <a:cs typeface="Times New Roman" panose="02020603050405020304" pitchFamily="18" charset="0"/>
                        </a:rPr>
                        <a:t> </a:t>
                      </a:r>
                      <a:r>
                        <a:rPr lang="en-GB" sz="1800" b="0" i="1" dirty="0" err="1">
                          <a:solidFill>
                            <a:srgbClr val="2C11F3"/>
                          </a:solidFill>
                          <a:latin typeface="+mn-lt"/>
                          <a:cs typeface="Times New Roman" panose="02020603050405020304" pitchFamily="18" charset="0"/>
                        </a:rPr>
                        <a:t>một</a:t>
                      </a:r>
                      <a:r>
                        <a:rPr lang="en-GB" sz="1800" b="0" i="1" dirty="0">
                          <a:solidFill>
                            <a:srgbClr val="2C11F3"/>
                          </a:solidFill>
                          <a:latin typeface="+mn-lt"/>
                          <a:cs typeface="Times New Roman" panose="02020603050405020304" pitchFamily="18" charset="0"/>
                        </a:rPr>
                        <a:t> </a:t>
                      </a:r>
                      <a:r>
                        <a:rPr lang="vi-VN" sz="1800" b="0" i="1" dirty="0">
                          <a:solidFill>
                            <a:srgbClr val="2C11F3"/>
                          </a:solidFill>
                          <a:latin typeface="+mn-lt"/>
                          <a:cs typeface="Times New Roman" panose="02020603050405020304" pitchFamily="18" charset="0"/>
                        </a:rPr>
                        <a:t>ư</a:t>
                      </a:r>
                      <a:r>
                        <a:rPr lang="en-US" sz="1800" b="0" i="1" dirty="0" err="1">
                          <a:solidFill>
                            <a:srgbClr val="2C11F3"/>
                          </a:solidFill>
                          <a:latin typeface="+mn-lt"/>
                          <a:cs typeface="Times New Roman" panose="02020603050405020304" pitchFamily="18" charset="0"/>
                        </a:rPr>
                        <a:t>ớc</a:t>
                      </a:r>
                      <a:r>
                        <a:rPr lang="en-US" sz="1800" b="0" i="1" dirty="0">
                          <a:solidFill>
                            <a:srgbClr val="2C11F3"/>
                          </a:solidFill>
                          <a:latin typeface="+mn-lt"/>
                          <a:cs typeface="Times New Roman" panose="02020603050405020304" pitchFamily="18" charset="0"/>
                        </a:rPr>
                        <a:t> m</a:t>
                      </a:r>
                      <a:r>
                        <a:rPr lang="vi-VN" sz="1800" b="0" i="1" dirty="0">
                          <a:solidFill>
                            <a:srgbClr val="2C11F3"/>
                          </a:solidFill>
                          <a:latin typeface="+mn-lt"/>
                          <a:cs typeface="Times New Roman" panose="02020603050405020304" pitchFamily="18" charset="0"/>
                        </a:rPr>
                        <a:t>ơ</a:t>
                      </a:r>
                      <a:endParaRPr lang="en-US" sz="1800" b="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US" sz="1800" b="0" i="1" dirty="0" err="1">
                          <a:solidFill>
                            <a:srgbClr val="2C11F3"/>
                          </a:solidFill>
                          <a:latin typeface="+mn-lt"/>
                          <a:cs typeface="Times New Roman" panose="02020603050405020304" pitchFamily="18" charset="0"/>
                        </a:rPr>
                        <a:t>Một</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thời</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đại</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trong</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thi</a:t>
                      </a:r>
                      <a:r>
                        <a:rPr lang="en-US" sz="1800" b="0" i="1" dirty="0">
                          <a:solidFill>
                            <a:srgbClr val="2C11F3"/>
                          </a:solidFill>
                          <a:latin typeface="+mn-lt"/>
                          <a:cs typeface="Times New Roman" panose="02020603050405020304" pitchFamily="18" charset="0"/>
                        </a:rPr>
                        <a:t> ca</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i="1" dirty="0" err="1">
                          <a:solidFill>
                            <a:srgbClr val="2C11F3"/>
                          </a:solidFill>
                          <a:latin typeface="+mn-lt"/>
                          <a:cs typeface="Times New Roman" panose="02020603050405020304" pitchFamily="18" charset="0"/>
                        </a:rPr>
                        <a:t>Thực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hành</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đọc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Tiếp</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xúc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với</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tác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phẩm</a:t>
                      </a:r>
                      <a:endParaRPr lang="en-GB" sz="1800" b="0" i="1"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506125570"/>
                  </a:ext>
                </a:extLst>
              </a:tr>
              <a:tr h="876166">
                <a:tc>
                  <a:txBody>
                    <a:bodyPr/>
                    <a:lstStyle/>
                    <a:p>
                      <a:pPr algn="ctr"/>
                      <a:r>
                        <a:rPr lang="en-GB" sz="1800" b="1" dirty="0">
                          <a:latin typeface="+mn-lt"/>
                          <a:cs typeface="Times New Roman" panose="02020603050405020304" pitchFamily="18" charset="0"/>
                        </a:rPr>
                        <a:t>4</a:t>
                      </a:r>
                    </a:p>
                  </a:txBody>
                  <a:tcPr/>
                </a:tc>
                <a:tc>
                  <a:txBody>
                    <a:bodyPr/>
                    <a:lstStyle/>
                    <a:p>
                      <a:pPr algn="just"/>
                      <a:r>
                        <a:rPr lang="en-GB" sz="1800" b="1" dirty="0">
                          <a:solidFill>
                            <a:srgbClr val="C00000"/>
                          </a:solidFill>
                          <a:latin typeface="+mn-lt"/>
                          <a:cs typeface="Times New Roman" panose="02020603050405020304" pitchFamily="18" charset="0"/>
                        </a:rPr>
                        <a:t>T</a:t>
                      </a:r>
                      <a:r>
                        <a:rPr lang="en-US" sz="1800" b="1" dirty="0">
                          <a:solidFill>
                            <a:srgbClr val="C00000"/>
                          </a:solidFill>
                          <a:latin typeface="+mn-lt"/>
                          <a:cs typeface="Times New Roman" panose="02020603050405020304" pitchFamily="18" charset="0"/>
                        </a:rPr>
                        <a:t>Ự SỰ TRONG TRUYỆN TH</a:t>
                      </a:r>
                      <a:r>
                        <a:rPr lang="vi-VN" sz="1800" b="1" dirty="0">
                          <a:solidFill>
                            <a:srgbClr val="C00000"/>
                          </a:solidFill>
                          <a:latin typeface="+mn-lt"/>
                          <a:cs typeface="Times New Roman" panose="02020603050405020304" pitchFamily="18" charset="0"/>
                        </a:rPr>
                        <a:t>Ơ</a:t>
                      </a:r>
                      <a:r>
                        <a:rPr lang="en-US" sz="1800" b="1" dirty="0">
                          <a:solidFill>
                            <a:srgbClr val="C00000"/>
                          </a:solidFill>
                          <a:latin typeface="+mn-lt"/>
                          <a:cs typeface="Times New Roman" panose="02020603050405020304" pitchFamily="18" charset="0"/>
                        </a:rPr>
                        <a:t> DÂN GIAN VÀ TRONG TH</a:t>
                      </a:r>
                      <a:r>
                        <a:rPr lang="vi-VN" sz="1800" b="1" dirty="0">
                          <a:solidFill>
                            <a:srgbClr val="C00000"/>
                          </a:solidFill>
                          <a:latin typeface="+mn-lt"/>
                          <a:cs typeface="Times New Roman" panose="02020603050405020304" pitchFamily="18" charset="0"/>
                        </a:rPr>
                        <a:t>Ơ</a:t>
                      </a:r>
                      <a:r>
                        <a:rPr lang="en-US" sz="1800" b="1" dirty="0">
                          <a:solidFill>
                            <a:srgbClr val="C00000"/>
                          </a:solidFill>
                          <a:latin typeface="+mn-lt"/>
                          <a:cs typeface="Times New Roman" panose="02020603050405020304" pitchFamily="18" charset="0"/>
                        </a:rPr>
                        <a:t> TRỮ TÌNH</a:t>
                      </a:r>
                      <a:endParaRPr lang="en-GB" sz="1800" b="1" dirty="0">
                        <a:solidFill>
                          <a:srgbClr val="C00000"/>
                        </a:solidFill>
                        <a:latin typeface="+mn-lt"/>
                        <a:cs typeface="Times New Roman" panose="02020603050405020304" pitchFamily="18" charset="0"/>
                      </a:endParaRPr>
                    </a:p>
                  </a:txBody>
                  <a:tcPr/>
                </a:tc>
                <a:tc>
                  <a:txBody>
                    <a:bodyPr/>
                    <a:lstStyle/>
                    <a:p>
                      <a:pPr algn="just"/>
                      <a:r>
                        <a:rPr lang="en-GB" sz="1800" b="0" dirty="0" err="1">
                          <a:solidFill>
                            <a:srgbClr val="002060"/>
                          </a:solidFill>
                          <a:latin typeface="+mn-lt"/>
                          <a:cs typeface="Times New Roman" panose="02020603050405020304" pitchFamily="18" charset="0"/>
                        </a:rPr>
                        <a:t>Truyện</a:t>
                      </a:r>
                      <a:r>
                        <a:rPr lang="en-GB" sz="1800" b="0" dirty="0">
                          <a:solidFill>
                            <a:srgbClr val="002060"/>
                          </a:solidFill>
                          <a:latin typeface="+mn-lt"/>
                          <a:cs typeface="Times New Roman" panose="02020603050405020304" pitchFamily="18" charset="0"/>
                        </a:rPr>
                        <a:t> </a:t>
                      </a:r>
                      <a:r>
                        <a:rPr lang="en-GB" sz="1800" b="0" dirty="0" err="1">
                          <a:solidFill>
                            <a:srgbClr val="002060"/>
                          </a:solidFill>
                          <a:latin typeface="+mn-lt"/>
                          <a:cs typeface="Times New Roman" panose="02020603050405020304" pitchFamily="18" charset="0"/>
                        </a:rPr>
                        <a:t>th</a:t>
                      </a:r>
                      <a:r>
                        <a:rPr lang="vi-VN" sz="1800" b="0" dirty="0">
                          <a:solidFill>
                            <a:srgbClr val="002060"/>
                          </a:solidFill>
                          <a:latin typeface="+mn-lt"/>
                          <a:cs typeface="Times New Roman" panose="02020603050405020304" pitchFamily="18" charset="0"/>
                        </a:rPr>
                        <a:t>ơ</a:t>
                      </a:r>
                      <a:r>
                        <a:rPr lang="en-US" sz="1800" b="0" dirty="0">
                          <a:solidFill>
                            <a:srgbClr val="002060"/>
                          </a:solidFill>
                          <a:latin typeface="+mn-lt"/>
                          <a:cs typeface="Times New Roman" panose="02020603050405020304" pitchFamily="18" charset="0"/>
                        </a:rPr>
                        <a:t> </a:t>
                      </a:r>
                      <a:r>
                        <a:rPr lang="en-US" sz="1800" b="0" dirty="0" err="1">
                          <a:solidFill>
                            <a:srgbClr val="002060"/>
                          </a:solidFill>
                          <a:latin typeface="+mn-lt"/>
                          <a:cs typeface="Times New Roman" panose="02020603050405020304" pitchFamily="18" charset="0"/>
                        </a:rPr>
                        <a:t>dân</a:t>
                      </a:r>
                      <a:r>
                        <a:rPr lang="en-US" sz="1800" b="0" dirty="0">
                          <a:solidFill>
                            <a:srgbClr val="002060"/>
                          </a:solidFill>
                          <a:latin typeface="+mn-lt"/>
                          <a:cs typeface="Times New Roman" panose="02020603050405020304" pitchFamily="18" charset="0"/>
                        </a:rPr>
                        <a:t> </a:t>
                      </a:r>
                      <a:r>
                        <a:rPr lang="en-US" sz="1800" b="0" dirty="0" err="1">
                          <a:solidFill>
                            <a:srgbClr val="002060"/>
                          </a:solidFill>
                          <a:latin typeface="+mn-lt"/>
                          <a:cs typeface="Times New Roman" panose="02020603050405020304" pitchFamily="18" charset="0"/>
                        </a:rPr>
                        <a:t>gian</a:t>
                      </a:r>
                      <a:r>
                        <a:rPr lang="en-US" sz="1800" b="0" dirty="0">
                          <a:solidFill>
                            <a:srgbClr val="002060"/>
                          </a:solidFill>
                          <a:latin typeface="+mn-lt"/>
                          <a:cs typeface="Times New Roman" panose="02020603050405020304" pitchFamily="18" charset="0"/>
                        </a:rPr>
                        <a:t>, </a:t>
                      </a:r>
                      <a:r>
                        <a:rPr lang="en-US" sz="1800" b="0" dirty="0" err="1">
                          <a:solidFill>
                            <a:srgbClr val="002060"/>
                          </a:solidFill>
                          <a:latin typeface="+mn-lt"/>
                          <a:cs typeface="Times New Roman" panose="02020603050405020304" pitchFamily="18" charset="0"/>
                        </a:rPr>
                        <a:t>th</a:t>
                      </a:r>
                      <a:r>
                        <a:rPr lang="vi-VN" sz="1800" b="0" dirty="0">
                          <a:solidFill>
                            <a:srgbClr val="002060"/>
                          </a:solidFill>
                          <a:latin typeface="+mn-lt"/>
                          <a:cs typeface="Times New Roman" panose="02020603050405020304" pitchFamily="18" charset="0"/>
                        </a:rPr>
                        <a:t>ơ</a:t>
                      </a:r>
                      <a:r>
                        <a:rPr lang="en-US" sz="1800" b="0" dirty="0">
                          <a:solidFill>
                            <a:srgbClr val="002060"/>
                          </a:solidFill>
                          <a:latin typeface="+mn-lt"/>
                          <a:cs typeface="Times New Roman" panose="02020603050405020304" pitchFamily="18" charset="0"/>
                        </a:rPr>
                        <a:t> </a:t>
                      </a:r>
                      <a:r>
                        <a:rPr lang="en-US" sz="1800" b="0" dirty="0" err="1">
                          <a:solidFill>
                            <a:srgbClr val="002060"/>
                          </a:solidFill>
                          <a:latin typeface="+mn-lt"/>
                          <a:cs typeface="Times New Roman" panose="02020603050405020304" pitchFamily="18" charset="0"/>
                        </a:rPr>
                        <a:t>trữ</a:t>
                      </a:r>
                      <a:r>
                        <a:rPr lang="en-US" sz="1800" b="0" dirty="0">
                          <a:solidFill>
                            <a:srgbClr val="002060"/>
                          </a:solidFill>
                          <a:latin typeface="+mn-lt"/>
                          <a:cs typeface="Times New Roman" panose="02020603050405020304" pitchFamily="18" charset="0"/>
                        </a:rPr>
                        <a:t> </a:t>
                      </a:r>
                      <a:r>
                        <a:rPr lang="en-US" sz="1800" b="0" dirty="0" err="1">
                          <a:solidFill>
                            <a:srgbClr val="002060"/>
                          </a:solidFill>
                          <a:latin typeface="+mn-lt"/>
                          <a:cs typeface="Times New Roman" panose="02020603050405020304" pitchFamily="18" charset="0"/>
                        </a:rPr>
                        <a:t>tình</a:t>
                      </a:r>
                      <a:endParaRPr lang="en-GB" sz="1800" b="0" dirty="0">
                        <a:solidFill>
                          <a:srgbClr val="002060"/>
                        </a:solidFill>
                        <a:latin typeface="+mn-lt"/>
                        <a:cs typeface="Times New Roman" panose="02020603050405020304" pitchFamily="18" charset="0"/>
                      </a:endParaRPr>
                    </a:p>
                  </a:txBody>
                  <a:tcPr/>
                </a:tc>
                <a:tc>
                  <a:txBody>
                    <a:bodyPr/>
                    <a:lstStyle/>
                    <a:p>
                      <a:pPr marL="285750" indent="-285750" algn="just">
                        <a:buFont typeface="Wingdings" panose="05000000000000000000" pitchFamily="2" charset="2"/>
                        <a:buChar char="§"/>
                      </a:pPr>
                      <a:r>
                        <a:rPr lang="en-GB" sz="1800" b="0" i="1" dirty="0">
                          <a:solidFill>
                            <a:srgbClr val="2C11F3"/>
                          </a:solidFill>
                          <a:latin typeface="+mn-lt"/>
                          <a:cs typeface="Times New Roman" panose="02020603050405020304" pitchFamily="18" charset="0"/>
                        </a:rPr>
                        <a:t>L</a:t>
                      </a:r>
                      <a:r>
                        <a:rPr lang="en-US" sz="1800" b="0" i="1" dirty="0" err="1">
                          <a:solidFill>
                            <a:srgbClr val="2C11F3"/>
                          </a:solidFill>
                          <a:latin typeface="+mn-lt"/>
                          <a:cs typeface="Times New Roman" panose="02020603050405020304" pitchFamily="18" charset="0"/>
                        </a:rPr>
                        <a:t>ời</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tiễn</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dặn</a:t>
                      </a:r>
                      <a:endParaRPr lang="en-US" sz="1800" b="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US" sz="1800" b="0" i="1" dirty="0">
                          <a:solidFill>
                            <a:srgbClr val="2C11F3"/>
                          </a:solidFill>
                          <a:latin typeface="+mn-lt"/>
                          <a:cs typeface="Times New Roman" panose="02020603050405020304" pitchFamily="18" charset="0"/>
                        </a:rPr>
                        <a:t>D</a:t>
                      </a:r>
                      <a:r>
                        <a:rPr lang="vi-VN" sz="1800" b="0" i="1" dirty="0">
                          <a:solidFill>
                            <a:srgbClr val="2C11F3"/>
                          </a:solidFill>
                          <a:latin typeface="+mn-lt"/>
                          <a:cs typeface="Times New Roman" panose="02020603050405020304" pitchFamily="18" charset="0"/>
                        </a:rPr>
                        <a:t>ư</a:t>
                      </a:r>
                      <a:r>
                        <a:rPr lang="en-US" sz="1800" b="0" i="1" dirty="0" err="1">
                          <a:solidFill>
                            <a:srgbClr val="2C11F3"/>
                          </a:solidFill>
                          <a:latin typeface="+mn-lt"/>
                          <a:cs typeface="Times New Roman" panose="02020603050405020304" pitchFamily="18" charset="0"/>
                        </a:rPr>
                        <a:t>ơng</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phụ</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hành</a:t>
                      </a:r>
                      <a:endParaRPr lang="en-US" sz="1800" b="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US" sz="1800" b="0" i="1" dirty="0" err="1">
                          <a:solidFill>
                            <a:srgbClr val="2C11F3"/>
                          </a:solidFill>
                          <a:latin typeface="+mn-lt"/>
                          <a:cs typeface="Times New Roman" panose="02020603050405020304" pitchFamily="18" charset="0"/>
                        </a:rPr>
                        <a:t>Thuyền</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và</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biển</a:t>
                      </a:r>
                      <a:endParaRPr lang="en-US" sz="1800" b="0" i="1" dirty="0">
                        <a:solidFill>
                          <a:srgbClr val="2C11F3"/>
                        </a:solidFill>
                        <a:latin typeface="+mn-lt"/>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i="1" dirty="0" err="1">
                          <a:solidFill>
                            <a:srgbClr val="2C11F3"/>
                          </a:solidFill>
                          <a:latin typeface="+mn-lt"/>
                          <a:cs typeface="Times New Roman" panose="02020603050405020304" pitchFamily="18" charset="0"/>
                        </a:rPr>
                        <a:t>Thực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hành</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đọc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Nàng</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Ờm</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nhắn</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nhủ</a:t>
                      </a:r>
                      <a:endParaRPr lang="en-GB" sz="1800" b="0" i="1"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3631681817"/>
                  </a:ext>
                </a:extLst>
              </a:tr>
              <a:tr h="876166">
                <a:tc>
                  <a:txBody>
                    <a:bodyPr/>
                    <a:lstStyle/>
                    <a:p>
                      <a:pPr algn="ctr"/>
                      <a:r>
                        <a:rPr lang="en-GB" sz="1800" b="1" dirty="0">
                          <a:latin typeface="+mn-lt"/>
                          <a:cs typeface="Times New Roman" panose="02020603050405020304" pitchFamily="18" charset="0"/>
                        </a:rPr>
                        <a:t>5</a:t>
                      </a:r>
                    </a:p>
                  </a:txBody>
                  <a:tcPr/>
                </a:tc>
                <a:tc>
                  <a:txBody>
                    <a:bodyPr/>
                    <a:lstStyle/>
                    <a:p>
                      <a:pPr algn="just"/>
                      <a:r>
                        <a:rPr lang="en-GB" sz="1800" b="1" dirty="0">
                          <a:solidFill>
                            <a:srgbClr val="C00000"/>
                          </a:solidFill>
                          <a:latin typeface="+mn-lt"/>
                          <a:cs typeface="Times New Roman" panose="02020603050405020304" pitchFamily="18" charset="0"/>
                        </a:rPr>
                        <a:t>NHÂN VẬT VÀ XUNG ĐỘT TRONG </a:t>
                      </a:r>
                    </a:p>
                    <a:p>
                      <a:pPr algn="just"/>
                      <a:r>
                        <a:rPr lang="en-GB" sz="1800" b="1" dirty="0">
                          <a:solidFill>
                            <a:srgbClr val="C00000"/>
                          </a:solidFill>
                          <a:latin typeface="+mn-lt"/>
                          <a:cs typeface="Times New Roman" panose="02020603050405020304" pitchFamily="18" charset="0"/>
                        </a:rPr>
                        <a:t>BI KỊCH</a:t>
                      </a:r>
                    </a:p>
                  </a:txBody>
                  <a:tcPr/>
                </a:tc>
                <a:tc>
                  <a:txBody>
                    <a:bodyPr/>
                    <a:lstStyle/>
                    <a:p>
                      <a:pPr algn="ctr"/>
                      <a:r>
                        <a:rPr lang="en-GB" sz="1800" b="0" dirty="0">
                          <a:solidFill>
                            <a:srgbClr val="002060"/>
                          </a:solidFill>
                          <a:latin typeface="+mn-lt"/>
                          <a:cs typeface="Times New Roman" panose="02020603050405020304" pitchFamily="18" charset="0"/>
                        </a:rPr>
                        <a:t>Bi </a:t>
                      </a:r>
                      <a:r>
                        <a:rPr lang="en-GB" sz="1800" b="0" dirty="0" err="1">
                          <a:solidFill>
                            <a:srgbClr val="002060"/>
                          </a:solidFill>
                          <a:latin typeface="+mn-lt"/>
                          <a:cs typeface="Times New Roman" panose="02020603050405020304" pitchFamily="18" charset="0"/>
                        </a:rPr>
                        <a:t>kịch</a:t>
                      </a:r>
                      <a:endParaRPr lang="en-GB" sz="1800" b="0" dirty="0">
                        <a:solidFill>
                          <a:srgbClr val="002060"/>
                        </a:solidFill>
                        <a:latin typeface="+mn-lt"/>
                        <a:cs typeface="Times New Roman" panose="02020603050405020304" pitchFamily="18" charset="0"/>
                      </a:endParaRPr>
                    </a:p>
                  </a:txBody>
                  <a:tcPr/>
                </a:tc>
                <a:tc>
                  <a:txBody>
                    <a:bodyPr/>
                    <a:lstStyle/>
                    <a:p>
                      <a:pPr marL="285750" indent="-285750" algn="just">
                        <a:buFont typeface="Wingdings" panose="05000000000000000000" pitchFamily="2" charset="2"/>
                        <a:buChar char="§"/>
                      </a:pPr>
                      <a:r>
                        <a:rPr lang="en-GB" sz="1800" i="1" dirty="0" err="1">
                          <a:solidFill>
                            <a:srgbClr val="2C11F3"/>
                          </a:solidFill>
                          <a:latin typeface="+mn-lt"/>
                          <a:cs typeface="Times New Roman" panose="02020603050405020304" pitchFamily="18" charset="0"/>
                        </a:rPr>
                        <a:t>Sống</a:t>
                      </a:r>
                      <a:r>
                        <a:rPr lang="en-GB" sz="1800" i="1" dirty="0">
                          <a:solidFill>
                            <a:srgbClr val="2C11F3"/>
                          </a:solidFill>
                          <a:latin typeface="+mn-lt"/>
                          <a:cs typeface="Times New Roman" panose="02020603050405020304" pitchFamily="18" charset="0"/>
                        </a:rPr>
                        <a:t>, hay </a:t>
                      </a:r>
                      <a:r>
                        <a:rPr lang="en-GB" sz="1800" i="1" dirty="0" err="1">
                          <a:solidFill>
                            <a:srgbClr val="2C11F3"/>
                          </a:solidFill>
                          <a:latin typeface="+mn-lt"/>
                          <a:cs typeface="Times New Roman" panose="02020603050405020304" pitchFamily="18" charset="0"/>
                        </a:rPr>
                        <a:t>không</a:t>
                      </a:r>
                      <a:r>
                        <a:rPr lang="en-GB" sz="1800" i="1" dirty="0">
                          <a:solidFill>
                            <a:srgbClr val="2C11F3"/>
                          </a:solidFill>
                          <a:latin typeface="+mn-lt"/>
                          <a:cs typeface="Times New Roman" panose="02020603050405020304" pitchFamily="18" charset="0"/>
                        </a:rPr>
                        <a:t> </a:t>
                      </a:r>
                      <a:r>
                        <a:rPr lang="en-GB" sz="1800" i="1" dirty="0" err="1">
                          <a:solidFill>
                            <a:srgbClr val="2C11F3"/>
                          </a:solidFill>
                          <a:latin typeface="+mn-lt"/>
                          <a:cs typeface="Times New Roman" panose="02020603050405020304" pitchFamily="18" charset="0"/>
                        </a:rPr>
                        <a:t>sống</a:t>
                      </a:r>
                      <a:r>
                        <a:rPr lang="en-GB" sz="1800" i="1" dirty="0">
                          <a:solidFill>
                            <a:srgbClr val="2C11F3"/>
                          </a:solidFill>
                          <a:latin typeface="+mn-lt"/>
                          <a:cs typeface="Times New Roman" panose="02020603050405020304" pitchFamily="18" charset="0"/>
                        </a:rPr>
                        <a:t> – </a:t>
                      </a:r>
                      <a:r>
                        <a:rPr lang="en-GB" sz="1800" i="1" dirty="0" err="1">
                          <a:solidFill>
                            <a:srgbClr val="2C11F3"/>
                          </a:solidFill>
                          <a:latin typeface="+mn-lt"/>
                          <a:cs typeface="Times New Roman" panose="02020603050405020304" pitchFamily="18" charset="0"/>
                        </a:rPr>
                        <a:t>đó</a:t>
                      </a:r>
                      <a:r>
                        <a:rPr lang="en-GB" sz="1800" i="1" dirty="0">
                          <a:solidFill>
                            <a:srgbClr val="2C11F3"/>
                          </a:solidFill>
                          <a:latin typeface="+mn-lt"/>
                          <a:cs typeface="Times New Roman" panose="02020603050405020304" pitchFamily="18" charset="0"/>
                        </a:rPr>
                        <a:t> </a:t>
                      </a:r>
                      <a:r>
                        <a:rPr lang="en-GB" sz="1800" i="1" dirty="0" err="1">
                          <a:solidFill>
                            <a:srgbClr val="2C11F3"/>
                          </a:solidFill>
                          <a:latin typeface="+mn-lt"/>
                          <a:cs typeface="Times New Roman" panose="02020603050405020304" pitchFamily="18" charset="0"/>
                        </a:rPr>
                        <a:t>là</a:t>
                      </a:r>
                      <a:r>
                        <a:rPr lang="en-GB" sz="1800" i="1" dirty="0">
                          <a:solidFill>
                            <a:srgbClr val="2C11F3"/>
                          </a:solidFill>
                          <a:latin typeface="+mn-lt"/>
                          <a:cs typeface="Times New Roman" panose="02020603050405020304" pitchFamily="18" charset="0"/>
                        </a:rPr>
                        <a:t> </a:t>
                      </a:r>
                      <a:r>
                        <a:rPr lang="en-GB" sz="1800" i="1" dirty="0" err="1">
                          <a:solidFill>
                            <a:srgbClr val="2C11F3"/>
                          </a:solidFill>
                          <a:latin typeface="+mn-lt"/>
                          <a:cs typeface="Times New Roman" panose="02020603050405020304" pitchFamily="18" charset="0"/>
                        </a:rPr>
                        <a:t>vấn</a:t>
                      </a:r>
                      <a:r>
                        <a:rPr lang="en-GB" sz="1800" i="1" dirty="0">
                          <a:solidFill>
                            <a:srgbClr val="2C11F3"/>
                          </a:solidFill>
                          <a:latin typeface="+mn-lt"/>
                          <a:cs typeface="Times New Roman" panose="02020603050405020304" pitchFamily="18" charset="0"/>
                        </a:rPr>
                        <a:t> </a:t>
                      </a:r>
                      <a:r>
                        <a:rPr lang="en-GB" sz="1800" i="1" dirty="0" err="1">
                          <a:solidFill>
                            <a:srgbClr val="2C11F3"/>
                          </a:solidFill>
                          <a:latin typeface="+mn-lt"/>
                          <a:cs typeface="Times New Roman" panose="02020603050405020304" pitchFamily="18" charset="0"/>
                        </a:rPr>
                        <a:t>đề</a:t>
                      </a:r>
                      <a:endParaRPr lang="en-GB" sz="180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GB" sz="1800" i="1" dirty="0" err="1">
                          <a:solidFill>
                            <a:srgbClr val="2C11F3"/>
                          </a:solidFill>
                          <a:latin typeface="+mn-lt"/>
                          <a:cs typeface="Times New Roman" panose="02020603050405020304" pitchFamily="18" charset="0"/>
                        </a:rPr>
                        <a:t>Vĩnh</a:t>
                      </a:r>
                      <a:r>
                        <a:rPr lang="en-GB" sz="1800" i="1" dirty="0">
                          <a:solidFill>
                            <a:srgbClr val="2C11F3"/>
                          </a:solidFill>
                          <a:latin typeface="+mn-lt"/>
                          <a:cs typeface="Times New Roman" panose="02020603050405020304" pitchFamily="18" charset="0"/>
                        </a:rPr>
                        <a:t> </a:t>
                      </a:r>
                      <a:r>
                        <a:rPr lang="en-GB" sz="1800" i="1" dirty="0" err="1">
                          <a:solidFill>
                            <a:srgbClr val="2C11F3"/>
                          </a:solidFill>
                          <a:latin typeface="+mn-lt"/>
                          <a:cs typeface="Times New Roman" panose="02020603050405020304" pitchFamily="18" charset="0"/>
                        </a:rPr>
                        <a:t>biệt</a:t>
                      </a:r>
                      <a:r>
                        <a:rPr lang="en-GB" sz="1800" i="1" dirty="0">
                          <a:solidFill>
                            <a:srgbClr val="2C11F3"/>
                          </a:solidFill>
                          <a:latin typeface="+mn-lt"/>
                          <a:cs typeface="Times New Roman" panose="02020603050405020304" pitchFamily="18" charset="0"/>
                        </a:rPr>
                        <a:t> C</a:t>
                      </a:r>
                      <a:r>
                        <a:rPr lang="en-US" sz="1800" i="1" dirty="0" err="1">
                          <a:solidFill>
                            <a:srgbClr val="2C11F3"/>
                          </a:solidFill>
                          <a:latin typeface="+mn-lt"/>
                          <a:cs typeface="Times New Roman" panose="02020603050405020304" pitchFamily="18" charset="0"/>
                        </a:rPr>
                        <a:t>ửu</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Trùng</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Đài</a:t>
                      </a:r>
                      <a:endParaRPr lang="en-US" sz="180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US" sz="1800" i="1" dirty="0" err="1">
                          <a:solidFill>
                            <a:srgbClr val="2C11F3"/>
                          </a:solidFill>
                          <a:latin typeface="+mn-lt"/>
                          <a:cs typeface="Times New Roman" panose="02020603050405020304" pitchFamily="18" charset="0"/>
                        </a:rPr>
                        <a:t>Prô-mê-tê</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bị</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xiềng</a:t>
                      </a:r>
                      <a:endParaRPr lang="en-GB" sz="1800" i="1"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3144997113"/>
                  </a:ext>
                </a:extLst>
              </a:tr>
            </a:tbl>
          </a:graphicData>
        </a:graphic>
      </p:graphicFrame>
    </p:spTree>
    <p:extLst>
      <p:ext uri="{BB962C8B-B14F-4D97-AF65-F5344CB8AC3E}">
        <p14:creationId xmlns:p14="http://schemas.microsoft.com/office/powerpoint/2010/main" val="159691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5713D8E7-B881-BB40-BA08-5BA4A80D385B}"/>
              </a:ext>
            </a:extLst>
          </p:cNvPr>
          <p:cNvSpPr>
            <a:spLocks noGrp="1"/>
          </p:cNvSpPr>
          <p:nvPr>
            <p:ph type="title"/>
          </p:nvPr>
        </p:nvSpPr>
        <p:spPr>
          <a:xfrm>
            <a:off x="501201" y="547646"/>
            <a:ext cx="10877550" cy="442912"/>
          </a:xfrm>
        </p:spPr>
        <p:txBody>
          <a:bodyPr>
            <a:normAutofit/>
          </a:bodyPr>
          <a:lstStyle/>
          <a:p>
            <a:pPr algn="ctr"/>
            <a:r>
              <a:rPr lang="x-none" altLang="x-none" sz="2000" b="1" dirty="0">
                <a:solidFill>
                  <a:srgbClr val="002060"/>
                </a:solidFill>
                <a:latin typeface="Arial" panose="020B0604020202020204" pitchFamily="34" charset="0"/>
                <a:cs typeface="Arial" panose="020B0604020202020204" pitchFamily="34" charset="0"/>
              </a:rPr>
              <a:t>HỆ THỐNG </a:t>
            </a:r>
            <a:r>
              <a:rPr lang="en-US" altLang="x-none" sz="2000" b="1" dirty="0">
                <a:solidFill>
                  <a:srgbClr val="002060"/>
                </a:solidFill>
                <a:latin typeface="Arial" panose="020B0604020202020204" pitchFamily="34" charset="0"/>
                <a:cs typeface="Arial" panose="020B0604020202020204" pitchFamily="34" charset="0"/>
              </a:rPr>
              <a:t>BÀI HỌC</a:t>
            </a:r>
            <a:r>
              <a:rPr lang="x-none" altLang="x-none" sz="2000" b="1" dirty="0">
                <a:solidFill>
                  <a:srgbClr val="002060"/>
                </a:solidFill>
                <a:latin typeface="Arial" panose="020B0604020202020204" pitchFamily="34" charset="0"/>
                <a:cs typeface="Arial" panose="020B0604020202020204" pitchFamily="34" charset="0"/>
              </a:rPr>
              <a:t>, THỂ LOẠI VÀ VĂN BẢN ĐỌC </a:t>
            </a:r>
            <a:endParaRPr lang="x-none" altLang="x-none" sz="2000" b="1" i="1" dirty="0">
              <a:solidFill>
                <a:srgbClr val="002060"/>
              </a:solidFill>
              <a:latin typeface="Arial" panose="020B0604020202020204" pitchFamily="34" charset="0"/>
              <a:cs typeface="Arial" panose="020B0604020202020204" pitchFamily="34" charset="0"/>
            </a:endParaRPr>
          </a:p>
        </p:txBody>
      </p:sp>
      <p:graphicFrame>
        <p:nvGraphicFramePr>
          <p:cNvPr id="2" name="Table 2">
            <a:extLst>
              <a:ext uri="{FF2B5EF4-FFF2-40B4-BE49-F238E27FC236}">
                <a16:creationId xmlns:a16="http://schemas.microsoft.com/office/drawing/2014/main" id="{0090DC0B-B7B8-26DD-1643-382BB6536337}"/>
              </a:ext>
            </a:extLst>
          </p:cNvPr>
          <p:cNvGraphicFramePr>
            <a:graphicFrameLocks noGrp="1"/>
          </p:cNvGraphicFramePr>
          <p:nvPr>
            <p:extLst>
              <p:ext uri="{D42A27DB-BD31-4B8C-83A1-F6EECF244321}">
                <p14:modId xmlns:p14="http://schemas.microsoft.com/office/powerpoint/2010/main" val="4006520579"/>
              </p:ext>
            </p:extLst>
          </p:nvPr>
        </p:nvGraphicFramePr>
        <p:xfrm>
          <a:off x="288427" y="990558"/>
          <a:ext cx="11615146" cy="5669280"/>
        </p:xfrm>
        <a:graphic>
          <a:graphicData uri="http://schemas.openxmlformats.org/drawingml/2006/table">
            <a:tbl>
              <a:tblPr firstRow="1" bandRow="1">
                <a:tableStyleId>{E8B1032C-EA38-4F05-BA0D-38AFFFC7BED3}</a:tableStyleId>
              </a:tblPr>
              <a:tblGrid>
                <a:gridCol w="515071">
                  <a:extLst>
                    <a:ext uri="{9D8B030D-6E8A-4147-A177-3AD203B41FA5}">
                      <a16:colId xmlns:a16="http://schemas.microsoft.com/office/drawing/2014/main" val="3553586258"/>
                    </a:ext>
                  </a:extLst>
                </a:gridCol>
                <a:gridCol w="3712686">
                  <a:extLst>
                    <a:ext uri="{9D8B030D-6E8A-4147-A177-3AD203B41FA5}">
                      <a16:colId xmlns:a16="http://schemas.microsoft.com/office/drawing/2014/main" val="117649892"/>
                    </a:ext>
                  </a:extLst>
                </a:gridCol>
                <a:gridCol w="2021305">
                  <a:extLst>
                    <a:ext uri="{9D8B030D-6E8A-4147-A177-3AD203B41FA5}">
                      <a16:colId xmlns:a16="http://schemas.microsoft.com/office/drawing/2014/main" val="2086955002"/>
                    </a:ext>
                  </a:extLst>
                </a:gridCol>
                <a:gridCol w="5366084">
                  <a:extLst>
                    <a:ext uri="{9D8B030D-6E8A-4147-A177-3AD203B41FA5}">
                      <a16:colId xmlns:a16="http://schemas.microsoft.com/office/drawing/2014/main" val="628132056"/>
                    </a:ext>
                  </a:extLst>
                </a:gridCol>
              </a:tblGrid>
              <a:tr h="220668">
                <a:tc>
                  <a:txBody>
                    <a:bodyPr/>
                    <a:lstStyle/>
                    <a:p>
                      <a:pPr algn="ctr"/>
                      <a:r>
                        <a:rPr lang="en-GB" dirty="0">
                          <a:latin typeface="+mn-lt"/>
                          <a:cs typeface="Times New Roman" panose="02020603050405020304" pitchFamily="18" charset="0"/>
                        </a:rPr>
                        <a:t>TT</a:t>
                      </a:r>
                    </a:p>
                  </a:txBody>
                  <a:tcPr/>
                </a:tc>
                <a:tc>
                  <a:txBody>
                    <a:bodyPr/>
                    <a:lstStyle/>
                    <a:p>
                      <a:pPr algn="ctr"/>
                      <a:r>
                        <a:rPr lang="en-GB" dirty="0">
                          <a:latin typeface="+mn-lt"/>
                          <a:cs typeface="Times New Roman" panose="02020603050405020304" pitchFamily="18" charset="0"/>
                        </a:rPr>
                        <a:t>BÀI</a:t>
                      </a:r>
                      <a:r>
                        <a:rPr lang="en-GB" baseline="0" dirty="0">
                          <a:latin typeface="+mn-lt"/>
                          <a:cs typeface="Times New Roman" panose="02020603050405020304" pitchFamily="18" charset="0"/>
                        </a:rPr>
                        <a:t> HỌC</a:t>
                      </a:r>
                      <a:endParaRPr lang="en-GB" dirty="0">
                        <a:latin typeface="+mn-lt"/>
                        <a:cs typeface="Times New Roman" panose="02020603050405020304" pitchFamily="18" charset="0"/>
                      </a:endParaRPr>
                    </a:p>
                  </a:txBody>
                  <a:tcPr/>
                </a:tc>
                <a:tc>
                  <a:txBody>
                    <a:bodyPr/>
                    <a:lstStyle/>
                    <a:p>
                      <a:pPr algn="ctr"/>
                      <a:r>
                        <a:rPr lang="en-GB" dirty="0" err="1">
                          <a:solidFill>
                            <a:srgbClr val="002060"/>
                          </a:solidFill>
                          <a:latin typeface="+mn-lt"/>
                          <a:cs typeface="Times New Roman" panose="02020603050405020304" pitchFamily="18" charset="0"/>
                        </a:rPr>
                        <a:t>THỂ</a:t>
                      </a:r>
                      <a:r>
                        <a:rPr lang="en-GB" dirty="0">
                          <a:solidFill>
                            <a:srgbClr val="002060"/>
                          </a:solidFill>
                          <a:latin typeface="+mn-lt"/>
                          <a:cs typeface="Times New Roman" panose="02020603050405020304" pitchFamily="18" charset="0"/>
                        </a:rPr>
                        <a:t> </a:t>
                      </a:r>
                      <a:r>
                        <a:rPr lang="en-GB" dirty="0" err="1">
                          <a:solidFill>
                            <a:srgbClr val="002060"/>
                          </a:solidFill>
                          <a:latin typeface="+mn-lt"/>
                          <a:cs typeface="Times New Roman" panose="02020603050405020304" pitchFamily="18" charset="0"/>
                        </a:rPr>
                        <a:t>LOẠI</a:t>
                      </a:r>
                      <a:endParaRPr lang="en-GB" dirty="0">
                        <a:solidFill>
                          <a:srgbClr val="002060"/>
                        </a:solidFill>
                        <a:latin typeface="+mn-lt"/>
                        <a:cs typeface="Times New Roman" panose="02020603050405020304" pitchFamily="18" charset="0"/>
                      </a:endParaRPr>
                    </a:p>
                  </a:txBody>
                  <a:tcPr/>
                </a:tc>
                <a:tc>
                  <a:txBody>
                    <a:bodyPr/>
                    <a:lstStyle/>
                    <a:p>
                      <a:pPr algn="ctr"/>
                      <a:r>
                        <a:rPr lang="en-GB" dirty="0">
                          <a:latin typeface="+mn-lt"/>
                          <a:cs typeface="Times New Roman" panose="02020603050405020304" pitchFamily="18" charset="0"/>
                        </a:rPr>
                        <a:t>VĂN BẢN</a:t>
                      </a:r>
                    </a:p>
                  </a:txBody>
                  <a:tcPr/>
                </a:tc>
                <a:extLst>
                  <a:ext uri="{0D108BD9-81ED-4DB2-BD59-A6C34878D82A}">
                    <a16:rowId xmlns:a16="http://schemas.microsoft.com/office/drawing/2014/main" val="3537364677"/>
                  </a:ext>
                </a:extLst>
              </a:tr>
              <a:tr h="941263">
                <a:tc>
                  <a:txBody>
                    <a:bodyPr/>
                    <a:lstStyle/>
                    <a:p>
                      <a:pPr algn="ctr"/>
                      <a:r>
                        <a:rPr lang="en-GB" sz="1800" b="1" dirty="0">
                          <a:latin typeface="+mn-lt"/>
                          <a:cs typeface="Times New Roman" panose="02020603050405020304" pitchFamily="18" charset="0"/>
                        </a:rPr>
                        <a:t>6</a:t>
                      </a:r>
                    </a:p>
                  </a:txBody>
                  <a:tcPr/>
                </a:tc>
                <a:tc>
                  <a:txBody>
                    <a:bodyPr/>
                    <a:lstStyle/>
                    <a:p>
                      <a:pPr algn="just"/>
                      <a:r>
                        <a:rPr lang="en-GB" sz="1800" b="1">
                          <a:solidFill>
                            <a:srgbClr val="C00000"/>
                          </a:solidFill>
                          <a:latin typeface="+mn-lt"/>
                          <a:cs typeface="Times New Roman" panose="02020603050405020304" pitchFamily="18" charset="0"/>
                        </a:rPr>
                        <a:t>NGUYỄN </a:t>
                      </a:r>
                      <a:r>
                        <a:rPr lang="en-GB" sz="1800" b="1" dirty="0">
                          <a:solidFill>
                            <a:srgbClr val="C00000"/>
                          </a:solidFill>
                          <a:latin typeface="+mn-lt"/>
                          <a:cs typeface="Times New Roman" panose="02020603050405020304" pitchFamily="18" charset="0"/>
                        </a:rPr>
                        <a:t>DU – “NH</a:t>
                      </a:r>
                      <a:r>
                        <a:rPr lang="en-US" sz="1800" b="1" dirty="0">
                          <a:solidFill>
                            <a:srgbClr val="C00000"/>
                          </a:solidFill>
                          <a:latin typeface="+mn-lt"/>
                          <a:cs typeface="Times New Roman" panose="02020603050405020304" pitchFamily="18" charset="0"/>
                        </a:rPr>
                        <a:t>ỮNG ĐIỀU TRÔNG THẤY MÀ ĐAU ĐỚN LÒNG”</a:t>
                      </a:r>
                      <a:endParaRPr lang="en-GB" sz="1800" b="1" dirty="0">
                        <a:solidFill>
                          <a:srgbClr val="C00000"/>
                        </a:solidFill>
                        <a:latin typeface="+mn-lt"/>
                        <a:cs typeface="Times New Roman" panose="02020603050405020304" pitchFamily="18" charset="0"/>
                      </a:endParaRPr>
                    </a:p>
                  </a:txBody>
                  <a:tcPr/>
                </a:tc>
                <a:tc>
                  <a:txBody>
                    <a:bodyPr/>
                    <a:lstStyle/>
                    <a:p>
                      <a:pPr algn="just"/>
                      <a:r>
                        <a:rPr lang="en-GB" sz="1800" dirty="0" err="1">
                          <a:solidFill>
                            <a:srgbClr val="002060"/>
                          </a:solidFill>
                          <a:latin typeface="+mn-lt"/>
                          <a:cs typeface="Times New Roman" panose="02020603050405020304" pitchFamily="18" charset="0"/>
                        </a:rPr>
                        <a:t>Truyện</a:t>
                      </a:r>
                      <a:r>
                        <a:rPr lang="en-GB" sz="1800" dirty="0">
                          <a:solidFill>
                            <a:srgbClr val="002060"/>
                          </a:solidFill>
                          <a:latin typeface="+mn-lt"/>
                          <a:cs typeface="Times New Roman" panose="02020603050405020304" pitchFamily="18" charset="0"/>
                        </a:rPr>
                        <a:t> </a:t>
                      </a:r>
                      <a:r>
                        <a:rPr lang="en-GB" sz="1800" dirty="0" err="1">
                          <a:solidFill>
                            <a:srgbClr val="002060"/>
                          </a:solidFill>
                          <a:latin typeface="+mn-lt"/>
                          <a:cs typeface="Times New Roman" panose="02020603050405020304" pitchFamily="18" charset="0"/>
                        </a:rPr>
                        <a:t>th</a:t>
                      </a:r>
                      <a:r>
                        <a:rPr lang="vi-VN" sz="1800" dirty="0">
                          <a:solidFill>
                            <a:srgbClr val="002060"/>
                          </a:solidFill>
                          <a:latin typeface="+mn-lt"/>
                          <a:cs typeface="Times New Roman" panose="02020603050405020304" pitchFamily="18" charset="0"/>
                        </a:rPr>
                        <a:t>ơ</a:t>
                      </a:r>
                      <a:r>
                        <a:rPr lang="en-US" sz="1800" dirty="0">
                          <a:solidFill>
                            <a:srgbClr val="002060"/>
                          </a:solidFill>
                          <a:latin typeface="+mn-lt"/>
                          <a:cs typeface="Times New Roman" panose="02020603050405020304" pitchFamily="18" charset="0"/>
                        </a:rPr>
                        <a:t> </a:t>
                      </a:r>
                      <a:r>
                        <a:rPr lang="en-US" sz="1800" dirty="0" err="1">
                          <a:solidFill>
                            <a:srgbClr val="002060"/>
                          </a:solidFill>
                          <a:latin typeface="+mn-lt"/>
                          <a:cs typeface="Times New Roman" panose="02020603050405020304" pitchFamily="18" charset="0"/>
                        </a:rPr>
                        <a:t>Nôm</a:t>
                      </a:r>
                      <a:r>
                        <a:rPr lang="en-US" sz="1800" dirty="0">
                          <a:solidFill>
                            <a:srgbClr val="002060"/>
                          </a:solidFill>
                          <a:latin typeface="+mn-lt"/>
                          <a:cs typeface="Times New Roman" panose="02020603050405020304" pitchFamily="18" charset="0"/>
                        </a:rPr>
                        <a:t>,</a:t>
                      </a:r>
                      <a:r>
                        <a:rPr lang="en-US" sz="1800" baseline="0" dirty="0">
                          <a:solidFill>
                            <a:srgbClr val="002060"/>
                          </a:solidFill>
                          <a:latin typeface="+mn-lt"/>
                          <a:cs typeface="Times New Roman" panose="02020603050405020304" pitchFamily="18" charset="0"/>
                        </a:rPr>
                        <a:t> </a:t>
                      </a:r>
                      <a:r>
                        <a:rPr lang="en-US" sz="1800" baseline="0" err="1">
                          <a:solidFill>
                            <a:srgbClr val="002060"/>
                          </a:solidFill>
                          <a:latin typeface="+mn-lt"/>
                          <a:cs typeface="Times New Roman" panose="02020603050405020304" pitchFamily="18" charset="0"/>
                        </a:rPr>
                        <a:t>thơ</a:t>
                      </a:r>
                      <a:r>
                        <a:rPr lang="en-US" sz="1800" baseline="0">
                          <a:solidFill>
                            <a:srgbClr val="002060"/>
                          </a:solidFill>
                          <a:latin typeface="+mn-lt"/>
                          <a:cs typeface="Times New Roman" panose="02020603050405020304" pitchFamily="18" charset="0"/>
                        </a:rPr>
                        <a:t> trung đại</a:t>
                      </a:r>
                      <a:endParaRPr lang="en-GB" sz="1800" dirty="0">
                        <a:solidFill>
                          <a:srgbClr val="002060"/>
                        </a:solidFill>
                        <a:latin typeface="+mn-lt"/>
                        <a:cs typeface="Times New Roman" panose="02020603050405020304" pitchFamily="18" charset="0"/>
                      </a:endParaRPr>
                    </a:p>
                  </a:txBody>
                  <a:tcPr/>
                </a:tc>
                <a:tc>
                  <a:txBody>
                    <a:bodyPr/>
                    <a:lstStyle/>
                    <a:p>
                      <a:pPr marL="285750" indent="-285750" algn="just">
                        <a:buFont typeface="Wingdings" panose="05000000000000000000" pitchFamily="2" charset="2"/>
                        <a:buChar char="§"/>
                      </a:pPr>
                      <a:r>
                        <a:rPr lang="en-GB" sz="1800" i="1" dirty="0" err="1">
                          <a:solidFill>
                            <a:srgbClr val="2C11F3"/>
                          </a:solidFill>
                          <a:latin typeface="+mn-lt"/>
                          <a:cs typeface="Times New Roman" panose="02020603050405020304" pitchFamily="18" charset="0"/>
                        </a:rPr>
                        <a:t>Tác</a:t>
                      </a:r>
                      <a:r>
                        <a:rPr lang="en-GB" sz="1800" i="1" dirty="0">
                          <a:solidFill>
                            <a:srgbClr val="2C11F3"/>
                          </a:solidFill>
                          <a:latin typeface="+mn-lt"/>
                          <a:cs typeface="Times New Roman" panose="02020603050405020304" pitchFamily="18" charset="0"/>
                        </a:rPr>
                        <a:t> </a:t>
                      </a:r>
                      <a:r>
                        <a:rPr lang="en-GB" sz="1800" i="1" dirty="0" err="1">
                          <a:solidFill>
                            <a:srgbClr val="2C11F3"/>
                          </a:solidFill>
                          <a:latin typeface="+mn-lt"/>
                          <a:cs typeface="Times New Roman" panose="02020603050405020304" pitchFamily="18" charset="0"/>
                        </a:rPr>
                        <a:t>gia</a:t>
                      </a:r>
                      <a:r>
                        <a:rPr lang="en-GB" sz="1800" i="1" dirty="0">
                          <a:solidFill>
                            <a:srgbClr val="2C11F3"/>
                          </a:solidFill>
                          <a:latin typeface="+mn-lt"/>
                          <a:cs typeface="Times New Roman" panose="02020603050405020304" pitchFamily="18" charset="0"/>
                        </a:rPr>
                        <a:t> </a:t>
                      </a:r>
                      <a:r>
                        <a:rPr lang="en-GB" sz="1800" i="0" dirty="0" err="1">
                          <a:solidFill>
                            <a:srgbClr val="2C11F3"/>
                          </a:solidFill>
                          <a:latin typeface="+mn-lt"/>
                          <a:cs typeface="Times New Roman" panose="02020603050405020304" pitchFamily="18" charset="0"/>
                        </a:rPr>
                        <a:t>Nguyễn</a:t>
                      </a:r>
                      <a:r>
                        <a:rPr lang="en-GB" sz="1800" i="0" dirty="0">
                          <a:solidFill>
                            <a:srgbClr val="2C11F3"/>
                          </a:solidFill>
                          <a:latin typeface="+mn-lt"/>
                          <a:cs typeface="Times New Roman" panose="02020603050405020304" pitchFamily="18" charset="0"/>
                        </a:rPr>
                        <a:t> Du</a:t>
                      </a:r>
                    </a:p>
                    <a:p>
                      <a:pPr marL="285750" indent="-285750" algn="just">
                        <a:buFont typeface="Wingdings" panose="05000000000000000000" pitchFamily="2" charset="2"/>
                        <a:buChar char="§"/>
                      </a:pPr>
                      <a:r>
                        <a:rPr lang="en-GB" sz="1800" i="1" dirty="0" err="1">
                          <a:solidFill>
                            <a:srgbClr val="2C11F3"/>
                          </a:solidFill>
                          <a:latin typeface="+mn-lt"/>
                          <a:cs typeface="Times New Roman" panose="02020603050405020304" pitchFamily="18" charset="0"/>
                        </a:rPr>
                        <a:t>Trao</a:t>
                      </a:r>
                      <a:r>
                        <a:rPr lang="en-GB" sz="1800" i="1" dirty="0">
                          <a:solidFill>
                            <a:srgbClr val="2C11F3"/>
                          </a:solidFill>
                          <a:latin typeface="+mn-lt"/>
                          <a:cs typeface="Times New Roman" panose="02020603050405020304" pitchFamily="18" charset="0"/>
                        </a:rPr>
                        <a:t> </a:t>
                      </a:r>
                      <a:r>
                        <a:rPr lang="en-GB" sz="1800" i="1" dirty="0" err="1">
                          <a:solidFill>
                            <a:srgbClr val="2C11F3"/>
                          </a:solidFill>
                          <a:latin typeface="+mn-lt"/>
                          <a:cs typeface="Times New Roman" panose="02020603050405020304" pitchFamily="18" charset="0"/>
                        </a:rPr>
                        <a:t>duyên</a:t>
                      </a:r>
                      <a:endParaRPr lang="en-GB" sz="180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GB" sz="1800" i="1" dirty="0" err="1">
                          <a:solidFill>
                            <a:srgbClr val="2C11F3"/>
                          </a:solidFill>
                          <a:latin typeface="+mn-lt"/>
                          <a:cs typeface="Times New Roman" panose="02020603050405020304" pitchFamily="18" charset="0"/>
                        </a:rPr>
                        <a:t>Độc</a:t>
                      </a:r>
                      <a:r>
                        <a:rPr lang="en-GB" sz="1800" i="1" dirty="0">
                          <a:solidFill>
                            <a:srgbClr val="2C11F3"/>
                          </a:solidFill>
                          <a:latin typeface="+mn-lt"/>
                          <a:cs typeface="Times New Roman" panose="02020603050405020304" pitchFamily="18" charset="0"/>
                        </a:rPr>
                        <a:t> </a:t>
                      </a:r>
                      <a:r>
                        <a:rPr lang="en-GB" sz="1800" i="1" dirty="0" err="1">
                          <a:solidFill>
                            <a:srgbClr val="2C11F3"/>
                          </a:solidFill>
                          <a:latin typeface="+mn-lt"/>
                          <a:cs typeface="Times New Roman" panose="02020603050405020304" pitchFamily="18" charset="0"/>
                        </a:rPr>
                        <a:t>Tiểu</a:t>
                      </a:r>
                      <a:r>
                        <a:rPr lang="en-GB" sz="1800" i="1" dirty="0">
                          <a:solidFill>
                            <a:srgbClr val="2C11F3"/>
                          </a:solidFill>
                          <a:latin typeface="+mn-lt"/>
                          <a:cs typeface="Times New Roman" panose="02020603050405020304" pitchFamily="18" charset="0"/>
                        </a:rPr>
                        <a:t> Thanh </a:t>
                      </a:r>
                      <a:r>
                        <a:rPr lang="en-GB" sz="1800" i="1" dirty="0" err="1">
                          <a:solidFill>
                            <a:srgbClr val="2C11F3"/>
                          </a:solidFill>
                          <a:latin typeface="+mn-lt"/>
                          <a:cs typeface="Times New Roman" panose="02020603050405020304" pitchFamily="18" charset="0"/>
                        </a:rPr>
                        <a:t>kí</a:t>
                      </a:r>
                      <a:endParaRPr lang="en-GB" sz="1800" i="1" dirty="0">
                        <a:solidFill>
                          <a:srgbClr val="2C11F3"/>
                        </a:solidFill>
                        <a:latin typeface="+mn-lt"/>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i="1" dirty="0" err="1">
                          <a:solidFill>
                            <a:srgbClr val="2C11F3"/>
                          </a:solidFill>
                          <a:latin typeface="+mn-lt"/>
                          <a:cs typeface="Times New Roman" panose="02020603050405020304" pitchFamily="18" charset="0"/>
                        </a:rPr>
                        <a:t>Thực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hành</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đọc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Chí</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khí</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anh</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hùng</a:t>
                      </a:r>
                      <a:endParaRPr lang="en-US" sz="1800" b="0" i="1" dirty="0">
                        <a:solidFill>
                          <a:srgbClr val="2C11F3"/>
                        </a:solidFill>
                        <a:latin typeface="+mn-lt"/>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Mộng</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đắc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thái</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liên</a:t>
                      </a:r>
                      <a:endParaRPr lang="en-GB" sz="1800" b="0" i="1"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1144932925"/>
                  </a:ext>
                </a:extLst>
              </a:tr>
              <a:tr h="941263">
                <a:tc>
                  <a:txBody>
                    <a:bodyPr/>
                    <a:lstStyle/>
                    <a:p>
                      <a:pPr algn="ctr"/>
                      <a:r>
                        <a:rPr lang="en-GB" sz="1800" b="1" dirty="0">
                          <a:latin typeface="+mn-lt"/>
                          <a:cs typeface="Times New Roman" panose="02020603050405020304" pitchFamily="18" charset="0"/>
                        </a:rPr>
                        <a:t>7</a:t>
                      </a:r>
                    </a:p>
                  </a:txBody>
                  <a:tcPr/>
                </a:tc>
                <a:tc>
                  <a:txBody>
                    <a:bodyPr/>
                    <a:lstStyle/>
                    <a:p>
                      <a:pPr algn="just"/>
                      <a:r>
                        <a:rPr lang="en-GB" sz="1800" b="1" dirty="0">
                          <a:solidFill>
                            <a:srgbClr val="C00000"/>
                          </a:solidFill>
                          <a:latin typeface="+mn-lt"/>
                          <a:cs typeface="Times New Roman" panose="02020603050405020304" pitchFamily="18" charset="0"/>
                        </a:rPr>
                        <a:t>GHI CHÉP VÀ T</a:t>
                      </a:r>
                      <a:r>
                        <a:rPr lang="vi-VN" sz="1800" b="1" dirty="0">
                          <a:solidFill>
                            <a:srgbClr val="C00000"/>
                          </a:solidFill>
                          <a:latin typeface="+mn-lt"/>
                          <a:cs typeface="Times New Roman" panose="02020603050405020304" pitchFamily="18" charset="0"/>
                        </a:rPr>
                        <a:t>Ư</a:t>
                      </a:r>
                      <a:r>
                        <a:rPr lang="en-US" sz="1800" b="1" dirty="0">
                          <a:solidFill>
                            <a:srgbClr val="C00000"/>
                          </a:solidFill>
                          <a:latin typeface="+mn-lt"/>
                          <a:cs typeface="Times New Roman" panose="02020603050405020304" pitchFamily="18" charset="0"/>
                        </a:rPr>
                        <a:t>ỞNG T</a:t>
                      </a:r>
                      <a:r>
                        <a:rPr lang="vi-VN" sz="1800" b="1" dirty="0">
                          <a:solidFill>
                            <a:srgbClr val="C00000"/>
                          </a:solidFill>
                          <a:latin typeface="+mn-lt"/>
                          <a:cs typeface="Times New Roman" panose="02020603050405020304" pitchFamily="18" charset="0"/>
                        </a:rPr>
                        <a:t>Ư</a:t>
                      </a:r>
                      <a:r>
                        <a:rPr lang="en-US" sz="1800" b="1" dirty="0">
                          <a:solidFill>
                            <a:srgbClr val="C00000"/>
                          </a:solidFill>
                          <a:latin typeface="+mn-lt"/>
                          <a:cs typeface="Times New Roman" panose="02020603050405020304" pitchFamily="18" charset="0"/>
                        </a:rPr>
                        <a:t>ỢNG TRONG KÍ</a:t>
                      </a:r>
                      <a:endParaRPr lang="en-GB" sz="1800" b="1" dirty="0">
                        <a:solidFill>
                          <a:srgbClr val="C00000"/>
                        </a:solidFill>
                        <a:latin typeface="+mn-lt"/>
                        <a:cs typeface="Times New Roman" panose="02020603050405020304" pitchFamily="18" charset="0"/>
                      </a:endParaRPr>
                    </a:p>
                  </a:txBody>
                  <a:tcPr/>
                </a:tc>
                <a:tc>
                  <a:txBody>
                    <a:bodyPr/>
                    <a:lstStyle/>
                    <a:p>
                      <a:pPr algn="just"/>
                      <a:r>
                        <a:rPr lang="en-GB" sz="1800">
                          <a:solidFill>
                            <a:srgbClr val="002060"/>
                          </a:solidFill>
                          <a:latin typeface="+mn-lt"/>
                          <a:cs typeface="Times New Roman" panose="02020603050405020304" pitchFamily="18" charset="0"/>
                        </a:rPr>
                        <a:t>Tuỳ</a:t>
                      </a:r>
                      <a:r>
                        <a:rPr lang="en-GB" sz="1800" baseline="0">
                          <a:solidFill>
                            <a:srgbClr val="002060"/>
                          </a:solidFill>
                          <a:latin typeface="+mn-lt"/>
                          <a:cs typeface="Times New Roman" panose="02020603050405020304" pitchFamily="18" charset="0"/>
                        </a:rPr>
                        <a:t> </a:t>
                      </a:r>
                      <a:r>
                        <a:rPr lang="en-GB" sz="1800" baseline="0" dirty="0" err="1">
                          <a:solidFill>
                            <a:srgbClr val="002060"/>
                          </a:solidFill>
                          <a:latin typeface="+mn-lt"/>
                          <a:cs typeface="Times New Roman" panose="02020603050405020304" pitchFamily="18" charset="0"/>
                        </a:rPr>
                        <a:t>bút</a:t>
                      </a:r>
                      <a:r>
                        <a:rPr lang="en-GB" sz="1800" baseline="0" dirty="0">
                          <a:solidFill>
                            <a:srgbClr val="002060"/>
                          </a:solidFill>
                          <a:latin typeface="+mn-lt"/>
                          <a:cs typeface="Times New Roman" panose="02020603050405020304" pitchFamily="18" charset="0"/>
                        </a:rPr>
                        <a:t>, </a:t>
                      </a:r>
                      <a:r>
                        <a:rPr lang="en-GB" sz="1800" baseline="0" dirty="0" err="1">
                          <a:solidFill>
                            <a:srgbClr val="002060"/>
                          </a:solidFill>
                          <a:latin typeface="+mn-lt"/>
                          <a:cs typeface="Times New Roman" panose="02020603050405020304" pitchFamily="18" charset="0"/>
                        </a:rPr>
                        <a:t>truyện</a:t>
                      </a:r>
                      <a:r>
                        <a:rPr lang="en-GB" sz="1800" baseline="0" dirty="0">
                          <a:solidFill>
                            <a:srgbClr val="002060"/>
                          </a:solidFill>
                          <a:latin typeface="+mn-lt"/>
                          <a:cs typeface="Times New Roman" panose="02020603050405020304" pitchFamily="18" charset="0"/>
                        </a:rPr>
                        <a:t> </a:t>
                      </a:r>
                      <a:r>
                        <a:rPr lang="en-GB" sz="1800" baseline="0" dirty="0" err="1">
                          <a:solidFill>
                            <a:srgbClr val="002060"/>
                          </a:solidFill>
                          <a:latin typeface="+mn-lt"/>
                          <a:cs typeface="Times New Roman" panose="02020603050405020304" pitchFamily="18" charset="0"/>
                        </a:rPr>
                        <a:t>kí</a:t>
                      </a:r>
                      <a:r>
                        <a:rPr lang="en-GB" sz="1800" baseline="0" dirty="0">
                          <a:solidFill>
                            <a:srgbClr val="002060"/>
                          </a:solidFill>
                          <a:latin typeface="+mn-lt"/>
                          <a:cs typeface="Times New Roman" panose="02020603050405020304" pitchFamily="18" charset="0"/>
                        </a:rPr>
                        <a:t>, </a:t>
                      </a:r>
                      <a:r>
                        <a:rPr lang="en-GB" sz="1800" baseline="0" dirty="0" err="1">
                          <a:solidFill>
                            <a:srgbClr val="002060"/>
                          </a:solidFill>
                          <a:latin typeface="+mn-lt"/>
                          <a:cs typeface="Times New Roman" panose="02020603050405020304" pitchFamily="18" charset="0"/>
                        </a:rPr>
                        <a:t>tản</a:t>
                      </a:r>
                      <a:r>
                        <a:rPr lang="en-GB" sz="1800" baseline="0" dirty="0">
                          <a:solidFill>
                            <a:srgbClr val="002060"/>
                          </a:solidFill>
                          <a:latin typeface="+mn-lt"/>
                          <a:cs typeface="Times New Roman" panose="02020603050405020304" pitchFamily="18" charset="0"/>
                        </a:rPr>
                        <a:t> </a:t>
                      </a:r>
                      <a:r>
                        <a:rPr lang="en-GB" sz="1800" baseline="0" dirty="0" err="1">
                          <a:solidFill>
                            <a:srgbClr val="002060"/>
                          </a:solidFill>
                          <a:latin typeface="+mn-lt"/>
                          <a:cs typeface="Times New Roman" panose="02020603050405020304" pitchFamily="18" charset="0"/>
                        </a:rPr>
                        <a:t>văn</a:t>
                      </a:r>
                      <a:endParaRPr lang="en-GB" sz="1800" dirty="0">
                        <a:solidFill>
                          <a:srgbClr val="002060"/>
                        </a:solidFill>
                        <a:latin typeface="+mn-lt"/>
                        <a:cs typeface="Times New Roman" panose="02020603050405020304" pitchFamily="18" charset="0"/>
                      </a:endParaRPr>
                    </a:p>
                  </a:txBody>
                  <a:tcPr/>
                </a:tc>
                <a:tc>
                  <a:txBody>
                    <a:bodyPr/>
                    <a:lstStyle/>
                    <a:p>
                      <a:pPr marL="285750" indent="-285750" algn="just">
                        <a:buFont typeface="Wingdings" panose="05000000000000000000" pitchFamily="2" charset="2"/>
                        <a:buChar char="§"/>
                      </a:pPr>
                      <a:r>
                        <a:rPr lang="en-US" sz="1800" i="1" dirty="0">
                          <a:solidFill>
                            <a:srgbClr val="2C11F3"/>
                          </a:solidFill>
                          <a:latin typeface="+mn-lt"/>
                          <a:cs typeface="Times New Roman" panose="02020603050405020304" pitchFamily="18" charset="0"/>
                        </a:rPr>
                        <a:t>Ai </a:t>
                      </a:r>
                      <a:r>
                        <a:rPr lang="en-US" sz="1800" i="1" dirty="0" err="1">
                          <a:solidFill>
                            <a:srgbClr val="2C11F3"/>
                          </a:solidFill>
                          <a:latin typeface="+mn-lt"/>
                          <a:cs typeface="Times New Roman" panose="02020603050405020304" pitchFamily="18" charset="0"/>
                        </a:rPr>
                        <a:t>đã</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đặt</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tên</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cho</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dòng</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sông</a:t>
                      </a:r>
                      <a:r>
                        <a:rPr lang="en-US" sz="1800" i="1" dirty="0">
                          <a:solidFill>
                            <a:srgbClr val="2C11F3"/>
                          </a:solidFill>
                          <a:latin typeface="+mn-lt"/>
                          <a:cs typeface="Times New Roman" panose="02020603050405020304" pitchFamily="18" charset="0"/>
                        </a:rPr>
                        <a:t>?</a:t>
                      </a:r>
                    </a:p>
                    <a:p>
                      <a:pPr marL="285750" indent="-285750" algn="just">
                        <a:buFont typeface="Wingdings" panose="05000000000000000000" pitchFamily="2" charset="2"/>
                        <a:buChar char="§"/>
                      </a:pPr>
                      <a:r>
                        <a:rPr lang="en-US" sz="1800" i="1">
                          <a:solidFill>
                            <a:srgbClr val="2C11F3"/>
                          </a:solidFill>
                          <a:latin typeface="+mn-lt"/>
                          <a:cs typeface="Times New Roman" panose="02020603050405020304" pitchFamily="18" charset="0"/>
                        </a:rPr>
                        <a:t>“Và </a:t>
                      </a:r>
                      <a:r>
                        <a:rPr lang="en-US" sz="1800" i="1" dirty="0" err="1">
                          <a:solidFill>
                            <a:srgbClr val="2C11F3"/>
                          </a:solidFill>
                          <a:latin typeface="+mn-lt"/>
                          <a:cs typeface="Times New Roman" panose="02020603050405020304" pitchFamily="18" charset="0"/>
                        </a:rPr>
                        <a:t>tôi</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vẫn</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muốn</a:t>
                      </a:r>
                      <a:r>
                        <a:rPr lang="en-US" sz="1800" i="1" dirty="0">
                          <a:solidFill>
                            <a:srgbClr val="2C11F3"/>
                          </a:solidFill>
                          <a:latin typeface="+mn-lt"/>
                          <a:cs typeface="Times New Roman" panose="02020603050405020304" pitchFamily="18" charset="0"/>
                        </a:rPr>
                        <a:t> </a:t>
                      </a:r>
                      <a:r>
                        <a:rPr lang="en-US" sz="1800" i="1" err="1">
                          <a:solidFill>
                            <a:srgbClr val="2C11F3"/>
                          </a:solidFill>
                          <a:latin typeface="+mn-lt"/>
                          <a:cs typeface="Times New Roman" panose="02020603050405020304" pitchFamily="18" charset="0"/>
                        </a:rPr>
                        <a:t>mẹ</a:t>
                      </a:r>
                      <a:r>
                        <a:rPr lang="en-US" sz="1800" i="1">
                          <a:solidFill>
                            <a:srgbClr val="2C11F3"/>
                          </a:solidFill>
                          <a:latin typeface="+mn-lt"/>
                          <a:cs typeface="Times New Roman" panose="02020603050405020304" pitchFamily="18" charset="0"/>
                        </a:rPr>
                        <a:t>…”</a:t>
                      </a:r>
                      <a:endParaRPr lang="en-US" sz="180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US" sz="1800" i="1" dirty="0" err="1">
                          <a:solidFill>
                            <a:srgbClr val="2C11F3"/>
                          </a:solidFill>
                          <a:latin typeface="+mn-lt"/>
                          <a:cs typeface="Times New Roman" panose="02020603050405020304" pitchFamily="18" charset="0"/>
                        </a:rPr>
                        <a:t>Cà</a:t>
                      </a:r>
                      <a:r>
                        <a:rPr lang="en-US" sz="1800" i="1" dirty="0">
                          <a:solidFill>
                            <a:srgbClr val="2C11F3"/>
                          </a:solidFill>
                          <a:latin typeface="+mn-lt"/>
                          <a:cs typeface="Times New Roman" panose="02020603050405020304" pitchFamily="18" charset="0"/>
                        </a:rPr>
                        <a:t> Mau </a:t>
                      </a:r>
                      <a:r>
                        <a:rPr lang="en-US" sz="1800" i="1" dirty="0" err="1">
                          <a:solidFill>
                            <a:srgbClr val="2C11F3"/>
                          </a:solidFill>
                          <a:latin typeface="+mn-lt"/>
                          <a:cs typeface="Times New Roman" panose="02020603050405020304" pitchFamily="18" charset="0"/>
                        </a:rPr>
                        <a:t>quê</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xứ</a:t>
                      </a:r>
                      <a:endParaRPr lang="en-US" sz="1800" i="1" dirty="0">
                        <a:solidFill>
                          <a:srgbClr val="2C11F3"/>
                        </a:solidFill>
                        <a:latin typeface="+mn-lt"/>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i="1" dirty="0" err="1">
                          <a:solidFill>
                            <a:srgbClr val="2C11F3"/>
                          </a:solidFill>
                          <a:latin typeface="+mn-lt"/>
                          <a:cs typeface="Times New Roman" panose="02020603050405020304" pitchFamily="18" charset="0"/>
                        </a:rPr>
                        <a:t>Thực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hành</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đọc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Cây</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diêm</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cuối</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cùng</a:t>
                      </a:r>
                      <a:endParaRPr lang="en-US" sz="1800" b="0" i="1"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2335746476"/>
                  </a:ext>
                </a:extLst>
              </a:tr>
              <a:tr h="941263">
                <a:tc>
                  <a:txBody>
                    <a:bodyPr/>
                    <a:lstStyle/>
                    <a:p>
                      <a:pPr algn="ctr"/>
                      <a:r>
                        <a:rPr lang="en-GB" sz="1800" b="1" dirty="0">
                          <a:latin typeface="+mn-lt"/>
                          <a:cs typeface="Times New Roman" panose="02020603050405020304" pitchFamily="18" charset="0"/>
                        </a:rPr>
                        <a:t>8</a:t>
                      </a:r>
                    </a:p>
                  </a:txBody>
                  <a:tcPr/>
                </a:tc>
                <a:tc>
                  <a:txBody>
                    <a:bodyPr/>
                    <a:lstStyle/>
                    <a:p>
                      <a:pPr algn="just"/>
                      <a:r>
                        <a:rPr lang="en-US" sz="1800" b="1" dirty="0">
                          <a:solidFill>
                            <a:srgbClr val="C00000"/>
                          </a:solidFill>
                          <a:latin typeface="+mn-lt"/>
                          <a:cs typeface="Times New Roman" panose="02020603050405020304" pitchFamily="18" charset="0"/>
                        </a:rPr>
                        <a:t>CẤU TRÚC CỦA VĂN BẢN </a:t>
                      </a:r>
                    </a:p>
                    <a:p>
                      <a:pPr algn="just"/>
                      <a:r>
                        <a:rPr lang="en-US" sz="1800" b="1" dirty="0">
                          <a:solidFill>
                            <a:srgbClr val="C00000"/>
                          </a:solidFill>
                          <a:latin typeface="+mn-lt"/>
                          <a:cs typeface="Times New Roman" panose="02020603050405020304" pitchFamily="18" charset="0"/>
                        </a:rPr>
                        <a:t>THÔNG TIN</a:t>
                      </a:r>
                      <a:endParaRPr lang="en-GB" sz="1800" b="1" dirty="0">
                        <a:solidFill>
                          <a:srgbClr val="C00000"/>
                        </a:solidFill>
                        <a:latin typeface="+mn-lt"/>
                        <a:cs typeface="Times New Roman" panose="02020603050405020304" pitchFamily="18" charset="0"/>
                      </a:endParaRPr>
                    </a:p>
                  </a:txBody>
                  <a:tcPr/>
                </a:tc>
                <a:tc>
                  <a:txBody>
                    <a:bodyPr/>
                    <a:lstStyle/>
                    <a:p>
                      <a:pPr algn="just"/>
                      <a:r>
                        <a:rPr lang="en-GB" sz="1800">
                          <a:solidFill>
                            <a:srgbClr val="002060"/>
                          </a:solidFill>
                          <a:latin typeface="+mn-lt"/>
                          <a:cs typeface="Times New Roman" panose="02020603050405020304" pitchFamily="18" charset="0"/>
                        </a:rPr>
                        <a:t>VB </a:t>
                      </a:r>
                      <a:r>
                        <a:rPr lang="en-GB" sz="1800" dirty="0" err="1">
                          <a:solidFill>
                            <a:srgbClr val="002060"/>
                          </a:solidFill>
                          <a:latin typeface="+mn-lt"/>
                          <a:cs typeface="Times New Roman" panose="02020603050405020304" pitchFamily="18" charset="0"/>
                        </a:rPr>
                        <a:t>thông</a:t>
                      </a:r>
                      <a:r>
                        <a:rPr lang="en-GB" sz="1800" dirty="0">
                          <a:solidFill>
                            <a:srgbClr val="002060"/>
                          </a:solidFill>
                          <a:latin typeface="+mn-lt"/>
                          <a:cs typeface="Times New Roman" panose="02020603050405020304" pitchFamily="18" charset="0"/>
                        </a:rPr>
                        <a:t> tin</a:t>
                      </a:r>
                    </a:p>
                  </a:txBody>
                  <a:tcPr/>
                </a:tc>
                <a:tc>
                  <a:txBody>
                    <a:bodyPr/>
                    <a:lstStyle/>
                    <a:p>
                      <a:pPr marL="285750" indent="-285750" algn="just">
                        <a:buFont typeface="Wingdings" panose="05000000000000000000" pitchFamily="2" charset="2"/>
                        <a:buChar char="§"/>
                      </a:pPr>
                      <a:r>
                        <a:rPr lang="en-GB" sz="1800" i="1" dirty="0">
                          <a:solidFill>
                            <a:srgbClr val="2C11F3"/>
                          </a:solidFill>
                          <a:latin typeface="+mn-lt"/>
                          <a:cs typeface="Times New Roman" panose="02020603050405020304" pitchFamily="18" charset="0"/>
                        </a:rPr>
                        <a:t>N</a:t>
                      </a:r>
                      <a:r>
                        <a:rPr lang="en-US" sz="1800" i="1" dirty="0">
                          <a:solidFill>
                            <a:srgbClr val="2C11F3"/>
                          </a:solidFill>
                          <a:latin typeface="+mn-lt"/>
                          <a:cs typeface="Times New Roman" panose="02020603050405020304" pitchFamily="18" charset="0"/>
                        </a:rPr>
                        <a:t>ữ </a:t>
                      </a:r>
                      <a:r>
                        <a:rPr lang="en-US" sz="1800" i="1" dirty="0" err="1">
                          <a:solidFill>
                            <a:srgbClr val="2C11F3"/>
                          </a:solidFill>
                          <a:latin typeface="+mn-lt"/>
                          <a:cs typeface="Times New Roman" panose="02020603050405020304" pitchFamily="18" charset="0"/>
                        </a:rPr>
                        <a:t>phóng</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viên</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đầu</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tiên</a:t>
                      </a:r>
                      <a:endParaRPr lang="en-US" sz="180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US" sz="1800" i="1" dirty="0" err="1">
                          <a:solidFill>
                            <a:srgbClr val="2C11F3"/>
                          </a:solidFill>
                          <a:latin typeface="+mn-lt"/>
                          <a:cs typeface="Times New Roman" panose="02020603050405020304" pitchFamily="18" charset="0"/>
                        </a:rPr>
                        <a:t>Trí</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thông</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minh</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nhân</a:t>
                      </a:r>
                      <a:r>
                        <a:rPr lang="en-US" sz="1800" i="1" dirty="0">
                          <a:solidFill>
                            <a:srgbClr val="2C11F3"/>
                          </a:solidFill>
                          <a:latin typeface="+mn-lt"/>
                          <a:cs typeface="Times New Roman" panose="02020603050405020304" pitchFamily="18" charset="0"/>
                        </a:rPr>
                        <a:t> </a:t>
                      </a:r>
                      <a:r>
                        <a:rPr lang="en-US" sz="1800" i="1" dirty="0" err="1">
                          <a:solidFill>
                            <a:srgbClr val="2C11F3"/>
                          </a:solidFill>
                          <a:latin typeface="+mn-lt"/>
                          <a:cs typeface="Times New Roman" panose="02020603050405020304" pitchFamily="18" charset="0"/>
                        </a:rPr>
                        <a:t>tạo</a:t>
                      </a:r>
                      <a:endParaRPr lang="en-US" sz="180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US" sz="1800" i="1">
                          <a:solidFill>
                            <a:srgbClr val="2C11F3"/>
                          </a:solidFill>
                          <a:latin typeface="+mn-lt"/>
                          <a:cs typeface="Times New Roman" panose="02020603050405020304" pitchFamily="18" charset="0"/>
                        </a:rPr>
                        <a:t>Pa-ra-lim-pích: Một lịch sử chữa lành những vết thương</a:t>
                      </a:r>
                      <a:endParaRPr lang="en-US" sz="1800" i="1" dirty="0">
                        <a:solidFill>
                          <a:srgbClr val="2C11F3"/>
                        </a:solidFill>
                        <a:latin typeface="+mn-lt"/>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i="1" dirty="0" err="1">
                          <a:solidFill>
                            <a:srgbClr val="2C11F3"/>
                          </a:solidFill>
                          <a:latin typeface="+mn-lt"/>
                          <a:cs typeface="Times New Roman" panose="02020603050405020304" pitchFamily="18" charset="0"/>
                        </a:rPr>
                        <a:t>Thực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hành</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đọc</a:t>
                      </a:r>
                      <a:r>
                        <a:rPr lang="en-US" sz="1800" b="0" i="1" dirty="0">
                          <a:solidFill>
                            <a:srgbClr val="2C11F3"/>
                          </a:solidFill>
                          <a:latin typeface="+mn-lt"/>
                          <a:cs typeface="Times New Roman" panose="02020603050405020304" pitchFamily="18" charset="0"/>
                        </a:rPr>
                        <a:t>: Ca </a:t>
                      </a:r>
                      <a:r>
                        <a:rPr lang="en-US" sz="1800" b="0" i="1" dirty="0" err="1">
                          <a:solidFill>
                            <a:srgbClr val="2C11F3"/>
                          </a:solidFill>
                          <a:latin typeface="+mn-lt"/>
                          <a:cs typeface="Times New Roman" panose="02020603050405020304" pitchFamily="18" charset="0"/>
                        </a:rPr>
                        <a:t>nhạc</a:t>
                      </a:r>
                      <a:r>
                        <a:rPr lang="en-US" sz="1800" b="0" i="1" dirty="0">
                          <a:solidFill>
                            <a:srgbClr val="2C11F3"/>
                          </a:solidFill>
                          <a:latin typeface="+mn-lt"/>
                          <a:cs typeface="Times New Roman" panose="02020603050405020304" pitchFamily="18" charset="0"/>
                        </a:rPr>
                        <a:t> </a:t>
                      </a:r>
                      <a:r>
                        <a:rPr lang="en-US" sz="1800" b="0" i="1">
                          <a:solidFill>
                            <a:srgbClr val="2C11F3"/>
                          </a:solidFill>
                          <a:latin typeface="+mn-lt"/>
                          <a:cs typeface="Times New Roman" panose="02020603050405020304" pitchFamily="18" charset="0"/>
                        </a:rPr>
                        <a:t>ở Miệt V</a:t>
                      </a:r>
                      <a:r>
                        <a:rPr lang="vi-VN" sz="1800" b="0" i="1">
                          <a:solidFill>
                            <a:srgbClr val="2C11F3"/>
                          </a:solidFill>
                          <a:latin typeface="+mn-lt"/>
                          <a:cs typeface="Times New Roman" panose="02020603050405020304" pitchFamily="18" charset="0"/>
                        </a:rPr>
                        <a:t>ư</a:t>
                      </a:r>
                      <a:r>
                        <a:rPr lang="en-US" sz="1800" b="0" i="1" dirty="0" err="1">
                          <a:solidFill>
                            <a:srgbClr val="2C11F3"/>
                          </a:solidFill>
                          <a:latin typeface="+mn-lt"/>
                          <a:cs typeface="Times New Roman" panose="02020603050405020304" pitchFamily="18" charset="0"/>
                        </a:rPr>
                        <a:t>ờn</a:t>
                      </a:r>
                      <a:endParaRPr lang="en-US" sz="1800" b="0" i="1"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506125570"/>
                  </a:ext>
                </a:extLst>
              </a:tr>
              <a:tr h="941263">
                <a:tc>
                  <a:txBody>
                    <a:bodyPr/>
                    <a:lstStyle/>
                    <a:p>
                      <a:pPr algn="ctr"/>
                      <a:r>
                        <a:rPr lang="en-GB" sz="1800" b="1" dirty="0">
                          <a:latin typeface="+mn-lt"/>
                          <a:cs typeface="Times New Roman" panose="02020603050405020304" pitchFamily="18" charset="0"/>
                        </a:rPr>
                        <a:t>9</a:t>
                      </a:r>
                    </a:p>
                  </a:txBody>
                  <a:tcPr/>
                </a:tc>
                <a:tc>
                  <a:txBody>
                    <a:bodyPr/>
                    <a:lstStyle/>
                    <a:p>
                      <a:pPr algn="just"/>
                      <a:r>
                        <a:rPr lang="en-GB" sz="1800" b="1" dirty="0">
                          <a:solidFill>
                            <a:srgbClr val="C00000"/>
                          </a:solidFill>
                          <a:latin typeface="+mn-lt"/>
                          <a:cs typeface="Times New Roman" panose="02020603050405020304" pitchFamily="18" charset="0"/>
                        </a:rPr>
                        <a:t>L</a:t>
                      </a:r>
                      <a:r>
                        <a:rPr lang="en-US" sz="1800" b="1" dirty="0">
                          <a:solidFill>
                            <a:srgbClr val="C00000"/>
                          </a:solidFill>
                          <a:latin typeface="+mn-lt"/>
                          <a:cs typeface="Times New Roman" panose="02020603050405020304" pitchFamily="18" charset="0"/>
                        </a:rPr>
                        <a:t>ỰA CHỌN VÀ HÀNH ĐỘNG</a:t>
                      </a:r>
                      <a:endParaRPr lang="en-GB" sz="1800" b="1" dirty="0">
                        <a:solidFill>
                          <a:srgbClr val="C00000"/>
                        </a:solidFill>
                        <a:latin typeface="+mn-lt"/>
                        <a:cs typeface="Times New Roman" panose="02020603050405020304" pitchFamily="18" charset="0"/>
                      </a:endParaRPr>
                    </a:p>
                  </a:txBody>
                  <a:tcPr/>
                </a:tc>
                <a:tc>
                  <a:txBody>
                    <a:bodyPr/>
                    <a:lstStyle/>
                    <a:p>
                      <a:pPr algn="just"/>
                      <a:r>
                        <a:rPr lang="en-GB" sz="1800" dirty="0" err="1">
                          <a:solidFill>
                            <a:srgbClr val="002060"/>
                          </a:solidFill>
                          <a:latin typeface="+mn-lt"/>
                          <a:cs typeface="Times New Roman" panose="02020603050405020304" pitchFamily="18" charset="0"/>
                        </a:rPr>
                        <a:t>Thơ</a:t>
                      </a:r>
                      <a:r>
                        <a:rPr lang="en-GB" sz="1800" dirty="0">
                          <a:solidFill>
                            <a:srgbClr val="002060"/>
                          </a:solidFill>
                          <a:latin typeface="+mn-lt"/>
                          <a:cs typeface="Times New Roman" panose="02020603050405020304" pitchFamily="18" charset="0"/>
                        </a:rPr>
                        <a:t>,</a:t>
                      </a:r>
                      <a:r>
                        <a:rPr lang="en-GB" sz="1800" baseline="0" dirty="0">
                          <a:solidFill>
                            <a:srgbClr val="002060"/>
                          </a:solidFill>
                          <a:latin typeface="+mn-lt"/>
                          <a:cs typeface="Times New Roman" panose="02020603050405020304" pitchFamily="18" charset="0"/>
                        </a:rPr>
                        <a:t> </a:t>
                      </a:r>
                      <a:r>
                        <a:rPr lang="en-GB" sz="1800" baseline="0" dirty="0" err="1">
                          <a:solidFill>
                            <a:srgbClr val="002060"/>
                          </a:solidFill>
                          <a:latin typeface="+mn-lt"/>
                          <a:cs typeface="Times New Roman" panose="02020603050405020304" pitchFamily="18" charset="0"/>
                        </a:rPr>
                        <a:t>văn</a:t>
                      </a:r>
                      <a:r>
                        <a:rPr lang="en-GB" sz="1800" baseline="0" dirty="0">
                          <a:solidFill>
                            <a:srgbClr val="002060"/>
                          </a:solidFill>
                          <a:latin typeface="+mn-lt"/>
                          <a:cs typeface="Times New Roman" panose="02020603050405020304" pitchFamily="18" charset="0"/>
                        </a:rPr>
                        <a:t> </a:t>
                      </a:r>
                      <a:r>
                        <a:rPr lang="en-GB" sz="1800" baseline="0" dirty="0" err="1">
                          <a:solidFill>
                            <a:srgbClr val="002060"/>
                          </a:solidFill>
                          <a:latin typeface="+mn-lt"/>
                          <a:cs typeface="Times New Roman" panose="02020603050405020304" pitchFamily="18" charset="0"/>
                        </a:rPr>
                        <a:t>tế</a:t>
                      </a:r>
                      <a:r>
                        <a:rPr lang="en-GB" sz="1800" baseline="0" dirty="0">
                          <a:solidFill>
                            <a:srgbClr val="002060"/>
                          </a:solidFill>
                          <a:latin typeface="+mn-lt"/>
                          <a:cs typeface="Times New Roman" panose="02020603050405020304" pitchFamily="18" charset="0"/>
                        </a:rPr>
                        <a:t>, VB </a:t>
                      </a:r>
                      <a:r>
                        <a:rPr lang="en-GB" sz="1800" baseline="0" dirty="0" err="1">
                          <a:solidFill>
                            <a:srgbClr val="002060"/>
                          </a:solidFill>
                          <a:latin typeface="+mn-lt"/>
                          <a:cs typeface="Times New Roman" panose="02020603050405020304" pitchFamily="18" charset="0"/>
                        </a:rPr>
                        <a:t>nghị</a:t>
                      </a:r>
                      <a:r>
                        <a:rPr lang="en-GB" sz="1800" baseline="0" dirty="0">
                          <a:solidFill>
                            <a:srgbClr val="002060"/>
                          </a:solidFill>
                          <a:latin typeface="+mn-lt"/>
                          <a:cs typeface="Times New Roman" panose="02020603050405020304" pitchFamily="18" charset="0"/>
                        </a:rPr>
                        <a:t> </a:t>
                      </a:r>
                      <a:r>
                        <a:rPr lang="en-GB" sz="1800" baseline="0" dirty="0" err="1">
                          <a:solidFill>
                            <a:srgbClr val="002060"/>
                          </a:solidFill>
                          <a:latin typeface="+mn-lt"/>
                          <a:cs typeface="Times New Roman" panose="02020603050405020304" pitchFamily="18" charset="0"/>
                        </a:rPr>
                        <a:t>luận</a:t>
                      </a:r>
                      <a:endParaRPr lang="en-GB" sz="1800" dirty="0">
                        <a:solidFill>
                          <a:srgbClr val="002060"/>
                        </a:solidFill>
                        <a:latin typeface="+mn-lt"/>
                        <a:cs typeface="Times New Roman" panose="02020603050405020304" pitchFamily="18" charset="0"/>
                      </a:endParaRPr>
                    </a:p>
                  </a:txBody>
                  <a:tcPr/>
                </a:tc>
                <a:tc>
                  <a:txBody>
                    <a:bodyPr/>
                    <a:lstStyle/>
                    <a:p>
                      <a:pPr marL="285750" indent="-285750" algn="just">
                        <a:buFont typeface="Wingdings" panose="05000000000000000000" pitchFamily="2" charset="2"/>
                        <a:buChar char="§"/>
                      </a:pPr>
                      <a:r>
                        <a:rPr lang="en-GB" sz="1800" b="0" i="1" dirty="0" err="1">
                          <a:solidFill>
                            <a:srgbClr val="2C11F3"/>
                          </a:solidFill>
                          <a:latin typeface="+mn-lt"/>
                          <a:cs typeface="Times New Roman" panose="02020603050405020304" pitchFamily="18" charset="0"/>
                        </a:rPr>
                        <a:t>Bài</a:t>
                      </a:r>
                      <a:r>
                        <a:rPr lang="en-GB" sz="1800" b="0" i="1" dirty="0">
                          <a:solidFill>
                            <a:srgbClr val="2C11F3"/>
                          </a:solidFill>
                          <a:latin typeface="+mn-lt"/>
                          <a:cs typeface="Times New Roman" panose="02020603050405020304" pitchFamily="18" charset="0"/>
                        </a:rPr>
                        <a:t> ca </a:t>
                      </a:r>
                      <a:r>
                        <a:rPr lang="en-GB" sz="1800" b="0" i="1" dirty="0" err="1">
                          <a:solidFill>
                            <a:srgbClr val="2C11F3"/>
                          </a:solidFill>
                          <a:latin typeface="+mn-lt"/>
                          <a:cs typeface="Times New Roman" panose="02020603050405020304" pitchFamily="18" charset="0"/>
                        </a:rPr>
                        <a:t>ngất</a:t>
                      </a:r>
                      <a:r>
                        <a:rPr lang="en-GB" sz="1800" b="0" i="1" dirty="0">
                          <a:solidFill>
                            <a:srgbClr val="2C11F3"/>
                          </a:solidFill>
                          <a:latin typeface="+mn-lt"/>
                          <a:cs typeface="Times New Roman" panose="02020603050405020304" pitchFamily="18" charset="0"/>
                        </a:rPr>
                        <a:t> </a:t>
                      </a:r>
                      <a:r>
                        <a:rPr lang="en-GB" sz="1800" b="0" i="1">
                          <a:solidFill>
                            <a:srgbClr val="2C11F3"/>
                          </a:solidFill>
                          <a:latin typeface="+mn-lt"/>
                          <a:cs typeface="Times New Roman" panose="02020603050405020304" pitchFamily="18" charset="0"/>
                        </a:rPr>
                        <a:t>ng</a:t>
                      </a:r>
                      <a:r>
                        <a:rPr lang="vi-VN" sz="1800" b="0" i="1">
                          <a:solidFill>
                            <a:srgbClr val="2C11F3"/>
                          </a:solidFill>
                          <a:latin typeface="+mn-lt"/>
                          <a:cs typeface="Times New Roman" panose="02020603050405020304" pitchFamily="18" charset="0"/>
                        </a:rPr>
                        <a:t>ư</a:t>
                      </a:r>
                      <a:r>
                        <a:rPr lang="en-US" sz="1800" b="0" i="1">
                          <a:solidFill>
                            <a:srgbClr val="2C11F3"/>
                          </a:solidFill>
                          <a:latin typeface="+mn-lt"/>
                          <a:cs typeface="Times New Roman" panose="02020603050405020304" pitchFamily="18" charset="0"/>
                        </a:rPr>
                        <a:t>ởng</a:t>
                      </a:r>
                      <a:endParaRPr lang="en-US" sz="1800" b="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US" sz="1800" b="0" i="1" dirty="0" err="1">
                          <a:solidFill>
                            <a:srgbClr val="2C11F3"/>
                          </a:solidFill>
                          <a:latin typeface="+mn-lt"/>
                          <a:cs typeface="Times New Roman" panose="02020603050405020304" pitchFamily="18" charset="0"/>
                        </a:rPr>
                        <a:t>Văn</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tế</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nghĩa</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sĩ</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Cần</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Giuộc</a:t>
                      </a:r>
                      <a:endParaRPr lang="en-US" sz="1800" b="0" i="1" dirty="0">
                        <a:solidFill>
                          <a:srgbClr val="2C11F3"/>
                        </a:solidFill>
                        <a:latin typeface="+mn-lt"/>
                        <a:cs typeface="Times New Roman" panose="02020603050405020304" pitchFamily="18" charset="0"/>
                      </a:endParaRPr>
                    </a:p>
                    <a:p>
                      <a:pPr marL="285750" indent="-285750" algn="just">
                        <a:buFont typeface="Wingdings" panose="05000000000000000000" pitchFamily="2" charset="2"/>
                        <a:buChar char="§"/>
                      </a:pPr>
                      <a:r>
                        <a:rPr lang="en-US" sz="1800" b="0" i="1" dirty="0" err="1">
                          <a:solidFill>
                            <a:srgbClr val="2C11F3"/>
                          </a:solidFill>
                          <a:latin typeface="+mn-lt"/>
                          <a:cs typeface="Times New Roman" panose="02020603050405020304" pitchFamily="18" charset="0"/>
                        </a:rPr>
                        <a:t>Cộng</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đồng</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và</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cá</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thể</a:t>
                      </a:r>
                      <a:r>
                        <a:rPr lang="en-US" sz="1800" b="0" i="1" dirty="0">
                          <a:solidFill>
                            <a:srgbClr val="2C11F3"/>
                          </a:solidFill>
                          <a:latin typeface="+mn-lt"/>
                          <a:cs typeface="Times New Roman" panose="02020603050405020304" pitchFamily="18" charset="0"/>
                        </a:rPr>
                        <a:t>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i="1" dirty="0" err="1">
                          <a:solidFill>
                            <a:srgbClr val="2C11F3"/>
                          </a:solidFill>
                          <a:latin typeface="+mn-lt"/>
                          <a:cs typeface="Times New Roman" panose="02020603050405020304" pitchFamily="18" charset="0"/>
                        </a:rPr>
                        <a:t>Thực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hành</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đọc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Làm</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việc</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cũng</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là</a:t>
                      </a:r>
                      <a:r>
                        <a:rPr lang="en-US" sz="1800" b="0" i="1" dirty="0">
                          <a:solidFill>
                            <a:srgbClr val="2C11F3"/>
                          </a:solidFill>
                          <a:latin typeface="+mn-lt"/>
                          <a:cs typeface="Times New Roman" panose="02020603050405020304" pitchFamily="18" charset="0"/>
                        </a:rPr>
                        <a:t> “</a:t>
                      </a:r>
                      <a:r>
                        <a:rPr lang="en-US" sz="1800" b="0" i="1" dirty="0" err="1">
                          <a:solidFill>
                            <a:srgbClr val="2C11F3"/>
                          </a:solidFill>
                          <a:latin typeface="+mn-lt"/>
                          <a:cs typeface="Times New Roman" panose="02020603050405020304" pitchFamily="18" charset="0"/>
                        </a:rPr>
                        <a:t>làm</a:t>
                      </a:r>
                      <a:r>
                        <a:rPr lang="en-US" sz="1800" b="0" i="1" dirty="0">
                          <a:solidFill>
                            <a:srgbClr val="2C11F3"/>
                          </a:solidFill>
                          <a:latin typeface="+mn-lt"/>
                          <a:cs typeface="Times New Roman" panose="02020603050405020304" pitchFamily="18" charset="0"/>
                        </a:rPr>
                        <a:t> ng</a:t>
                      </a:r>
                      <a:r>
                        <a:rPr lang="vi-VN" sz="1800" b="0" i="1" dirty="0">
                          <a:solidFill>
                            <a:srgbClr val="2C11F3"/>
                          </a:solidFill>
                          <a:latin typeface="+mn-lt"/>
                          <a:cs typeface="Times New Roman" panose="02020603050405020304" pitchFamily="18" charset="0"/>
                        </a:rPr>
                        <a:t>ư</a:t>
                      </a:r>
                      <a:r>
                        <a:rPr lang="en-US" sz="1800" b="0" i="1" err="1">
                          <a:solidFill>
                            <a:srgbClr val="2C11F3"/>
                          </a:solidFill>
                          <a:latin typeface="+mn-lt"/>
                          <a:cs typeface="Times New Roman" panose="02020603050405020304" pitchFamily="18" charset="0"/>
                        </a:rPr>
                        <a:t>ời</a:t>
                      </a:r>
                      <a:r>
                        <a:rPr lang="en-US" sz="1800" b="0" i="1">
                          <a:solidFill>
                            <a:srgbClr val="2C11F3"/>
                          </a:solidFill>
                          <a:latin typeface="+mn-lt"/>
                          <a:cs typeface="Times New Roman" panose="02020603050405020304" pitchFamily="18" charset="0"/>
                        </a:rPr>
                        <a:t>”!</a:t>
                      </a:r>
                      <a:endParaRPr lang="en-US" sz="1800" b="0" i="1"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3631681817"/>
                  </a:ext>
                </a:extLst>
              </a:tr>
            </a:tbl>
          </a:graphicData>
        </a:graphic>
      </p:graphicFrame>
    </p:spTree>
    <p:extLst>
      <p:ext uri="{BB962C8B-B14F-4D97-AF65-F5344CB8AC3E}">
        <p14:creationId xmlns:p14="http://schemas.microsoft.com/office/powerpoint/2010/main" val="379683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1FD37AA3-2ABD-684D-98A0-8FC3585BF1CD}"/>
              </a:ext>
            </a:extLst>
          </p:cNvPr>
          <p:cNvSpPr>
            <a:spLocks noGrp="1"/>
          </p:cNvSpPr>
          <p:nvPr>
            <p:ph type="title"/>
          </p:nvPr>
        </p:nvSpPr>
        <p:spPr>
          <a:xfrm>
            <a:off x="845385" y="498180"/>
            <a:ext cx="10877550" cy="442913"/>
          </a:xfrm>
        </p:spPr>
        <p:txBody>
          <a:bodyPr>
            <a:normAutofit/>
          </a:bodyPr>
          <a:lstStyle/>
          <a:p>
            <a:pPr algn="ctr"/>
            <a:r>
              <a:rPr lang="en-US" altLang="x-none" sz="2000" b="1" dirty="0">
                <a:solidFill>
                  <a:srgbClr val="002060"/>
                </a:solidFill>
                <a:latin typeface="Arial" panose="020B0604020202020204" pitchFamily="34" charset="0"/>
                <a:cs typeface="Arial" panose="020B0604020202020204" pitchFamily="34" charset="0"/>
              </a:rPr>
              <a:t>MA TRẬN TIẾNG VIỆT, VIẾT, NÓI VÀ NGHE</a:t>
            </a:r>
            <a:endParaRPr lang="x-none" altLang="x-none" sz="2000" b="1" i="1" dirty="0">
              <a:solidFill>
                <a:srgbClr val="002060"/>
              </a:solidFill>
              <a:latin typeface="Arial" panose="020B0604020202020204" pitchFamily="34" charset="0"/>
              <a:cs typeface="Arial" panose="020B0604020202020204" pitchFamily="34" charset="0"/>
            </a:endParaRPr>
          </a:p>
        </p:txBody>
      </p:sp>
      <p:graphicFrame>
        <p:nvGraphicFramePr>
          <p:cNvPr id="2" name="Table 2">
            <a:extLst>
              <a:ext uri="{FF2B5EF4-FFF2-40B4-BE49-F238E27FC236}">
                <a16:creationId xmlns:a16="http://schemas.microsoft.com/office/drawing/2014/main" id="{E3C58062-2D35-C929-A060-9E2CD766CF48}"/>
              </a:ext>
            </a:extLst>
          </p:cNvPr>
          <p:cNvGraphicFramePr>
            <a:graphicFrameLocks noGrp="1"/>
          </p:cNvGraphicFramePr>
          <p:nvPr>
            <p:extLst>
              <p:ext uri="{D42A27DB-BD31-4B8C-83A1-F6EECF244321}">
                <p14:modId xmlns:p14="http://schemas.microsoft.com/office/powerpoint/2010/main" val="3503441120"/>
              </p:ext>
            </p:extLst>
          </p:nvPr>
        </p:nvGraphicFramePr>
        <p:xfrm>
          <a:off x="346911" y="1145630"/>
          <a:ext cx="11271503" cy="5223617"/>
        </p:xfrm>
        <a:graphic>
          <a:graphicData uri="http://schemas.openxmlformats.org/drawingml/2006/table">
            <a:tbl>
              <a:tblPr firstRow="1" bandRow="1">
                <a:tableStyleId>{E8B1032C-EA38-4F05-BA0D-38AFFFC7BED3}</a:tableStyleId>
              </a:tblPr>
              <a:tblGrid>
                <a:gridCol w="1301416">
                  <a:extLst>
                    <a:ext uri="{9D8B030D-6E8A-4147-A177-3AD203B41FA5}">
                      <a16:colId xmlns:a16="http://schemas.microsoft.com/office/drawing/2014/main" val="994345338"/>
                    </a:ext>
                  </a:extLst>
                </a:gridCol>
                <a:gridCol w="3188368">
                  <a:extLst>
                    <a:ext uri="{9D8B030D-6E8A-4147-A177-3AD203B41FA5}">
                      <a16:colId xmlns:a16="http://schemas.microsoft.com/office/drawing/2014/main" val="117649892"/>
                    </a:ext>
                  </a:extLst>
                </a:gridCol>
                <a:gridCol w="2481329">
                  <a:extLst>
                    <a:ext uri="{9D8B030D-6E8A-4147-A177-3AD203B41FA5}">
                      <a16:colId xmlns:a16="http://schemas.microsoft.com/office/drawing/2014/main" val="628132056"/>
                    </a:ext>
                  </a:extLst>
                </a:gridCol>
                <a:gridCol w="4300390">
                  <a:extLst>
                    <a:ext uri="{9D8B030D-6E8A-4147-A177-3AD203B41FA5}">
                      <a16:colId xmlns:a16="http://schemas.microsoft.com/office/drawing/2014/main" val="1287864934"/>
                    </a:ext>
                  </a:extLst>
                </a:gridCol>
              </a:tblGrid>
              <a:tr h="415531">
                <a:tc>
                  <a:txBody>
                    <a:bodyPr/>
                    <a:lstStyle/>
                    <a:p>
                      <a:pPr algn="ctr"/>
                      <a:r>
                        <a:rPr lang="en-GB" dirty="0">
                          <a:solidFill>
                            <a:srgbClr val="002060"/>
                          </a:solidFill>
                          <a:latin typeface="+mn-lt"/>
                          <a:cs typeface="Times New Roman" panose="02020603050405020304" pitchFamily="18" charset="0"/>
                        </a:rPr>
                        <a:t>BÀI</a:t>
                      </a:r>
                      <a:r>
                        <a:rPr lang="en-GB" baseline="0" dirty="0">
                          <a:solidFill>
                            <a:srgbClr val="002060"/>
                          </a:solidFill>
                          <a:latin typeface="+mn-lt"/>
                          <a:cs typeface="Times New Roman" panose="02020603050405020304" pitchFamily="18" charset="0"/>
                        </a:rPr>
                        <a:t> HỌC</a:t>
                      </a:r>
                      <a:endParaRPr lang="en-GB" dirty="0">
                        <a:solidFill>
                          <a:srgbClr val="002060"/>
                        </a:solidFill>
                        <a:latin typeface="+mn-lt"/>
                        <a:cs typeface="Times New Roman" panose="02020603050405020304" pitchFamily="18" charset="0"/>
                      </a:endParaRPr>
                    </a:p>
                  </a:txBody>
                  <a:tcPr/>
                </a:tc>
                <a:tc>
                  <a:txBody>
                    <a:bodyPr/>
                    <a:lstStyle/>
                    <a:p>
                      <a:pPr algn="ctr"/>
                      <a:r>
                        <a:rPr lang="en-GB" dirty="0" err="1">
                          <a:solidFill>
                            <a:srgbClr val="002060"/>
                          </a:solidFill>
                          <a:latin typeface="+mn-lt"/>
                          <a:cs typeface="Times New Roman" panose="02020603050405020304" pitchFamily="18" charset="0"/>
                        </a:rPr>
                        <a:t>Tiếng</a:t>
                      </a:r>
                      <a:r>
                        <a:rPr lang="en-GB" dirty="0">
                          <a:solidFill>
                            <a:srgbClr val="002060"/>
                          </a:solidFill>
                          <a:latin typeface="+mn-lt"/>
                          <a:cs typeface="Times New Roman" panose="02020603050405020304" pitchFamily="18" charset="0"/>
                        </a:rPr>
                        <a:t> </a:t>
                      </a:r>
                      <a:r>
                        <a:rPr lang="en-GB" dirty="0" err="1">
                          <a:solidFill>
                            <a:srgbClr val="002060"/>
                          </a:solidFill>
                          <a:latin typeface="+mn-lt"/>
                          <a:cs typeface="Times New Roman" panose="02020603050405020304" pitchFamily="18" charset="0"/>
                        </a:rPr>
                        <a:t>Việt</a:t>
                      </a:r>
                      <a:endParaRPr lang="en-GB" dirty="0">
                        <a:solidFill>
                          <a:srgbClr val="002060"/>
                        </a:solidFill>
                        <a:latin typeface="+mn-lt"/>
                        <a:cs typeface="Times New Roman" panose="02020603050405020304" pitchFamily="18" charset="0"/>
                      </a:endParaRPr>
                    </a:p>
                  </a:txBody>
                  <a:tcPr/>
                </a:tc>
                <a:tc>
                  <a:txBody>
                    <a:bodyPr/>
                    <a:lstStyle/>
                    <a:p>
                      <a:pPr algn="ctr"/>
                      <a:r>
                        <a:rPr lang="en-GB" dirty="0" err="1">
                          <a:solidFill>
                            <a:srgbClr val="002060"/>
                          </a:solidFill>
                          <a:latin typeface="+mn-lt"/>
                          <a:cs typeface="Times New Roman" panose="02020603050405020304" pitchFamily="18" charset="0"/>
                        </a:rPr>
                        <a:t>Viết</a:t>
                      </a:r>
                      <a:endParaRPr lang="en-GB" dirty="0">
                        <a:solidFill>
                          <a:srgbClr val="002060"/>
                        </a:solidFill>
                        <a:latin typeface="+mn-lt"/>
                        <a:cs typeface="Times New Roman" panose="02020603050405020304" pitchFamily="18" charset="0"/>
                      </a:endParaRPr>
                    </a:p>
                  </a:txBody>
                  <a:tcPr/>
                </a:tc>
                <a:tc>
                  <a:txBody>
                    <a:bodyPr/>
                    <a:lstStyle/>
                    <a:p>
                      <a:pPr algn="ctr"/>
                      <a:r>
                        <a:rPr lang="en-GB" dirty="0" err="1">
                          <a:solidFill>
                            <a:srgbClr val="002060"/>
                          </a:solidFill>
                          <a:latin typeface="+mn-lt"/>
                          <a:cs typeface="Times New Roman" panose="02020603050405020304" pitchFamily="18" charset="0"/>
                        </a:rPr>
                        <a:t>Nói</a:t>
                      </a:r>
                      <a:r>
                        <a:rPr lang="en-GB" dirty="0">
                          <a:solidFill>
                            <a:srgbClr val="002060"/>
                          </a:solidFill>
                          <a:latin typeface="+mn-lt"/>
                          <a:cs typeface="Times New Roman" panose="02020603050405020304" pitchFamily="18" charset="0"/>
                        </a:rPr>
                        <a:t> </a:t>
                      </a:r>
                      <a:r>
                        <a:rPr lang="en-GB" dirty="0" err="1">
                          <a:solidFill>
                            <a:srgbClr val="002060"/>
                          </a:solidFill>
                          <a:latin typeface="+mn-lt"/>
                          <a:cs typeface="Times New Roman" panose="02020603050405020304" pitchFamily="18" charset="0"/>
                        </a:rPr>
                        <a:t>và</a:t>
                      </a:r>
                      <a:r>
                        <a:rPr lang="en-GB" dirty="0">
                          <a:solidFill>
                            <a:srgbClr val="002060"/>
                          </a:solidFill>
                          <a:latin typeface="+mn-lt"/>
                          <a:cs typeface="Times New Roman" panose="02020603050405020304" pitchFamily="18" charset="0"/>
                        </a:rPr>
                        <a:t> </a:t>
                      </a:r>
                      <a:r>
                        <a:rPr lang="en-GB" dirty="0" err="1">
                          <a:solidFill>
                            <a:srgbClr val="002060"/>
                          </a:solidFill>
                          <a:latin typeface="+mn-lt"/>
                          <a:cs typeface="Times New Roman" panose="02020603050405020304" pitchFamily="18" charset="0"/>
                        </a:rPr>
                        <a:t>nghe</a:t>
                      </a:r>
                      <a:endParaRPr lang="en-GB" dirty="0">
                        <a:solidFill>
                          <a:srgbClr val="002060"/>
                        </a:solidFill>
                        <a:latin typeface="+mn-lt"/>
                        <a:cs typeface="Times New Roman" panose="02020603050405020304" pitchFamily="18" charset="0"/>
                      </a:endParaRPr>
                    </a:p>
                  </a:txBody>
                  <a:tcPr/>
                </a:tc>
                <a:extLst>
                  <a:ext uri="{0D108BD9-81ED-4DB2-BD59-A6C34878D82A}">
                    <a16:rowId xmlns:a16="http://schemas.microsoft.com/office/drawing/2014/main" val="3537364677"/>
                  </a:ext>
                </a:extLst>
              </a:tr>
              <a:tr h="678090">
                <a:tc>
                  <a:txBody>
                    <a:bodyPr/>
                    <a:lstStyle/>
                    <a:p>
                      <a:pPr algn="ctr"/>
                      <a:r>
                        <a:rPr lang="en-GB" sz="1800" b="1" dirty="0">
                          <a:solidFill>
                            <a:srgbClr val="C00000"/>
                          </a:solidFill>
                          <a:latin typeface="+mn-lt"/>
                          <a:cs typeface="Times New Roman" panose="02020603050405020304" pitchFamily="18" charset="0"/>
                        </a:rPr>
                        <a:t>1</a:t>
                      </a:r>
                    </a:p>
                  </a:txBody>
                  <a:tcPr/>
                </a:tc>
                <a:tc>
                  <a:txBody>
                    <a:bodyPr/>
                    <a:lstStyle/>
                    <a:p>
                      <a:pPr algn="just"/>
                      <a:r>
                        <a:rPr lang="en-GB" sz="1800" b="0" i="0" dirty="0" err="1">
                          <a:solidFill>
                            <a:srgbClr val="2C11F3"/>
                          </a:solidFill>
                          <a:latin typeface="+mn-lt"/>
                          <a:cs typeface="Times New Roman" panose="02020603050405020304" pitchFamily="18" charset="0"/>
                        </a:rPr>
                        <a:t>Đặc</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điểm</a:t>
                      </a:r>
                      <a:r>
                        <a:rPr lang="en-GB" sz="1800" b="0" i="0" dirty="0">
                          <a:solidFill>
                            <a:srgbClr val="2C11F3"/>
                          </a:solidFill>
                          <a:latin typeface="+mn-lt"/>
                          <a:cs typeface="Times New Roman" panose="02020603050405020304" pitchFamily="18" charset="0"/>
                        </a:rPr>
                        <a:t> c</a:t>
                      </a:r>
                      <a:r>
                        <a:rPr lang="vi-VN" sz="1800" b="0" i="0" dirty="0">
                          <a:solidFill>
                            <a:srgbClr val="2C11F3"/>
                          </a:solidFill>
                          <a:latin typeface="+mn-lt"/>
                          <a:cs typeface="Times New Roman" panose="02020603050405020304" pitchFamily="18" charset="0"/>
                        </a:rPr>
                        <a:t>ơ</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bản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của</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ngôn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ngữ</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nói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và</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ngôn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ngữ</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viết</a:t>
                      </a:r>
                      <a:endParaRPr lang="en-GB" sz="1800" b="0" i="0" dirty="0">
                        <a:solidFill>
                          <a:srgbClr val="2C11F3"/>
                        </a:solidFill>
                        <a:latin typeface="+mn-lt"/>
                        <a:cs typeface="Times New Roman" panose="02020603050405020304" pitchFamily="18" charset="0"/>
                      </a:endParaRPr>
                    </a:p>
                  </a:txBody>
                  <a:tcPr/>
                </a:tc>
                <a:tc>
                  <a:txBody>
                    <a:bodyPr/>
                    <a:lstStyle/>
                    <a:p>
                      <a:pPr marL="0" indent="0" algn="just">
                        <a:buFont typeface="Wingdings" panose="05000000000000000000" pitchFamily="2" charset="2"/>
                        <a:buNone/>
                      </a:pPr>
                      <a:r>
                        <a:rPr lang="en-GB" sz="1800" b="0" i="0" dirty="0" err="1">
                          <a:solidFill>
                            <a:srgbClr val="2C11F3"/>
                          </a:solidFill>
                          <a:latin typeface="+mn-lt"/>
                          <a:cs typeface="Times New Roman" panose="02020603050405020304" pitchFamily="18" charset="0"/>
                        </a:rPr>
                        <a:t>Viết</a:t>
                      </a:r>
                      <a:r>
                        <a:rPr lang="en-GB"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văn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bản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nghị</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luận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về</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một</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tác</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phẩm</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truyện</a:t>
                      </a:r>
                      <a:endParaRPr lang="en-GB" sz="1800" b="0" i="0" dirty="0">
                        <a:solidFill>
                          <a:srgbClr val="2C11F3"/>
                        </a:solidFill>
                        <a:latin typeface="+mn-lt"/>
                        <a:cs typeface="Times New Roman" panose="02020603050405020304" pitchFamily="18" charset="0"/>
                      </a:endParaRPr>
                    </a:p>
                  </a:txBody>
                  <a:tcPr/>
                </a:tc>
                <a:tc>
                  <a:txBody>
                    <a:bodyPr/>
                    <a:lstStyle/>
                    <a:p>
                      <a:pPr marL="0" indent="0" algn="just">
                        <a:buFont typeface="Wingdings" panose="05000000000000000000" pitchFamily="2" charset="2"/>
                        <a:buNone/>
                      </a:pPr>
                      <a:r>
                        <a:rPr lang="en-GB" sz="1800" b="0" i="0" dirty="0" err="1">
                          <a:solidFill>
                            <a:srgbClr val="2C11F3"/>
                          </a:solidFill>
                          <a:latin typeface="+mn-lt"/>
                          <a:cs typeface="Times New Roman" panose="02020603050405020304" pitchFamily="18" charset="0"/>
                        </a:rPr>
                        <a:t>Thuyết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trình</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về</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nghệ</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thuật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kể</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chuyện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trong</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một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tác</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phẩm</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truyện</a:t>
                      </a:r>
                      <a:endParaRPr lang="en-GB" sz="1800" b="0" i="0"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1144932925"/>
                  </a:ext>
                </a:extLst>
              </a:tr>
              <a:tr h="776392">
                <a:tc>
                  <a:txBody>
                    <a:bodyPr/>
                    <a:lstStyle/>
                    <a:p>
                      <a:pPr algn="ctr"/>
                      <a:r>
                        <a:rPr lang="en-GB" sz="1800" b="1" dirty="0">
                          <a:solidFill>
                            <a:srgbClr val="C00000"/>
                          </a:solidFill>
                          <a:latin typeface="+mn-lt"/>
                          <a:cs typeface="Times New Roman" panose="02020603050405020304" pitchFamily="18" charset="0"/>
                        </a:rPr>
                        <a:t>2</a:t>
                      </a:r>
                    </a:p>
                  </a:txBody>
                  <a:tcPr/>
                </a:tc>
                <a:tc>
                  <a:txBody>
                    <a:bodyPr/>
                    <a:lstStyle/>
                    <a:p>
                      <a:pPr algn="just"/>
                      <a:r>
                        <a:rPr lang="en-GB" sz="1800" b="0" i="0" dirty="0" err="1">
                          <a:solidFill>
                            <a:srgbClr val="2C11F3"/>
                          </a:solidFill>
                          <a:latin typeface="+mn-lt"/>
                          <a:cs typeface="Times New Roman" panose="02020603050405020304" pitchFamily="18" charset="0"/>
                        </a:rPr>
                        <a:t>Đặc</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điểm</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và</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tác</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dụng</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của</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một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số</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hiện</a:t>
                      </a:r>
                      <a:r>
                        <a:rPr lang="en-GB" sz="1800" b="0" i="0" dirty="0">
                          <a:solidFill>
                            <a:srgbClr val="2C11F3"/>
                          </a:solidFill>
                          <a:latin typeface="+mn-lt"/>
                          <a:cs typeface="Times New Roman" panose="02020603050405020304" pitchFamily="18" charset="0"/>
                        </a:rPr>
                        <a:t> t</a:t>
                      </a:r>
                      <a:r>
                        <a:rPr lang="vi-VN" sz="1800" b="0" i="0" dirty="0">
                          <a:solidFill>
                            <a:srgbClr val="2C11F3"/>
                          </a:solidFill>
                          <a:latin typeface="+mn-lt"/>
                          <a:cs typeface="Times New Roman" panose="02020603050405020304" pitchFamily="18" charset="0"/>
                        </a:rPr>
                        <a:t>ư</a:t>
                      </a:r>
                      <a:r>
                        <a:rPr lang="en-US" sz="1800" b="0" i="0" dirty="0" err="1">
                          <a:solidFill>
                            <a:srgbClr val="2C11F3"/>
                          </a:solidFill>
                          <a:latin typeface="+mn-lt"/>
                          <a:cs typeface="Times New Roman" panose="02020603050405020304" pitchFamily="18" charset="0"/>
                        </a:rPr>
                        <a:t>ợng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phá</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vỡ</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những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quy</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tắc</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ngôn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ngữ</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thông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th</a:t>
                      </a:r>
                      <a:r>
                        <a:rPr lang="vi-VN" sz="1800" b="0" i="0" dirty="0">
                          <a:solidFill>
                            <a:srgbClr val="2C11F3"/>
                          </a:solidFill>
                          <a:latin typeface="+mn-lt"/>
                          <a:cs typeface="Times New Roman" panose="02020603050405020304" pitchFamily="18" charset="0"/>
                        </a:rPr>
                        <a:t>ư</a:t>
                      </a:r>
                      <a:r>
                        <a:rPr lang="en-US" sz="1800" b="0" i="0" dirty="0" err="1">
                          <a:solidFill>
                            <a:srgbClr val="2C11F3"/>
                          </a:solidFill>
                          <a:latin typeface="+mn-lt"/>
                          <a:cs typeface="Times New Roman" panose="02020603050405020304" pitchFamily="18" charset="0"/>
                        </a:rPr>
                        <a:t>ờng</a:t>
                      </a:r>
                      <a:endParaRPr lang="en-GB" sz="1800" b="0" i="0" dirty="0">
                        <a:solidFill>
                          <a:srgbClr val="2C11F3"/>
                        </a:solidFill>
                        <a:latin typeface="+mn-lt"/>
                        <a:cs typeface="Times New Roman" panose="02020603050405020304" pitchFamily="18" charset="0"/>
                      </a:endParaRPr>
                    </a:p>
                  </a:txBody>
                  <a:tcPr/>
                </a:tc>
                <a:tc>
                  <a:txBody>
                    <a:bodyPr/>
                    <a:lstStyle/>
                    <a:p>
                      <a:pPr marL="0" indent="0" algn="just">
                        <a:buFont typeface="Wingdings" panose="05000000000000000000" pitchFamily="2" charset="2"/>
                        <a:buNone/>
                      </a:pPr>
                      <a:r>
                        <a:rPr lang="en-GB" sz="1800" b="0" i="0" dirty="0" err="1">
                          <a:solidFill>
                            <a:srgbClr val="2C11F3"/>
                          </a:solidFill>
                          <a:latin typeface="+mn-lt"/>
                          <a:cs typeface="Times New Roman" panose="02020603050405020304" pitchFamily="18" charset="0"/>
                        </a:rPr>
                        <a:t>Viết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văn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bản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nghị</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luận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về</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một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tác</a:t>
                      </a:r>
                      <a:r>
                        <a:rPr lang="en-GB" sz="1800" b="0" i="0" baseline="0" dirty="0">
                          <a:solidFill>
                            <a:srgbClr val="2C11F3"/>
                          </a:solidFill>
                          <a:latin typeface="+mn-lt"/>
                          <a:cs typeface="Times New Roman" panose="02020603050405020304" pitchFamily="18" charset="0"/>
                        </a:rPr>
                        <a:t> </a:t>
                      </a:r>
                      <a:r>
                        <a:rPr lang="en-GB" sz="1800" b="0" i="0" baseline="0" dirty="0" err="1">
                          <a:solidFill>
                            <a:srgbClr val="2C11F3"/>
                          </a:solidFill>
                          <a:latin typeface="+mn-lt"/>
                          <a:cs typeface="Times New Roman" panose="02020603050405020304" pitchFamily="18" charset="0"/>
                        </a:rPr>
                        <a:t>phẩm</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th</a:t>
                      </a:r>
                      <a:r>
                        <a:rPr lang="vi-VN" sz="1800" b="0" i="0" dirty="0">
                          <a:solidFill>
                            <a:srgbClr val="2C11F3"/>
                          </a:solidFill>
                          <a:latin typeface="+mn-lt"/>
                          <a:cs typeface="Times New Roman" panose="02020603050405020304" pitchFamily="18" charset="0"/>
                        </a:rPr>
                        <a:t>ơ</a:t>
                      </a:r>
                      <a:endParaRPr lang="en-GB" sz="1800" b="0" i="0" dirty="0">
                        <a:solidFill>
                          <a:srgbClr val="2C11F3"/>
                        </a:solidFill>
                        <a:latin typeface="+mn-lt"/>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800" b="0" i="0" dirty="0">
                          <a:solidFill>
                            <a:srgbClr val="2C11F3"/>
                          </a:solidFill>
                          <a:latin typeface="+mn-lt"/>
                          <a:cs typeface="Times New Roman" panose="02020603050405020304" pitchFamily="18" charset="0"/>
                        </a:rPr>
                        <a:t>Gi</a:t>
                      </a:r>
                      <a:r>
                        <a:rPr lang="en-US" sz="1800" b="0" i="0" dirty="0" err="1">
                          <a:solidFill>
                            <a:srgbClr val="2C11F3"/>
                          </a:solidFill>
                          <a:latin typeface="+mn-lt"/>
                          <a:cs typeface="Times New Roman" panose="02020603050405020304" pitchFamily="18" charset="0"/>
                        </a:rPr>
                        <a:t>ới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thiệu</a:t>
                      </a:r>
                      <a:r>
                        <a:rPr lang="en-US" sz="1800" b="0" i="0" dirty="0">
                          <a:solidFill>
                            <a:srgbClr val="2C11F3"/>
                          </a:solidFill>
                          <a:latin typeface="+mn-lt"/>
                          <a:cs typeface="Times New Roman" panose="02020603050405020304" pitchFamily="18" charset="0"/>
                        </a:rPr>
                        <a:t> (d</a:t>
                      </a:r>
                      <a:r>
                        <a:rPr lang="vi-VN" sz="1800" b="0" i="0" dirty="0">
                          <a:solidFill>
                            <a:srgbClr val="2C11F3"/>
                          </a:solidFill>
                          <a:latin typeface="+mn-lt"/>
                          <a:cs typeface="Times New Roman" panose="02020603050405020304" pitchFamily="18" charset="0"/>
                        </a:rPr>
                        <a:t>ư</a:t>
                      </a:r>
                      <a:r>
                        <a:rPr lang="en-US" sz="1800" b="0" i="0" dirty="0" err="1">
                          <a:solidFill>
                            <a:srgbClr val="2C11F3"/>
                          </a:solidFill>
                          <a:latin typeface="+mn-lt"/>
                          <a:cs typeface="Times New Roman" panose="02020603050405020304" pitchFamily="18" charset="0"/>
                        </a:rPr>
                        <a:t>ới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hình</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thức</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nói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về</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một</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tác</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phẩm</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nghệ</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thuật</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văn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học</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điện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ảnh</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âm</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nhạc</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hội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họa</a:t>
                      </a:r>
                      <a:r>
                        <a:rPr lang="en-US" sz="1800" b="0" i="0" dirty="0">
                          <a:solidFill>
                            <a:srgbClr val="2C11F3"/>
                          </a:solidFill>
                          <a:latin typeface="+mn-lt"/>
                          <a:cs typeface="Times New Roman" panose="02020603050405020304" pitchFamily="18" charset="0"/>
                        </a:rPr>
                        <a:t>) </a:t>
                      </a:r>
                      <a:endParaRPr lang="en-GB" sz="1800" b="0" i="0"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2335746476"/>
                  </a:ext>
                </a:extLst>
              </a:tr>
              <a:tr h="876166">
                <a:tc>
                  <a:txBody>
                    <a:bodyPr/>
                    <a:lstStyle/>
                    <a:p>
                      <a:pPr algn="ctr"/>
                      <a:r>
                        <a:rPr lang="en-GB" sz="1800" b="1" dirty="0">
                          <a:solidFill>
                            <a:srgbClr val="C00000"/>
                          </a:solidFill>
                          <a:latin typeface="+mn-lt"/>
                          <a:cs typeface="Times New Roman" panose="02020603050405020304" pitchFamily="18" charset="0"/>
                        </a:rPr>
                        <a:t>3</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800" b="0" i="0" dirty="0" err="1">
                          <a:solidFill>
                            <a:srgbClr val="2C11F3"/>
                          </a:solidFill>
                          <a:latin typeface="+mn-lt"/>
                          <a:cs typeface="Times New Roman" panose="02020603050405020304" pitchFamily="18" charset="0"/>
                        </a:rPr>
                        <a:t>Đặc</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điểm</a:t>
                      </a:r>
                      <a:r>
                        <a:rPr lang="en-GB" sz="1800" b="0" i="0" dirty="0">
                          <a:solidFill>
                            <a:srgbClr val="2C11F3"/>
                          </a:solidFill>
                          <a:latin typeface="+mn-lt"/>
                          <a:cs typeface="Times New Roman" panose="02020603050405020304" pitchFamily="18" charset="0"/>
                        </a:rPr>
                        <a:t> c</a:t>
                      </a:r>
                      <a:r>
                        <a:rPr lang="vi-VN" sz="1800" b="0" i="0" dirty="0">
                          <a:solidFill>
                            <a:srgbClr val="2C11F3"/>
                          </a:solidFill>
                          <a:latin typeface="+mn-lt"/>
                          <a:cs typeface="Times New Roman" panose="02020603050405020304" pitchFamily="18" charset="0"/>
                        </a:rPr>
                        <a:t>ơ</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bản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của</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ngôn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ngữ</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nói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và</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ngôn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ngữ</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viết</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tiếp</a:t>
                      </a:r>
                      <a:r>
                        <a:rPr lang="en-US" sz="1800" b="0" i="0" baseline="0" dirty="0">
                          <a:solidFill>
                            <a:srgbClr val="2C11F3"/>
                          </a:solidFill>
                          <a:latin typeface="+mn-lt"/>
                          <a:cs typeface="Times New Roman" panose="02020603050405020304" pitchFamily="18" charset="0"/>
                        </a:rPr>
                        <a:t> </a:t>
                      </a:r>
                      <a:r>
                        <a:rPr lang="en-US" sz="1800" b="0" i="0" baseline="0" dirty="0" err="1">
                          <a:solidFill>
                            <a:srgbClr val="2C11F3"/>
                          </a:solidFill>
                          <a:latin typeface="+mn-lt"/>
                          <a:cs typeface="Times New Roman" panose="02020603050405020304" pitchFamily="18" charset="0"/>
                        </a:rPr>
                        <a:t>theo</a:t>
                      </a:r>
                      <a:r>
                        <a:rPr lang="en-US" sz="1800" b="0" i="0" baseline="0" dirty="0">
                          <a:solidFill>
                            <a:srgbClr val="2C11F3"/>
                          </a:solidFill>
                          <a:latin typeface="+mn-lt"/>
                          <a:cs typeface="Times New Roman" panose="02020603050405020304" pitchFamily="18" charset="0"/>
                        </a:rPr>
                        <a:t>)</a:t>
                      </a:r>
                      <a:endParaRPr lang="en-GB" sz="1800" b="0" i="0" dirty="0">
                        <a:solidFill>
                          <a:srgbClr val="2C11F3"/>
                        </a:solidFill>
                        <a:latin typeface="+mn-lt"/>
                        <a:cs typeface="Times New Roman" panose="02020603050405020304" pitchFamily="18" charset="0"/>
                      </a:endParaRPr>
                    </a:p>
                  </a:txBody>
                  <a:tcPr/>
                </a:tc>
                <a:tc>
                  <a:txBody>
                    <a:bodyPr/>
                    <a:lstStyle/>
                    <a:p>
                      <a:pPr marL="0" indent="0" algn="just">
                        <a:buFont typeface="Wingdings" panose="05000000000000000000" pitchFamily="2" charset="2"/>
                        <a:buNone/>
                      </a:pPr>
                      <a:r>
                        <a:rPr lang="en-GB" sz="1800" b="0" i="0" dirty="0" err="1">
                          <a:solidFill>
                            <a:srgbClr val="2C11F3"/>
                          </a:solidFill>
                          <a:latin typeface="+mn-lt"/>
                          <a:cs typeface="Times New Roman" panose="02020603050405020304" pitchFamily="18" charset="0"/>
                        </a:rPr>
                        <a:t>Viết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văn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bản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nghị</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luận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về</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một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vấn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đề</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xã</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hội</a:t>
                      </a:r>
                      <a:endParaRPr lang="en-GB" sz="1800" b="0" i="0" dirty="0">
                        <a:solidFill>
                          <a:srgbClr val="2C11F3"/>
                        </a:solidFill>
                        <a:latin typeface="+mn-lt"/>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800" b="0" i="0" dirty="0" err="1">
                          <a:solidFill>
                            <a:srgbClr val="2C11F3"/>
                          </a:solidFill>
                          <a:latin typeface="+mn-lt"/>
                          <a:cs typeface="Times New Roman" panose="02020603050405020304" pitchFamily="18" charset="0"/>
                        </a:rPr>
                        <a:t>Trình</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bày</a:t>
                      </a:r>
                      <a:r>
                        <a:rPr lang="en-GB" sz="1800" b="0" i="0" dirty="0">
                          <a:solidFill>
                            <a:srgbClr val="2C11F3"/>
                          </a:solidFill>
                          <a:latin typeface="+mn-lt"/>
                          <a:cs typeface="Times New Roman" panose="02020603050405020304" pitchFamily="18" charset="0"/>
                        </a:rPr>
                        <a:t> ý </a:t>
                      </a:r>
                      <a:r>
                        <a:rPr lang="en-GB" sz="1800" b="0" i="0" dirty="0" err="1">
                          <a:solidFill>
                            <a:srgbClr val="2C11F3"/>
                          </a:solidFill>
                          <a:latin typeface="+mn-lt"/>
                          <a:cs typeface="Times New Roman" panose="02020603050405020304" pitchFamily="18" charset="0"/>
                        </a:rPr>
                        <a:t>kiến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đánh</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giá</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bình</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luận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về</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một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vấn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đề</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xã</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hội</a:t>
                      </a:r>
                      <a:endParaRPr lang="en-GB" sz="1800" b="0" i="0"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506125570"/>
                  </a:ext>
                </a:extLst>
              </a:tr>
              <a:tr h="876166">
                <a:tc>
                  <a:txBody>
                    <a:bodyPr/>
                    <a:lstStyle/>
                    <a:p>
                      <a:pPr algn="ctr"/>
                      <a:r>
                        <a:rPr lang="en-GB" sz="1800" b="1" dirty="0">
                          <a:solidFill>
                            <a:srgbClr val="C00000"/>
                          </a:solidFill>
                          <a:latin typeface="+mn-lt"/>
                          <a:cs typeface="Times New Roman" panose="02020603050405020304" pitchFamily="18" charset="0"/>
                        </a:rPr>
                        <a:t>4</a:t>
                      </a:r>
                    </a:p>
                  </a:txBody>
                  <a:tcPr/>
                </a:tc>
                <a:tc>
                  <a:txBody>
                    <a:bodyPr/>
                    <a:lstStyle/>
                    <a:p>
                      <a:pPr algn="just"/>
                      <a:r>
                        <a:rPr lang="en-GB" sz="1800" b="0" i="0" dirty="0" err="1">
                          <a:solidFill>
                            <a:srgbClr val="2C11F3"/>
                          </a:solidFill>
                          <a:latin typeface="+mn-lt"/>
                          <a:cs typeface="Times New Roman" panose="02020603050405020304" pitchFamily="18" charset="0"/>
                        </a:rPr>
                        <a:t>Lỗi</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về</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thành</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phần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câu</a:t>
                      </a:r>
                      <a:r>
                        <a:rPr lang="en-GB" sz="1800" b="0" i="0" baseline="0" dirty="0">
                          <a:solidFill>
                            <a:srgbClr val="2C11F3"/>
                          </a:solidFill>
                          <a:latin typeface="+mn-lt"/>
                          <a:cs typeface="Times New Roman" panose="02020603050405020304" pitchFamily="18" charset="0"/>
                        </a:rPr>
                        <a:t> </a:t>
                      </a:r>
                      <a:r>
                        <a:rPr lang="en-GB" sz="1800" b="0" i="0" baseline="0" dirty="0" err="1">
                          <a:solidFill>
                            <a:srgbClr val="2C11F3"/>
                          </a:solidFill>
                          <a:latin typeface="+mn-lt"/>
                          <a:cs typeface="Times New Roman" panose="02020603050405020304" pitchFamily="18" charset="0"/>
                        </a:rPr>
                        <a:t>và</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cách</a:t>
                      </a:r>
                      <a:r>
                        <a:rPr lang="en-GB" sz="1800" b="0" i="0" dirty="0">
                          <a:solidFill>
                            <a:srgbClr val="2C11F3"/>
                          </a:solidFill>
                          <a:latin typeface="+mn-lt"/>
                          <a:cs typeface="Times New Roman" panose="02020603050405020304" pitchFamily="18" charset="0"/>
                        </a:rPr>
                        <a:t> s</a:t>
                      </a:r>
                      <a:r>
                        <a:rPr lang="en-US" sz="1800" b="0" i="0" dirty="0" err="1">
                          <a:solidFill>
                            <a:srgbClr val="2C11F3"/>
                          </a:solidFill>
                          <a:latin typeface="+mn-lt"/>
                          <a:cs typeface="Times New Roman" panose="02020603050405020304" pitchFamily="18" charset="0"/>
                        </a:rPr>
                        <a:t>ửa</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lỗi</a:t>
                      </a:r>
                      <a:endParaRPr lang="en-GB" sz="1800" b="0" i="0" dirty="0">
                        <a:solidFill>
                          <a:srgbClr val="2C11F3"/>
                        </a:solidFill>
                        <a:latin typeface="+mn-lt"/>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800" b="0" i="0" dirty="0" err="1">
                          <a:solidFill>
                            <a:srgbClr val="2C11F3"/>
                          </a:solidFill>
                          <a:latin typeface="+mn-lt"/>
                          <a:cs typeface="Times New Roman" panose="02020603050405020304" pitchFamily="18" charset="0"/>
                        </a:rPr>
                        <a:t>Viết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văn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bản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nghị</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luận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về</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một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vấn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đề</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xã</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hội</a:t>
                      </a:r>
                      <a:endParaRPr lang="en-GB" sz="1800" b="0" i="0" dirty="0">
                        <a:solidFill>
                          <a:srgbClr val="2C11F3"/>
                        </a:solidFill>
                        <a:latin typeface="+mn-lt"/>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800" b="0" i="0" dirty="0" err="1">
                          <a:solidFill>
                            <a:srgbClr val="2C11F3"/>
                          </a:solidFill>
                          <a:latin typeface="+mn-lt"/>
                          <a:cs typeface="Times New Roman" panose="02020603050405020304" pitchFamily="18" charset="0"/>
                        </a:rPr>
                        <a:t>Thảo</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luận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về</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một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vấn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đề</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trong</a:t>
                      </a:r>
                      <a:r>
                        <a:rPr lang="en-GB" sz="1800" b="0" i="0" dirty="0">
                          <a:solidFill>
                            <a:srgbClr val="2C11F3"/>
                          </a:solidFill>
                          <a:latin typeface="+mn-lt"/>
                          <a:cs typeface="Times New Roman" panose="02020603050405020304" pitchFamily="18" charset="0"/>
                        </a:rPr>
                        <a:t> đ</a:t>
                      </a:r>
                      <a:r>
                        <a:rPr lang="en-US" sz="1800" b="0" i="0" dirty="0" err="1">
                          <a:solidFill>
                            <a:srgbClr val="2C11F3"/>
                          </a:solidFill>
                          <a:latin typeface="+mn-lt"/>
                          <a:cs typeface="Times New Roman" panose="02020603050405020304" pitchFamily="18" charset="0"/>
                        </a:rPr>
                        <a:t>ời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sống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phù</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hợp</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với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lứa</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tuổi</a:t>
                      </a:r>
                      <a:endParaRPr lang="en-GB" sz="1800" b="0" i="0"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3631681817"/>
                  </a:ext>
                </a:extLst>
              </a:tr>
              <a:tr h="876166">
                <a:tc>
                  <a:txBody>
                    <a:bodyPr/>
                    <a:lstStyle/>
                    <a:p>
                      <a:pPr algn="ctr"/>
                      <a:r>
                        <a:rPr lang="en-GB" sz="1800" b="1" dirty="0">
                          <a:solidFill>
                            <a:srgbClr val="C00000"/>
                          </a:solidFill>
                          <a:latin typeface="+mn-lt"/>
                          <a:cs typeface="Times New Roman" panose="02020603050405020304" pitchFamily="18" charset="0"/>
                        </a:rPr>
                        <a:t>5</a:t>
                      </a:r>
                    </a:p>
                  </a:txBody>
                  <a:tcPr/>
                </a:tc>
                <a:tc>
                  <a:txBody>
                    <a:bodyPr/>
                    <a:lstStyle/>
                    <a:p>
                      <a:pPr algn="ctr"/>
                      <a:r>
                        <a:rPr lang="en-GB" sz="1800" b="0" i="0" dirty="0" err="1">
                          <a:solidFill>
                            <a:srgbClr val="C00000"/>
                          </a:solidFill>
                          <a:latin typeface="+mn-lt"/>
                          <a:cs typeface="Times New Roman" panose="02020603050405020304" pitchFamily="18" charset="0"/>
                        </a:rPr>
                        <a:t>Không</a:t>
                      </a:r>
                      <a:r>
                        <a:rPr lang="en-GB" sz="1800" b="0" i="0" baseline="0" dirty="0">
                          <a:solidFill>
                            <a:srgbClr val="C00000"/>
                          </a:solidFill>
                          <a:latin typeface="+mn-lt"/>
                          <a:cs typeface="Times New Roman" panose="02020603050405020304" pitchFamily="18" charset="0"/>
                        </a:rPr>
                        <a:t> </a:t>
                      </a:r>
                      <a:r>
                        <a:rPr lang="en-GB" sz="1800" b="0" i="0" baseline="0" dirty="0" err="1">
                          <a:solidFill>
                            <a:srgbClr val="C00000"/>
                          </a:solidFill>
                          <a:latin typeface="+mn-lt"/>
                          <a:cs typeface="Times New Roman" panose="02020603050405020304" pitchFamily="18" charset="0"/>
                        </a:rPr>
                        <a:t>có</a:t>
                      </a:r>
                      <a:r>
                        <a:rPr lang="en-GB" sz="1800" b="0" i="0" baseline="0" dirty="0">
                          <a:solidFill>
                            <a:srgbClr val="C00000"/>
                          </a:solidFill>
                          <a:latin typeface="+mn-lt"/>
                          <a:cs typeface="Times New Roman" panose="02020603050405020304" pitchFamily="18" charset="0"/>
                        </a:rPr>
                        <a:t> </a:t>
                      </a:r>
                      <a:r>
                        <a:rPr lang="en-GB" sz="1800" b="0" i="0" baseline="0" dirty="0" err="1">
                          <a:solidFill>
                            <a:srgbClr val="C00000"/>
                          </a:solidFill>
                          <a:latin typeface="+mn-lt"/>
                          <a:cs typeface="Times New Roman" panose="02020603050405020304" pitchFamily="18" charset="0"/>
                        </a:rPr>
                        <a:t>nội</a:t>
                      </a:r>
                      <a:r>
                        <a:rPr lang="en-GB" sz="1800" b="0" i="0" baseline="0" dirty="0">
                          <a:solidFill>
                            <a:srgbClr val="C00000"/>
                          </a:solidFill>
                          <a:latin typeface="+mn-lt"/>
                          <a:cs typeface="Times New Roman" panose="02020603050405020304" pitchFamily="18" charset="0"/>
                        </a:rPr>
                        <a:t> </a:t>
                      </a:r>
                      <a:r>
                        <a:rPr lang="en-GB" sz="1800" b="0" i="0" baseline="0">
                          <a:solidFill>
                            <a:srgbClr val="C00000"/>
                          </a:solidFill>
                          <a:latin typeface="+mn-lt"/>
                          <a:cs typeface="Times New Roman" panose="02020603050405020304" pitchFamily="18" charset="0"/>
                        </a:rPr>
                        <a:t>dung </a:t>
                      </a:r>
                      <a:r>
                        <a:rPr lang="en-GB" sz="1800" b="0" i="0" baseline="0" dirty="0">
                          <a:solidFill>
                            <a:srgbClr val="C00000"/>
                          </a:solidFill>
                          <a:latin typeface="+mn-lt"/>
                          <a:cs typeface="Times New Roman" panose="02020603050405020304" pitchFamily="18" charset="0"/>
                        </a:rPr>
                        <a:t>T</a:t>
                      </a:r>
                      <a:r>
                        <a:rPr lang="en-GB" sz="1800" b="0" i="0" baseline="0">
                          <a:solidFill>
                            <a:srgbClr val="C00000"/>
                          </a:solidFill>
                          <a:latin typeface="+mn-lt"/>
                          <a:cs typeface="Times New Roman" panose="02020603050405020304" pitchFamily="18" charset="0"/>
                        </a:rPr>
                        <a:t>hực </a:t>
                      </a:r>
                      <a:r>
                        <a:rPr lang="en-GB" sz="1800" b="0" i="0" baseline="0" dirty="0" err="1">
                          <a:solidFill>
                            <a:srgbClr val="C00000"/>
                          </a:solidFill>
                          <a:latin typeface="+mn-lt"/>
                          <a:cs typeface="Times New Roman" panose="02020603050405020304" pitchFamily="18" charset="0"/>
                        </a:rPr>
                        <a:t>hành</a:t>
                      </a:r>
                      <a:r>
                        <a:rPr lang="en-GB" sz="1800" b="0" i="0" baseline="0" dirty="0">
                          <a:solidFill>
                            <a:srgbClr val="C00000"/>
                          </a:solidFill>
                          <a:latin typeface="+mn-lt"/>
                          <a:cs typeface="Times New Roman" panose="02020603050405020304" pitchFamily="18" charset="0"/>
                        </a:rPr>
                        <a:t> </a:t>
                      </a:r>
                      <a:r>
                        <a:rPr lang="en-GB" sz="1800" b="0" i="0" baseline="0" dirty="0" err="1">
                          <a:solidFill>
                            <a:srgbClr val="C00000"/>
                          </a:solidFill>
                          <a:latin typeface="+mn-lt"/>
                          <a:cs typeface="Times New Roman" panose="02020603050405020304" pitchFamily="18" charset="0"/>
                        </a:rPr>
                        <a:t>tiếng</a:t>
                      </a:r>
                      <a:r>
                        <a:rPr lang="en-GB" sz="1800" b="0" i="0" baseline="0" dirty="0">
                          <a:solidFill>
                            <a:srgbClr val="C00000"/>
                          </a:solidFill>
                          <a:latin typeface="+mn-lt"/>
                          <a:cs typeface="Times New Roman" panose="02020603050405020304" pitchFamily="18" charset="0"/>
                        </a:rPr>
                        <a:t> </a:t>
                      </a:r>
                      <a:r>
                        <a:rPr lang="en-GB" sz="1800" b="0" i="0" baseline="0" dirty="0" err="1">
                          <a:solidFill>
                            <a:srgbClr val="C00000"/>
                          </a:solidFill>
                          <a:latin typeface="+mn-lt"/>
                          <a:cs typeface="Times New Roman" panose="02020603050405020304" pitchFamily="18" charset="0"/>
                        </a:rPr>
                        <a:t>Việt</a:t>
                      </a:r>
                      <a:endParaRPr lang="en-GB" sz="1800" b="0" i="0" dirty="0">
                        <a:solidFill>
                          <a:srgbClr val="C00000"/>
                        </a:solidFill>
                        <a:latin typeface="+mn-lt"/>
                        <a:cs typeface="Times New Roman" panose="02020603050405020304" pitchFamily="18" charset="0"/>
                      </a:endParaRPr>
                    </a:p>
                  </a:txBody>
                  <a:tcPr/>
                </a:tc>
                <a:tc>
                  <a:txBody>
                    <a:bodyPr/>
                    <a:lstStyle/>
                    <a:p>
                      <a:pPr marL="0" indent="0" algn="just">
                        <a:buFont typeface="Wingdings" panose="05000000000000000000" pitchFamily="2" charset="2"/>
                        <a:buNone/>
                      </a:pPr>
                      <a:r>
                        <a:rPr lang="en-GB" sz="1800" b="0" i="0" dirty="0" err="1">
                          <a:solidFill>
                            <a:srgbClr val="2C11F3"/>
                          </a:solidFill>
                          <a:latin typeface="+mn-lt"/>
                          <a:cs typeface="Times New Roman" panose="02020603050405020304" pitchFamily="18" charset="0"/>
                        </a:rPr>
                        <a:t>Viết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báo</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cáo</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nghiên</a:t>
                      </a:r>
                      <a:r>
                        <a:rPr lang="en-GB" sz="1800" b="0" i="0" dirty="0">
                          <a:solidFill>
                            <a:srgbClr val="2C11F3"/>
                          </a:solidFill>
                          <a:latin typeface="+mn-lt"/>
                          <a:cs typeface="Times New Roman" panose="02020603050405020304" pitchFamily="18" charset="0"/>
                        </a:rPr>
                        <a:t> c</a:t>
                      </a:r>
                      <a:r>
                        <a:rPr lang="en-US" sz="1800" b="0" i="0" dirty="0" err="1">
                          <a:solidFill>
                            <a:srgbClr val="2C11F3"/>
                          </a:solidFill>
                          <a:latin typeface="+mn-lt"/>
                          <a:cs typeface="Times New Roman" panose="02020603050405020304" pitchFamily="18" charset="0"/>
                        </a:rPr>
                        <a:t>ứu</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về</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một</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vấn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đề</a:t>
                      </a:r>
                      <a:r>
                        <a:rPr lang="en-US" sz="1800" b="0" i="0" dirty="0">
                          <a:solidFill>
                            <a:srgbClr val="2C11F3"/>
                          </a:solidFill>
                          <a:latin typeface="+mn-lt"/>
                          <a:cs typeface="Times New Roman" panose="02020603050405020304" pitchFamily="18" charset="0"/>
                        </a:rPr>
                        <a:t> </a:t>
                      </a:r>
                      <a:r>
                        <a:rPr lang="en-US" sz="1800" b="0" i="0" err="1">
                          <a:solidFill>
                            <a:srgbClr val="2C11F3"/>
                          </a:solidFill>
                          <a:latin typeface="+mn-lt"/>
                          <a:cs typeface="Times New Roman" panose="02020603050405020304" pitchFamily="18" charset="0"/>
                        </a:rPr>
                        <a:t>tự</a:t>
                      </a:r>
                      <a:r>
                        <a:rPr lang="en-US" sz="1800" b="0" i="0">
                          <a:solidFill>
                            <a:srgbClr val="2C11F3"/>
                          </a:solidFill>
                          <a:latin typeface="+mn-lt"/>
                          <a:cs typeface="Times New Roman" panose="02020603050405020304" pitchFamily="18" charset="0"/>
                        </a:rPr>
                        <a:t> nhiên, </a:t>
                      </a:r>
                      <a:r>
                        <a:rPr lang="en-US" sz="1800" b="0" i="0" dirty="0" err="1">
                          <a:solidFill>
                            <a:srgbClr val="2C11F3"/>
                          </a:solidFill>
                          <a:latin typeface="+mn-lt"/>
                          <a:cs typeface="Times New Roman" panose="02020603050405020304" pitchFamily="18" charset="0"/>
                        </a:rPr>
                        <a:t>xã</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hội</a:t>
                      </a:r>
                      <a:endParaRPr lang="en-GB" sz="1800" b="0" i="0" dirty="0">
                        <a:solidFill>
                          <a:srgbClr val="2C11F3"/>
                        </a:solidFill>
                        <a:latin typeface="+mn-lt"/>
                        <a:cs typeface="Times New Roman" panose="02020603050405020304" pitchFamily="18" charset="0"/>
                      </a:endParaRPr>
                    </a:p>
                  </a:txBody>
                  <a:tcPr/>
                </a:tc>
                <a:tc>
                  <a:txBody>
                    <a:bodyPr/>
                    <a:lstStyle/>
                    <a:p>
                      <a:pPr marL="0" indent="0" algn="just">
                        <a:buFont typeface="Wingdings" panose="05000000000000000000" pitchFamily="2" charset="2"/>
                        <a:buNone/>
                      </a:pPr>
                      <a:r>
                        <a:rPr lang="en-GB" sz="1800" b="0" i="0" dirty="0" err="1">
                          <a:solidFill>
                            <a:srgbClr val="2C11F3"/>
                          </a:solidFill>
                          <a:latin typeface="+mn-lt"/>
                          <a:cs typeface="Times New Roman" panose="02020603050405020304" pitchFamily="18" charset="0"/>
                        </a:rPr>
                        <a:t>Trình</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bày</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báo</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cáo</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kết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quả</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nghiên</a:t>
                      </a:r>
                      <a:r>
                        <a:rPr lang="en-GB" sz="1800" b="0" i="0" dirty="0">
                          <a:solidFill>
                            <a:srgbClr val="2C11F3"/>
                          </a:solidFill>
                          <a:latin typeface="+mn-lt"/>
                          <a:cs typeface="Times New Roman" panose="02020603050405020304" pitchFamily="18" charset="0"/>
                        </a:rPr>
                        <a:t> c</a:t>
                      </a:r>
                      <a:r>
                        <a:rPr lang="en-US" sz="1800" b="0" i="0" dirty="0" err="1">
                          <a:solidFill>
                            <a:srgbClr val="2C11F3"/>
                          </a:solidFill>
                          <a:latin typeface="+mn-lt"/>
                          <a:cs typeface="Times New Roman" panose="02020603050405020304" pitchFamily="18" charset="0"/>
                        </a:rPr>
                        <a:t>ứu</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về</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một</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vấn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đề</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đáng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quan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tâm</a:t>
                      </a:r>
                      <a:endParaRPr lang="en-GB" sz="1800" b="0" i="0"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3144997113"/>
                  </a:ext>
                </a:extLst>
              </a:tr>
            </a:tbl>
          </a:graphicData>
        </a:graphic>
      </p:graphicFrame>
    </p:spTree>
    <p:extLst>
      <p:ext uri="{BB962C8B-B14F-4D97-AF65-F5344CB8AC3E}">
        <p14:creationId xmlns:p14="http://schemas.microsoft.com/office/powerpoint/2010/main" val="252557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1FD37AA3-2ABD-684D-98A0-8FC3585BF1CD}"/>
              </a:ext>
            </a:extLst>
          </p:cNvPr>
          <p:cNvSpPr>
            <a:spLocks noGrp="1"/>
          </p:cNvSpPr>
          <p:nvPr>
            <p:ph type="title"/>
          </p:nvPr>
        </p:nvSpPr>
        <p:spPr>
          <a:xfrm>
            <a:off x="809290" y="618496"/>
            <a:ext cx="10877550" cy="442913"/>
          </a:xfrm>
        </p:spPr>
        <p:txBody>
          <a:bodyPr>
            <a:normAutofit/>
          </a:bodyPr>
          <a:lstStyle/>
          <a:p>
            <a:pPr algn="ctr"/>
            <a:r>
              <a:rPr lang="en-US" altLang="x-none" sz="2000" b="1" dirty="0">
                <a:solidFill>
                  <a:srgbClr val="002060"/>
                </a:solidFill>
                <a:latin typeface="Arial" panose="020B0604020202020204" pitchFamily="34" charset="0"/>
                <a:cs typeface="Arial" panose="020B0604020202020204" pitchFamily="34" charset="0"/>
              </a:rPr>
              <a:t>MA TRẬN TIẾNG VIỆT, VIẾT, NÓI VÀ NGHE </a:t>
            </a:r>
            <a:endParaRPr lang="x-none" altLang="x-none" sz="2000" b="1" i="1" dirty="0">
              <a:solidFill>
                <a:srgbClr val="002060"/>
              </a:solidFill>
              <a:latin typeface="Arial" panose="020B0604020202020204" pitchFamily="34" charset="0"/>
              <a:cs typeface="Arial" panose="020B0604020202020204" pitchFamily="34" charset="0"/>
            </a:endParaRPr>
          </a:p>
        </p:txBody>
      </p:sp>
      <p:graphicFrame>
        <p:nvGraphicFramePr>
          <p:cNvPr id="2" name="Table 2">
            <a:extLst>
              <a:ext uri="{FF2B5EF4-FFF2-40B4-BE49-F238E27FC236}">
                <a16:creationId xmlns:a16="http://schemas.microsoft.com/office/drawing/2014/main" id="{E3C58062-2D35-C929-A060-9E2CD766CF48}"/>
              </a:ext>
            </a:extLst>
          </p:cNvPr>
          <p:cNvGraphicFramePr>
            <a:graphicFrameLocks noGrp="1"/>
          </p:cNvGraphicFramePr>
          <p:nvPr>
            <p:extLst>
              <p:ext uri="{D42A27DB-BD31-4B8C-83A1-F6EECF244321}">
                <p14:modId xmlns:p14="http://schemas.microsoft.com/office/powerpoint/2010/main" val="3305559538"/>
              </p:ext>
            </p:extLst>
          </p:nvPr>
        </p:nvGraphicFramePr>
        <p:xfrm>
          <a:off x="214563" y="1302040"/>
          <a:ext cx="11612479" cy="5072291"/>
        </p:xfrm>
        <a:graphic>
          <a:graphicData uri="http://schemas.openxmlformats.org/drawingml/2006/table">
            <a:tbl>
              <a:tblPr firstRow="1" bandRow="1">
                <a:tableStyleId>{E8B1032C-EA38-4F05-BA0D-38AFFFC7BED3}</a:tableStyleId>
              </a:tblPr>
              <a:tblGrid>
                <a:gridCol w="1424050">
                  <a:extLst>
                    <a:ext uri="{9D8B030D-6E8A-4147-A177-3AD203B41FA5}">
                      <a16:colId xmlns:a16="http://schemas.microsoft.com/office/drawing/2014/main" val="994345338"/>
                    </a:ext>
                  </a:extLst>
                </a:gridCol>
                <a:gridCol w="3029343">
                  <a:extLst>
                    <a:ext uri="{9D8B030D-6E8A-4147-A177-3AD203B41FA5}">
                      <a16:colId xmlns:a16="http://schemas.microsoft.com/office/drawing/2014/main" val="117649892"/>
                    </a:ext>
                  </a:extLst>
                </a:gridCol>
                <a:gridCol w="3378882">
                  <a:extLst>
                    <a:ext uri="{9D8B030D-6E8A-4147-A177-3AD203B41FA5}">
                      <a16:colId xmlns:a16="http://schemas.microsoft.com/office/drawing/2014/main" val="628132056"/>
                    </a:ext>
                  </a:extLst>
                </a:gridCol>
                <a:gridCol w="3780204">
                  <a:extLst>
                    <a:ext uri="{9D8B030D-6E8A-4147-A177-3AD203B41FA5}">
                      <a16:colId xmlns:a16="http://schemas.microsoft.com/office/drawing/2014/main" val="1287864934"/>
                    </a:ext>
                  </a:extLst>
                </a:gridCol>
              </a:tblGrid>
              <a:tr h="434468">
                <a:tc>
                  <a:txBody>
                    <a:bodyPr/>
                    <a:lstStyle/>
                    <a:p>
                      <a:pPr algn="ctr"/>
                      <a:r>
                        <a:rPr lang="en-GB" dirty="0">
                          <a:solidFill>
                            <a:srgbClr val="002060"/>
                          </a:solidFill>
                          <a:latin typeface="+mn-lt"/>
                          <a:cs typeface="Times New Roman" panose="02020603050405020304" pitchFamily="18" charset="0"/>
                        </a:rPr>
                        <a:t>BÀI</a:t>
                      </a:r>
                      <a:r>
                        <a:rPr lang="en-GB" baseline="0" dirty="0">
                          <a:solidFill>
                            <a:srgbClr val="002060"/>
                          </a:solidFill>
                          <a:latin typeface="+mn-lt"/>
                          <a:cs typeface="Times New Roman" panose="02020603050405020304" pitchFamily="18" charset="0"/>
                        </a:rPr>
                        <a:t> HỌC</a:t>
                      </a:r>
                      <a:endParaRPr lang="en-GB" dirty="0">
                        <a:solidFill>
                          <a:srgbClr val="002060"/>
                        </a:solidFill>
                        <a:latin typeface="+mn-lt"/>
                        <a:cs typeface="Times New Roman" panose="02020603050405020304" pitchFamily="18" charset="0"/>
                      </a:endParaRPr>
                    </a:p>
                  </a:txBody>
                  <a:tcPr/>
                </a:tc>
                <a:tc>
                  <a:txBody>
                    <a:bodyPr/>
                    <a:lstStyle/>
                    <a:p>
                      <a:pPr algn="ctr"/>
                      <a:r>
                        <a:rPr lang="en-GB" dirty="0" err="1">
                          <a:solidFill>
                            <a:srgbClr val="002060"/>
                          </a:solidFill>
                          <a:latin typeface="+mn-lt"/>
                          <a:cs typeface="Times New Roman" panose="02020603050405020304" pitchFamily="18" charset="0"/>
                        </a:rPr>
                        <a:t>Tiếng</a:t>
                      </a:r>
                      <a:r>
                        <a:rPr lang="en-GB" dirty="0">
                          <a:solidFill>
                            <a:srgbClr val="002060"/>
                          </a:solidFill>
                          <a:latin typeface="+mn-lt"/>
                          <a:cs typeface="Times New Roman" panose="02020603050405020304" pitchFamily="18" charset="0"/>
                        </a:rPr>
                        <a:t> </a:t>
                      </a:r>
                      <a:r>
                        <a:rPr lang="en-GB" dirty="0" err="1">
                          <a:solidFill>
                            <a:srgbClr val="002060"/>
                          </a:solidFill>
                          <a:latin typeface="+mn-lt"/>
                          <a:cs typeface="Times New Roman" panose="02020603050405020304" pitchFamily="18" charset="0"/>
                        </a:rPr>
                        <a:t>Việt</a:t>
                      </a:r>
                      <a:endParaRPr lang="en-GB" dirty="0">
                        <a:solidFill>
                          <a:srgbClr val="002060"/>
                        </a:solidFill>
                        <a:latin typeface="+mn-lt"/>
                        <a:cs typeface="Times New Roman" panose="02020603050405020304" pitchFamily="18" charset="0"/>
                      </a:endParaRPr>
                    </a:p>
                  </a:txBody>
                  <a:tcPr/>
                </a:tc>
                <a:tc>
                  <a:txBody>
                    <a:bodyPr/>
                    <a:lstStyle/>
                    <a:p>
                      <a:pPr algn="ctr"/>
                      <a:r>
                        <a:rPr lang="en-GB" dirty="0" err="1">
                          <a:solidFill>
                            <a:srgbClr val="002060"/>
                          </a:solidFill>
                          <a:latin typeface="+mn-lt"/>
                          <a:cs typeface="Times New Roman" panose="02020603050405020304" pitchFamily="18" charset="0"/>
                        </a:rPr>
                        <a:t>Viết</a:t>
                      </a:r>
                      <a:endParaRPr lang="en-GB" dirty="0">
                        <a:solidFill>
                          <a:srgbClr val="002060"/>
                        </a:solidFill>
                        <a:latin typeface="+mn-lt"/>
                        <a:cs typeface="Times New Roman" panose="02020603050405020304" pitchFamily="18" charset="0"/>
                      </a:endParaRPr>
                    </a:p>
                  </a:txBody>
                  <a:tcPr/>
                </a:tc>
                <a:tc>
                  <a:txBody>
                    <a:bodyPr/>
                    <a:lstStyle/>
                    <a:p>
                      <a:pPr algn="ctr"/>
                      <a:r>
                        <a:rPr lang="en-GB" dirty="0" err="1">
                          <a:solidFill>
                            <a:srgbClr val="002060"/>
                          </a:solidFill>
                          <a:latin typeface="+mn-lt"/>
                          <a:cs typeface="Times New Roman" panose="02020603050405020304" pitchFamily="18" charset="0"/>
                        </a:rPr>
                        <a:t>Nói</a:t>
                      </a:r>
                      <a:r>
                        <a:rPr lang="en-GB" dirty="0">
                          <a:solidFill>
                            <a:srgbClr val="002060"/>
                          </a:solidFill>
                          <a:latin typeface="+mn-lt"/>
                          <a:cs typeface="Times New Roman" panose="02020603050405020304" pitchFamily="18" charset="0"/>
                        </a:rPr>
                        <a:t> </a:t>
                      </a:r>
                      <a:r>
                        <a:rPr lang="en-GB" dirty="0" err="1">
                          <a:solidFill>
                            <a:srgbClr val="002060"/>
                          </a:solidFill>
                          <a:latin typeface="+mn-lt"/>
                          <a:cs typeface="Times New Roman" panose="02020603050405020304" pitchFamily="18" charset="0"/>
                        </a:rPr>
                        <a:t>và</a:t>
                      </a:r>
                      <a:r>
                        <a:rPr lang="en-GB" dirty="0">
                          <a:solidFill>
                            <a:srgbClr val="002060"/>
                          </a:solidFill>
                          <a:latin typeface="+mn-lt"/>
                          <a:cs typeface="Times New Roman" panose="02020603050405020304" pitchFamily="18" charset="0"/>
                        </a:rPr>
                        <a:t> </a:t>
                      </a:r>
                      <a:r>
                        <a:rPr lang="en-GB" dirty="0" err="1">
                          <a:solidFill>
                            <a:srgbClr val="002060"/>
                          </a:solidFill>
                          <a:latin typeface="+mn-lt"/>
                          <a:cs typeface="Times New Roman" panose="02020603050405020304" pitchFamily="18" charset="0"/>
                        </a:rPr>
                        <a:t>nghe</a:t>
                      </a:r>
                      <a:endParaRPr lang="en-GB" dirty="0">
                        <a:solidFill>
                          <a:srgbClr val="002060"/>
                        </a:solidFill>
                        <a:latin typeface="+mn-lt"/>
                        <a:cs typeface="Times New Roman" panose="02020603050405020304" pitchFamily="18" charset="0"/>
                      </a:endParaRPr>
                    </a:p>
                  </a:txBody>
                  <a:tcPr/>
                </a:tc>
                <a:extLst>
                  <a:ext uri="{0D108BD9-81ED-4DB2-BD59-A6C34878D82A}">
                    <a16:rowId xmlns:a16="http://schemas.microsoft.com/office/drawing/2014/main" val="3537364677"/>
                  </a:ext>
                </a:extLst>
              </a:tr>
              <a:tr h="1179156">
                <a:tc>
                  <a:txBody>
                    <a:bodyPr/>
                    <a:lstStyle/>
                    <a:p>
                      <a:pPr algn="ctr"/>
                      <a:r>
                        <a:rPr lang="en-US" sz="1800" b="1" dirty="0">
                          <a:solidFill>
                            <a:srgbClr val="C00000"/>
                          </a:solidFill>
                          <a:latin typeface="+mn-lt"/>
                          <a:cs typeface="Times New Roman" panose="02020603050405020304" pitchFamily="18" charset="0"/>
                        </a:rPr>
                        <a:t>6</a:t>
                      </a:r>
                      <a:endParaRPr lang="en-GB" sz="1800" b="1" dirty="0">
                        <a:solidFill>
                          <a:srgbClr val="C00000"/>
                        </a:solidFill>
                        <a:latin typeface="+mn-lt"/>
                        <a:cs typeface="Times New Roman" panose="02020603050405020304" pitchFamily="18" charset="0"/>
                      </a:endParaRPr>
                    </a:p>
                  </a:txBody>
                  <a:tcPr/>
                </a:tc>
                <a:tc>
                  <a:txBody>
                    <a:bodyPr/>
                    <a:lstStyle/>
                    <a:p>
                      <a:pPr algn="just"/>
                      <a:r>
                        <a:rPr lang="en-GB" sz="1800" b="0" i="0" dirty="0" err="1">
                          <a:solidFill>
                            <a:srgbClr val="2C11F3"/>
                          </a:solidFill>
                          <a:latin typeface="+mn-lt"/>
                          <a:cs typeface="Times New Roman" panose="02020603050405020304" pitchFamily="18" charset="0"/>
                        </a:rPr>
                        <a:t>Đặc</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điểm</a:t>
                      </a:r>
                      <a:r>
                        <a:rPr lang="en-GB"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và</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tác</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dụng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của</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biện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pháp</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tu</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từ</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lặp</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cấu</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trúc</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và</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biện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pháp</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tu</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từ</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đối</a:t>
                      </a:r>
                      <a:endParaRPr lang="en-GB" sz="1800" b="0" i="0" dirty="0">
                        <a:solidFill>
                          <a:srgbClr val="2C11F3"/>
                        </a:solidFill>
                        <a:latin typeface="+mn-lt"/>
                        <a:cs typeface="Times New Roman" panose="02020603050405020304" pitchFamily="18" charset="0"/>
                      </a:endParaRPr>
                    </a:p>
                  </a:txBody>
                  <a:tcPr/>
                </a:tc>
                <a:tc>
                  <a:txBody>
                    <a:bodyPr/>
                    <a:lstStyle/>
                    <a:p>
                      <a:pPr marL="0" indent="0" algn="just">
                        <a:buFont typeface="Wingdings" panose="05000000000000000000" pitchFamily="2" charset="2"/>
                        <a:buNone/>
                      </a:pPr>
                      <a:r>
                        <a:rPr lang="en-GB" sz="1800" b="0" i="0" dirty="0" err="1">
                          <a:solidFill>
                            <a:srgbClr val="2C11F3"/>
                          </a:solidFill>
                          <a:latin typeface="+mn-lt"/>
                          <a:cs typeface="Times New Roman" panose="02020603050405020304" pitchFamily="18" charset="0"/>
                        </a:rPr>
                        <a:t>Viết</a:t>
                      </a:r>
                      <a:r>
                        <a:rPr lang="en-GB"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văn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bản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thuyết</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minh</a:t>
                      </a:r>
                      <a:r>
                        <a:rPr lang="en-US" sz="1800" b="0" i="0" dirty="0">
                          <a:solidFill>
                            <a:srgbClr val="2C11F3"/>
                          </a:solidFill>
                          <a:latin typeface="+mn-lt"/>
                          <a:cs typeface="Times New Roman" panose="02020603050405020304" pitchFamily="18" charset="0"/>
                        </a:rPr>
                        <a:t> </a:t>
                      </a:r>
                      <a:r>
                        <a:rPr lang="en-US" sz="1800" b="0" i="0" err="1">
                          <a:solidFill>
                            <a:srgbClr val="2C11F3"/>
                          </a:solidFill>
                          <a:latin typeface="+mn-lt"/>
                          <a:cs typeface="Times New Roman" panose="02020603050405020304" pitchFamily="18" charset="0"/>
                        </a:rPr>
                        <a:t>về</a:t>
                      </a:r>
                      <a:r>
                        <a:rPr lang="en-US" sz="1800" b="0" i="0">
                          <a:solidFill>
                            <a:srgbClr val="2C11F3"/>
                          </a:solidFill>
                          <a:latin typeface="+mn-lt"/>
                          <a:cs typeface="Times New Roman" panose="02020603050405020304" pitchFamily="18" charset="0"/>
                        </a:rPr>
                        <a:t> một tác </a:t>
                      </a:r>
                      <a:r>
                        <a:rPr lang="en-US" sz="1800" b="0" i="0" dirty="0" err="1">
                          <a:solidFill>
                            <a:srgbClr val="2C11F3"/>
                          </a:solidFill>
                          <a:latin typeface="+mn-lt"/>
                          <a:cs typeface="Times New Roman" panose="02020603050405020304" pitchFamily="18" charset="0"/>
                        </a:rPr>
                        <a:t>phẩm</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văn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học</a:t>
                      </a:r>
                      <a:endParaRPr lang="en-GB" sz="1800" b="0" i="0" dirty="0">
                        <a:solidFill>
                          <a:srgbClr val="2C11F3"/>
                        </a:solidFill>
                        <a:latin typeface="+mn-lt"/>
                        <a:cs typeface="Times New Roman" panose="02020603050405020304" pitchFamily="18" charset="0"/>
                      </a:endParaRPr>
                    </a:p>
                  </a:txBody>
                  <a:tcPr/>
                </a:tc>
                <a:tc>
                  <a:txBody>
                    <a:bodyPr/>
                    <a:lstStyle/>
                    <a:p>
                      <a:pPr marL="0" indent="0" algn="just">
                        <a:buFont typeface="Wingdings" panose="05000000000000000000" pitchFamily="2" charset="2"/>
                        <a:buNone/>
                      </a:pPr>
                      <a:r>
                        <a:rPr lang="en-GB" sz="1800" b="0" i="0" dirty="0">
                          <a:solidFill>
                            <a:srgbClr val="2C11F3"/>
                          </a:solidFill>
                          <a:latin typeface="+mn-lt"/>
                          <a:cs typeface="Times New Roman" panose="02020603050405020304" pitchFamily="18" charset="0"/>
                        </a:rPr>
                        <a:t>Gi</a:t>
                      </a:r>
                      <a:r>
                        <a:rPr lang="en-US" sz="1800" b="0" i="0" dirty="0" err="1">
                          <a:solidFill>
                            <a:srgbClr val="2C11F3"/>
                          </a:solidFill>
                          <a:latin typeface="+mn-lt"/>
                          <a:cs typeface="Times New Roman" panose="02020603050405020304" pitchFamily="18" charset="0"/>
                        </a:rPr>
                        <a:t>ới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thiệu</a:t>
                      </a:r>
                      <a:r>
                        <a:rPr lang="en-US" sz="1800" b="0" i="0" dirty="0">
                          <a:solidFill>
                            <a:srgbClr val="2C11F3"/>
                          </a:solidFill>
                          <a:latin typeface="+mn-lt"/>
                          <a:cs typeface="Times New Roman" panose="02020603050405020304" pitchFamily="18" charset="0"/>
                        </a:rPr>
                        <a:t> (d</a:t>
                      </a:r>
                      <a:r>
                        <a:rPr lang="vi-VN" sz="1800" b="0" i="0" dirty="0">
                          <a:solidFill>
                            <a:srgbClr val="2C11F3"/>
                          </a:solidFill>
                          <a:latin typeface="+mn-lt"/>
                          <a:cs typeface="Times New Roman" panose="02020603050405020304" pitchFamily="18" charset="0"/>
                        </a:rPr>
                        <a:t>ư</a:t>
                      </a:r>
                      <a:r>
                        <a:rPr lang="en-US" sz="1800" b="0" i="0" dirty="0" err="1">
                          <a:solidFill>
                            <a:srgbClr val="2C11F3"/>
                          </a:solidFill>
                          <a:latin typeface="+mn-lt"/>
                          <a:cs typeface="Times New Roman" panose="02020603050405020304" pitchFamily="18" charset="0"/>
                        </a:rPr>
                        <a:t>ới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hình</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thức</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nói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về</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một</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tác</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phẩm</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văn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học</a:t>
                      </a:r>
                      <a:endParaRPr lang="en-GB" sz="1800" b="0" i="0"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1144932925"/>
                  </a:ext>
                </a:extLst>
              </a:tr>
              <a:tr h="1179156">
                <a:tc>
                  <a:txBody>
                    <a:bodyPr/>
                    <a:lstStyle/>
                    <a:p>
                      <a:pPr algn="ctr"/>
                      <a:r>
                        <a:rPr lang="en-GB" sz="1800" b="1" dirty="0">
                          <a:solidFill>
                            <a:srgbClr val="C00000"/>
                          </a:solidFill>
                          <a:latin typeface="+mn-lt"/>
                          <a:cs typeface="Times New Roman" panose="02020603050405020304" pitchFamily="18" charset="0"/>
                        </a:rPr>
                        <a:t>7</a:t>
                      </a:r>
                    </a:p>
                  </a:txBody>
                  <a:tcPr/>
                </a:tc>
                <a:tc>
                  <a:txBody>
                    <a:bodyPr/>
                    <a:lstStyle/>
                    <a:p>
                      <a:pPr algn="just"/>
                      <a:r>
                        <a:rPr lang="en-GB" sz="1800" b="0" i="0" dirty="0" err="1">
                          <a:solidFill>
                            <a:srgbClr val="2C11F3"/>
                          </a:solidFill>
                          <a:latin typeface="+mn-lt"/>
                          <a:cs typeface="Times New Roman" panose="02020603050405020304" pitchFamily="18" charset="0"/>
                        </a:rPr>
                        <a:t>Hiện</a:t>
                      </a:r>
                      <a:r>
                        <a:rPr lang="en-GB" sz="1800" b="0" i="0" dirty="0">
                          <a:solidFill>
                            <a:srgbClr val="2C11F3"/>
                          </a:solidFill>
                          <a:latin typeface="+mn-lt"/>
                          <a:cs typeface="Times New Roman" panose="02020603050405020304" pitchFamily="18" charset="0"/>
                        </a:rPr>
                        <a:t> t</a:t>
                      </a:r>
                      <a:r>
                        <a:rPr lang="vi-VN" sz="1800" b="0" i="0" dirty="0">
                          <a:solidFill>
                            <a:srgbClr val="2C11F3"/>
                          </a:solidFill>
                          <a:latin typeface="+mn-lt"/>
                          <a:cs typeface="Times New Roman" panose="02020603050405020304" pitchFamily="18" charset="0"/>
                        </a:rPr>
                        <a:t>ư</a:t>
                      </a:r>
                      <a:r>
                        <a:rPr lang="en-US" sz="1800" b="0" i="0" dirty="0" err="1">
                          <a:solidFill>
                            <a:srgbClr val="2C11F3"/>
                          </a:solidFill>
                          <a:latin typeface="+mn-lt"/>
                          <a:cs typeface="Times New Roman" panose="02020603050405020304" pitchFamily="18" charset="0"/>
                        </a:rPr>
                        <a:t>ợng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phá</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vỡ</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những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quy</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tắc</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ngôn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ngữ</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thông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th</a:t>
                      </a:r>
                      <a:r>
                        <a:rPr lang="vi-VN" sz="1800" b="0" i="0" dirty="0">
                          <a:solidFill>
                            <a:srgbClr val="2C11F3"/>
                          </a:solidFill>
                          <a:latin typeface="+mn-lt"/>
                          <a:cs typeface="Times New Roman" panose="02020603050405020304" pitchFamily="18" charset="0"/>
                        </a:rPr>
                        <a:t>ư</a:t>
                      </a:r>
                      <a:r>
                        <a:rPr lang="en-US" sz="1800" b="0" i="0" dirty="0" err="1">
                          <a:solidFill>
                            <a:srgbClr val="2C11F3"/>
                          </a:solidFill>
                          <a:latin typeface="+mn-lt"/>
                          <a:cs typeface="Times New Roman" panose="02020603050405020304" pitchFamily="18" charset="0"/>
                        </a:rPr>
                        <a:t>ờng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tiếp</a:t>
                      </a:r>
                      <a:r>
                        <a:rPr lang="en-US" sz="1800" b="0" i="0" baseline="0" dirty="0">
                          <a:solidFill>
                            <a:srgbClr val="2C11F3"/>
                          </a:solidFill>
                          <a:latin typeface="+mn-lt"/>
                          <a:cs typeface="Times New Roman" panose="02020603050405020304" pitchFamily="18" charset="0"/>
                        </a:rPr>
                        <a:t> </a:t>
                      </a:r>
                      <a:r>
                        <a:rPr lang="en-US" sz="1800" b="0" i="0" baseline="0" dirty="0" err="1">
                          <a:solidFill>
                            <a:srgbClr val="2C11F3"/>
                          </a:solidFill>
                          <a:latin typeface="+mn-lt"/>
                          <a:cs typeface="Times New Roman" panose="02020603050405020304" pitchFamily="18" charset="0"/>
                        </a:rPr>
                        <a:t>theo</a:t>
                      </a:r>
                      <a:r>
                        <a:rPr lang="en-US" sz="1800" b="0" i="0" baseline="0" dirty="0">
                          <a:solidFill>
                            <a:srgbClr val="2C11F3"/>
                          </a:solidFill>
                          <a:latin typeface="+mn-lt"/>
                          <a:cs typeface="Times New Roman" panose="02020603050405020304" pitchFamily="18" charset="0"/>
                        </a:rPr>
                        <a:t>)</a:t>
                      </a:r>
                      <a:endParaRPr lang="en-GB" sz="1800" b="0" i="0" dirty="0">
                        <a:solidFill>
                          <a:srgbClr val="2C11F3"/>
                        </a:solidFill>
                        <a:latin typeface="+mn-lt"/>
                        <a:cs typeface="Times New Roman" panose="02020603050405020304" pitchFamily="18" charset="0"/>
                      </a:endParaRPr>
                    </a:p>
                  </a:txBody>
                  <a:tcPr/>
                </a:tc>
                <a:tc>
                  <a:txBody>
                    <a:bodyPr/>
                    <a:lstStyle/>
                    <a:p>
                      <a:pPr marL="0" indent="0" algn="just">
                        <a:buFont typeface="Wingdings" panose="05000000000000000000" pitchFamily="2" charset="2"/>
                        <a:buNone/>
                      </a:pPr>
                      <a:r>
                        <a:rPr lang="en-US" sz="1800" b="0" i="0" err="1">
                          <a:solidFill>
                            <a:srgbClr val="2C11F3"/>
                          </a:solidFill>
                          <a:latin typeface="+mn-lt"/>
                          <a:cs typeface="Times New Roman" panose="02020603050405020304" pitchFamily="18" charset="0"/>
                        </a:rPr>
                        <a:t>Viết</a:t>
                      </a:r>
                      <a:r>
                        <a:rPr lang="en-US" sz="1800" b="0" i="0">
                          <a:solidFill>
                            <a:srgbClr val="2C11F3"/>
                          </a:solidFill>
                          <a:latin typeface="+mn-lt"/>
                          <a:cs typeface="Times New Roman" panose="02020603050405020304" pitchFamily="18" charset="0"/>
                        </a:rPr>
                        <a:t> văn bản </a:t>
                      </a:r>
                      <a:r>
                        <a:rPr lang="en-US" sz="1800" b="0" i="0" dirty="0" err="1">
                          <a:solidFill>
                            <a:srgbClr val="2C11F3"/>
                          </a:solidFill>
                          <a:latin typeface="+mn-lt"/>
                          <a:cs typeface="Times New Roman" panose="02020603050405020304" pitchFamily="18" charset="0"/>
                        </a:rPr>
                        <a:t>thuyết</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minh</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về</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một</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sự</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vật</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hiện</a:t>
                      </a:r>
                      <a:r>
                        <a:rPr lang="en-US" sz="1800" b="0" i="0" dirty="0">
                          <a:solidFill>
                            <a:srgbClr val="2C11F3"/>
                          </a:solidFill>
                          <a:latin typeface="+mn-lt"/>
                          <a:cs typeface="Times New Roman" panose="02020603050405020304" pitchFamily="18" charset="0"/>
                        </a:rPr>
                        <a:t> t</a:t>
                      </a:r>
                      <a:r>
                        <a:rPr lang="vi-VN" sz="1800" b="0" i="0" dirty="0">
                          <a:solidFill>
                            <a:srgbClr val="2C11F3"/>
                          </a:solidFill>
                          <a:latin typeface="+mn-lt"/>
                          <a:cs typeface="Times New Roman" panose="02020603050405020304" pitchFamily="18" charset="0"/>
                        </a:rPr>
                        <a:t>ư</a:t>
                      </a:r>
                      <a:r>
                        <a:rPr lang="en-US" sz="1800" b="0" i="0" dirty="0" err="1">
                          <a:solidFill>
                            <a:srgbClr val="2C11F3"/>
                          </a:solidFill>
                          <a:latin typeface="+mn-lt"/>
                          <a:cs typeface="Times New Roman" panose="02020603050405020304" pitchFamily="18" charset="0"/>
                        </a:rPr>
                        <a:t>ợng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trong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đời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sống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xã</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hội</a:t>
                      </a:r>
                      <a:r>
                        <a:rPr lang="en-US" sz="1800" b="0" i="0" dirty="0">
                          <a:solidFill>
                            <a:srgbClr val="2C11F3"/>
                          </a:solidFill>
                          <a:latin typeface="+mn-lt"/>
                          <a:cs typeface="Times New Roman" panose="02020603050405020304" pitchFamily="18" charset="0"/>
                        </a:rPr>
                        <a:t> </a:t>
                      </a:r>
                      <a:endParaRPr lang="en-GB" sz="1800" b="0" i="0" dirty="0">
                        <a:solidFill>
                          <a:srgbClr val="2C11F3"/>
                        </a:solidFill>
                        <a:latin typeface="+mn-lt"/>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800" b="0" i="0" dirty="0" err="1">
                          <a:solidFill>
                            <a:srgbClr val="2C11F3"/>
                          </a:solidFill>
                          <a:latin typeface="+mn-lt"/>
                          <a:cs typeface="Times New Roman" panose="02020603050405020304" pitchFamily="18" charset="0"/>
                        </a:rPr>
                        <a:t>Thảo</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luận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tranh</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luận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về</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một</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vấn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đề</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trong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đời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sống</a:t>
                      </a:r>
                      <a:endParaRPr lang="en-GB" sz="1800" b="0" i="0"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2335746476"/>
                  </a:ext>
                </a:extLst>
              </a:tr>
              <a:tr h="1090791">
                <a:tc>
                  <a:txBody>
                    <a:bodyPr/>
                    <a:lstStyle/>
                    <a:p>
                      <a:pPr algn="ctr"/>
                      <a:r>
                        <a:rPr lang="en-GB" sz="1800" b="1" dirty="0">
                          <a:solidFill>
                            <a:srgbClr val="C00000"/>
                          </a:solidFill>
                          <a:latin typeface="+mn-lt"/>
                          <a:cs typeface="Times New Roman" panose="02020603050405020304" pitchFamily="18" charset="0"/>
                        </a:rPr>
                        <a:t>8</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i="0" dirty="0">
                          <a:solidFill>
                            <a:srgbClr val="2C11F3"/>
                          </a:solidFill>
                          <a:latin typeface="+mn-lt"/>
                          <a:cs typeface="Times New Roman" panose="02020603050405020304" pitchFamily="18" charset="0"/>
                        </a:rPr>
                        <a:t>Ph</a:t>
                      </a:r>
                      <a:r>
                        <a:rPr lang="vi-VN" sz="1800" b="0" i="0" dirty="0">
                          <a:solidFill>
                            <a:srgbClr val="2C11F3"/>
                          </a:solidFill>
                          <a:latin typeface="+mn-lt"/>
                          <a:cs typeface="Times New Roman" panose="02020603050405020304" pitchFamily="18" charset="0"/>
                        </a:rPr>
                        <a:t>ư</a:t>
                      </a:r>
                      <a:r>
                        <a:rPr lang="en-US" sz="1800" b="0" i="0" dirty="0" err="1">
                          <a:solidFill>
                            <a:srgbClr val="2C11F3"/>
                          </a:solidFill>
                          <a:latin typeface="+mn-lt"/>
                          <a:cs typeface="Times New Roman" panose="02020603050405020304" pitchFamily="18" charset="0"/>
                        </a:rPr>
                        <a:t>ơng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tiện</a:t>
                      </a:r>
                      <a:r>
                        <a:rPr lang="en-US" sz="1800" b="0" i="0" dirty="0">
                          <a:solidFill>
                            <a:srgbClr val="2C11F3"/>
                          </a:solidFill>
                          <a:latin typeface="+mn-lt"/>
                          <a:cs typeface="Times New Roman" panose="02020603050405020304" pitchFamily="18" charset="0"/>
                        </a:rPr>
                        <a:t> phi </a:t>
                      </a:r>
                      <a:r>
                        <a:rPr lang="en-US" sz="1800" b="0" i="0" dirty="0" err="1">
                          <a:solidFill>
                            <a:srgbClr val="2C11F3"/>
                          </a:solidFill>
                          <a:latin typeface="+mn-lt"/>
                          <a:cs typeface="Times New Roman" panose="02020603050405020304" pitchFamily="18" charset="0"/>
                        </a:rPr>
                        <a:t>ngôn</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ngữ</a:t>
                      </a:r>
                      <a:endParaRPr lang="en-GB" sz="1800" b="0" i="0" dirty="0">
                        <a:solidFill>
                          <a:srgbClr val="2C11F3"/>
                        </a:solidFill>
                        <a:latin typeface="+mn-lt"/>
                        <a:cs typeface="Times New Roman" panose="02020603050405020304" pitchFamily="18" charset="0"/>
                      </a:endParaRPr>
                    </a:p>
                    <a:p>
                      <a:pPr algn="ctr"/>
                      <a:endParaRPr lang="en-GB" sz="1800" b="0" i="0" dirty="0">
                        <a:solidFill>
                          <a:srgbClr val="2C11F3"/>
                        </a:solidFill>
                        <a:latin typeface="+mn-lt"/>
                        <a:cs typeface="Times New Roman" panose="02020603050405020304" pitchFamily="18" charset="0"/>
                      </a:endParaRPr>
                    </a:p>
                  </a:txBody>
                  <a:tcPr/>
                </a:tc>
                <a:tc>
                  <a:txBody>
                    <a:bodyPr/>
                    <a:lstStyle/>
                    <a:p>
                      <a:pPr marL="0" indent="0" algn="just">
                        <a:buFont typeface="Wingdings" panose="05000000000000000000" pitchFamily="2" charset="2"/>
                        <a:buNone/>
                      </a:pPr>
                      <a:r>
                        <a:rPr lang="en-GB" sz="1800" b="0" i="0" err="1">
                          <a:solidFill>
                            <a:srgbClr val="2C11F3"/>
                          </a:solidFill>
                          <a:latin typeface="+mn-lt"/>
                          <a:cs typeface="Times New Roman" panose="02020603050405020304" pitchFamily="18" charset="0"/>
                        </a:rPr>
                        <a:t>Viết</a:t>
                      </a:r>
                      <a:r>
                        <a:rPr lang="en-GB" sz="1800" b="0" i="0">
                          <a:solidFill>
                            <a:srgbClr val="2C11F3"/>
                          </a:solidFill>
                          <a:latin typeface="+mn-lt"/>
                          <a:cs typeface="Times New Roman" panose="02020603050405020304" pitchFamily="18" charset="0"/>
                        </a:rPr>
                        <a:t> văn bản </a:t>
                      </a:r>
                      <a:r>
                        <a:rPr lang="en-GB" sz="1800" b="0" i="0" dirty="0" err="1">
                          <a:solidFill>
                            <a:srgbClr val="2C11F3"/>
                          </a:solidFill>
                          <a:latin typeface="+mn-lt"/>
                          <a:cs typeface="Times New Roman" panose="02020603050405020304" pitchFamily="18" charset="0"/>
                        </a:rPr>
                        <a:t>thuyết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minh</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về</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một</a:t>
                      </a:r>
                      <a:r>
                        <a:rPr lang="en-GB" sz="1800" b="0" i="0" dirty="0">
                          <a:solidFill>
                            <a:srgbClr val="2C11F3"/>
                          </a:solidFill>
                          <a:latin typeface="+mn-lt"/>
                          <a:cs typeface="Times New Roman" panose="02020603050405020304" pitchFamily="18" charset="0"/>
                        </a:rPr>
                        <a:t> s</a:t>
                      </a:r>
                      <a:r>
                        <a:rPr lang="en-US" sz="1800" b="0" i="0" dirty="0">
                          <a:solidFill>
                            <a:srgbClr val="2C11F3"/>
                          </a:solidFill>
                          <a:latin typeface="+mn-lt"/>
                          <a:cs typeface="Times New Roman" panose="02020603050405020304" pitchFamily="18" charset="0"/>
                        </a:rPr>
                        <a:t>ự </a:t>
                      </a:r>
                      <a:r>
                        <a:rPr lang="en-US" sz="1800" b="0" i="0" dirty="0" err="1">
                          <a:solidFill>
                            <a:srgbClr val="2C11F3"/>
                          </a:solidFill>
                          <a:latin typeface="+mn-lt"/>
                          <a:cs typeface="Times New Roman" panose="02020603050405020304" pitchFamily="18" charset="0"/>
                        </a:rPr>
                        <a:t>vật</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hiện</a:t>
                      </a:r>
                      <a:r>
                        <a:rPr lang="en-US" sz="1800" b="0" i="0" dirty="0">
                          <a:solidFill>
                            <a:srgbClr val="2C11F3"/>
                          </a:solidFill>
                          <a:latin typeface="+mn-lt"/>
                          <a:cs typeface="Times New Roman" panose="02020603050405020304" pitchFamily="18" charset="0"/>
                        </a:rPr>
                        <a:t> t</a:t>
                      </a:r>
                      <a:r>
                        <a:rPr lang="vi-VN" sz="1800" b="0" i="0" dirty="0">
                          <a:solidFill>
                            <a:srgbClr val="2C11F3"/>
                          </a:solidFill>
                          <a:latin typeface="+mn-lt"/>
                          <a:cs typeface="Times New Roman" panose="02020603050405020304" pitchFamily="18" charset="0"/>
                        </a:rPr>
                        <a:t>ư</a:t>
                      </a:r>
                      <a:r>
                        <a:rPr lang="en-US" sz="1800" b="0" i="0" dirty="0" err="1">
                          <a:solidFill>
                            <a:srgbClr val="2C11F3"/>
                          </a:solidFill>
                          <a:latin typeface="+mn-lt"/>
                          <a:cs typeface="Times New Roman" panose="02020603050405020304" pitchFamily="18" charset="0"/>
                        </a:rPr>
                        <a:t>ợng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trong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tự</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nhiên</a:t>
                      </a:r>
                      <a:endParaRPr lang="en-GB" sz="1800" b="0" i="0" dirty="0">
                        <a:solidFill>
                          <a:srgbClr val="2C11F3"/>
                        </a:solidFill>
                        <a:latin typeface="+mn-lt"/>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800" b="0" i="0" dirty="0" err="1">
                          <a:solidFill>
                            <a:srgbClr val="2C11F3"/>
                          </a:solidFill>
                          <a:latin typeface="+mn-lt"/>
                          <a:cs typeface="Times New Roman" panose="02020603050405020304" pitchFamily="18" charset="0"/>
                        </a:rPr>
                        <a:t>Tranh</a:t>
                      </a:r>
                      <a:r>
                        <a:rPr lang="en-GB" sz="1800" b="0" i="0" dirty="0">
                          <a:solidFill>
                            <a:srgbClr val="2C11F3"/>
                          </a:solidFill>
                          <a:latin typeface="+mn-lt"/>
                          <a:cs typeface="Times New Roman" panose="02020603050405020304" pitchFamily="18" charset="0"/>
                        </a:rPr>
                        <a:t> </a:t>
                      </a:r>
                      <a:r>
                        <a:rPr lang="en-GB" sz="1800" b="0" i="0" err="1">
                          <a:solidFill>
                            <a:srgbClr val="2C11F3"/>
                          </a:solidFill>
                          <a:latin typeface="+mn-lt"/>
                          <a:cs typeface="Times New Roman" panose="02020603050405020304" pitchFamily="18" charset="0"/>
                        </a:rPr>
                        <a:t>biện</a:t>
                      </a:r>
                      <a:r>
                        <a:rPr lang="en-GB" sz="1800" b="0" i="0">
                          <a:solidFill>
                            <a:srgbClr val="2C11F3"/>
                          </a:solidFill>
                          <a:latin typeface="+mn-lt"/>
                          <a:cs typeface="Times New Roman" panose="02020603050405020304" pitchFamily="18" charset="0"/>
                        </a:rPr>
                        <a:t> về </a:t>
                      </a:r>
                      <a:r>
                        <a:rPr lang="en-GB" sz="1800" b="0" i="0" dirty="0" err="1">
                          <a:solidFill>
                            <a:srgbClr val="2C11F3"/>
                          </a:solidFill>
                          <a:latin typeface="+mn-lt"/>
                          <a:cs typeface="Times New Roman" panose="02020603050405020304" pitchFamily="18" charset="0"/>
                        </a:rPr>
                        <a:t>một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vấn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đề</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trong</a:t>
                      </a:r>
                      <a:r>
                        <a:rPr lang="en-GB" sz="1800" b="0" i="0" dirty="0">
                          <a:solidFill>
                            <a:srgbClr val="2C11F3"/>
                          </a:solidFill>
                          <a:latin typeface="+mn-lt"/>
                          <a:cs typeface="Times New Roman" panose="02020603050405020304" pitchFamily="18" charset="0"/>
                        </a:rPr>
                        <a:t> đ</a:t>
                      </a:r>
                      <a:r>
                        <a:rPr lang="en-US" sz="1800" b="0" i="0" dirty="0" err="1">
                          <a:solidFill>
                            <a:srgbClr val="2C11F3"/>
                          </a:solidFill>
                          <a:latin typeface="+mn-lt"/>
                          <a:cs typeface="Times New Roman" panose="02020603050405020304" pitchFamily="18" charset="0"/>
                        </a:rPr>
                        <a:t>ời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sống</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phù</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hợp</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với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lứa</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tuổi</a:t>
                      </a:r>
                      <a:endParaRPr lang="en-GB" sz="1800" b="0" i="0"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506125570"/>
                  </a:ext>
                </a:extLst>
              </a:tr>
              <a:tr h="916096">
                <a:tc>
                  <a:txBody>
                    <a:bodyPr/>
                    <a:lstStyle/>
                    <a:p>
                      <a:pPr algn="ctr"/>
                      <a:r>
                        <a:rPr lang="en-GB" sz="1800" b="1" dirty="0">
                          <a:solidFill>
                            <a:srgbClr val="C00000"/>
                          </a:solidFill>
                          <a:latin typeface="+mn-lt"/>
                          <a:cs typeface="Times New Roman" panose="02020603050405020304" pitchFamily="18" charset="0"/>
                        </a:rPr>
                        <a:t>9</a:t>
                      </a:r>
                    </a:p>
                  </a:txBody>
                  <a:tcPr/>
                </a:tc>
                <a:tc>
                  <a:txBody>
                    <a:bodyPr/>
                    <a:lstStyle/>
                    <a:p>
                      <a:pPr algn="just"/>
                      <a:r>
                        <a:rPr lang="en-GB" sz="1800" b="0" i="0" dirty="0" err="1">
                          <a:solidFill>
                            <a:srgbClr val="2C11F3"/>
                          </a:solidFill>
                          <a:latin typeface="+mn-lt"/>
                          <a:cs typeface="Times New Roman" panose="02020603050405020304" pitchFamily="18" charset="0"/>
                        </a:rPr>
                        <a:t>Cách</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giải</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thích</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nghĩa</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của</a:t>
                      </a:r>
                      <a:r>
                        <a:rPr lang="en-GB" sz="1800" b="0" i="0" dirty="0">
                          <a:solidFill>
                            <a:srgbClr val="2C11F3"/>
                          </a:solidFill>
                          <a:latin typeface="+mn-lt"/>
                          <a:cs typeface="Times New Roman" panose="02020603050405020304" pitchFamily="18" charset="0"/>
                        </a:rPr>
                        <a:t> t</a:t>
                      </a:r>
                      <a:r>
                        <a:rPr lang="en-US" sz="1800" b="0" i="0" dirty="0">
                          <a:solidFill>
                            <a:srgbClr val="2C11F3"/>
                          </a:solidFill>
                          <a:latin typeface="+mn-lt"/>
                          <a:cs typeface="Times New Roman" panose="02020603050405020304" pitchFamily="18" charset="0"/>
                        </a:rPr>
                        <a:t>ừ </a:t>
                      </a:r>
                      <a:endParaRPr lang="en-GB" sz="1800" b="0" i="0" dirty="0">
                        <a:solidFill>
                          <a:srgbClr val="2C11F3"/>
                        </a:solidFill>
                        <a:latin typeface="+mn-lt"/>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800" b="0" i="0" dirty="0" err="1">
                          <a:solidFill>
                            <a:srgbClr val="2C11F3"/>
                          </a:solidFill>
                          <a:latin typeface="+mn-lt"/>
                          <a:cs typeface="Times New Roman" panose="02020603050405020304" pitchFamily="18" charset="0"/>
                        </a:rPr>
                        <a:t>Viết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văn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bản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nghị</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luận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về</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một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tác</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phẩm</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nghệ</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thuật</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điện</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ảnh</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âm</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nhạc</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hội</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họa</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điêu</a:t>
                      </a:r>
                      <a:r>
                        <a:rPr lang="en-GB" sz="1800" b="0" i="0" dirty="0">
                          <a:solidFill>
                            <a:srgbClr val="2C11F3"/>
                          </a:solidFill>
                          <a:latin typeface="+mn-lt"/>
                          <a:cs typeface="Times New Roman" panose="02020603050405020304" pitchFamily="18" charset="0"/>
                        </a:rPr>
                        <a:t> </a:t>
                      </a:r>
                      <a:r>
                        <a:rPr lang="en-GB" sz="1800" b="0" i="0" dirty="0" err="1">
                          <a:solidFill>
                            <a:srgbClr val="2C11F3"/>
                          </a:solidFill>
                          <a:latin typeface="+mn-lt"/>
                          <a:cs typeface="Times New Roman" panose="02020603050405020304" pitchFamily="18" charset="0"/>
                        </a:rPr>
                        <a:t>khắc</a:t>
                      </a:r>
                      <a:r>
                        <a:rPr lang="en-GB" sz="1800" b="0" i="0" dirty="0">
                          <a:solidFill>
                            <a:srgbClr val="2C11F3"/>
                          </a:solidFill>
                          <a:latin typeface="+mn-lt"/>
                          <a:cs typeface="Times New Roman" panose="02020603050405020304" pitchFamily="18" charset="0"/>
                        </a:rPr>
                        <a:t>,…)</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800" b="0" i="0" dirty="0">
                          <a:solidFill>
                            <a:srgbClr val="2C11F3"/>
                          </a:solidFill>
                          <a:latin typeface="+mn-lt"/>
                          <a:cs typeface="Times New Roman" panose="02020603050405020304" pitchFamily="18" charset="0"/>
                        </a:rPr>
                        <a:t>Gi</a:t>
                      </a:r>
                      <a:r>
                        <a:rPr lang="en-US" sz="1800" b="0" i="0" dirty="0" err="1">
                          <a:solidFill>
                            <a:srgbClr val="2C11F3"/>
                          </a:solidFill>
                          <a:latin typeface="+mn-lt"/>
                          <a:cs typeface="Times New Roman" panose="02020603050405020304" pitchFamily="18" charset="0"/>
                        </a:rPr>
                        <a:t>ới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thiệu</a:t>
                      </a:r>
                      <a:r>
                        <a:rPr lang="en-US" sz="1800" b="0" i="0" dirty="0">
                          <a:solidFill>
                            <a:srgbClr val="2C11F3"/>
                          </a:solidFill>
                          <a:latin typeface="+mn-lt"/>
                          <a:cs typeface="Times New Roman" panose="02020603050405020304" pitchFamily="18" charset="0"/>
                        </a:rPr>
                        <a:t> (d</a:t>
                      </a:r>
                      <a:r>
                        <a:rPr lang="vi-VN" sz="1800" b="0" i="0" dirty="0">
                          <a:solidFill>
                            <a:srgbClr val="2C11F3"/>
                          </a:solidFill>
                          <a:latin typeface="+mn-lt"/>
                          <a:cs typeface="Times New Roman" panose="02020603050405020304" pitchFamily="18" charset="0"/>
                        </a:rPr>
                        <a:t>ư</a:t>
                      </a:r>
                      <a:r>
                        <a:rPr lang="en-US" sz="1800" b="0" i="0" dirty="0" err="1">
                          <a:solidFill>
                            <a:srgbClr val="2C11F3"/>
                          </a:solidFill>
                          <a:latin typeface="+mn-lt"/>
                          <a:cs typeface="Times New Roman" panose="02020603050405020304" pitchFamily="18" charset="0"/>
                        </a:rPr>
                        <a:t>ới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hình</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thức</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nói</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về</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một</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tác</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phẩm</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nghệ</a:t>
                      </a:r>
                      <a:r>
                        <a:rPr lang="en-US" sz="1800" b="0" i="0" dirty="0">
                          <a:solidFill>
                            <a:srgbClr val="2C11F3"/>
                          </a:solidFill>
                          <a:latin typeface="+mn-lt"/>
                          <a:cs typeface="Times New Roman" panose="02020603050405020304" pitchFamily="18" charset="0"/>
                        </a:rPr>
                        <a:t> </a:t>
                      </a:r>
                      <a:r>
                        <a:rPr lang="en-US" sz="1800" b="0" i="0" dirty="0" err="1">
                          <a:solidFill>
                            <a:srgbClr val="2C11F3"/>
                          </a:solidFill>
                          <a:latin typeface="+mn-lt"/>
                          <a:cs typeface="Times New Roman" panose="02020603050405020304" pitchFamily="18" charset="0"/>
                        </a:rPr>
                        <a:t>thuật</a:t>
                      </a:r>
                      <a:endParaRPr lang="en-GB" sz="1800" b="0" i="0" dirty="0">
                        <a:solidFill>
                          <a:srgbClr val="2C11F3"/>
                        </a:solidFill>
                        <a:latin typeface="+mn-lt"/>
                        <a:cs typeface="Times New Roman" panose="02020603050405020304" pitchFamily="18" charset="0"/>
                      </a:endParaRPr>
                    </a:p>
                  </a:txBody>
                  <a:tcPr/>
                </a:tc>
                <a:extLst>
                  <a:ext uri="{0D108BD9-81ED-4DB2-BD59-A6C34878D82A}">
                    <a16:rowId xmlns:a16="http://schemas.microsoft.com/office/drawing/2014/main" val="3631681817"/>
                  </a:ext>
                </a:extLst>
              </a:tr>
            </a:tbl>
          </a:graphicData>
        </a:graphic>
      </p:graphicFrame>
    </p:spTree>
    <p:extLst>
      <p:ext uri="{BB962C8B-B14F-4D97-AF65-F5344CB8AC3E}">
        <p14:creationId xmlns:p14="http://schemas.microsoft.com/office/powerpoint/2010/main" val="19969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27356"/>
          <a:stretch/>
        </p:blipFill>
        <p:spPr bwMode="auto">
          <a:xfrm>
            <a:off x="828215" y="1579050"/>
            <a:ext cx="8407400" cy="407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305800" y="2870200"/>
            <a:ext cx="2489200" cy="1727200"/>
          </a:xfrm>
          <a:prstGeom prst="rect">
            <a:avLst/>
          </a:prstGeom>
          <a:solidFill>
            <a:srgbClr val="FBD5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4" name="TextBox 7"/>
          <p:cNvSpPr txBox="1">
            <a:spLocks noChangeArrowheads="1"/>
          </p:cNvSpPr>
          <p:nvPr/>
        </p:nvSpPr>
        <p:spPr bwMode="auto">
          <a:xfrm>
            <a:off x="8648700" y="3184525"/>
            <a:ext cx="1803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3200" b="1">
                <a:solidFill>
                  <a:srgbClr val="FF0000"/>
                </a:solidFill>
              </a:rPr>
              <a:t>Phần chung</a:t>
            </a:r>
          </a:p>
        </p:txBody>
      </p:sp>
      <p:sp>
        <p:nvSpPr>
          <p:cNvPr id="11" name="TextBox 10"/>
          <p:cNvSpPr txBox="1"/>
          <p:nvPr/>
        </p:nvSpPr>
        <p:spPr>
          <a:xfrm>
            <a:off x="4035425" y="927774"/>
            <a:ext cx="6416675" cy="646112"/>
          </a:xfrm>
          <a:prstGeom prst="rect">
            <a:avLst/>
          </a:prstGeom>
          <a:noFill/>
        </p:spPr>
        <p:txBody>
          <a:bodyPr>
            <a:spAutoFit/>
          </a:bodyPr>
          <a:lstStyle/>
          <a:p>
            <a:pPr eaLnBrk="1" fontAlgn="auto" hangingPunct="1">
              <a:spcBef>
                <a:spcPts val="0"/>
              </a:spcBef>
              <a:spcAft>
                <a:spcPts val="0"/>
              </a:spcAft>
              <a:defRPr/>
            </a:pPr>
            <a:r>
              <a:rPr lang="en-US" sz="3600" b="1">
                <a:solidFill>
                  <a:schemeClr val="accent1">
                    <a:lumMod val="50000"/>
                  </a:schemeClr>
                </a:solidFill>
              </a:rPr>
              <a:t>CẤU TRÚC BÀI HỌC</a:t>
            </a:r>
          </a:p>
        </p:txBody>
      </p:sp>
      <p:sp>
        <p:nvSpPr>
          <p:cNvPr id="15" name="TextBox 14"/>
          <p:cNvSpPr txBox="1"/>
          <p:nvPr/>
        </p:nvSpPr>
        <p:spPr>
          <a:xfrm>
            <a:off x="2492375" y="2474274"/>
            <a:ext cx="2366963" cy="400050"/>
          </a:xfrm>
          <a:prstGeom prst="rect">
            <a:avLst/>
          </a:prstGeom>
          <a:noFill/>
        </p:spPr>
        <p:txBody>
          <a:bodyPr>
            <a:spAutoFit/>
          </a:bodyPr>
          <a:lstStyle/>
          <a:p>
            <a:pPr eaLnBrk="1" fontAlgn="auto" hangingPunct="1">
              <a:spcBef>
                <a:spcPts val="0"/>
              </a:spcBef>
              <a:spcAft>
                <a:spcPts val="0"/>
              </a:spcAft>
              <a:defRPr/>
            </a:pPr>
            <a:r>
              <a:rPr lang="en-US" sz="2000" b="1" err="1">
                <a:solidFill>
                  <a:schemeClr val="accent1">
                    <a:lumMod val="50000"/>
                  </a:schemeClr>
                </a:solidFill>
              </a:rPr>
              <a:t>Tên</a:t>
            </a:r>
            <a:r>
              <a:rPr lang="en-US" sz="2000" b="1">
                <a:solidFill>
                  <a:schemeClr val="accent1">
                    <a:lumMod val="50000"/>
                  </a:schemeClr>
                </a:solidFill>
              </a:rPr>
              <a:t> </a:t>
            </a:r>
            <a:r>
              <a:rPr lang="en-US" sz="2000" b="1" err="1">
                <a:solidFill>
                  <a:schemeClr val="accent1">
                    <a:lumMod val="50000"/>
                  </a:schemeClr>
                </a:solidFill>
              </a:rPr>
              <a:t>bài</a:t>
            </a:r>
            <a:endParaRPr lang="en-US" sz="2000" b="1">
              <a:solidFill>
                <a:schemeClr val="accent1">
                  <a:lumMod val="50000"/>
                </a:schemeClr>
              </a:solidFill>
            </a:endParaRPr>
          </a:p>
        </p:txBody>
      </p:sp>
      <p:sp>
        <p:nvSpPr>
          <p:cNvPr id="16" name="TextBox 15"/>
          <p:cNvSpPr txBox="1"/>
          <p:nvPr/>
        </p:nvSpPr>
        <p:spPr>
          <a:xfrm>
            <a:off x="2451100" y="3586914"/>
            <a:ext cx="2365375" cy="400110"/>
          </a:xfrm>
          <a:prstGeom prst="rect">
            <a:avLst/>
          </a:prstGeom>
          <a:noFill/>
        </p:spPr>
        <p:txBody>
          <a:bodyPr>
            <a:spAutoFit/>
          </a:bodyPr>
          <a:lstStyle/>
          <a:p>
            <a:pPr eaLnBrk="1" fontAlgn="auto" hangingPunct="1">
              <a:spcBef>
                <a:spcPts val="0"/>
              </a:spcBef>
              <a:spcAft>
                <a:spcPts val="0"/>
              </a:spcAft>
              <a:defRPr/>
            </a:pPr>
            <a:r>
              <a:rPr lang="en-US" sz="2000" b="1" err="1">
                <a:solidFill>
                  <a:schemeClr val="accent1">
                    <a:lumMod val="50000"/>
                  </a:schemeClr>
                </a:solidFill>
              </a:rPr>
              <a:t>Yêu</a:t>
            </a:r>
            <a:r>
              <a:rPr lang="en-US" sz="2000" b="1">
                <a:solidFill>
                  <a:schemeClr val="accent1">
                    <a:lumMod val="50000"/>
                  </a:schemeClr>
                </a:solidFill>
              </a:rPr>
              <a:t> </a:t>
            </a:r>
            <a:r>
              <a:rPr lang="en-US" sz="2000" b="1" err="1">
                <a:solidFill>
                  <a:schemeClr val="accent1">
                    <a:lumMod val="50000"/>
                  </a:schemeClr>
                </a:solidFill>
              </a:rPr>
              <a:t>cầu</a:t>
            </a:r>
            <a:r>
              <a:rPr lang="en-US" sz="2000" b="1">
                <a:solidFill>
                  <a:schemeClr val="accent1">
                    <a:lumMod val="50000"/>
                  </a:schemeClr>
                </a:solidFill>
              </a:rPr>
              <a:t> </a:t>
            </a:r>
            <a:r>
              <a:rPr lang="en-US" sz="2000" b="1" err="1">
                <a:solidFill>
                  <a:schemeClr val="accent1">
                    <a:lumMod val="50000"/>
                  </a:schemeClr>
                </a:solidFill>
              </a:rPr>
              <a:t>cần</a:t>
            </a:r>
            <a:r>
              <a:rPr lang="en-US" sz="2000" b="1">
                <a:solidFill>
                  <a:schemeClr val="accent1">
                    <a:lumMod val="50000"/>
                  </a:schemeClr>
                </a:solidFill>
              </a:rPr>
              <a:t> </a:t>
            </a:r>
            <a:r>
              <a:rPr lang="en-US" sz="2000" b="1" err="1">
                <a:solidFill>
                  <a:schemeClr val="accent1">
                    <a:lumMod val="50000"/>
                  </a:schemeClr>
                </a:solidFill>
              </a:rPr>
              <a:t>đạt</a:t>
            </a:r>
            <a:endParaRPr lang="en-US" sz="2000" b="1">
              <a:solidFill>
                <a:schemeClr val="accent1">
                  <a:lumMod val="50000"/>
                </a:schemeClr>
              </a:solidFill>
            </a:endParaRPr>
          </a:p>
        </p:txBody>
      </p:sp>
      <p:sp>
        <p:nvSpPr>
          <p:cNvPr id="15369" name="TextBox 16"/>
          <p:cNvSpPr txBox="1">
            <a:spLocks noChangeArrowheads="1"/>
          </p:cNvSpPr>
          <p:nvPr/>
        </p:nvSpPr>
        <p:spPr bwMode="auto">
          <a:xfrm>
            <a:off x="4691292" y="2254762"/>
            <a:ext cx="9477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lvl="1" eaLnBrk="1" hangingPunct="1">
              <a:lnSpc>
                <a:spcPct val="100000"/>
              </a:lnSpc>
              <a:spcBef>
                <a:spcPct val="0"/>
              </a:spcBef>
              <a:buFontTx/>
              <a:buNone/>
            </a:pPr>
            <a:r>
              <a:rPr lang="en-US" altLang="en-US" sz="4000" b="1">
                <a:solidFill>
                  <a:schemeClr val="bg1"/>
                </a:solidFill>
              </a:rPr>
              <a:t>1</a:t>
            </a:r>
          </a:p>
        </p:txBody>
      </p:sp>
      <p:sp>
        <p:nvSpPr>
          <p:cNvPr id="15370" name="TextBox 17"/>
          <p:cNvSpPr txBox="1">
            <a:spLocks noChangeArrowheads="1"/>
          </p:cNvSpPr>
          <p:nvPr/>
        </p:nvSpPr>
        <p:spPr bwMode="auto">
          <a:xfrm>
            <a:off x="4696438" y="3431536"/>
            <a:ext cx="9477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lvl="1" eaLnBrk="1" hangingPunct="1">
              <a:lnSpc>
                <a:spcPct val="100000"/>
              </a:lnSpc>
              <a:spcBef>
                <a:spcPct val="0"/>
              </a:spcBef>
              <a:buFontTx/>
              <a:buNone/>
            </a:pPr>
            <a:r>
              <a:rPr lang="en-US" altLang="en-US" sz="4000" b="1">
                <a:solidFill>
                  <a:schemeClr val="bg1"/>
                </a:solidFill>
              </a:rPr>
              <a:t>2</a:t>
            </a:r>
          </a:p>
        </p:txBody>
      </p:sp>
      <p:sp>
        <p:nvSpPr>
          <p:cNvPr id="15371" name="TextBox 18"/>
          <p:cNvSpPr txBox="1">
            <a:spLocks noChangeArrowheads="1"/>
          </p:cNvSpPr>
          <p:nvPr/>
        </p:nvSpPr>
        <p:spPr bwMode="auto">
          <a:xfrm>
            <a:off x="4792124" y="4699614"/>
            <a:ext cx="9477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lvl="1" eaLnBrk="1" hangingPunct="1">
              <a:lnSpc>
                <a:spcPct val="100000"/>
              </a:lnSpc>
              <a:spcBef>
                <a:spcPct val="0"/>
              </a:spcBef>
              <a:buFontTx/>
              <a:buNone/>
            </a:pPr>
            <a:r>
              <a:rPr lang="en-US" altLang="en-US" sz="4000" b="1">
                <a:solidFill>
                  <a:schemeClr val="bg1"/>
                </a:solidFill>
              </a:rPr>
              <a:t>3</a:t>
            </a:r>
          </a:p>
        </p:txBody>
      </p:sp>
      <p:sp>
        <p:nvSpPr>
          <p:cNvPr id="21" name="TextBox 20"/>
          <p:cNvSpPr txBox="1"/>
          <p:nvPr/>
        </p:nvSpPr>
        <p:spPr>
          <a:xfrm>
            <a:off x="2493963" y="4781901"/>
            <a:ext cx="2365375" cy="400050"/>
          </a:xfrm>
          <a:prstGeom prst="rect">
            <a:avLst/>
          </a:prstGeom>
          <a:noFill/>
        </p:spPr>
        <p:txBody>
          <a:bodyPr>
            <a:spAutoFit/>
          </a:bodyPr>
          <a:lstStyle/>
          <a:p>
            <a:pPr eaLnBrk="1" fontAlgn="auto" hangingPunct="1">
              <a:spcBef>
                <a:spcPts val="0"/>
              </a:spcBef>
              <a:spcAft>
                <a:spcPts val="0"/>
              </a:spcAft>
              <a:defRPr/>
            </a:pPr>
            <a:r>
              <a:rPr lang="en-US" sz="2000" b="1">
                <a:solidFill>
                  <a:schemeClr val="accent1">
                    <a:lumMod val="50000"/>
                  </a:schemeClr>
                </a:solidFill>
              </a:rPr>
              <a:t>Tri </a:t>
            </a:r>
            <a:r>
              <a:rPr lang="en-US" sz="2000" b="1" err="1">
                <a:solidFill>
                  <a:schemeClr val="accent1">
                    <a:lumMod val="50000"/>
                  </a:schemeClr>
                </a:solidFill>
              </a:rPr>
              <a:t>thức</a:t>
            </a:r>
            <a:r>
              <a:rPr lang="en-US" sz="2000" b="1">
                <a:solidFill>
                  <a:schemeClr val="accent1">
                    <a:lumMod val="50000"/>
                  </a:schemeClr>
                </a:solidFill>
              </a:rPr>
              <a:t> </a:t>
            </a:r>
            <a:r>
              <a:rPr lang="en-US" sz="2000" b="1" err="1">
                <a:solidFill>
                  <a:schemeClr val="accent1">
                    <a:lumMod val="50000"/>
                  </a:schemeClr>
                </a:solidFill>
              </a:rPr>
              <a:t>ngữ</a:t>
            </a:r>
            <a:r>
              <a:rPr lang="en-US" sz="2000" b="1">
                <a:solidFill>
                  <a:schemeClr val="accent1">
                    <a:lumMod val="50000"/>
                  </a:schemeClr>
                </a:solidFill>
              </a:rPr>
              <a:t> </a:t>
            </a:r>
            <a:r>
              <a:rPr lang="en-US" sz="2000" b="1" err="1">
                <a:solidFill>
                  <a:schemeClr val="accent1">
                    <a:lumMod val="50000"/>
                  </a:schemeClr>
                </a:solidFill>
              </a:rPr>
              <a:t>văn</a:t>
            </a:r>
            <a:r>
              <a:rPr lang="en-US" sz="2000" b="1">
                <a:solidFill>
                  <a:schemeClr val="accent1">
                    <a:lumMod val="50000"/>
                  </a:schemeClr>
                </a:solidFill>
              </a:rPr>
              <a:t> </a:t>
            </a:r>
          </a:p>
        </p:txBody>
      </p:sp>
      <p:sp>
        <p:nvSpPr>
          <p:cNvPr id="2" name="Slide Number Placeholder 1">
            <a:extLst>
              <a:ext uri="{FF2B5EF4-FFF2-40B4-BE49-F238E27FC236}">
                <a16:creationId xmlns:a16="http://schemas.microsoft.com/office/drawing/2014/main" id="{E6A0751A-269F-EE86-E841-D006F7C13D2C}"/>
              </a:ext>
            </a:extLst>
          </p:cNvPr>
          <p:cNvSpPr>
            <a:spLocks noGrp="1"/>
          </p:cNvSpPr>
          <p:nvPr>
            <p:ph type="sldNum" sz="quarter" idx="12"/>
          </p:nvPr>
        </p:nvSpPr>
        <p:spPr/>
        <p:txBody>
          <a:bodyPr/>
          <a:lstStyle/>
          <a:p>
            <a:fld id="{0C846248-0222-4A3A-B22E-4E2A0B918D57}" type="slidenum">
              <a:rPr lang="en-US" smtClean="0"/>
              <a:pPr/>
              <a:t>26</a:t>
            </a:fld>
            <a:endParaRPr lang="en-US"/>
          </a:p>
        </p:txBody>
      </p:sp>
    </p:spTree>
    <p:extLst>
      <p:ext uri="{BB962C8B-B14F-4D97-AF65-F5344CB8AC3E}">
        <p14:creationId xmlns:p14="http://schemas.microsoft.com/office/powerpoint/2010/main" val="2287671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140740789"/>
              </p:ext>
            </p:extLst>
          </p:nvPr>
        </p:nvGraphicFramePr>
        <p:xfrm>
          <a:off x="363087" y="668688"/>
          <a:ext cx="10645540" cy="5592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693470DC-A3D3-7644-D663-7D5B38E4ADFE}"/>
              </a:ext>
            </a:extLst>
          </p:cNvPr>
          <p:cNvSpPr>
            <a:spLocks noGrp="1"/>
          </p:cNvSpPr>
          <p:nvPr>
            <p:ph type="sldNum" sz="quarter" idx="12"/>
          </p:nvPr>
        </p:nvSpPr>
        <p:spPr/>
        <p:txBody>
          <a:bodyPr/>
          <a:lstStyle/>
          <a:p>
            <a:fld id="{0C846248-0222-4A3A-B22E-4E2A0B918D57}" type="slidenum">
              <a:rPr lang="en-US" smtClean="0"/>
              <a:pPr/>
              <a:t>27</a:t>
            </a:fld>
            <a:endParaRPr lang="en-US"/>
          </a:p>
        </p:txBody>
      </p:sp>
    </p:spTree>
    <p:extLst>
      <p:ext uri="{BB962C8B-B14F-4D97-AF65-F5344CB8AC3E}">
        <p14:creationId xmlns:p14="http://schemas.microsoft.com/office/powerpoint/2010/main" val="2592098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A38920-7998-490C-9CBE-E9D12796A74C}"/>
              </a:ext>
            </a:extLst>
          </p:cNvPr>
          <p:cNvSpPr>
            <a:spLocks noGrp="1"/>
          </p:cNvSpPr>
          <p:nvPr>
            <p:ph idx="1"/>
          </p:nvPr>
        </p:nvSpPr>
        <p:spPr>
          <a:xfrm>
            <a:off x="838200" y="760412"/>
            <a:ext cx="10744200" cy="5595938"/>
          </a:xfrm>
        </p:spPr>
        <p:txBody>
          <a:bodyPr>
            <a:normAutofit/>
          </a:bodyPr>
          <a:lstStyle/>
          <a:p>
            <a:pPr>
              <a:lnSpc>
                <a:spcPct val="100000"/>
              </a:lnSpc>
            </a:pPr>
            <a:r>
              <a:rPr lang="en-US" sz="2400" b="1" err="1">
                <a:solidFill>
                  <a:srgbClr val="002060"/>
                </a:solidFill>
                <a:latin typeface="Arial" panose="020B0604020202020204" pitchFamily="34" charset="0"/>
                <a:cs typeface="Arial" panose="020B0604020202020204" pitchFamily="34" charset="0"/>
              </a:rPr>
              <a:t>Củng</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cố</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mở</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rộng</a:t>
            </a:r>
            <a:r>
              <a:rPr lang="en-US" sz="2400" b="1">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a:t>
            </a:r>
            <a:r>
              <a:rPr lang="en-US" sz="2400" err="1">
                <a:solidFill>
                  <a:srgbClr val="002060"/>
                </a:solidFill>
                <a:latin typeface="Arial" panose="020B0604020202020204" pitchFamily="34" charset="0"/>
                <a:cs typeface="Arial" panose="020B0604020202020204" pitchFamily="34" charset="0"/>
              </a:rPr>
              <a:t>ôn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những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kiến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thức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kĩ</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năng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chính</a:t>
            </a:r>
            <a:r>
              <a:rPr lang="en-US" sz="2400">
                <a:solidFill>
                  <a:srgbClr val="002060"/>
                </a:solidFill>
                <a:latin typeface="Arial" panose="020B0604020202020204" pitchFamily="34" charset="0"/>
                <a:cs typeface="Arial" panose="020B0604020202020204" pitchFamily="34" charset="0"/>
              </a:rPr>
              <a:t>). </a:t>
            </a:r>
          </a:p>
          <a:p>
            <a:pPr algn="just">
              <a:lnSpc>
                <a:spcPct val="100000"/>
              </a:lnSpc>
            </a:pPr>
            <a:r>
              <a:rPr lang="en-US" sz="2400" b="1">
                <a:solidFill>
                  <a:srgbClr val="002060"/>
                </a:solidFill>
                <a:latin typeface="Arial" panose="020B0604020202020204" pitchFamily="34" charset="0"/>
                <a:cs typeface="Arial" panose="020B0604020202020204" pitchFamily="34" charset="0"/>
              </a:rPr>
              <a:t>Thực </a:t>
            </a:r>
            <a:r>
              <a:rPr lang="en-US" sz="2400" b="1" err="1">
                <a:solidFill>
                  <a:srgbClr val="002060"/>
                </a:solidFill>
                <a:latin typeface="Arial" panose="020B0604020202020204" pitchFamily="34" charset="0"/>
                <a:cs typeface="Arial" panose="020B0604020202020204" pitchFamily="34" charset="0"/>
              </a:rPr>
              <a:t>hành</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đọc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tự</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một</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VB</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thuộc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loại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loại</a:t>
            </a:r>
            <a:r>
              <a:rPr lang="en-US" sz="2400">
                <a:solidFill>
                  <a:srgbClr val="002060"/>
                </a:solidFill>
                <a:latin typeface="Arial" panose="020B0604020202020204" pitchFamily="34" charset="0"/>
                <a:cs typeface="Arial" panose="020B0604020202020204" pitchFamily="34" charset="0"/>
              </a:rPr>
              <a:t> chính </a:t>
            </a:r>
            <a:r>
              <a:rPr lang="en-US" sz="2400" err="1">
                <a:solidFill>
                  <a:srgbClr val="002060"/>
                </a:solidFill>
                <a:latin typeface="Arial" panose="020B0604020202020204" pitchFamily="34" charset="0"/>
                <a:cs typeface="Arial" panose="020B0604020202020204" pitchFamily="34" charset="0"/>
              </a:rPr>
              <a:t>được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a:t>
            </a:r>
            <a:endParaRPr lang="en-US" sz="2400">
              <a:solidFill>
                <a:srgbClr val="002060"/>
              </a:solidFill>
            </a:endParaRPr>
          </a:p>
        </p:txBody>
      </p:sp>
      <p:sp>
        <p:nvSpPr>
          <p:cNvPr id="6" name="Slide Number Placeholder 5">
            <a:extLst>
              <a:ext uri="{FF2B5EF4-FFF2-40B4-BE49-F238E27FC236}">
                <a16:creationId xmlns:a16="http://schemas.microsoft.com/office/drawing/2014/main" id="{102C1800-1EC6-F3A3-76C5-D2D442591E28}"/>
              </a:ext>
            </a:extLst>
          </p:cNvPr>
          <p:cNvSpPr>
            <a:spLocks noGrp="1"/>
          </p:cNvSpPr>
          <p:nvPr>
            <p:ph type="sldNum" sz="quarter" idx="12"/>
          </p:nvPr>
        </p:nvSpPr>
        <p:spPr/>
        <p:txBody>
          <a:bodyPr/>
          <a:lstStyle/>
          <a:p>
            <a:fld id="{0C846248-0222-4A3A-B22E-4E2A0B918D57}" type="slidenum">
              <a:rPr lang="en-US" smtClean="0"/>
              <a:pPr/>
              <a:t>28</a:t>
            </a:fld>
            <a:endParaRPr lang="en-US"/>
          </a:p>
        </p:txBody>
      </p:sp>
      <p:pic>
        <p:nvPicPr>
          <p:cNvPr id="8" name="Picture 7">
            <a:extLst>
              <a:ext uri="{FF2B5EF4-FFF2-40B4-BE49-F238E27FC236}">
                <a16:creationId xmlns:a16="http://schemas.microsoft.com/office/drawing/2014/main" id="{9B232B4F-F0D6-9E3F-A220-5ACA5ABEBA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701" y="2108950"/>
            <a:ext cx="3612620" cy="4675155"/>
          </a:xfrm>
          <a:prstGeom prst="rect">
            <a:avLst/>
          </a:prstGeom>
        </p:spPr>
      </p:pic>
      <p:pic>
        <p:nvPicPr>
          <p:cNvPr id="10" name="Picture 9">
            <a:extLst>
              <a:ext uri="{FF2B5EF4-FFF2-40B4-BE49-F238E27FC236}">
                <a16:creationId xmlns:a16="http://schemas.microsoft.com/office/drawing/2014/main" id="{CD995668-8F64-EDFA-1E8E-CAE12F4981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630" y="2054268"/>
            <a:ext cx="3711975" cy="4803732"/>
          </a:xfrm>
          <a:prstGeom prst="rect">
            <a:avLst/>
          </a:prstGeom>
        </p:spPr>
      </p:pic>
      <p:pic>
        <p:nvPicPr>
          <p:cNvPr id="12" name="Picture 11">
            <a:extLst>
              <a:ext uri="{FF2B5EF4-FFF2-40B4-BE49-F238E27FC236}">
                <a16:creationId xmlns:a16="http://schemas.microsoft.com/office/drawing/2014/main" id="{17ECFAA1-C03B-FFB4-867E-F7DDDBAEBE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3657" y="2054268"/>
            <a:ext cx="3711975" cy="4803732"/>
          </a:xfrm>
          <a:prstGeom prst="rect">
            <a:avLst/>
          </a:prstGeom>
        </p:spPr>
      </p:pic>
    </p:spTree>
    <p:extLst>
      <p:ext uri="{BB962C8B-B14F-4D97-AF65-F5344CB8AC3E}">
        <p14:creationId xmlns:p14="http://schemas.microsoft.com/office/powerpoint/2010/main" val="101629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0220" y="1782669"/>
            <a:ext cx="10436374" cy="3516347"/>
          </a:xfrm>
          <a:prstGeom prst="rect">
            <a:avLst/>
          </a:prstGeom>
          <a:solidFill>
            <a:schemeClr val="accent5">
              <a:lumMod val="20000"/>
              <a:lumOff val="80000"/>
            </a:schemeClr>
          </a:solidFill>
        </p:spPr>
        <p:txBody>
          <a:bodyPr wrap="square">
            <a:spAutoFit/>
          </a:bodyPr>
          <a:lstStyle/>
          <a:p>
            <a:pPr algn="just">
              <a:lnSpc>
                <a:spcPct val="125000"/>
              </a:lnSpc>
              <a:spcBef>
                <a:spcPts val="600"/>
              </a:spcBef>
              <a:spcAft>
                <a:spcPts val="600"/>
              </a:spcAft>
              <a:tabLst>
                <a:tab pos="-228600" algn="l"/>
              </a:tabLs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mở</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rộng</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Thay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vì</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soạn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riêng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ở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cấp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THCS, SGK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11</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đặt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này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phần </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Củng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cố</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mở</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rộng</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lnSpc>
                <a:spcPct val="125000"/>
              </a:lnSpc>
              <a:spcBef>
                <a:spcPts val="600"/>
              </a:spcBef>
              <a:spcAft>
                <a:spcPts val="600"/>
              </a:spcAft>
              <a:tabLst>
                <a:tab pos="-228600" algn="l"/>
              </a:tabLs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Do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lượng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dành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môn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ở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11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rất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chế</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(105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so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140 </a:t>
            </a:r>
            <a:r>
              <a:rPr lang="en-US" sz="2400" err="1">
                <a:solidFill>
                  <a:srgbClr val="002060"/>
                </a:solidFill>
                <a:latin typeface="Arial" panose="020B0604020202020204" pitchFamily="34" charset="0"/>
                <a:cs typeface="Arial" panose="020B0604020202020204" pitchFamily="34" charset="0"/>
              </a:rPr>
              <a:t>tiết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năm</a:t>
            </a:r>
            <a:r>
              <a:rPr lang="en-US" sz="2400">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ở cấp THCS),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biên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soạn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mở</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rộng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lồng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ghép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vậy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giúp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này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linh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lnSpc>
                <a:spcPct val="125000"/>
              </a:lnSpc>
              <a:spcBef>
                <a:spcPts val="600"/>
              </a:spcBef>
              <a:spcAft>
                <a:spcPts val="600"/>
              </a:spcAft>
              <a:tabLst>
                <a:tab pos="-228600" algn="l"/>
              </a:tabLst>
            </a:pPr>
            <a:r>
              <a:rPr lang="en-US"/>
              <a:t>        </a:t>
            </a: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0EC4ABE-E40A-2337-8B2E-217843B9AE96}"/>
              </a:ext>
            </a:extLst>
          </p:cNvPr>
          <p:cNvSpPr>
            <a:spLocks noGrp="1"/>
          </p:cNvSpPr>
          <p:nvPr>
            <p:ph type="sldNum" sz="quarter" idx="12"/>
          </p:nvPr>
        </p:nvSpPr>
        <p:spPr/>
        <p:txBody>
          <a:bodyPr/>
          <a:lstStyle/>
          <a:p>
            <a:fld id="{0C846248-0222-4A3A-B22E-4E2A0B918D57}" type="slidenum">
              <a:rPr lang="en-US" smtClean="0"/>
              <a:pPr/>
              <a:t>29</a:t>
            </a:fld>
            <a:endParaRPr lang="en-US"/>
          </a:p>
        </p:txBody>
      </p:sp>
    </p:spTree>
    <p:extLst>
      <p:ext uri="{BB962C8B-B14F-4D97-AF65-F5344CB8AC3E}">
        <p14:creationId xmlns:p14="http://schemas.microsoft.com/office/powerpoint/2010/main" val="1442462870"/>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Delay 1"/>
          <p:cNvSpPr/>
          <p:nvPr/>
        </p:nvSpPr>
        <p:spPr>
          <a:xfrm rot="5400000">
            <a:off x="5135953" y="-4016398"/>
            <a:ext cx="1920094" cy="12192000"/>
          </a:xfrm>
          <a:custGeom>
            <a:avLst/>
            <a:gdLst>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2150" h="9144000">
                <a:moveTo>
                  <a:pt x="0" y="0"/>
                </a:moveTo>
                <a:lnTo>
                  <a:pt x="981075" y="0"/>
                </a:lnTo>
                <a:cubicBezTo>
                  <a:pt x="1351458" y="590550"/>
                  <a:pt x="1962150" y="2046954"/>
                  <a:pt x="1962150" y="4572000"/>
                </a:cubicBezTo>
                <a:cubicBezTo>
                  <a:pt x="1962150" y="7097046"/>
                  <a:pt x="1532433" y="8115300"/>
                  <a:pt x="981075" y="9144000"/>
                </a:cubicBezTo>
                <a:lnTo>
                  <a:pt x="0" y="9144000"/>
                </a:lnTo>
                <a:lnTo>
                  <a:pt x="0" y="0"/>
                </a:lnTo>
                <a:close/>
              </a:path>
            </a:pathLst>
          </a:cu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sp>
        <p:nvSpPr>
          <p:cNvPr id="26" name="Rectangle 25"/>
          <p:cNvSpPr/>
          <p:nvPr/>
        </p:nvSpPr>
        <p:spPr>
          <a:xfrm>
            <a:off x="1856983" y="1117075"/>
            <a:ext cx="8843977" cy="1969770"/>
          </a:xfrm>
          <a:prstGeom prst="rect">
            <a:avLst/>
          </a:prstGeom>
        </p:spPr>
        <p:txBody>
          <a:bodyPr wrap="square">
            <a:spAutoFit/>
          </a:bodyPr>
          <a:lstStyle/>
          <a:p>
            <a:pPr algn="ctr"/>
            <a:r>
              <a:rPr lang="en-US" altLang="en-US" sz="3600" b="1" dirty="0">
                <a:solidFill>
                  <a:srgbClr val="002060"/>
                </a:solidFill>
                <a:ea typeface="Cambria" panose="02040503050406030204" pitchFamily="18" charset="0"/>
                <a:cs typeface="Calibri" panose="020F0502020204030204" pitchFamily="34" charset="0"/>
              </a:rPr>
              <a:t>TẬP HUẤN, BỒI DƯỠNG GIÁO VIÊN </a:t>
            </a:r>
          </a:p>
          <a:p>
            <a:pPr algn="ctr"/>
            <a:r>
              <a:rPr lang="en-US" altLang="en-US" sz="3600" b="1" dirty="0">
                <a:solidFill>
                  <a:srgbClr val="002060"/>
                </a:solidFill>
                <a:ea typeface="Cambria" panose="02040503050406030204" pitchFamily="18" charset="0"/>
                <a:cs typeface="Calibri" panose="020F0502020204030204" pitchFamily="34" charset="0"/>
              </a:rPr>
              <a:t>SỬ DỤNG SGK </a:t>
            </a:r>
            <a:r>
              <a:rPr lang="en-US" altLang="en-US" sz="3600" b="1" i="1" dirty="0">
                <a:solidFill>
                  <a:srgbClr val="002060"/>
                </a:solidFill>
                <a:ea typeface="Cambria" panose="02040503050406030204" pitchFamily="18" charset="0"/>
                <a:cs typeface="Calibri" panose="020F0502020204030204" pitchFamily="34" charset="0"/>
              </a:rPr>
              <a:t>NGỮ VĂN 11</a:t>
            </a:r>
          </a:p>
          <a:p>
            <a:pPr algn="ctr" eaLnBrk="1" hangingPunct="1">
              <a:lnSpc>
                <a:spcPct val="125000"/>
              </a:lnSpc>
            </a:pPr>
            <a:endParaRPr lang="en-US" altLang="en-US" sz="40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28" name="Rectangle 27"/>
          <p:cNvSpPr/>
          <p:nvPr/>
        </p:nvSpPr>
        <p:spPr>
          <a:xfrm>
            <a:off x="2018114" y="2052527"/>
            <a:ext cx="8521714" cy="913199"/>
          </a:xfrm>
          <a:prstGeom prst="rect">
            <a:avLst/>
          </a:prstGeom>
        </p:spPr>
        <p:txBody>
          <a:bodyPr wrap="square">
            <a:spAutoFit/>
          </a:bodyPr>
          <a:lstStyle/>
          <a:p>
            <a:pPr algn="ctr" eaLnBrk="1" hangingPunct="1"/>
            <a:endParaRPr lang="en-US" altLang="en-US" sz="2667"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eaLnBrk="1" hangingPunct="1"/>
            <a:r>
              <a:rPr lang="en-US" altLang="en-US" sz="2667" b="1" dirty="0">
                <a:solidFill>
                  <a:srgbClr val="002060"/>
                </a:solidFill>
                <a:latin typeface="Calibri" panose="020F0502020204030204" pitchFamily="34" charset="0"/>
                <a:ea typeface="Cambria" panose="02040503050406030204" pitchFamily="18" charset="0"/>
                <a:cs typeface="Calibri" panose="020F0502020204030204" pitchFamily="34" charset="0"/>
              </a:rPr>
              <a:t>BỘ SÁCH </a:t>
            </a:r>
            <a:r>
              <a:rPr lang="en-US" altLang="en-US" sz="2667" b="1" i="1" dirty="0">
                <a:solidFill>
                  <a:srgbClr val="002060"/>
                </a:solidFill>
                <a:latin typeface="Calibri" panose="020F0502020204030204" pitchFamily="34" charset="0"/>
                <a:ea typeface="Cambria" panose="02040503050406030204" pitchFamily="18" charset="0"/>
                <a:cs typeface="Calibri" panose="020F0502020204030204" pitchFamily="34" charset="0"/>
              </a:rPr>
              <a:t>KẾT NỐI TRI THỨC VỚI CUỘC SỐNG</a:t>
            </a:r>
          </a:p>
        </p:txBody>
      </p:sp>
      <p:pic>
        <p:nvPicPr>
          <p:cNvPr id="8" name="Picture 7">
            <a:extLst>
              <a:ext uri="{FF2B5EF4-FFF2-40B4-BE49-F238E27FC236}">
                <a16:creationId xmlns:a16="http://schemas.microsoft.com/office/drawing/2014/main" id="{BCDC4A20-70D0-4F9B-B0F0-18657ED5F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80" y="3596990"/>
            <a:ext cx="6181031" cy="3342658"/>
          </a:xfrm>
          <a:prstGeom prst="rect">
            <a:avLst/>
          </a:prstGeom>
        </p:spPr>
      </p:pic>
      <p:pic>
        <p:nvPicPr>
          <p:cNvPr id="2" name="Picture 1">
            <a:extLst>
              <a:ext uri="{FF2B5EF4-FFF2-40B4-BE49-F238E27FC236}">
                <a16:creationId xmlns:a16="http://schemas.microsoft.com/office/drawing/2014/main" id="{DAFA9A33-E9C8-D818-56EB-1EE643FEB7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6011" y="3576761"/>
            <a:ext cx="3758411" cy="3342658"/>
          </a:xfrm>
          <a:prstGeom prst="rect">
            <a:avLst/>
          </a:prstGeom>
        </p:spPr>
      </p:pic>
      <p:sp>
        <p:nvSpPr>
          <p:cNvPr id="3" name="Slide Number Placeholder 2">
            <a:extLst>
              <a:ext uri="{FF2B5EF4-FFF2-40B4-BE49-F238E27FC236}">
                <a16:creationId xmlns:a16="http://schemas.microsoft.com/office/drawing/2014/main" id="{81E7B69A-3472-FD8B-D11B-8568DCE3A7C0}"/>
              </a:ext>
            </a:extLst>
          </p:cNvPr>
          <p:cNvSpPr>
            <a:spLocks noGrp="1"/>
          </p:cNvSpPr>
          <p:nvPr>
            <p:ph type="sldNum" sz="quarter" idx="12"/>
          </p:nvPr>
        </p:nvSpPr>
        <p:spPr/>
        <p:txBody>
          <a:bodyPr/>
          <a:lstStyle/>
          <a:p>
            <a:fld id="{0C846248-0222-4A3A-B22E-4E2A0B918D57}" type="slidenum">
              <a:rPr lang="en-US" smtClean="0"/>
              <a:t>3</a:t>
            </a:fld>
            <a:endParaRPr lang="en-US"/>
          </a:p>
        </p:txBody>
      </p:sp>
    </p:spTree>
    <p:extLst>
      <p:ext uri="{BB962C8B-B14F-4D97-AF65-F5344CB8AC3E}">
        <p14:creationId xmlns:p14="http://schemas.microsoft.com/office/powerpoint/2010/main" val="30377912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200"/>
                                        <p:tgtEl>
                                          <p:spTgt spid="2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amond(in)">
                                      <p:cBhvr>
                                        <p:cTn id="10" dur="1000"/>
                                        <p:tgtEl>
                                          <p:spTgt spid="26"/>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127"/>
            <a:ext cx="12198284" cy="6858000"/>
          </a:xfrm>
          <a:prstGeom prst="rect">
            <a:avLst/>
          </a:prstGeom>
        </p:spPr>
      </p:pic>
      <p:sp>
        <p:nvSpPr>
          <p:cNvPr id="3" name="Rectangle 2"/>
          <p:cNvSpPr/>
          <p:nvPr/>
        </p:nvSpPr>
        <p:spPr>
          <a:xfrm>
            <a:off x="1374741" y="2514599"/>
            <a:ext cx="9448800" cy="2155723"/>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a:solidFill>
                  <a:schemeClr val="bg1"/>
                </a:solidFill>
              </a:rPr>
              <a:t> </a:t>
            </a:r>
            <a:r>
              <a:rPr lang="en-US" sz="3733" b="1" dirty="0">
                <a:solidFill>
                  <a:schemeClr val="bg1"/>
                </a:solidFill>
                <a:latin typeface="Arial" panose="020B0604020202020204" pitchFamily="34" charset="0"/>
                <a:cs typeface="Arial" panose="020B0604020202020204" pitchFamily="34" charset="0"/>
              </a:rPr>
              <a:t>NHỮNG ĐIỂM MỚI NỔI BẬT </a:t>
            </a:r>
          </a:p>
          <a:p>
            <a:pPr algn="ctr">
              <a:lnSpc>
                <a:spcPct val="150000"/>
              </a:lnSpc>
            </a:pPr>
            <a:r>
              <a:rPr lang="en-US" sz="3733" b="1" dirty="0">
                <a:solidFill>
                  <a:schemeClr val="bg1"/>
                </a:solidFill>
                <a:latin typeface="Arial" panose="020B0604020202020204" pitchFamily="34" charset="0"/>
                <a:cs typeface="Arial" panose="020B0604020202020204" pitchFamily="34" charset="0"/>
              </a:rPr>
              <a:t>CỦA NGỮ VĂN 11</a:t>
            </a:r>
            <a:endParaRPr lang="en-US" sz="3733" b="1" dirty="0">
              <a:solidFill>
                <a:schemeClr val="bg1"/>
              </a:solidFill>
              <a:latin typeface="Arial" panose="020B0604020202020204" pitchFamily="34" charset="0"/>
              <a:ea typeface="Arial"/>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30</a:t>
            </a:fld>
            <a:endParaRPr lang="en-US" dirty="0"/>
          </a:p>
        </p:txBody>
      </p:sp>
    </p:spTree>
    <p:extLst>
      <p:ext uri="{BB962C8B-B14F-4D97-AF65-F5344CB8AC3E}">
        <p14:creationId xmlns:p14="http://schemas.microsoft.com/office/powerpoint/2010/main" val="2407263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293" y="-317217"/>
            <a:ext cx="12596813" cy="839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100513" y="506413"/>
            <a:ext cx="6416675" cy="646112"/>
          </a:xfrm>
          <a:prstGeom prst="rect">
            <a:avLst/>
          </a:prstGeom>
          <a:noFill/>
        </p:spPr>
        <p:txBody>
          <a:bodyPr>
            <a:spAutoFit/>
          </a:bodyPr>
          <a:lstStyle/>
          <a:p>
            <a:pPr eaLnBrk="1" fontAlgn="auto" hangingPunct="1">
              <a:spcBef>
                <a:spcPts val="0"/>
              </a:spcBef>
              <a:spcAft>
                <a:spcPts val="0"/>
              </a:spcAft>
              <a:defRPr/>
            </a:pPr>
            <a:r>
              <a:rPr lang="en-US" sz="3600" b="1" err="1">
                <a:solidFill>
                  <a:schemeClr val="accent1">
                    <a:lumMod val="50000"/>
                  </a:schemeClr>
                </a:solidFill>
              </a:rPr>
              <a:t>Những</a:t>
            </a:r>
            <a:r>
              <a:rPr lang="en-US" sz="3600" b="1">
                <a:solidFill>
                  <a:schemeClr val="accent1">
                    <a:lumMod val="50000"/>
                  </a:schemeClr>
                </a:solidFill>
              </a:rPr>
              <a:t> </a:t>
            </a:r>
            <a:r>
              <a:rPr lang="en-US" sz="3600" b="1" err="1">
                <a:solidFill>
                  <a:schemeClr val="accent1">
                    <a:lumMod val="50000"/>
                  </a:schemeClr>
                </a:solidFill>
              </a:rPr>
              <a:t>điểm</a:t>
            </a:r>
            <a:r>
              <a:rPr lang="en-US" sz="3600" b="1">
                <a:solidFill>
                  <a:schemeClr val="accent1">
                    <a:lumMod val="50000"/>
                  </a:schemeClr>
                </a:solidFill>
              </a:rPr>
              <a:t> </a:t>
            </a:r>
            <a:r>
              <a:rPr lang="en-US" sz="3600" b="1" err="1">
                <a:solidFill>
                  <a:schemeClr val="accent1">
                    <a:lumMod val="50000"/>
                  </a:schemeClr>
                </a:solidFill>
              </a:rPr>
              <a:t>mới</a:t>
            </a:r>
            <a:r>
              <a:rPr lang="en-US" sz="3600" b="1">
                <a:solidFill>
                  <a:schemeClr val="accent1">
                    <a:lumMod val="50000"/>
                  </a:schemeClr>
                </a:solidFill>
              </a:rPr>
              <a:t> </a:t>
            </a:r>
            <a:r>
              <a:rPr lang="en-US" sz="3600" b="1" err="1">
                <a:solidFill>
                  <a:schemeClr val="accent1">
                    <a:lumMod val="50000"/>
                  </a:schemeClr>
                </a:solidFill>
              </a:rPr>
              <a:t>nổi</a:t>
            </a:r>
            <a:r>
              <a:rPr lang="en-US" sz="3600" b="1">
                <a:solidFill>
                  <a:schemeClr val="accent1">
                    <a:lumMod val="50000"/>
                  </a:schemeClr>
                </a:solidFill>
              </a:rPr>
              <a:t> </a:t>
            </a:r>
            <a:r>
              <a:rPr lang="en-US" sz="3600" b="1" err="1">
                <a:solidFill>
                  <a:schemeClr val="accent1">
                    <a:lumMod val="50000"/>
                  </a:schemeClr>
                </a:solidFill>
              </a:rPr>
              <a:t>bật</a:t>
            </a:r>
            <a:endParaRPr lang="en-US" sz="3600" b="1">
              <a:solidFill>
                <a:schemeClr val="accent1">
                  <a:lumMod val="50000"/>
                </a:schemeClr>
              </a:solidFill>
            </a:endParaRPr>
          </a:p>
        </p:txBody>
      </p:sp>
      <p:grpSp>
        <p:nvGrpSpPr>
          <p:cNvPr id="18436" name="Group 8"/>
          <p:cNvGrpSpPr>
            <a:grpSpLocks/>
          </p:cNvGrpSpPr>
          <p:nvPr/>
        </p:nvGrpSpPr>
        <p:grpSpPr bwMode="auto">
          <a:xfrm>
            <a:off x="3511550" y="633413"/>
            <a:ext cx="438150" cy="438150"/>
            <a:chOff x="1727199" y="2743199"/>
            <a:chExt cx="646331" cy="646331"/>
          </a:xfrm>
        </p:grpSpPr>
        <p:sp>
          <p:nvSpPr>
            <p:cNvPr id="10" name="Oval 9"/>
            <p:cNvSpPr/>
            <p:nvPr/>
          </p:nvSpPr>
          <p:spPr>
            <a:xfrm>
              <a:off x="1727199" y="2743199"/>
              <a:ext cx="646331" cy="646331"/>
            </a:xfrm>
            <a:prstGeom prst="ellipse">
              <a:avLst/>
            </a:prstGeom>
            <a:solidFill>
              <a:srgbClr val="FBD2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1860681" y="2876680"/>
              <a:ext cx="379368" cy="379368"/>
            </a:xfrm>
            <a:prstGeom prst="ellipse">
              <a:avLst/>
            </a:prstGeom>
            <a:solidFill>
              <a:srgbClr val="DD46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4" name="TextBox 13"/>
          <p:cNvSpPr txBox="1"/>
          <p:nvPr/>
        </p:nvSpPr>
        <p:spPr>
          <a:xfrm>
            <a:off x="6623146" y="1996631"/>
            <a:ext cx="1722438" cy="1815882"/>
          </a:xfrm>
          <a:prstGeom prst="rect">
            <a:avLst/>
          </a:prstGeom>
          <a:noFill/>
        </p:spPr>
        <p:txBody>
          <a:bodyPr>
            <a:spAutoFit/>
          </a:bodyPr>
          <a:lstStyle/>
          <a:p>
            <a:pPr eaLnBrk="1" fontAlgn="auto" hangingPunct="1">
              <a:spcBef>
                <a:spcPts val="0"/>
              </a:spcBef>
              <a:spcAft>
                <a:spcPts val="0"/>
              </a:spcAft>
              <a:defRPr/>
            </a:pPr>
            <a:r>
              <a:rPr lang="en-US" sz="1600" b="1" err="1">
                <a:solidFill>
                  <a:schemeClr val="accent1">
                    <a:lumMod val="50000"/>
                  </a:schemeClr>
                </a:solidFill>
              </a:rPr>
              <a:t>Bên</a:t>
            </a:r>
            <a:r>
              <a:rPr lang="en-US" sz="1600" b="1">
                <a:solidFill>
                  <a:schemeClr val="accent1">
                    <a:lumMod val="50000"/>
                  </a:schemeClr>
                </a:solidFill>
              </a:rPr>
              <a:t> </a:t>
            </a:r>
            <a:r>
              <a:rPr lang="en-US" sz="1600" b="1" err="1">
                <a:solidFill>
                  <a:schemeClr val="accent1">
                    <a:lumMod val="50000"/>
                  </a:schemeClr>
                </a:solidFill>
              </a:rPr>
              <a:t>cạnh</a:t>
            </a:r>
            <a:r>
              <a:rPr lang="en-US" sz="1600" b="1">
                <a:solidFill>
                  <a:schemeClr val="accent1">
                    <a:lumMod val="50000"/>
                  </a:schemeClr>
                </a:solidFill>
              </a:rPr>
              <a:t> </a:t>
            </a:r>
            <a:r>
              <a:rPr lang="en-US" sz="1600" b="1" err="1">
                <a:solidFill>
                  <a:schemeClr val="accent1">
                    <a:lumMod val="50000"/>
                  </a:schemeClr>
                </a:solidFill>
              </a:rPr>
              <a:t>ngữ</a:t>
            </a:r>
            <a:r>
              <a:rPr lang="en-US" sz="1600" b="1">
                <a:solidFill>
                  <a:schemeClr val="accent1">
                    <a:lumMod val="50000"/>
                  </a:schemeClr>
                </a:solidFill>
              </a:rPr>
              <a:t> </a:t>
            </a:r>
            <a:r>
              <a:rPr lang="en-US" sz="1600" b="1" err="1">
                <a:solidFill>
                  <a:schemeClr val="accent1">
                    <a:lumMod val="50000"/>
                  </a:schemeClr>
                </a:solidFill>
              </a:rPr>
              <a:t>liệu</a:t>
            </a:r>
            <a:r>
              <a:rPr lang="en-US" sz="1600" b="1">
                <a:solidFill>
                  <a:schemeClr val="accent1">
                    <a:lumMod val="50000"/>
                  </a:schemeClr>
                </a:solidFill>
              </a:rPr>
              <a:t> </a:t>
            </a:r>
            <a:r>
              <a:rPr lang="en-US" sz="1600" b="1" err="1">
                <a:solidFill>
                  <a:schemeClr val="accent1">
                    <a:lumMod val="50000"/>
                  </a:schemeClr>
                </a:solidFill>
              </a:rPr>
              <a:t>kinh</a:t>
            </a:r>
            <a:r>
              <a:rPr lang="en-US" sz="1600" b="1">
                <a:solidFill>
                  <a:schemeClr val="accent1">
                    <a:lumMod val="50000"/>
                  </a:schemeClr>
                </a:solidFill>
              </a:rPr>
              <a:t> </a:t>
            </a:r>
            <a:r>
              <a:rPr lang="en-US" sz="1600" b="1" err="1">
                <a:solidFill>
                  <a:schemeClr val="accent1">
                    <a:lumMod val="50000"/>
                  </a:schemeClr>
                </a:solidFill>
              </a:rPr>
              <a:t>điển</a:t>
            </a:r>
            <a:r>
              <a:rPr lang="en-US" sz="1600" b="1">
                <a:solidFill>
                  <a:schemeClr val="accent1">
                    <a:lumMod val="50000"/>
                  </a:schemeClr>
                </a:solidFill>
              </a:rPr>
              <a:t> </a:t>
            </a:r>
            <a:r>
              <a:rPr lang="en-US" sz="1600" b="1" err="1">
                <a:solidFill>
                  <a:schemeClr val="accent1">
                    <a:lumMod val="50000"/>
                  </a:schemeClr>
                </a:solidFill>
              </a:rPr>
              <a:t>là</a:t>
            </a:r>
            <a:r>
              <a:rPr lang="en-US" sz="1600" b="1">
                <a:solidFill>
                  <a:schemeClr val="accent1">
                    <a:lumMod val="50000"/>
                  </a:schemeClr>
                </a:solidFill>
              </a:rPr>
              <a:t> </a:t>
            </a:r>
            <a:r>
              <a:rPr lang="en-US" sz="1600" b="1" err="1">
                <a:solidFill>
                  <a:schemeClr val="accent1">
                    <a:lumMod val="50000"/>
                  </a:schemeClr>
                </a:solidFill>
              </a:rPr>
              <a:t>những</a:t>
            </a:r>
            <a:r>
              <a:rPr lang="en-US" sz="1600" b="1">
                <a:solidFill>
                  <a:schemeClr val="accent1">
                    <a:lumMod val="50000"/>
                  </a:schemeClr>
                </a:solidFill>
              </a:rPr>
              <a:t> </a:t>
            </a:r>
            <a:r>
              <a:rPr lang="en-US" sz="1600" b="1" err="1">
                <a:solidFill>
                  <a:schemeClr val="accent1">
                    <a:lumMod val="50000"/>
                  </a:schemeClr>
                </a:solidFill>
              </a:rPr>
              <a:t>ngữ</a:t>
            </a:r>
            <a:r>
              <a:rPr lang="en-US" sz="1600" b="1">
                <a:solidFill>
                  <a:schemeClr val="accent1">
                    <a:lumMod val="50000"/>
                  </a:schemeClr>
                </a:solidFill>
              </a:rPr>
              <a:t> </a:t>
            </a:r>
            <a:r>
              <a:rPr lang="en-US" sz="1600" b="1" err="1">
                <a:solidFill>
                  <a:schemeClr val="accent1">
                    <a:lumMod val="50000"/>
                  </a:schemeClr>
                </a:solidFill>
              </a:rPr>
              <a:t>liệu</a:t>
            </a:r>
            <a:r>
              <a:rPr lang="en-US" sz="1600" b="1">
                <a:solidFill>
                  <a:schemeClr val="accent1">
                    <a:lumMod val="50000"/>
                  </a:schemeClr>
                </a:solidFill>
              </a:rPr>
              <a:t> </a:t>
            </a:r>
            <a:r>
              <a:rPr lang="en-US" sz="1600" b="1" err="1">
                <a:solidFill>
                  <a:schemeClr val="accent1">
                    <a:lumMod val="50000"/>
                  </a:schemeClr>
                </a:solidFill>
              </a:rPr>
              <a:t>tươi</a:t>
            </a:r>
            <a:r>
              <a:rPr lang="en-US" sz="1600" b="1">
                <a:solidFill>
                  <a:schemeClr val="accent1">
                    <a:lumMod val="50000"/>
                  </a:schemeClr>
                </a:solidFill>
              </a:rPr>
              <a:t> </a:t>
            </a:r>
            <a:r>
              <a:rPr lang="en-US" sz="1600" b="1" err="1">
                <a:solidFill>
                  <a:schemeClr val="accent1">
                    <a:lumMod val="50000"/>
                  </a:schemeClr>
                </a:solidFill>
              </a:rPr>
              <a:t>mới</a:t>
            </a:r>
            <a:r>
              <a:rPr lang="en-US" sz="1600" b="1">
                <a:solidFill>
                  <a:schemeClr val="accent1">
                    <a:lumMod val="50000"/>
                  </a:schemeClr>
                </a:solidFill>
              </a:rPr>
              <a:t>, </a:t>
            </a:r>
            <a:r>
              <a:rPr lang="en-US" sz="1600" b="1" err="1">
                <a:solidFill>
                  <a:schemeClr val="accent1">
                    <a:lumMod val="50000"/>
                  </a:schemeClr>
                </a:solidFill>
              </a:rPr>
              <a:t>phù</a:t>
            </a:r>
            <a:r>
              <a:rPr lang="en-US" sz="1600" b="1">
                <a:solidFill>
                  <a:schemeClr val="accent1">
                    <a:lumMod val="50000"/>
                  </a:schemeClr>
                </a:solidFill>
              </a:rPr>
              <a:t> </a:t>
            </a:r>
            <a:r>
              <a:rPr lang="en-US" sz="1600" b="1" err="1">
                <a:solidFill>
                  <a:schemeClr val="accent1">
                    <a:lumMod val="50000"/>
                  </a:schemeClr>
                </a:solidFill>
              </a:rPr>
              <a:t>hợp</a:t>
            </a:r>
            <a:r>
              <a:rPr lang="en-US" sz="1600" b="1">
                <a:solidFill>
                  <a:schemeClr val="accent1">
                    <a:lumMod val="50000"/>
                  </a:schemeClr>
                </a:solidFill>
              </a:rPr>
              <a:t>  </a:t>
            </a:r>
            <a:r>
              <a:rPr lang="en-US" sz="1600" b="1" err="1">
                <a:solidFill>
                  <a:schemeClr val="accent1">
                    <a:lumMod val="50000"/>
                  </a:schemeClr>
                </a:solidFill>
              </a:rPr>
              <a:t>với</a:t>
            </a:r>
            <a:r>
              <a:rPr lang="en-US" sz="1600" b="1">
                <a:solidFill>
                  <a:schemeClr val="accent1">
                    <a:lumMod val="50000"/>
                  </a:schemeClr>
                </a:solidFill>
              </a:rPr>
              <a:t> </a:t>
            </a:r>
            <a:r>
              <a:rPr lang="en-US" sz="1600" b="1" err="1">
                <a:solidFill>
                  <a:schemeClr val="accent1">
                    <a:lumMod val="50000"/>
                  </a:schemeClr>
                </a:solidFill>
              </a:rPr>
              <a:t>đặc</a:t>
            </a:r>
            <a:r>
              <a:rPr lang="en-US" sz="1600" b="1">
                <a:solidFill>
                  <a:schemeClr val="accent1">
                    <a:lumMod val="50000"/>
                  </a:schemeClr>
                </a:solidFill>
              </a:rPr>
              <a:t> </a:t>
            </a:r>
            <a:r>
              <a:rPr lang="en-US" sz="1600" b="1" err="1">
                <a:solidFill>
                  <a:schemeClr val="accent1">
                    <a:lumMod val="50000"/>
                  </a:schemeClr>
                </a:solidFill>
              </a:rPr>
              <a:t>trưng</a:t>
            </a:r>
            <a:r>
              <a:rPr lang="en-US" sz="1600" b="1">
                <a:solidFill>
                  <a:schemeClr val="accent1">
                    <a:lumMod val="50000"/>
                  </a:schemeClr>
                </a:solidFill>
              </a:rPr>
              <a:t> </a:t>
            </a:r>
            <a:r>
              <a:rPr lang="en-US" sz="1600" b="1" err="1">
                <a:solidFill>
                  <a:schemeClr val="accent1">
                    <a:lumMod val="50000"/>
                  </a:schemeClr>
                </a:solidFill>
              </a:rPr>
              <a:t>tâm</a:t>
            </a:r>
            <a:r>
              <a:rPr lang="en-US" sz="1600" b="1">
                <a:solidFill>
                  <a:schemeClr val="accent1">
                    <a:lumMod val="50000"/>
                  </a:schemeClr>
                </a:solidFill>
              </a:rPr>
              <a:t> </a:t>
            </a:r>
            <a:r>
              <a:rPr lang="en-US" sz="1600" b="1" err="1">
                <a:solidFill>
                  <a:schemeClr val="accent1">
                    <a:lumMod val="50000"/>
                  </a:schemeClr>
                </a:solidFill>
              </a:rPr>
              <a:t>lí</a:t>
            </a:r>
            <a:r>
              <a:rPr lang="en-US" sz="1600" b="1">
                <a:solidFill>
                  <a:schemeClr val="accent1">
                    <a:lumMod val="50000"/>
                  </a:schemeClr>
                </a:solidFill>
              </a:rPr>
              <a:t> </a:t>
            </a:r>
            <a:r>
              <a:rPr lang="en-US" sz="1600" b="1" err="1">
                <a:solidFill>
                  <a:schemeClr val="accent1">
                    <a:lumMod val="50000"/>
                  </a:schemeClr>
                </a:solidFill>
              </a:rPr>
              <a:t>lứa</a:t>
            </a:r>
            <a:r>
              <a:rPr lang="en-US" sz="1600" b="1">
                <a:solidFill>
                  <a:schemeClr val="accent1">
                    <a:lumMod val="50000"/>
                  </a:schemeClr>
                </a:solidFill>
              </a:rPr>
              <a:t> </a:t>
            </a:r>
            <a:r>
              <a:rPr lang="en-US" sz="1600" b="1" err="1">
                <a:solidFill>
                  <a:schemeClr val="accent1">
                    <a:lumMod val="50000"/>
                  </a:schemeClr>
                </a:solidFill>
              </a:rPr>
              <a:t>tuổi</a:t>
            </a:r>
            <a:r>
              <a:rPr lang="en-US" sz="1600" b="1">
                <a:solidFill>
                  <a:schemeClr val="accent1">
                    <a:lumMod val="50000"/>
                  </a:schemeClr>
                </a:solidFill>
              </a:rPr>
              <a:t> HS.</a:t>
            </a:r>
          </a:p>
        </p:txBody>
      </p:sp>
      <p:sp>
        <p:nvSpPr>
          <p:cNvPr id="15" name="TextBox 14"/>
          <p:cNvSpPr txBox="1"/>
          <p:nvPr/>
        </p:nvSpPr>
        <p:spPr>
          <a:xfrm>
            <a:off x="9270934" y="3303831"/>
            <a:ext cx="1890552" cy="2400657"/>
          </a:xfrm>
          <a:prstGeom prst="rect">
            <a:avLst/>
          </a:prstGeom>
          <a:noFill/>
        </p:spPr>
        <p:txBody>
          <a:bodyPr wrap="square">
            <a:spAutoFit/>
          </a:bodyPr>
          <a:lstStyle/>
          <a:p>
            <a:pPr>
              <a:defRPr/>
            </a:pPr>
            <a:r>
              <a:rPr lang="en-US" sz="1500" b="1" err="1">
                <a:solidFill>
                  <a:schemeClr val="accent1">
                    <a:lumMod val="50000"/>
                  </a:schemeClr>
                </a:solidFill>
              </a:rPr>
              <a:t>Yêu</a:t>
            </a:r>
            <a:r>
              <a:rPr lang="en-US" sz="1500" b="1">
                <a:solidFill>
                  <a:schemeClr val="accent1">
                    <a:lumMod val="50000"/>
                  </a:schemeClr>
                </a:solidFill>
              </a:rPr>
              <a:t> </a:t>
            </a:r>
            <a:r>
              <a:rPr lang="en-US" sz="1500" b="1" err="1">
                <a:solidFill>
                  <a:schemeClr val="accent1">
                    <a:lumMod val="50000"/>
                  </a:schemeClr>
                </a:solidFill>
              </a:rPr>
              <a:t>cầu</a:t>
            </a:r>
            <a:r>
              <a:rPr lang="en-US" sz="1500" b="1">
                <a:solidFill>
                  <a:schemeClr val="accent1">
                    <a:lumMod val="50000"/>
                  </a:schemeClr>
                </a:solidFill>
              </a:rPr>
              <a:t> </a:t>
            </a:r>
            <a:r>
              <a:rPr lang="en-US" sz="1500" b="1" err="1">
                <a:solidFill>
                  <a:schemeClr val="accent1">
                    <a:lumMod val="50000"/>
                  </a:schemeClr>
                </a:solidFill>
              </a:rPr>
              <a:t>cần</a:t>
            </a:r>
            <a:r>
              <a:rPr lang="en-US" sz="1500" b="1">
                <a:solidFill>
                  <a:schemeClr val="accent1">
                    <a:lumMod val="50000"/>
                  </a:schemeClr>
                </a:solidFill>
              </a:rPr>
              <a:t> </a:t>
            </a:r>
            <a:r>
              <a:rPr lang="en-US" sz="1500" b="1" err="1">
                <a:solidFill>
                  <a:schemeClr val="accent1">
                    <a:lumMod val="50000"/>
                  </a:schemeClr>
                </a:solidFill>
              </a:rPr>
              <a:t>đạt</a:t>
            </a:r>
            <a:r>
              <a:rPr lang="en-US" sz="1500" b="1">
                <a:solidFill>
                  <a:schemeClr val="accent1">
                    <a:lumMod val="50000"/>
                  </a:schemeClr>
                </a:solidFill>
              </a:rPr>
              <a:t> </a:t>
            </a:r>
            <a:r>
              <a:rPr lang="en-US" sz="1500" b="1" err="1">
                <a:solidFill>
                  <a:schemeClr val="accent1">
                    <a:lumMod val="50000"/>
                  </a:schemeClr>
                </a:solidFill>
              </a:rPr>
              <a:t>và</a:t>
            </a:r>
            <a:r>
              <a:rPr lang="en-US" sz="1500" b="1">
                <a:solidFill>
                  <a:schemeClr val="accent1">
                    <a:lumMod val="50000"/>
                  </a:schemeClr>
                </a:solidFill>
              </a:rPr>
              <a:t> </a:t>
            </a:r>
            <a:r>
              <a:rPr lang="en-US" sz="1500" b="1" err="1">
                <a:solidFill>
                  <a:schemeClr val="accent1">
                    <a:lumMod val="50000"/>
                  </a:schemeClr>
                </a:solidFill>
              </a:rPr>
              <a:t>hoạt</a:t>
            </a:r>
            <a:r>
              <a:rPr lang="en-US" sz="1500" b="1">
                <a:solidFill>
                  <a:schemeClr val="accent1">
                    <a:lumMod val="50000"/>
                  </a:schemeClr>
                </a:solidFill>
              </a:rPr>
              <a:t> </a:t>
            </a:r>
            <a:r>
              <a:rPr lang="en-US" sz="1500" b="1" err="1">
                <a:solidFill>
                  <a:schemeClr val="accent1">
                    <a:lumMod val="50000"/>
                  </a:schemeClr>
                </a:solidFill>
              </a:rPr>
              <a:t>động</a:t>
            </a:r>
            <a:r>
              <a:rPr lang="en-US" sz="1500" b="1">
                <a:solidFill>
                  <a:schemeClr val="accent1">
                    <a:lumMod val="50000"/>
                  </a:schemeClr>
                </a:solidFill>
              </a:rPr>
              <a:t> </a:t>
            </a:r>
            <a:r>
              <a:rPr lang="en-US" sz="1500" b="1" err="1">
                <a:solidFill>
                  <a:schemeClr val="accent1">
                    <a:lumMod val="50000"/>
                  </a:schemeClr>
                </a:solidFill>
              </a:rPr>
              <a:t>dạy</a:t>
            </a:r>
            <a:r>
              <a:rPr lang="en-US" sz="1500" b="1">
                <a:solidFill>
                  <a:schemeClr val="accent1">
                    <a:lumMod val="50000"/>
                  </a:schemeClr>
                </a:solidFill>
              </a:rPr>
              <a:t> </a:t>
            </a:r>
            <a:r>
              <a:rPr lang="en-US" sz="1500" b="1" err="1">
                <a:solidFill>
                  <a:schemeClr val="accent1">
                    <a:lumMod val="50000"/>
                  </a:schemeClr>
                </a:solidFill>
              </a:rPr>
              <a:t>học</a:t>
            </a:r>
            <a:r>
              <a:rPr lang="en-US" sz="1500" b="1">
                <a:solidFill>
                  <a:schemeClr val="accent1">
                    <a:lumMod val="50000"/>
                  </a:schemeClr>
                </a:solidFill>
              </a:rPr>
              <a:t> </a:t>
            </a:r>
            <a:r>
              <a:rPr lang="en-US" sz="1500" b="1" err="1">
                <a:solidFill>
                  <a:schemeClr val="accent1">
                    <a:lumMod val="50000"/>
                  </a:schemeClr>
                </a:solidFill>
              </a:rPr>
              <a:t>thể</a:t>
            </a:r>
            <a:r>
              <a:rPr lang="en-US" sz="1500" b="1">
                <a:solidFill>
                  <a:schemeClr val="accent1">
                    <a:lumMod val="50000"/>
                  </a:schemeClr>
                </a:solidFill>
              </a:rPr>
              <a:t> </a:t>
            </a:r>
            <a:r>
              <a:rPr lang="en-US" sz="1500" b="1" err="1">
                <a:solidFill>
                  <a:schemeClr val="accent1">
                    <a:lumMod val="50000"/>
                  </a:schemeClr>
                </a:solidFill>
              </a:rPr>
              <a:t>hiện</a:t>
            </a:r>
            <a:r>
              <a:rPr lang="en-US" sz="1500" b="1">
                <a:solidFill>
                  <a:schemeClr val="accent1">
                    <a:lumMod val="50000"/>
                  </a:schemeClr>
                </a:solidFill>
              </a:rPr>
              <a:t> </a:t>
            </a:r>
            <a:r>
              <a:rPr lang="en-US" sz="1500" b="1" err="1">
                <a:solidFill>
                  <a:schemeClr val="accent1">
                    <a:lumMod val="50000"/>
                  </a:schemeClr>
                </a:solidFill>
              </a:rPr>
              <a:t>tường</a:t>
            </a:r>
            <a:r>
              <a:rPr lang="en-US" sz="1500" b="1">
                <a:solidFill>
                  <a:schemeClr val="accent1">
                    <a:lumMod val="50000"/>
                  </a:schemeClr>
                </a:solidFill>
              </a:rPr>
              <a:t> minh; </a:t>
            </a:r>
            <a:r>
              <a:rPr lang="en-US" sz="1500" b="1" err="1">
                <a:solidFill>
                  <a:schemeClr val="accent1">
                    <a:lumMod val="50000"/>
                  </a:schemeClr>
                </a:solidFill>
              </a:rPr>
              <a:t>bài</a:t>
            </a:r>
            <a:r>
              <a:rPr lang="en-US" sz="1500" b="1">
                <a:solidFill>
                  <a:schemeClr val="accent1">
                    <a:lumMod val="50000"/>
                  </a:schemeClr>
                </a:solidFill>
              </a:rPr>
              <a:t> </a:t>
            </a:r>
            <a:r>
              <a:rPr lang="en-US" sz="1500" b="1" err="1">
                <a:solidFill>
                  <a:schemeClr val="accent1">
                    <a:lumMod val="50000"/>
                  </a:schemeClr>
                </a:solidFill>
              </a:rPr>
              <a:t>học</a:t>
            </a:r>
            <a:r>
              <a:rPr lang="en-US" sz="1500" b="1">
                <a:solidFill>
                  <a:schemeClr val="accent1">
                    <a:lumMod val="50000"/>
                  </a:schemeClr>
                </a:solidFill>
              </a:rPr>
              <a:t> </a:t>
            </a:r>
            <a:r>
              <a:rPr lang="en-US" sz="1500" b="1" err="1">
                <a:solidFill>
                  <a:schemeClr val="accent1">
                    <a:lumMod val="50000"/>
                  </a:schemeClr>
                </a:solidFill>
              </a:rPr>
              <a:t>thiết</a:t>
            </a:r>
            <a:r>
              <a:rPr lang="en-US" sz="1500" b="1">
                <a:solidFill>
                  <a:schemeClr val="accent1">
                    <a:lumMod val="50000"/>
                  </a:schemeClr>
                </a:solidFill>
              </a:rPr>
              <a:t> </a:t>
            </a:r>
            <a:r>
              <a:rPr lang="en-US" sz="1500" b="1" err="1">
                <a:solidFill>
                  <a:schemeClr val="accent1">
                    <a:lumMod val="50000"/>
                  </a:schemeClr>
                </a:solidFill>
              </a:rPr>
              <a:t>kế</a:t>
            </a:r>
            <a:r>
              <a:rPr lang="en-US" sz="1500" b="1">
                <a:solidFill>
                  <a:schemeClr val="accent1">
                    <a:lumMod val="50000"/>
                  </a:schemeClr>
                </a:solidFill>
              </a:rPr>
              <a:t> </a:t>
            </a:r>
            <a:r>
              <a:rPr lang="en-US" sz="1500" b="1" err="1">
                <a:solidFill>
                  <a:schemeClr val="accent1">
                    <a:lumMod val="50000"/>
                  </a:schemeClr>
                </a:solidFill>
              </a:rPr>
              <a:t>theo</a:t>
            </a:r>
            <a:r>
              <a:rPr lang="en-US" sz="1500" b="1">
                <a:solidFill>
                  <a:schemeClr val="accent1">
                    <a:lumMod val="50000"/>
                  </a:schemeClr>
                </a:solidFill>
              </a:rPr>
              <a:t> </a:t>
            </a:r>
            <a:r>
              <a:rPr lang="en-US" sz="1500" b="1" err="1">
                <a:solidFill>
                  <a:schemeClr val="accent1">
                    <a:lumMod val="50000"/>
                  </a:schemeClr>
                </a:solidFill>
              </a:rPr>
              <a:t>hướng</a:t>
            </a:r>
            <a:r>
              <a:rPr lang="en-US" sz="1500" b="1">
                <a:solidFill>
                  <a:schemeClr val="accent1">
                    <a:lumMod val="50000"/>
                  </a:schemeClr>
                </a:solidFill>
              </a:rPr>
              <a:t> mở, thuận </a:t>
            </a:r>
            <a:r>
              <a:rPr lang="en-US" sz="1500" b="1" err="1">
                <a:solidFill>
                  <a:schemeClr val="accent1">
                    <a:lumMod val="50000"/>
                  </a:schemeClr>
                </a:solidFill>
              </a:rPr>
              <a:t>lợi</a:t>
            </a:r>
            <a:r>
              <a:rPr lang="en-US" sz="1500" b="1">
                <a:solidFill>
                  <a:schemeClr val="accent1">
                    <a:lumMod val="50000"/>
                  </a:schemeClr>
                </a:solidFill>
              </a:rPr>
              <a:t> </a:t>
            </a:r>
            <a:r>
              <a:rPr lang="en-US" sz="1500" b="1" err="1">
                <a:solidFill>
                  <a:schemeClr val="accent1">
                    <a:lumMod val="50000"/>
                  </a:schemeClr>
                </a:solidFill>
              </a:rPr>
              <a:t>cho</a:t>
            </a:r>
            <a:r>
              <a:rPr lang="en-US" sz="1500" b="1">
                <a:solidFill>
                  <a:schemeClr val="accent1">
                    <a:lumMod val="50000"/>
                  </a:schemeClr>
                </a:solidFill>
              </a:rPr>
              <a:t> </a:t>
            </a:r>
            <a:r>
              <a:rPr lang="en-US" sz="1500" b="1" err="1">
                <a:solidFill>
                  <a:schemeClr val="accent1">
                    <a:lumMod val="50000"/>
                  </a:schemeClr>
                </a:solidFill>
              </a:rPr>
              <a:t>đổi</a:t>
            </a:r>
            <a:r>
              <a:rPr lang="en-US" sz="1500" b="1">
                <a:solidFill>
                  <a:schemeClr val="accent1">
                    <a:lumMod val="50000"/>
                  </a:schemeClr>
                </a:solidFill>
              </a:rPr>
              <a:t> </a:t>
            </a:r>
            <a:r>
              <a:rPr lang="en-US" sz="1500" b="1" err="1">
                <a:solidFill>
                  <a:schemeClr val="accent1">
                    <a:lumMod val="50000"/>
                  </a:schemeClr>
                </a:solidFill>
              </a:rPr>
              <a:t>mới</a:t>
            </a:r>
            <a:r>
              <a:rPr lang="en-US" sz="1500" b="1">
                <a:solidFill>
                  <a:schemeClr val="accent1">
                    <a:lumMod val="50000"/>
                  </a:schemeClr>
                </a:solidFill>
              </a:rPr>
              <a:t> phương pháp dạy học và </a:t>
            </a:r>
            <a:r>
              <a:rPr lang="en-US" sz="1500" b="1" err="1">
                <a:solidFill>
                  <a:schemeClr val="accent1">
                    <a:lumMod val="50000"/>
                  </a:schemeClr>
                </a:solidFill>
              </a:rPr>
              <a:t>đánh</a:t>
            </a:r>
            <a:r>
              <a:rPr lang="en-US" sz="1500" b="1">
                <a:solidFill>
                  <a:schemeClr val="accent1">
                    <a:lumMod val="50000"/>
                  </a:schemeClr>
                </a:solidFill>
              </a:rPr>
              <a:t> </a:t>
            </a:r>
            <a:r>
              <a:rPr lang="en-US" sz="1500" b="1" err="1">
                <a:solidFill>
                  <a:schemeClr val="accent1">
                    <a:lumMod val="50000"/>
                  </a:schemeClr>
                </a:solidFill>
              </a:rPr>
              <a:t>giá</a:t>
            </a:r>
            <a:r>
              <a:rPr lang="en-US" sz="1500" b="1">
                <a:solidFill>
                  <a:schemeClr val="accent1">
                    <a:lumMod val="50000"/>
                  </a:schemeClr>
                </a:solidFill>
              </a:rPr>
              <a:t>.</a:t>
            </a:r>
          </a:p>
          <a:p>
            <a:pPr algn="just" eaLnBrk="1" fontAlgn="auto" hangingPunct="1">
              <a:spcBef>
                <a:spcPts val="0"/>
              </a:spcBef>
              <a:spcAft>
                <a:spcPts val="0"/>
              </a:spcAft>
              <a:defRPr/>
            </a:pPr>
            <a:endParaRPr lang="en-US" sz="1500" b="1">
              <a:solidFill>
                <a:schemeClr val="accent1">
                  <a:lumMod val="50000"/>
                </a:schemeClr>
              </a:solidFill>
            </a:endParaRPr>
          </a:p>
        </p:txBody>
      </p:sp>
      <p:sp>
        <p:nvSpPr>
          <p:cNvPr id="2" name="Rectangle 1"/>
          <p:cNvSpPr/>
          <p:nvPr/>
        </p:nvSpPr>
        <p:spPr>
          <a:xfrm>
            <a:off x="1229408" y="1996631"/>
            <a:ext cx="1623914" cy="1815882"/>
          </a:xfrm>
          <a:prstGeom prst="rect">
            <a:avLst/>
          </a:prstGeom>
        </p:spPr>
        <p:txBody>
          <a:bodyPr wrap="square">
            <a:spAutoFit/>
          </a:bodyPr>
          <a:lstStyle/>
          <a:p>
            <a:pPr>
              <a:defRPr/>
            </a:pPr>
            <a:r>
              <a:rPr lang="en-US" sz="1600" b="1" err="1">
                <a:solidFill>
                  <a:schemeClr val="accent1">
                    <a:lumMod val="50000"/>
                  </a:schemeClr>
                </a:solidFill>
              </a:rPr>
              <a:t>Các</a:t>
            </a:r>
            <a:r>
              <a:rPr lang="en-US" sz="1600" b="1">
                <a:solidFill>
                  <a:schemeClr val="accent1">
                    <a:lumMod val="50000"/>
                  </a:schemeClr>
                </a:solidFill>
              </a:rPr>
              <a:t> </a:t>
            </a:r>
            <a:r>
              <a:rPr lang="en-US" sz="1600" b="1" err="1">
                <a:solidFill>
                  <a:schemeClr val="accent1">
                    <a:lumMod val="50000"/>
                  </a:schemeClr>
                </a:solidFill>
              </a:rPr>
              <a:t>bài</a:t>
            </a:r>
            <a:r>
              <a:rPr lang="en-US" sz="1600" b="1">
                <a:solidFill>
                  <a:schemeClr val="accent1">
                    <a:lumMod val="50000"/>
                  </a:schemeClr>
                </a:solidFill>
              </a:rPr>
              <a:t> </a:t>
            </a:r>
            <a:r>
              <a:rPr lang="en-US" sz="1600" b="1" err="1">
                <a:solidFill>
                  <a:schemeClr val="accent1">
                    <a:lumMod val="50000"/>
                  </a:schemeClr>
                </a:solidFill>
              </a:rPr>
              <a:t>học</a:t>
            </a:r>
            <a:r>
              <a:rPr lang="en-US" sz="1600" b="1">
                <a:solidFill>
                  <a:schemeClr val="accent1">
                    <a:lumMod val="50000"/>
                  </a:schemeClr>
                </a:solidFill>
              </a:rPr>
              <a:t> </a:t>
            </a:r>
            <a:r>
              <a:rPr lang="en-US" sz="1600" b="1" err="1">
                <a:solidFill>
                  <a:schemeClr val="accent1">
                    <a:lumMod val="50000"/>
                  </a:schemeClr>
                </a:solidFill>
              </a:rPr>
              <a:t>tổ</a:t>
            </a:r>
            <a:r>
              <a:rPr lang="en-US" sz="1600" b="1">
                <a:solidFill>
                  <a:schemeClr val="accent1">
                    <a:lumMod val="50000"/>
                  </a:schemeClr>
                </a:solidFill>
              </a:rPr>
              <a:t> </a:t>
            </a:r>
            <a:r>
              <a:rPr lang="en-US" sz="1600" b="1" err="1">
                <a:solidFill>
                  <a:schemeClr val="accent1">
                    <a:lumMod val="50000"/>
                  </a:schemeClr>
                </a:solidFill>
              </a:rPr>
              <a:t>chức</a:t>
            </a:r>
            <a:r>
              <a:rPr lang="en-US" sz="1600" b="1">
                <a:solidFill>
                  <a:schemeClr val="accent1">
                    <a:lumMod val="50000"/>
                  </a:schemeClr>
                </a:solidFill>
              </a:rPr>
              <a:t> </a:t>
            </a:r>
            <a:r>
              <a:rPr lang="en-US" sz="1600" b="1" err="1">
                <a:solidFill>
                  <a:schemeClr val="accent1">
                    <a:lumMod val="50000"/>
                  </a:schemeClr>
                </a:solidFill>
              </a:rPr>
              <a:t>theo</a:t>
            </a:r>
            <a:r>
              <a:rPr lang="en-US" sz="1600" b="1">
                <a:solidFill>
                  <a:schemeClr val="accent1">
                    <a:lumMod val="50000"/>
                  </a:schemeClr>
                </a:solidFill>
              </a:rPr>
              <a:t> </a:t>
            </a:r>
            <a:r>
              <a:rPr lang="en-US" sz="1600" b="1" err="1">
                <a:solidFill>
                  <a:schemeClr val="accent1">
                    <a:lumMod val="50000"/>
                  </a:schemeClr>
                </a:solidFill>
              </a:rPr>
              <a:t>hướng</a:t>
            </a:r>
            <a:r>
              <a:rPr lang="en-US" sz="1600" b="1">
                <a:solidFill>
                  <a:schemeClr val="accent1">
                    <a:lumMod val="50000"/>
                  </a:schemeClr>
                </a:solidFill>
              </a:rPr>
              <a:t> </a:t>
            </a:r>
            <a:r>
              <a:rPr lang="en-US" sz="1600" b="1" err="1">
                <a:solidFill>
                  <a:schemeClr val="accent1">
                    <a:lumMod val="50000"/>
                  </a:schemeClr>
                </a:solidFill>
              </a:rPr>
              <a:t>làm</a:t>
            </a:r>
            <a:r>
              <a:rPr lang="en-US" sz="1600" b="1">
                <a:solidFill>
                  <a:schemeClr val="accent1">
                    <a:lumMod val="50000"/>
                  </a:schemeClr>
                </a:solidFill>
              </a:rPr>
              <a:t> </a:t>
            </a:r>
            <a:r>
              <a:rPr lang="en-US" sz="1600" b="1" err="1">
                <a:solidFill>
                  <a:schemeClr val="accent1">
                    <a:lumMod val="50000"/>
                  </a:schemeClr>
                </a:solidFill>
              </a:rPr>
              <a:t>rõ</a:t>
            </a:r>
            <a:r>
              <a:rPr lang="en-US" sz="1600" b="1">
                <a:solidFill>
                  <a:schemeClr val="accent1">
                    <a:lumMod val="50000"/>
                  </a:schemeClr>
                </a:solidFill>
              </a:rPr>
              <a:t> </a:t>
            </a:r>
            <a:r>
              <a:rPr lang="en-US" sz="1600" b="1" err="1">
                <a:solidFill>
                  <a:schemeClr val="accent1">
                    <a:lumMod val="50000"/>
                  </a:schemeClr>
                </a:solidFill>
              </a:rPr>
              <a:t>những</a:t>
            </a:r>
            <a:r>
              <a:rPr lang="en-US" sz="1600" b="1">
                <a:solidFill>
                  <a:schemeClr val="accent1">
                    <a:lumMod val="50000"/>
                  </a:schemeClr>
                </a:solidFill>
              </a:rPr>
              <a:t> </a:t>
            </a:r>
            <a:r>
              <a:rPr lang="en-US" sz="1600" b="1" err="1">
                <a:solidFill>
                  <a:schemeClr val="accent1">
                    <a:lumMod val="50000"/>
                  </a:schemeClr>
                </a:solidFill>
              </a:rPr>
              <a:t>vấn</a:t>
            </a:r>
            <a:r>
              <a:rPr lang="en-US" sz="1600" b="1">
                <a:solidFill>
                  <a:schemeClr val="accent1">
                    <a:lumMod val="50000"/>
                  </a:schemeClr>
                </a:solidFill>
              </a:rPr>
              <a:t> </a:t>
            </a:r>
            <a:r>
              <a:rPr lang="en-US" sz="1600" b="1" err="1">
                <a:solidFill>
                  <a:schemeClr val="accent1">
                    <a:lumMod val="50000"/>
                  </a:schemeClr>
                </a:solidFill>
              </a:rPr>
              <a:t>đề</a:t>
            </a:r>
            <a:r>
              <a:rPr lang="en-US" sz="1600" b="1">
                <a:solidFill>
                  <a:schemeClr val="accent1">
                    <a:lumMod val="50000"/>
                  </a:schemeClr>
                </a:solidFill>
              </a:rPr>
              <a:t> hay </a:t>
            </a:r>
            <a:r>
              <a:rPr lang="en-US" sz="1600" b="1" err="1">
                <a:solidFill>
                  <a:schemeClr val="accent1">
                    <a:lumMod val="50000"/>
                  </a:schemeClr>
                </a:solidFill>
              </a:rPr>
              <a:t>yếu</a:t>
            </a:r>
            <a:r>
              <a:rPr lang="en-US" sz="1600" b="1">
                <a:solidFill>
                  <a:schemeClr val="accent1">
                    <a:lumMod val="50000"/>
                  </a:schemeClr>
                </a:solidFill>
              </a:rPr>
              <a:t> </a:t>
            </a:r>
            <a:r>
              <a:rPr lang="en-US" sz="1600" b="1" err="1">
                <a:solidFill>
                  <a:schemeClr val="accent1">
                    <a:lumMod val="50000"/>
                  </a:schemeClr>
                </a:solidFill>
              </a:rPr>
              <a:t>tố</a:t>
            </a:r>
            <a:r>
              <a:rPr lang="en-US" sz="1600" b="1">
                <a:solidFill>
                  <a:schemeClr val="accent1">
                    <a:lumMod val="50000"/>
                  </a:schemeClr>
                </a:solidFill>
              </a:rPr>
              <a:t> </a:t>
            </a:r>
            <a:r>
              <a:rPr lang="en-US" sz="1600" b="1" err="1">
                <a:solidFill>
                  <a:schemeClr val="accent1">
                    <a:lumMod val="50000"/>
                  </a:schemeClr>
                </a:solidFill>
              </a:rPr>
              <a:t>nổi</a:t>
            </a:r>
            <a:r>
              <a:rPr lang="en-US" sz="1600" b="1">
                <a:solidFill>
                  <a:schemeClr val="accent1">
                    <a:lumMod val="50000"/>
                  </a:schemeClr>
                </a:solidFill>
              </a:rPr>
              <a:t> </a:t>
            </a:r>
            <a:r>
              <a:rPr lang="en-US" sz="1600" b="1" err="1">
                <a:solidFill>
                  <a:schemeClr val="accent1">
                    <a:lumMod val="50000"/>
                  </a:schemeClr>
                </a:solidFill>
              </a:rPr>
              <a:t>bật</a:t>
            </a:r>
            <a:r>
              <a:rPr lang="en-US" sz="1600" b="1">
                <a:solidFill>
                  <a:schemeClr val="accent1">
                    <a:lumMod val="50000"/>
                  </a:schemeClr>
                </a:solidFill>
              </a:rPr>
              <a:t> </a:t>
            </a:r>
            <a:r>
              <a:rPr lang="en-US" sz="1600" b="1" err="1">
                <a:solidFill>
                  <a:schemeClr val="accent1">
                    <a:lumMod val="50000"/>
                  </a:schemeClr>
                </a:solidFill>
              </a:rPr>
              <a:t>của</a:t>
            </a:r>
            <a:r>
              <a:rPr lang="en-US" sz="1600" b="1">
                <a:solidFill>
                  <a:schemeClr val="accent1">
                    <a:lumMod val="50000"/>
                  </a:schemeClr>
                </a:solidFill>
              </a:rPr>
              <a:t> </a:t>
            </a:r>
            <a:r>
              <a:rPr lang="en-US" sz="1600" b="1" err="1">
                <a:solidFill>
                  <a:schemeClr val="accent1">
                    <a:lumMod val="50000"/>
                  </a:schemeClr>
                </a:solidFill>
              </a:rPr>
              <a:t>loại</a:t>
            </a:r>
            <a:r>
              <a:rPr lang="en-US" sz="1600" b="1">
                <a:solidFill>
                  <a:schemeClr val="accent1">
                    <a:lumMod val="50000"/>
                  </a:schemeClr>
                </a:solidFill>
              </a:rPr>
              <a:t>, </a:t>
            </a:r>
            <a:r>
              <a:rPr lang="en-US" sz="1600" b="1" err="1">
                <a:solidFill>
                  <a:schemeClr val="accent1">
                    <a:lumMod val="50000"/>
                  </a:schemeClr>
                </a:solidFill>
              </a:rPr>
              <a:t>thể</a:t>
            </a:r>
            <a:r>
              <a:rPr lang="en-US" sz="1600" b="1">
                <a:solidFill>
                  <a:schemeClr val="accent1">
                    <a:lumMod val="50000"/>
                  </a:schemeClr>
                </a:solidFill>
              </a:rPr>
              <a:t> </a:t>
            </a:r>
            <a:r>
              <a:rPr lang="en-US" sz="1600" b="1" err="1">
                <a:solidFill>
                  <a:schemeClr val="accent1">
                    <a:lumMod val="50000"/>
                  </a:schemeClr>
                </a:solidFill>
              </a:rPr>
              <a:t>loại</a:t>
            </a:r>
            <a:r>
              <a:rPr lang="en-US" sz="1600" b="1">
                <a:solidFill>
                  <a:schemeClr val="accent1">
                    <a:lumMod val="50000"/>
                  </a:schemeClr>
                </a:solidFill>
              </a:rPr>
              <a:t> VB.</a:t>
            </a:r>
          </a:p>
        </p:txBody>
      </p:sp>
      <p:sp>
        <p:nvSpPr>
          <p:cNvPr id="3" name="TextBox 2"/>
          <p:cNvSpPr txBox="1"/>
          <p:nvPr/>
        </p:nvSpPr>
        <p:spPr>
          <a:xfrm>
            <a:off x="3730625" y="3578496"/>
            <a:ext cx="2297309" cy="1569660"/>
          </a:xfrm>
          <a:prstGeom prst="rect">
            <a:avLst/>
          </a:prstGeom>
          <a:noFill/>
        </p:spPr>
        <p:txBody>
          <a:bodyPr wrap="square" rtlCol="0">
            <a:spAutoFit/>
          </a:bodyPr>
          <a:lstStyle/>
          <a:p>
            <a:r>
              <a:rPr lang="en-US" sz="1600" b="1" err="1">
                <a:solidFill>
                  <a:srgbClr val="002060"/>
                </a:solidFill>
              </a:rPr>
              <a:t>Nội</a:t>
            </a:r>
            <a:r>
              <a:rPr lang="en-US" sz="1600" b="1">
                <a:solidFill>
                  <a:srgbClr val="002060"/>
                </a:solidFill>
              </a:rPr>
              <a:t> dung </a:t>
            </a:r>
            <a:r>
              <a:rPr lang="en-US" sz="1600" b="1" err="1">
                <a:solidFill>
                  <a:srgbClr val="002060"/>
                </a:solidFill>
              </a:rPr>
              <a:t>mỗi</a:t>
            </a:r>
            <a:r>
              <a:rPr lang="en-US" sz="1600" b="1">
                <a:solidFill>
                  <a:srgbClr val="002060"/>
                </a:solidFill>
              </a:rPr>
              <a:t> </a:t>
            </a:r>
            <a:r>
              <a:rPr lang="en-US" sz="1600" b="1" err="1">
                <a:solidFill>
                  <a:srgbClr val="002060"/>
                </a:solidFill>
              </a:rPr>
              <a:t>bài</a:t>
            </a:r>
            <a:r>
              <a:rPr lang="en-US" sz="1600" b="1">
                <a:solidFill>
                  <a:srgbClr val="002060"/>
                </a:solidFill>
              </a:rPr>
              <a:t> </a:t>
            </a:r>
            <a:r>
              <a:rPr lang="en-US" sz="1600" b="1" err="1">
                <a:solidFill>
                  <a:srgbClr val="002060"/>
                </a:solidFill>
              </a:rPr>
              <a:t>học</a:t>
            </a:r>
            <a:r>
              <a:rPr lang="en-US" sz="1600" b="1">
                <a:solidFill>
                  <a:srgbClr val="002060"/>
                </a:solidFill>
              </a:rPr>
              <a:t> </a:t>
            </a:r>
            <a:r>
              <a:rPr lang="en-US" sz="1600" b="1" err="1">
                <a:solidFill>
                  <a:srgbClr val="002060"/>
                </a:solidFill>
              </a:rPr>
              <a:t>triển</a:t>
            </a:r>
            <a:r>
              <a:rPr lang="en-US" sz="1600" b="1">
                <a:solidFill>
                  <a:srgbClr val="002060"/>
                </a:solidFill>
              </a:rPr>
              <a:t> </a:t>
            </a:r>
            <a:r>
              <a:rPr lang="en-US" sz="1600" b="1" err="1">
                <a:solidFill>
                  <a:srgbClr val="002060"/>
                </a:solidFill>
              </a:rPr>
              <a:t>khai</a:t>
            </a:r>
            <a:r>
              <a:rPr lang="en-US" sz="1600" b="1">
                <a:solidFill>
                  <a:srgbClr val="002060"/>
                </a:solidFill>
              </a:rPr>
              <a:t> </a:t>
            </a:r>
            <a:r>
              <a:rPr lang="en-US" sz="1600" b="1" err="1">
                <a:solidFill>
                  <a:srgbClr val="002060"/>
                </a:solidFill>
              </a:rPr>
              <a:t>theo</a:t>
            </a:r>
            <a:r>
              <a:rPr lang="en-US" sz="1600" b="1">
                <a:solidFill>
                  <a:srgbClr val="002060"/>
                </a:solidFill>
              </a:rPr>
              <a:t> </a:t>
            </a:r>
            <a:r>
              <a:rPr lang="en-US" sz="1600" b="1" err="1">
                <a:solidFill>
                  <a:srgbClr val="002060"/>
                </a:solidFill>
              </a:rPr>
              <a:t>các</a:t>
            </a:r>
            <a:r>
              <a:rPr lang="en-US" sz="1600" b="1">
                <a:solidFill>
                  <a:srgbClr val="002060"/>
                </a:solidFill>
              </a:rPr>
              <a:t> </a:t>
            </a:r>
            <a:r>
              <a:rPr lang="en-US" sz="1600" b="1" err="1">
                <a:solidFill>
                  <a:srgbClr val="002060"/>
                </a:solidFill>
              </a:rPr>
              <a:t>mạch</a:t>
            </a:r>
            <a:r>
              <a:rPr lang="en-US" sz="1600" b="1">
                <a:solidFill>
                  <a:srgbClr val="002060"/>
                </a:solidFill>
              </a:rPr>
              <a:t> </a:t>
            </a:r>
            <a:r>
              <a:rPr lang="en-US" sz="1600" b="1" err="1">
                <a:solidFill>
                  <a:srgbClr val="002060"/>
                </a:solidFill>
              </a:rPr>
              <a:t>hoạt</a:t>
            </a:r>
            <a:r>
              <a:rPr lang="en-US" sz="1600" b="1">
                <a:solidFill>
                  <a:srgbClr val="002060"/>
                </a:solidFill>
              </a:rPr>
              <a:t> động đọc, viết, nói và nghe. Tri </a:t>
            </a:r>
            <a:r>
              <a:rPr lang="en-US" sz="1600" b="1" err="1">
                <a:solidFill>
                  <a:srgbClr val="002060"/>
                </a:solidFill>
              </a:rPr>
              <a:t>thức</a:t>
            </a:r>
            <a:r>
              <a:rPr lang="en-US" sz="1600" b="1">
                <a:solidFill>
                  <a:srgbClr val="002060"/>
                </a:solidFill>
              </a:rPr>
              <a:t> </a:t>
            </a:r>
            <a:r>
              <a:rPr lang="en-US" sz="1600" b="1" err="1">
                <a:solidFill>
                  <a:srgbClr val="002060"/>
                </a:solidFill>
              </a:rPr>
              <a:t>ngữ</a:t>
            </a:r>
            <a:r>
              <a:rPr lang="en-US" sz="1600" b="1">
                <a:solidFill>
                  <a:srgbClr val="002060"/>
                </a:solidFill>
              </a:rPr>
              <a:t> </a:t>
            </a:r>
            <a:r>
              <a:rPr lang="en-US" sz="1600" b="1" err="1">
                <a:solidFill>
                  <a:srgbClr val="002060"/>
                </a:solidFill>
              </a:rPr>
              <a:t>văn</a:t>
            </a:r>
            <a:r>
              <a:rPr lang="en-US" sz="1600" b="1">
                <a:solidFill>
                  <a:srgbClr val="002060"/>
                </a:solidFill>
              </a:rPr>
              <a:t> được khai </a:t>
            </a:r>
            <a:r>
              <a:rPr lang="en-US" sz="1600" b="1" err="1">
                <a:solidFill>
                  <a:srgbClr val="002060"/>
                </a:solidFill>
              </a:rPr>
              <a:t>thác</a:t>
            </a:r>
            <a:r>
              <a:rPr lang="en-US" sz="1600" b="1">
                <a:solidFill>
                  <a:srgbClr val="002060"/>
                </a:solidFill>
              </a:rPr>
              <a:t> </a:t>
            </a:r>
            <a:r>
              <a:rPr lang="en-US" sz="1600" b="1" err="1">
                <a:solidFill>
                  <a:srgbClr val="002060"/>
                </a:solidFill>
              </a:rPr>
              <a:t>hợp</a:t>
            </a:r>
            <a:r>
              <a:rPr lang="en-US" sz="1600" b="1">
                <a:solidFill>
                  <a:srgbClr val="002060"/>
                </a:solidFill>
              </a:rPr>
              <a:t> </a:t>
            </a:r>
            <a:r>
              <a:rPr lang="en-US" sz="1600" b="1" err="1">
                <a:solidFill>
                  <a:srgbClr val="002060"/>
                </a:solidFill>
              </a:rPr>
              <a:t>lí</a:t>
            </a:r>
            <a:r>
              <a:rPr lang="en-US" sz="1600" b="1">
                <a:solidFill>
                  <a:srgbClr val="002060"/>
                </a:solidFill>
              </a:rPr>
              <a:t>. </a:t>
            </a:r>
          </a:p>
        </p:txBody>
      </p:sp>
      <p:sp>
        <p:nvSpPr>
          <p:cNvPr id="4" name="Slide Number Placeholder 3">
            <a:extLst>
              <a:ext uri="{FF2B5EF4-FFF2-40B4-BE49-F238E27FC236}">
                <a16:creationId xmlns:a16="http://schemas.microsoft.com/office/drawing/2014/main" id="{AA4473D4-FF76-2142-9EF3-CE8770E174A9}"/>
              </a:ext>
            </a:extLst>
          </p:cNvPr>
          <p:cNvSpPr>
            <a:spLocks noGrp="1"/>
          </p:cNvSpPr>
          <p:nvPr>
            <p:ph type="sldNum" sz="quarter" idx="12"/>
          </p:nvPr>
        </p:nvSpPr>
        <p:spPr/>
        <p:txBody>
          <a:bodyPr/>
          <a:lstStyle/>
          <a:p>
            <a:fld id="{0C846248-0222-4A3A-B22E-4E2A0B918D57}" type="slidenum">
              <a:rPr lang="en-US" smtClean="0"/>
              <a:pPr/>
              <a:t>31</a:t>
            </a:fld>
            <a:endParaRPr lang="en-US"/>
          </a:p>
        </p:txBody>
      </p:sp>
    </p:spTree>
    <p:extLst>
      <p:ext uri="{BB962C8B-B14F-4D97-AF65-F5344CB8AC3E}">
        <p14:creationId xmlns:p14="http://schemas.microsoft.com/office/powerpoint/2010/main" val="1958300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127"/>
            <a:ext cx="12198284" cy="6858000"/>
          </a:xfrm>
          <a:prstGeom prst="rect">
            <a:avLst/>
          </a:prstGeom>
        </p:spPr>
      </p:pic>
      <p:sp>
        <p:nvSpPr>
          <p:cNvPr id="3" name="Rectangle 2"/>
          <p:cNvSpPr/>
          <p:nvPr/>
        </p:nvSpPr>
        <p:spPr>
          <a:xfrm>
            <a:off x="1374741" y="2514600"/>
            <a:ext cx="9448800" cy="15240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 </a:t>
            </a:r>
            <a:r>
              <a:rPr lang="en-US" sz="3733" b="1" dirty="0">
                <a:solidFill>
                  <a:schemeClr val="bg1"/>
                </a:solidFill>
                <a:latin typeface="Arial" panose="020B0604020202020204" pitchFamily="34" charset="0"/>
                <a:cs typeface="Arial" panose="020B0604020202020204" pitchFamily="34" charset="0"/>
              </a:rPr>
              <a:t>CHUYÊN ĐỀ HỌC TẬP NGỮ VĂN 11 </a:t>
            </a:r>
            <a:endParaRPr lang="en-US" sz="3733" b="1" dirty="0">
              <a:solidFill>
                <a:schemeClr val="bg1"/>
              </a:solidFill>
              <a:latin typeface="Arial" panose="020B0604020202020204" pitchFamily="34" charset="0"/>
              <a:ea typeface="Arial"/>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32</a:t>
            </a:fld>
            <a:endParaRPr lang="en-US" dirty="0"/>
          </a:p>
        </p:txBody>
      </p:sp>
    </p:spTree>
    <p:extLst>
      <p:ext uri="{BB962C8B-B14F-4D97-AF65-F5344CB8AC3E}">
        <p14:creationId xmlns:p14="http://schemas.microsoft.com/office/powerpoint/2010/main" val="2693883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454" y="139959"/>
            <a:ext cx="12200180" cy="6858000"/>
          </a:xfrm>
          <a:prstGeom prst="rect">
            <a:avLst/>
          </a:prstGeom>
        </p:spPr>
      </p:pic>
      <p:sp>
        <p:nvSpPr>
          <p:cNvPr id="12" name="Rectangle 11"/>
          <p:cNvSpPr/>
          <p:nvPr/>
        </p:nvSpPr>
        <p:spPr>
          <a:xfrm>
            <a:off x="1260143" y="1279052"/>
            <a:ext cx="6096000" cy="3762825"/>
          </a:xfrm>
          <a:prstGeom prst="rect">
            <a:avLst/>
          </a:prstGeom>
        </p:spPr>
        <p:txBody>
          <a:bodyPr>
            <a:spAutoFit/>
          </a:bodyPr>
          <a:lstStyle/>
          <a:p>
            <a:pPr algn="ctr">
              <a:lnSpc>
                <a:spcPct val="107000"/>
              </a:lnSpc>
            </a:pPr>
            <a:r>
              <a:rPr lang="en-US" b="1" i="1">
                <a:solidFill>
                  <a:srgbClr val="00B050"/>
                </a:solidFill>
                <a:latin typeface="Arial" panose="020B0604020202020204" pitchFamily="34" charset="0"/>
                <a:ea typeface="Calibri" panose="020F0502020204030204" pitchFamily="34" charset="0"/>
                <a:cs typeface="Arial" panose="020B0604020202020204" pitchFamily="34" charset="0"/>
              </a:rPr>
              <a:t>CHUYÊN ĐỀ HỌC TẬP NGỮ VĂN 11</a:t>
            </a:r>
          </a:p>
          <a:p>
            <a:pPr algn="just">
              <a:lnSpc>
                <a:spcPct val="107000"/>
              </a:lnSpc>
            </a:pPr>
            <a:endParaRPr lang="en-US" b="1">
              <a:solidFill>
                <a:srgbClr val="0070C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pPr>
            <a:r>
              <a:rPr lang="en-US" sz="2000" b="1">
                <a:solidFill>
                  <a:srgbClr val="FF0000"/>
                </a:solidFill>
                <a:latin typeface="Arial" panose="020B0604020202020204" pitchFamily="34" charset="0"/>
                <a:ea typeface="Calibri" panose="020F0502020204030204" pitchFamily="34" charset="0"/>
                <a:cs typeface="Arial" panose="020B0604020202020204" pitchFamily="34" charset="0"/>
              </a:rPr>
              <a:t>Tổng Chủ biên:</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PGS.TS Bùi Mạnh Hùng</a:t>
            </a:r>
            <a:endParaRPr lang="en-US" sz="200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pPr>
            <a:r>
              <a:rPr lang="en-US" sz="2000" b="1">
                <a:solidFill>
                  <a:srgbClr val="FF0000"/>
                </a:solidFill>
                <a:latin typeface="Arial" panose="020B0604020202020204" pitchFamily="34" charset="0"/>
                <a:ea typeface="Calibri" panose="020F0502020204030204" pitchFamily="34" charset="0"/>
                <a:cs typeface="Arial" panose="020B0604020202020204" pitchFamily="34" charset="0"/>
              </a:rPr>
              <a:t>Chủ biên:</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PGS.TS Phan Huy Dũng</a:t>
            </a:r>
          </a:p>
          <a:p>
            <a:pPr algn="just">
              <a:lnSpc>
                <a:spcPct val="125000"/>
              </a:lnSpc>
            </a:pPr>
            <a:endParaRPr lang="en-US" sz="2000">
              <a:solidFill>
                <a:srgbClr val="002060"/>
              </a:solidFill>
              <a:latin typeface="Arial" panose="020B0604020202020204" pitchFamily="34" charset="0"/>
              <a:ea typeface="Calibri" panose="020F0502020204030204" pitchFamily="34" charset="0"/>
              <a:cs typeface="Arial" panose="020B0604020202020204" pitchFamily="34" charset="0"/>
            </a:endParaRPr>
          </a:p>
          <a:p>
            <a:pPr marR="0" lvl="0" algn="just">
              <a:lnSpc>
                <a:spcPct val="125000"/>
              </a:lnSpc>
            </a:pPr>
            <a:r>
              <a:rPr lang="en-US" sz="2000" b="1">
                <a:solidFill>
                  <a:srgbClr val="FF0000"/>
                </a:solidFill>
                <a:latin typeface="Arial" panose="020B0604020202020204" pitchFamily="34" charset="0"/>
                <a:ea typeface="Calibri" panose="020F0502020204030204" pitchFamily="34" charset="0"/>
                <a:cs typeface="Arial" panose="020B0604020202020204" pitchFamily="34" charset="0"/>
              </a:rPr>
              <a:t>Tác giả: </a:t>
            </a:r>
          </a:p>
          <a:p>
            <a:pPr algn="just">
              <a:lnSpc>
                <a:spcPct val="125000"/>
              </a:lnSpc>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TS Trần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Hạnh</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Mai</a:t>
            </a:r>
          </a:p>
          <a:p>
            <a:pPr algn="just">
              <a:lnSpc>
                <a:spcPct val="125000"/>
              </a:lnSpc>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PGS.TS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Hà</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Minh</a:t>
            </a:r>
          </a:p>
          <a:p>
            <a:pPr algn="just">
              <a:lnSpc>
                <a:spcPct val="125000"/>
              </a:lnSpc>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PGS.TS Đỗ Hải Phong</a:t>
            </a:r>
          </a:p>
          <a:p>
            <a:pPr algn="just">
              <a:lnSpc>
                <a:spcPct val="125000"/>
              </a:lnSpc>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PGS.TS Nguyễn Thị Hồng Vân</a:t>
            </a:r>
            <a:endParaRPr lang="vi-VN" sz="2000" b="1">
              <a:solidFill>
                <a:srgbClr val="002060"/>
              </a:solidFill>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79E639F-3888-4B94-859A-0B161B019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3714" y="1589314"/>
            <a:ext cx="4855029" cy="3962399"/>
          </a:xfrm>
          <a:prstGeom prst="rect">
            <a:avLst/>
          </a:prstGeom>
        </p:spPr>
      </p:pic>
      <p:sp>
        <p:nvSpPr>
          <p:cNvPr id="2" name="Slide Number Placeholder 1">
            <a:extLst>
              <a:ext uri="{FF2B5EF4-FFF2-40B4-BE49-F238E27FC236}">
                <a16:creationId xmlns:a16="http://schemas.microsoft.com/office/drawing/2014/main" id="{651BBE1C-D133-B4B7-A929-F09B31C253CC}"/>
              </a:ext>
            </a:extLst>
          </p:cNvPr>
          <p:cNvSpPr>
            <a:spLocks noGrp="1"/>
          </p:cNvSpPr>
          <p:nvPr>
            <p:ph type="sldNum" sz="quarter" idx="12"/>
          </p:nvPr>
        </p:nvSpPr>
        <p:spPr/>
        <p:txBody>
          <a:bodyPr/>
          <a:lstStyle/>
          <a:p>
            <a:fld id="{0C846248-0222-4A3A-B22E-4E2A0B918D57}" type="slidenum">
              <a:rPr lang="en-US" smtClean="0"/>
              <a:pPr/>
              <a:t>33</a:t>
            </a:fld>
            <a:endParaRPr lang="en-US"/>
          </a:p>
        </p:txBody>
      </p:sp>
    </p:spTree>
    <p:extLst>
      <p:ext uri="{BB962C8B-B14F-4D97-AF65-F5344CB8AC3E}">
        <p14:creationId xmlns:p14="http://schemas.microsoft.com/office/powerpoint/2010/main" val="3225091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graphicFrame>
        <p:nvGraphicFramePr>
          <p:cNvPr id="3" name="Diagram 2">
            <a:extLst>
              <a:ext uri="{FF2B5EF4-FFF2-40B4-BE49-F238E27FC236}">
                <a16:creationId xmlns:a16="http://schemas.microsoft.com/office/drawing/2014/main" id="{873E1AB0-1C7A-42F3-8A27-527805E6422D}"/>
              </a:ext>
            </a:extLst>
          </p:cNvPr>
          <p:cNvGraphicFramePr/>
          <p:nvPr>
            <p:extLst>
              <p:ext uri="{D42A27DB-BD31-4B8C-83A1-F6EECF244321}">
                <p14:modId xmlns:p14="http://schemas.microsoft.com/office/powerpoint/2010/main" val="10181369"/>
              </p:ext>
            </p:extLst>
          </p:nvPr>
        </p:nvGraphicFramePr>
        <p:xfrm>
          <a:off x="1154545" y="801384"/>
          <a:ext cx="9753600" cy="5344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ED5356C-F7B3-7803-50DC-15BC129C3437}"/>
              </a:ext>
            </a:extLst>
          </p:cNvPr>
          <p:cNvSpPr>
            <a:spLocks noGrp="1"/>
          </p:cNvSpPr>
          <p:nvPr>
            <p:ph type="sldNum" sz="quarter" idx="12"/>
          </p:nvPr>
        </p:nvSpPr>
        <p:spPr/>
        <p:txBody>
          <a:bodyPr/>
          <a:lstStyle/>
          <a:p>
            <a:fld id="{0C846248-0222-4A3A-B22E-4E2A0B918D57}" type="slidenum">
              <a:rPr lang="en-US" smtClean="0"/>
              <a:pPr/>
              <a:t>34</a:t>
            </a:fld>
            <a:endParaRPr lang="en-US"/>
          </a:p>
        </p:txBody>
      </p:sp>
    </p:spTree>
    <p:extLst>
      <p:ext uri="{BB962C8B-B14F-4D97-AF65-F5344CB8AC3E}">
        <p14:creationId xmlns:p14="http://schemas.microsoft.com/office/powerpoint/2010/main" val="31744724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5" name="Rectangle 4"/>
          <p:cNvSpPr/>
          <p:nvPr/>
        </p:nvSpPr>
        <p:spPr>
          <a:xfrm>
            <a:off x="806245" y="795483"/>
            <a:ext cx="4277032" cy="4708981"/>
          </a:xfrm>
          <a:prstGeom prst="rect">
            <a:avLst/>
          </a:prstGeom>
        </p:spPr>
        <p:txBody>
          <a:bodyPr wrap="square">
            <a:spAutoFit/>
          </a:bodyPr>
          <a:lstStyle/>
          <a:p>
            <a:pPr algn="just">
              <a:lnSpc>
                <a:spcPct val="125000"/>
              </a:lnSpc>
            </a:pPr>
            <a:r>
              <a:rPr lang="en-US" sz="2400">
                <a:solidFill>
                  <a:srgbClr val="002060"/>
                </a:solidFill>
                <a:ea typeface="Calibri" panose="020F0502020204030204" pitchFamily="34" charset="0"/>
                <a:cs typeface="Arial" panose="020B0604020202020204" pitchFamily="34" charset="0"/>
              </a:rPr>
              <a:t>       Ở </a:t>
            </a:r>
            <a:r>
              <a:rPr lang="en-US" sz="2400" err="1">
                <a:solidFill>
                  <a:srgbClr val="002060"/>
                </a:solidFill>
                <a:ea typeface="Calibri" panose="020F0502020204030204" pitchFamily="34" charset="0"/>
                <a:cs typeface="Arial" panose="020B0604020202020204" pitchFamily="34" charset="0"/>
              </a:rPr>
              <a:t>lớp</a:t>
            </a:r>
            <a:r>
              <a:rPr lang="en-US" sz="2400">
                <a:solidFill>
                  <a:srgbClr val="002060"/>
                </a:solidFill>
                <a:ea typeface="Calibri" panose="020F0502020204030204" pitchFamily="34" charset="0"/>
                <a:cs typeface="Arial" panose="020B0604020202020204" pitchFamily="34" charset="0"/>
              </a:rPr>
              <a:t> 11, </a:t>
            </a:r>
            <a:r>
              <a:rPr lang="en-US" sz="2400" err="1">
                <a:solidFill>
                  <a:srgbClr val="002060"/>
                </a:solidFill>
                <a:ea typeface="Calibri" panose="020F0502020204030204" pitchFamily="34" charset="0"/>
                <a:cs typeface="Arial" panose="020B0604020202020204" pitchFamily="34" charset="0"/>
              </a:rPr>
              <a:t>môn</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Ngữ</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văn</a:t>
            </a:r>
            <a:r>
              <a:rPr lang="en-US" sz="2400" i="1">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có</a:t>
            </a:r>
            <a:r>
              <a:rPr lang="en-US" sz="2400">
                <a:solidFill>
                  <a:srgbClr val="002060"/>
                </a:solidFill>
                <a:ea typeface="Calibri" panose="020F0502020204030204" pitchFamily="34" charset="0"/>
                <a:cs typeface="Arial" panose="020B0604020202020204" pitchFamily="34" charset="0"/>
              </a:rPr>
              <a:t> 3 </a:t>
            </a:r>
            <a:r>
              <a:rPr lang="en-US" sz="2400" err="1">
                <a:solidFill>
                  <a:srgbClr val="002060"/>
                </a:solidFill>
                <a:ea typeface="Calibri" panose="020F0502020204030204" pitchFamily="34" charset="0"/>
                <a:cs typeface="Arial" panose="020B0604020202020204" pitchFamily="34" charset="0"/>
              </a:rPr>
              <a:t>chuyên</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đề</a:t>
            </a:r>
            <a:r>
              <a:rPr lang="en-US" sz="2400">
                <a:solidFill>
                  <a:srgbClr val="002060"/>
                </a:solidFill>
                <a:ea typeface="Calibri" panose="020F0502020204030204" pitchFamily="34" charset="0"/>
                <a:cs typeface="Arial" panose="020B0604020202020204" pitchFamily="34" charset="0"/>
              </a:rPr>
              <a:t>: 1. </a:t>
            </a:r>
            <a:r>
              <a:rPr lang="en-US" sz="2400" i="1" err="1">
                <a:solidFill>
                  <a:srgbClr val="002060"/>
                </a:solidFill>
              </a:rPr>
              <a:t>Tập</a:t>
            </a:r>
            <a:r>
              <a:rPr lang="en-US" sz="2400" i="1">
                <a:solidFill>
                  <a:srgbClr val="002060"/>
                </a:solidFill>
              </a:rPr>
              <a:t> </a:t>
            </a:r>
            <a:r>
              <a:rPr lang="en-US" sz="2400" i="1" err="1">
                <a:solidFill>
                  <a:srgbClr val="002060"/>
                </a:solidFill>
              </a:rPr>
              <a:t>nghiên</a:t>
            </a:r>
            <a:r>
              <a:rPr lang="en-US" sz="2400" i="1">
                <a:solidFill>
                  <a:srgbClr val="002060"/>
                </a:solidFill>
              </a:rPr>
              <a:t> </a:t>
            </a:r>
            <a:r>
              <a:rPr lang="en-US" sz="2400" i="1" err="1">
                <a:solidFill>
                  <a:srgbClr val="002060"/>
                </a:solidFill>
              </a:rPr>
              <a:t>cứu</a:t>
            </a:r>
            <a:r>
              <a:rPr lang="en-US" sz="2400" i="1">
                <a:solidFill>
                  <a:srgbClr val="002060"/>
                </a:solidFill>
              </a:rPr>
              <a:t> </a:t>
            </a:r>
            <a:r>
              <a:rPr lang="en-US" sz="2400" i="1" err="1">
                <a:solidFill>
                  <a:srgbClr val="002060"/>
                </a:solidFill>
              </a:rPr>
              <a:t>và</a:t>
            </a:r>
            <a:r>
              <a:rPr lang="en-US" sz="2400" i="1">
                <a:solidFill>
                  <a:srgbClr val="002060"/>
                </a:solidFill>
              </a:rPr>
              <a:t> </a:t>
            </a:r>
            <a:r>
              <a:rPr lang="en-US" sz="2400" i="1" err="1">
                <a:solidFill>
                  <a:srgbClr val="002060"/>
                </a:solidFill>
              </a:rPr>
              <a:t>viết</a:t>
            </a:r>
            <a:r>
              <a:rPr lang="en-US" sz="2400" i="1">
                <a:solidFill>
                  <a:srgbClr val="002060"/>
                </a:solidFill>
              </a:rPr>
              <a:t> </a:t>
            </a:r>
            <a:r>
              <a:rPr lang="en-US" sz="2400" i="1" err="1">
                <a:solidFill>
                  <a:srgbClr val="002060"/>
                </a:solidFill>
              </a:rPr>
              <a:t>báo</a:t>
            </a:r>
            <a:r>
              <a:rPr lang="en-US" sz="2400" i="1">
                <a:solidFill>
                  <a:srgbClr val="002060"/>
                </a:solidFill>
              </a:rPr>
              <a:t> </a:t>
            </a:r>
            <a:r>
              <a:rPr lang="en-US" sz="2400" i="1" err="1">
                <a:solidFill>
                  <a:srgbClr val="002060"/>
                </a:solidFill>
              </a:rPr>
              <a:t>cáo</a:t>
            </a:r>
            <a:r>
              <a:rPr lang="en-US" sz="2400" i="1">
                <a:solidFill>
                  <a:srgbClr val="002060"/>
                </a:solidFill>
              </a:rPr>
              <a:t> về </a:t>
            </a:r>
            <a:r>
              <a:rPr lang="en-US" sz="2400" i="1" err="1">
                <a:solidFill>
                  <a:srgbClr val="002060"/>
                </a:solidFill>
              </a:rPr>
              <a:t>một</a:t>
            </a:r>
            <a:r>
              <a:rPr lang="en-US" sz="2400" i="1">
                <a:solidFill>
                  <a:srgbClr val="002060"/>
                </a:solidFill>
              </a:rPr>
              <a:t> </a:t>
            </a:r>
            <a:r>
              <a:rPr lang="en-US" sz="2400" i="1" err="1">
                <a:solidFill>
                  <a:srgbClr val="002060"/>
                </a:solidFill>
              </a:rPr>
              <a:t>vấn</a:t>
            </a:r>
            <a:r>
              <a:rPr lang="en-US" sz="2400" i="1">
                <a:solidFill>
                  <a:srgbClr val="002060"/>
                </a:solidFill>
              </a:rPr>
              <a:t> </a:t>
            </a:r>
            <a:r>
              <a:rPr lang="en-US" sz="2400" i="1" err="1">
                <a:solidFill>
                  <a:srgbClr val="002060"/>
                </a:solidFill>
              </a:rPr>
              <a:t>đề</a:t>
            </a:r>
            <a:r>
              <a:rPr lang="en-US" sz="2400" i="1">
                <a:solidFill>
                  <a:srgbClr val="002060"/>
                </a:solidFill>
              </a:rPr>
              <a:t> </a:t>
            </a:r>
            <a:r>
              <a:rPr lang="en-US" sz="2400" i="1" err="1">
                <a:solidFill>
                  <a:srgbClr val="002060"/>
                </a:solidFill>
              </a:rPr>
              <a:t>văn</a:t>
            </a:r>
            <a:r>
              <a:rPr lang="en-US" sz="2400" i="1">
                <a:solidFill>
                  <a:srgbClr val="002060"/>
                </a:solidFill>
              </a:rPr>
              <a:t> </a:t>
            </a:r>
            <a:r>
              <a:rPr lang="en-US" sz="2400" i="1" err="1">
                <a:solidFill>
                  <a:srgbClr val="002060"/>
                </a:solidFill>
              </a:rPr>
              <a:t>học</a:t>
            </a:r>
            <a:r>
              <a:rPr lang="en-US" sz="2400" i="1">
                <a:solidFill>
                  <a:srgbClr val="002060"/>
                </a:solidFill>
              </a:rPr>
              <a:t> </a:t>
            </a:r>
            <a:r>
              <a:rPr lang="en-US" sz="2400" i="1" err="1">
                <a:solidFill>
                  <a:srgbClr val="002060"/>
                </a:solidFill>
              </a:rPr>
              <a:t>trung</a:t>
            </a:r>
            <a:r>
              <a:rPr lang="en-US" sz="2400" i="1">
                <a:solidFill>
                  <a:srgbClr val="002060"/>
                </a:solidFill>
              </a:rPr>
              <a:t> </a:t>
            </a:r>
            <a:r>
              <a:rPr lang="en-US" sz="2400" i="1" err="1">
                <a:solidFill>
                  <a:srgbClr val="002060"/>
                </a:solidFill>
              </a:rPr>
              <a:t>đại</a:t>
            </a:r>
            <a:r>
              <a:rPr lang="en-US" sz="2400" i="1">
                <a:solidFill>
                  <a:srgbClr val="002060"/>
                </a:solidFill>
              </a:rPr>
              <a:t> </a:t>
            </a:r>
            <a:r>
              <a:rPr lang="en-US" sz="2400" i="1" err="1">
                <a:solidFill>
                  <a:srgbClr val="002060"/>
                </a:solidFill>
              </a:rPr>
              <a:t>Việt</a:t>
            </a:r>
            <a:r>
              <a:rPr lang="en-US" sz="2400" i="1">
                <a:solidFill>
                  <a:srgbClr val="002060"/>
                </a:solidFill>
              </a:rPr>
              <a:t> Nam</a:t>
            </a:r>
            <a:r>
              <a:rPr lang="en-US" sz="2400">
                <a:solidFill>
                  <a:srgbClr val="002060"/>
                </a:solidFill>
              </a:rPr>
              <a:t>;</a:t>
            </a:r>
            <a:r>
              <a:rPr lang="en-US" sz="2400" i="1">
                <a:solidFill>
                  <a:srgbClr val="002060"/>
                </a:solidFill>
              </a:rPr>
              <a:t> </a:t>
            </a:r>
            <a:r>
              <a:rPr lang="en-US" sz="2400">
                <a:solidFill>
                  <a:srgbClr val="002060"/>
                </a:solidFill>
              </a:rPr>
              <a:t>2. </a:t>
            </a:r>
            <a:r>
              <a:rPr lang="en-US" sz="2400" i="1" err="1">
                <a:solidFill>
                  <a:srgbClr val="002060"/>
                </a:solidFill>
              </a:rPr>
              <a:t>Tìm</a:t>
            </a:r>
            <a:r>
              <a:rPr lang="en-US" sz="2400" i="1">
                <a:solidFill>
                  <a:srgbClr val="002060"/>
                </a:solidFill>
              </a:rPr>
              <a:t> </a:t>
            </a:r>
            <a:r>
              <a:rPr lang="en-US" sz="2400" i="1" err="1">
                <a:solidFill>
                  <a:srgbClr val="002060"/>
                </a:solidFill>
              </a:rPr>
              <a:t>hiểu</a:t>
            </a:r>
            <a:r>
              <a:rPr lang="en-US" sz="2400" i="1">
                <a:solidFill>
                  <a:srgbClr val="002060"/>
                </a:solidFill>
              </a:rPr>
              <a:t> </a:t>
            </a:r>
            <a:r>
              <a:rPr lang="en-US" sz="2400" i="1" err="1">
                <a:solidFill>
                  <a:srgbClr val="002060"/>
                </a:solidFill>
              </a:rPr>
              <a:t>ngôn</a:t>
            </a:r>
            <a:r>
              <a:rPr lang="en-US" sz="2400" i="1">
                <a:solidFill>
                  <a:srgbClr val="002060"/>
                </a:solidFill>
              </a:rPr>
              <a:t> </a:t>
            </a:r>
            <a:r>
              <a:rPr lang="en-US" sz="2400" i="1" err="1">
                <a:solidFill>
                  <a:srgbClr val="002060"/>
                </a:solidFill>
              </a:rPr>
              <a:t>ngữ</a:t>
            </a:r>
            <a:r>
              <a:rPr lang="en-US" sz="2400" i="1">
                <a:solidFill>
                  <a:srgbClr val="002060"/>
                </a:solidFill>
              </a:rPr>
              <a:t> </a:t>
            </a:r>
            <a:r>
              <a:rPr lang="en-US" sz="2400" i="1" err="1">
                <a:solidFill>
                  <a:srgbClr val="002060"/>
                </a:solidFill>
              </a:rPr>
              <a:t>trong</a:t>
            </a:r>
            <a:r>
              <a:rPr lang="en-US" sz="2400" i="1">
                <a:solidFill>
                  <a:srgbClr val="002060"/>
                </a:solidFill>
              </a:rPr>
              <a:t> </a:t>
            </a:r>
            <a:r>
              <a:rPr lang="en-US" sz="2400" i="1" err="1">
                <a:solidFill>
                  <a:srgbClr val="002060"/>
                </a:solidFill>
              </a:rPr>
              <a:t>đời</a:t>
            </a:r>
            <a:r>
              <a:rPr lang="en-US" sz="2400" i="1">
                <a:solidFill>
                  <a:srgbClr val="002060"/>
                </a:solidFill>
              </a:rPr>
              <a:t> </a:t>
            </a:r>
            <a:r>
              <a:rPr lang="en-US" sz="2400" i="1" err="1">
                <a:solidFill>
                  <a:srgbClr val="002060"/>
                </a:solidFill>
              </a:rPr>
              <a:t>sống</a:t>
            </a:r>
            <a:r>
              <a:rPr lang="en-US" sz="2400" i="1">
                <a:solidFill>
                  <a:srgbClr val="002060"/>
                </a:solidFill>
              </a:rPr>
              <a:t> </a:t>
            </a:r>
            <a:r>
              <a:rPr lang="en-US" sz="2400" i="1" err="1">
                <a:solidFill>
                  <a:srgbClr val="002060"/>
                </a:solidFill>
              </a:rPr>
              <a:t>xã</a:t>
            </a:r>
            <a:r>
              <a:rPr lang="en-US" sz="2400" i="1">
                <a:solidFill>
                  <a:srgbClr val="002060"/>
                </a:solidFill>
              </a:rPr>
              <a:t> </a:t>
            </a:r>
            <a:r>
              <a:rPr lang="en-US" sz="2400" i="1" err="1">
                <a:solidFill>
                  <a:srgbClr val="002060"/>
                </a:solidFill>
              </a:rPr>
              <a:t>hội</a:t>
            </a:r>
            <a:r>
              <a:rPr lang="en-US" sz="2400" i="1">
                <a:solidFill>
                  <a:srgbClr val="002060"/>
                </a:solidFill>
              </a:rPr>
              <a:t> </a:t>
            </a:r>
            <a:r>
              <a:rPr lang="en-US" sz="2400" i="1" err="1">
                <a:solidFill>
                  <a:srgbClr val="002060"/>
                </a:solidFill>
              </a:rPr>
              <a:t>hiện</a:t>
            </a:r>
            <a:r>
              <a:rPr lang="en-US" sz="2400" i="1">
                <a:solidFill>
                  <a:srgbClr val="002060"/>
                </a:solidFill>
              </a:rPr>
              <a:t> </a:t>
            </a:r>
            <a:r>
              <a:rPr lang="en-US" sz="2400" i="1" err="1">
                <a:solidFill>
                  <a:srgbClr val="002060"/>
                </a:solidFill>
              </a:rPr>
              <a:t>đại</a:t>
            </a:r>
            <a:r>
              <a:rPr lang="en-US" sz="2400">
                <a:solidFill>
                  <a:srgbClr val="002060"/>
                </a:solidFill>
              </a:rPr>
              <a:t>;</a:t>
            </a:r>
            <a:r>
              <a:rPr lang="en-US" sz="2400" i="1">
                <a:solidFill>
                  <a:srgbClr val="002060"/>
                </a:solidFill>
              </a:rPr>
              <a:t> </a:t>
            </a:r>
            <a:r>
              <a:rPr lang="en-US" sz="2400">
                <a:solidFill>
                  <a:srgbClr val="002060"/>
                </a:solidFill>
              </a:rPr>
              <a:t>3. </a:t>
            </a:r>
            <a:r>
              <a:rPr lang="en-US" sz="2400" i="1" err="1">
                <a:solidFill>
                  <a:srgbClr val="002060"/>
                </a:solidFill>
              </a:rPr>
              <a:t>Đọc</a:t>
            </a:r>
            <a:r>
              <a:rPr lang="en-US" sz="2400" i="1">
                <a:solidFill>
                  <a:srgbClr val="002060"/>
                </a:solidFill>
              </a:rPr>
              <a:t>, </a:t>
            </a:r>
            <a:r>
              <a:rPr lang="en-US" sz="2400" i="1" err="1">
                <a:solidFill>
                  <a:srgbClr val="002060"/>
                </a:solidFill>
              </a:rPr>
              <a:t>viết</a:t>
            </a:r>
            <a:r>
              <a:rPr lang="en-US" sz="2400" i="1">
                <a:solidFill>
                  <a:srgbClr val="002060"/>
                </a:solidFill>
              </a:rPr>
              <a:t> </a:t>
            </a:r>
            <a:r>
              <a:rPr lang="en-US" sz="2400" i="1" err="1">
                <a:solidFill>
                  <a:srgbClr val="002060"/>
                </a:solidFill>
              </a:rPr>
              <a:t>và</a:t>
            </a:r>
            <a:r>
              <a:rPr lang="en-US" sz="2400" i="1">
                <a:solidFill>
                  <a:srgbClr val="002060"/>
                </a:solidFill>
              </a:rPr>
              <a:t> </a:t>
            </a:r>
            <a:r>
              <a:rPr lang="en-US" sz="2400" i="1" err="1">
                <a:solidFill>
                  <a:srgbClr val="002060"/>
                </a:solidFill>
              </a:rPr>
              <a:t>giới</a:t>
            </a:r>
            <a:r>
              <a:rPr lang="en-US" sz="2400" i="1">
                <a:solidFill>
                  <a:srgbClr val="002060"/>
                </a:solidFill>
              </a:rPr>
              <a:t> </a:t>
            </a:r>
            <a:r>
              <a:rPr lang="en-US" sz="2400" i="1" err="1">
                <a:solidFill>
                  <a:srgbClr val="002060"/>
                </a:solidFill>
              </a:rPr>
              <a:t>thiệu</a:t>
            </a:r>
            <a:r>
              <a:rPr lang="en-US" sz="2400" i="1">
                <a:solidFill>
                  <a:srgbClr val="002060"/>
                </a:solidFill>
              </a:rPr>
              <a:t> </a:t>
            </a:r>
            <a:r>
              <a:rPr lang="en-US" sz="2400" i="1" err="1">
                <a:solidFill>
                  <a:srgbClr val="002060"/>
                </a:solidFill>
              </a:rPr>
              <a:t>về</a:t>
            </a:r>
            <a:r>
              <a:rPr lang="en-US" sz="2400" i="1">
                <a:solidFill>
                  <a:srgbClr val="002060"/>
                </a:solidFill>
              </a:rPr>
              <a:t> </a:t>
            </a:r>
            <a:r>
              <a:rPr lang="en-US" sz="2400" i="1" err="1">
                <a:solidFill>
                  <a:srgbClr val="002060"/>
                </a:solidFill>
              </a:rPr>
              <a:t>một</a:t>
            </a:r>
            <a:r>
              <a:rPr lang="en-US" sz="2400" i="1">
                <a:solidFill>
                  <a:srgbClr val="002060"/>
                </a:solidFill>
              </a:rPr>
              <a:t> </a:t>
            </a:r>
            <a:r>
              <a:rPr lang="en-US" sz="2400" i="1" err="1">
                <a:solidFill>
                  <a:srgbClr val="002060"/>
                </a:solidFill>
              </a:rPr>
              <a:t>tác</a:t>
            </a:r>
            <a:r>
              <a:rPr lang="en-US" sz="2400" i="1">
                <a:solidFill>
                  <a:srgbClr val="002060"/>
                </a:solidFill>
              </a:rPr>
              <a:t> </a:t>
            </a:r>
            <a:r>
              <a:rPr lang="en-US" sz="2400" i="1" err="1">
                <a:solidFill>
                  <a:srgbClr val="002060"/>
                </a:solidFill>
              </a:rPr>
              <a:t>giả</a:t>
            </a:r>
            <a:r>
              <a:rPr lang="en-US" sz="2400" i="1">
                <a:solidFill>
                  <a:srgbClr val="002060"/>
                </a:solidFill>
              </a:rPr>
              <a:t> </a:t>
            </a:r>
            <a:r>
              <a:rPr lang="en-US" sz="2400" i="1" err="1">
                <a:solidFill>
                  <a:srgbClr val="002060"/>
                </a:solidFill>
              </a:rPr>
              <a:t>văn</a:t>
            </a:r>
            <a:r>
              <a:rPr lang="en-US" sz="2400" i="1">
                <a:solidFill>
                  <a:srgbClr val="002060"/>
                </a:solidFill>
              </a:rPr>
              <a:t> </a:t>
            </a:r>
            <a:r>
              <a:rPr lang="en-US" sz="2400" i="1" err="1">
                <a:solidFill>
                  <a:srgbClr val="002060"/>
                </a:solidFill>
              </a:rPr>
              <a:t>học</a:t>
            </a:r>
            <a:r>
              <a:rPr lang="en-US" sz="2400" i="1">
                <a:solidFill>
                  <a:srgbClr val="002060"/>
                </a:solidFill>
              </a:rPr>
              <a:t>. </a:t>
            </a:r>
            <a:r>
              <a:rPr lang="en-US" sz="2400" err="1">
                <a:solidFill>
                  <a:srgbClr val="002060"/>
                </a:solidFill>
                <a:ea typeface="Calibri" panose="020F0502020204030204" pitchFamily="34" charset="0"/>
                <a:cs typeface="Arial" panose="020B0604020202020204" pitchFamily="34" charset="0"/>
              </a:rPr>
              <a:t>Thời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gian</a:t>
            </a:r>
            <a:r>
              <a:rPr lang="en-US" sz="2400">
                <a:solidFill>
                  <a:srgbClr val="002060"/>
                </a:solidFill>
                <a:ea typeface="Calibri" panose="020F0502020204030204" pitchFamily="34" charset="0"/>
                <a:cs typeface="Arial" panose="020B0604020202020204" pitchFamily="34" charset="0"/>
              </a:rPr>
              <a:t> dạy học mỗi </a:t>
            </a:r>
            <a:r>
              <a:rPr lang="en-US" sz="2400" err="1">
                <a:solidFill>
                  <a:srgbClr val="002060"/>
                </a:solidFill>
                <a:ea typeface="Calibri" panose="020F0502020204030204" pitchFamily="34" charset="0"/>
                <a:cs typeface="Arial" panose="020B0604020202020204" pitchFamily="34" charset="0"/>
              </a:rPr>
              <a:t>chuyên</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đề</a:t>
            </a:r>
            <a:r>
              <a:rPr lang="en-US" sz="2400">
                <a:solidFill>
                  <a:srgbClr val="002060"/>
                </a:solidFill>
                <a:ea typeface="Calibri" panose="020F0502020204030204" pitchFamily="34" charset="0"/>
                <a:cs typeface="Arial" panose="020B0604020202020204" pitchFamily="34" charset="0"/>
              </a:rPr>
              <a:t>: 10 – 15 </a:t>
            </a:r>
            <a:r>
              <a:rPr lang="en-US" sz="2400" err="1">
                <a:solidFill>
                  <a:srgbClr val="002060"/>
                </a:solidFill>
                <a:ea typeface="Calibri" panose="020F0502020204030204" pitchFamily="34" charset="0"/>
                <a:cs typeface="Arial" panose="020B0604020202020204" pitchFamily="34" charset="0"/>
              </a:rPr>
              <a:t>tiết</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Tổng</a:t>
            </a:r>
            <a:r>
              <a:rPr lang="en-US" sz="2400">
                <a:solidFill>
                  <a:srgbClr val="002060"/>
                </a:solidFill>
                <a:ea typeface="Calibri" panose="020F0502020204030204" pitchFamily="34" charset="0"/>
                <a:cs typeface="Arial" panose="020B0604020202020204" pitchFamily="34" charset="0"/>
              </a:rPr>
              <a:t>: 35 </a:t>
            </a:r>
            <a:r>
              <a:rPr lang="en-US" sz="2400" err="1">
                <a:solidFill>
                  <a:srgbClr val="002060"/>
                </a:solidFill>
                <a:ea typeface="Calibri" panose="020F0502020204030204" pitchFamily="34" charset="0"/>
                <a:cs typeface="Arial" panose="020B0604020202020204" pitchFamily="34" charset="0"/>
              </a:rPr>
              <a:t>tiết</a:t>
            </a:r>
            <a:r>
              <a:rPr lang="en-US" sz="2400">
                <a:solidFill>
                  <a:srgbClr val="002060"/>
                </a:solidFill>
                <a:ea typeface="Calibri" panose="020F0502020204030204" pitchFamily="34" charset="0"/>
                <a:cs typeface="Arial" panose="020B0604020202020204" pitchFamily="34" charset="0"/>
              </a:rPr>
              <a:t>.</a:t>
            </a:r>
            <a:endParaRPr lang="en-US" sz="2400">
              <a:solidFill>
                <a:srgbClr val="002060"/>
              </a:solidFill>
              <a:cs typeface="Arial" panose="020B0604020202020204" pitchFamily="34" charset="0"/>
            </a:endParaRPr>
          </a:p>
        </p:txBody>
      </p:sp>
      <p:sp>
        <p:nvSpPr>
          <p:cNvPr id="3" name="Slide Number Placeholder 2">
            <a:extLst>
              <a:ext uri="{FF2B5EF4-FFF2-40B4-BE49-F238E27FC236}">
                <a16:creationId xmlns:a16="http://schemas.microsoft.com/office/drawing/2014/main" id="{2C636163-5C27-6BC1-C2B0-A00DB7F9F291}"/>
              </a:ext>
            </a:extLst>
          </p:cNvPr>
          <p:cNvSpPr>
            <a:spLocks noGrp="1"/>
          </p:cNvSpPr>
          <p:nvPr>
            <p:ph type="sldNum" sz="quarter" idx="12"/>
          </p:nvPr>
        </p:nvSpPr>
        <p:spPr/>
        <p:txBody>
          <a:bodyPr/>
          <a:lstStyle/>
          <a:p>
            <a:fld id="{0C846248-0222-4A3A-B22E-4E2A0B918D57}" type="slidenum">
              <a:rPr lang="en-US" smtClean="0"/>
              <a:pPr/>
              <a:t>35</a:t>
            </a:fld>
            <a:endParaRPr lang="en-US"/>
          </a:p>
        </p:txBody>
      </p:sp>
      <p:pic>
        <p:nvPicPr>
          <p:cNvPr id="7" name="Picture 6">
            <a:extLst>
              <a:ext uri="{FF2B5EF4-FFF2-40B4-BE49-F238E27FC236}">
                <a16:creationId xmlns:a16="http://schemas.microsoft.com/office/drawing/2014/main" id="{27A22ECB-2EE0-61E3-5869-EE9BCEE38E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955" y="45885"/>
            <a:ext cx="5158410" cy="6675589"/>
          </a:xfrm>
          <a:prstGeom prst="rect">
            <a:avLst/>
          </a:prstGeom>
        </p:spPr>
      </p:pic>
    </p:spTree>
    <p:extLst>
      <p:ext uri="{BB962C8B-B14F-4D97-AF65-F5344CB8AC3E}">
        <p14:creationId xmlns:p14="http://schemas.microsoft.com/office/powerpoint/2010/main" val="1930573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5" name="Rectangle 4"/>
          <p:cNvSpPr/>
          <p:nvPr/>
        </p:nvSpPr>
        <p:spPr>
          <a:xfrm>
            <a:off x="455320" y="687431"/>
            <a:ext cx="7263003" cy="5616922"/>
          </a:xfrm>
          <a:prstGeom prst="rect">
            <a:avLst/>
          </a:prstGeom>
        </p:spPr>
        <p:txBody>
          <a:bodyPr wrap="square">
            <a:spAutoFit/>
          </a:bodyPr>
          <a:lstStyle/>
          <a:p>
            <a:pPr indent="228600" algn="just">
              <a:lnSpc>
                <a:spcPct val="125000"/>
              </a:lnSpc>
              <a:spcBef>
                <a:spcPts val="600"/>
              </a:spcBef>
              <a:spcAft>
                <a:spcPts val="600"/>
              </a:spcAft>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Chuyên</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đề</a:t>
            </a:r>
            <a:r>
              <a:rPr lang="en-US" sz="2400" b="1">
                <a:solidFill>
                  <a:srgbClr val="002060"/>
                </a:solidFill>
                <a:ea typeface="Calibri" panose="020F0502020204030204" pitchFamily="34" charset="0"/>
                <a:cs typeface="Arial" panose="020B0604020202020204" pitchFamily="34" charset="0"/>
              </a:rPr>
              <a:t> 1.</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Tập</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nghiên</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cứu</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và</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viết</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báo</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cáo</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về</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một</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vấn</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đề</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văn</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học</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trung</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đại</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Việt</a:t>
            </a:r>
            <a:r>
              <a:rPr lang="en-US" sz="2400" b="1" i="1">
                <a:solidFill>
                  <a:srgbClr val="002060"/>
                </a:solidFill>
                <a:ea typeface="Calibri" panose="020F0502020204030204" pitchFamily="34" charset="0"/>
                <a:cs typeface="Arial" panose="020B0604020202020204" pitchFamily="34" charset="0"/>
              </a:rPr>
              <a:t> Nam</a:t>
            </a:r>
            <a:endParaRPr lang="en-US" sz="2400">
              <a:solidFill>
                <a:srgbClr val="002060"/>
              </a:solidFill>
              <a:ea typeface="Calibri" panose="020F0502020204030204" pitchFamily="34" charset="0"/>
              <a:cs typeface="Arial" panose="020B0604020202020204" pitchFamily="34" charset="0"/>
            </a:endParaRPr>
          </a:p>
          <a:p>
            <a:pPr indent="228600" algn="just">
              <a:spcBef>
                <a:spcPts val="600"/>
              </a:spcBef>
              <a:spcAft>
                <a:spcPts val="600"/>
              </a:spcAft>
            </a:pPr>
            <a:r>
              <a:rPr lang="en-US" sz="2400">
                <a:solidFill>
                  <a:srgbClr val="00206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Mở</a:t>
            </a: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đầu</a:t>
            </a:r>
            <a:r>
              <a:rPr lang="en-US" sz="2400" b="1">
                <a:solidFill>
                  <a:srgbClr val="C00000"/>
                </a:solidFill>
                <a:ea typeface="Calibri" panose="020F0502020204030204" pitchFamily="34" charset="0"/>
                <a:cs typeface="Arial" panose="020B0604020202020204" pitchFamily="34" charset="0"/>
              </a:rPr>
              <a:t>. Tri </a:t>
            </a:r>
            <a:r>
              <a:rPr lang="en-US" sz="2400" b="1" err="1">
                <a:solidFill>
                  <a:srgbClr val="C00000"/>
                </a:solidFill>
                <a:ea typeface="Calibri" panose="020F0502020204030204" pitchFamily="34" charset="0"/>
                <a:cs typeface="Arial" panose="020B0604020202020204" pitchFamily="34" charset="0"/>
              </a:rPr>
              <a:t>thức</a:t>
            </a: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tổng</a:t>
            </a: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quát</a:t>
            </a:r>
            <a:endParaRPr lang="en-US" sz="2400" b="1">
              <a:solidFill>
                <a:srgbClr val="C00000"/>
              </a:solidFill>
              <a:ea typeface="Calibri" panose="020F0502020204030204" pitchFamily="34" charset="0"/>
              <a:cs typeface="Arial" panose="020B0604020202020204" pitchFamily="34" charset="0"/>
            </a:endParaRPr>
          </a:p>
          <a:p>
            <a:pPr indent="228600" algn="just">
              <a:spcBef>
                <a:spcPts val="600"/>
              </a:spcBef>
              <a:spcAft>
                <a:spcPts val="600"/>
              </a:spcAft>
            </a:pPr>
            <a:r>
              <a:rPr lang="en-US" sz="2400" b="1">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Giới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thuyết</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về</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các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khái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niệm</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cơ</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sở</a:t>
            </a:r>
            <a:r>
              <a:rPr lang="en-US" sz="2400">
                <a:solidFill>
                  <a:srgbClr val="002060"/>
                </a:solidFill>
                <a:ea typeface="Calibri" panose="020F0502020204030204" pitchFamily="34" charset="0"/>
                <a:cs typeface="Arial" panose="020B0604020202020204" pitchFamily="34" charset="0"/>
              </a:rPr>
              <a:t>: ngôn ngữ và chữ viết của văn </a:t>
            </a:r>
            <a:r>
              <a:rPr lang="en-US" sz="2400" err="1">
                <a:solidFill>
                  <a:srgbClr val="002060"/>
                </a:solidFill>
                <a:ea typeface="Calibri" panose="020F0502020204030204" pitchFamily="34" charset="0"/>
                <a:cs typeface="Arial" panose="020B0604020202020204" pitchFamily="34" charset="0"/>
              </a:rPr>
              <a:t>học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trung</a:t>
            </a:r>
            <a:r>
              <a:rPr lang="en-US" sz="2400">
                <a:solidFill>
                  <a:srgbClr val="002060"/>
                </a:solidFill>
                <a:ea typeface="Calibri" panose="020F0502020204030204" pitchFamily="34" charset="0"/>
                <a:cs typeface="Arial" panose="020B0604020202020204" pitchFamily="34" charset="0"/>
              </a:rPr>
              <a:t> đại Việt Nam; diễn trình văn học trung đại Việt Nam; một số xu hướng vận động chủ yếu của văn học trung đại Việt Nam.</a:t>
            </a:r>
          </a:p>
          <a:p>
            <a:pPr indent="228600" algn="just">
              <a:spcBef>
                <a:spcPts val="600"/>
              </a:spcBef>
              <a:spcAft>
                <a:spcPts val="600"/>
              </a:spcAft>
            </a:pPr>
            <a:r>
              <a:rPr lang="en-US" sz="2400" b="1">
                <a:solidFill>
                  <a:srgbClr val="00206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Phần</a:t>
            </a:r>
            <a:r>
              <a:rPr lang="en-US" sz="2400" b="1">
                <a:solidFill>
                  <a:srgbClr val="C00000"/>
                </a:solidFill>
                <a:ea typeface="Calibri" panose="020F0502020204030204" pitchFamily="34" charset="0"/>
                <a:cs typeface="Arial" panose="020B0604020202020204" pitchFamily="34" charset="0"/>
              </a:rPr>
              <a:t> 1. </a:t>
            </a:r>
            <a:r>
              <a:rPr lang="en-US" sz="2400" b="1" err="1">
                <a:solidFill>
                  <a:srgbClr val="C00000"/>
                </a:solidFill>
                <a:ea typeface="Calibri" panose="020F0502020204030204" pitchFamily="34" charset="0"/>
                <a:cs typeface="Arial" panose="020B0604020202020204" pitchFamily="34" charset="0"/>
              </a:rPr>
              <a:t>Tập</a:t>
            </a: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nghiên</a:t>
            </a:r>
            <a:r>
              <a:rPr lang="en-US" sz="2400" b="1">
                <a:solidFill>
                  <a:srgbClr val="C00000"/>
                </a:solidFill>
                <a:ea typeface="Calibri" panose="020F0502020204030204" pitchFamily="34" charset="0"/>
                <a:cs typeface="Arial" panose="020B0604020202020204" pitchFamily="34" charset="0"/>
              </a:rPr>
              <a:t> cứu về một vấn đề văn học trung đại Việt Nam</a:t>
            </a:r>
          </a:p>
          <a:p>
            <a:pPr algn="just"/>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Hướng</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dẫn</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thực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hành</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nghiên</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cứu</a:t>
            </a:r>
            <a:r>
              <a:rPr lang="en-US" sz="2400">
                <a:solidFill>
                  <a:srgbClr val="002060"/>
                </a:solidFill>
                <a:ea typeface="Calibri" panose="020F0502020204030204" pitchFamily="34" charset="0"/>
                <a:cs typeface="Arial" panose="020B0604020202020204" pitchFamily="34" charset="0"/>
              </a:rPr>
              <a:t> qua </a:t>
            </a:r>
            <a:r>
              <a:rPr lang="en-US" sz="2400" err="1">
                <a:solidFill>
                  <a:srgbClr val="002060"/>
                </a:solidFill>
                <a:ea typeface="Calibri" panose="020F0502020204030204" pitchFamily="34" charset="0"/>
                <a:cs typeface="Arial" panose="020B0604020202020204" pitchFamily="34" charset="0"/>
              </a:rPr>
              <a:t>các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bước</a:t>
            </a:r>
            <a:r>
              <a:rPr lang="en-US" sz="2400">
                <a:solidFill>
                  <a:srgbClr val="002060"/>
                </a:solidFill>
                <a:ea typeface="Calibri" panose="020F0502020204030204" pitchFamily="34" charset="0"/>
                <a:cs typeface="Arial" panose="020B0604020202020204" pitchFamily="34" charset="0"/>
              </a:rPr>
              <a:t>. </a:t>
            </a:r>
            <a:r>
              <a:rPr lang="en-US" sz="2400" i="1" err="1">
                <a:solidFill>
                  <a:srgbClr val="002060"/>
                </a:solidFill>
                <a:ea typeface="Calibri" panose="020F0502020204030204" pitchFamily="34" charset="0"/>
                <a:cs typeface="Arial" panose="020B0604020202020204" pitchFamily="34" charset="0"/>
              </a:rPr>
              <a:t>Bước</a:t>
            </a:r>
            <a:r>
              <a:rPr lang="en-US" sz="2400" i="1">
                <a:solidFill>
                  <a:srgbClr val="002060"/>
                </a:solidFill>
                <a:ea typeface="Calibri" panose="020F0502020204030204" pitchFamily="34" charset="0"/>
                <a:cs typeface="Arial" panose="020B0604020202020204" pitchFamily="34" charset="0"/>
              </a:rPr>
              <a:t> 1</a:t>
            </a:r>
            <a:r>
              <a:rPr lang="en-US" sz="2400">
                <a:solidFill>
                  <a:srgbClr val="002060"/>
                </a:solidFill>
                <a:ea typeface="Calibri" panose="020F0502020204030204" pitchFamily="34" charset="0"/>
                <a:cs typeface="Arial" panose="020B0604020202020204" pitchFamily="34" charset="0"/>
              </a:rPr>
              <a:t>: X</a:t>
            </a:r>
            <a:r>
              <a:rPr lang="en-US" sz="2400">
                <a:solidFill>
                  <a:srgbClr val="002060"/>
                </a:solidFill>
              </a:rPr>
              <a:t>ác </a:t>
            </a:r>
            <a:r>
              <a:rPr lang="en-US" sz="2400" err="1">
                <a:solidFill>
                  <a:srgbClr val="002060"/>
                </a:solidFill>
              </a:rPr>
              <a:t>định</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tài</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mục</a:t>
            </a:r>
            <a:r>
              <a:rPr lang="en-US" sz="2400">
                <a:solidFill>
                  <a:srgbClr val="002060"/>
                </a:solidFill>
              </a:rPr>
              <a:t> </a:t>
            </a:r>
            <a:r>
              <a:rPr lang="en-US" sz="2400" err="1">
                <a:solidFill>
                  <a:srgbClr val="002060"/>
                </a:solidFill>
              </a:rPr>
              <a:t>tiêu</a:t>
            </a:r>
            <a:r>
              <a:rPr lang="en-US" sz="2400">
                <a:solidFill>
                  <a:srgbClr val="002060"/>
                </a:solidFill>
              </a:rPr>
              <a:t>, </a:t>
            </a:r>
            <a:r>
              <a:rPr lang="en-US" sz="2400" err="1">
                <a:solidFill>
                  <a:srgbClr val="002060"/>
                </a:solidFill>
              </a:rPr>
              <a:t>nội</a:t>
            </a:r>
            <a:r>
              <a:rPr lang="en-US" sz="2400">
                <a:solidFill>
                  <a:srgbClr val="002060"/>
                </a:solidFill>
              </a:rPr>
              <a:t> dung, </a:t>
            </a:r>
            <a:r>
              <a:rPr lang="en-US" sz="2400" err="1">
                <a:solidFill>
                  <a:srgbClr val="002060"/>
                </a:solidFill>
              </a:rPr>
              <a:t>phương</a:t>
            </a:r>
            <a:r>
              <a:rPr lang="en-US" sz="2400">
                <a:solidFill>
                  <a:srgbClr val="002060"/>
                </a:solidFill>
              </a:rPr>
              <a:t> </a:t>
            </a:r>
            <a:r>
              <a:rPr lang="en-US" sz="2400" err="1">
                <a:solidFill>
                  <a:srgbClr val="002060"/>
                </a:solidFill>
              </a:rPr>
              <a:t>pháp</a:t>
            </a:r>
            <a:r>
              <a:rPr lang="en-US" sz="2400">
                <a:solidFill>
                  <a:srgbClr val="002060"/>
                </a:solidFill>
              </a:rPr>
              <a:t> nghiên cứu và </a:t>
            </a:r>
            <a:r>
              <a:rPr lang="en-US" sz="2400" err="1">
                <a:solidFill>
                  <a:srgbClr val="002060"/>
                </a:solidFill>
              </a:rPr>
              <a:t>lập</a:t>
            </a:r>
            <a:r>
              <a:rPr lang="en-US" sz="2400">
                <a:solidFill>
                  <a:srgbClr val="002060"/>
                </a:solidFill>
              </a:rPr>
              <a:t> </a:t>
            </a:r>
            <a:r>
              <a:rPr lang="en-US" sz="2400" err="1">
                <a:solidFill>
                  <a:srgbClr val="002060"/>
                </a:solidFill>
              </a:rPr>
              <a:t>kế</a:t>
            </a:r>
            <a:r>
              <a:rPr lang="en-US" sz="2400">
                <a:solidFill>
                  <a:srgbClr val="002060"/>
                </a:solidFill>
              </a:rPr>
              <a:t> </a:t>
            </a:r>
            <a:r>
              <a:rPr lang="en-US" sz="2400" err="1">
                <a:solidFill>
                  <a:srgbClr val="002060"/>
                </a:solidFill>
              </a:rPr>
              <a:t>hoạch</a:t>
            </a:r>
            <a:r>
              <a:rPr lang="en-US" sz="2400">
                <a:solidFill>
                  <a:srgbClr val="002060"/>
                </a:solidFill>
              </a:rPr>
              <a:t> </a:t>
            </a:r>
            <a:r>
              <a:rPr lang="en-US" sz="2400" err="1">
                <a:solidFill>
                  <a:srgbClr val="002060"/>
                </a:solidFill>
              </a:rPr>
              <a:t>nghiên</a:t>
            </a:r>
            <a:r>
              <a:rPr lang="en-US" sz="2400">
                <a:solidFill>
                  <a:srgbClr val="002060"/>
                </a:solidFill>
              </a:rPr>
              <a:t> </a:t>
            </a:r>
            <a:r>
              <a:rPr lang="en-US" sz="2400" err="1">
                <a:solidFill>
                  <a:srgbClr val="002060"/>
                </a:solidFill>
              </a:rPr>
              <a:t>cứu</a:t>
            </a:r>
            <a:r>
              <a:rPr lang="en-US" sz="2400">
                <a:solidFill>
                  <a:srgbClr val="002060"/>
                </a:solidFill>
                <a:ea typeface="Calibri" panose="020F0502020204030204" pitchFamily="34" charset="0"/>
                <a:cs typeface="Arial" panose="020B0604020202020204" pitchFamily="34" charset="0"/>
              </a:rPr>
              <a:t>. </a:t>
            </a:r>
            <a:endParaRPr lang="en-US" sz="20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0E024D0E-E0E0-7FD2-B283-57097839E273}"/>
              </a:ext>
            </a:extLst>
          </p:cNvPr>
          <p:cNvSpPr>
            <a:spLocks noGrp="1"/>
          </p:cNvSpPr>
          <p:nvPr>
            <p:ph type="sldNum" sz="quarter" idx="12"/>
          </p:nvPr>
        </p:nvSpPr>
        <p:spPr/>
        <p:txBody>
          <a:bodyPr/>
          <a:lstStyle/>
          <a:p>
            <a:fld id="{0C846248-0222-4A3A-B22E-4E2A0B918D57}" type="slidenum">
              <a:rPr lang="en-US" smtClean="0"/>
              <a:pPr/>
              <a:t>36</a:t>
            </a:fld>
            <a:endParaRPr lang="en-US"/>
          </a:p>
        </p:txBody>
      </p:sp>
      <p:pic>
        <p:nvPicPr>
          <p:cNvPr id="9" name="Picture 8">
            <a:extLst>
              <a:ext uri="{FF2B5EF4-FFF2-40B4-BE49-F238E27FC236}">
                <a16:creationId xmlns:a16="http://schemas.microsoft.com/office/drawing/2014/main" id="{1F761003-C64A-5C3B-3D98-D3B0BBE4B5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1368" y="912816"/>
            <a:ext cx="3986752" cy="5159326"/>
          </a:xfrm>
          <a:prstGeom prst="rect">
            <a:avLst/>
          </a:prstGeom>
        </p:spPr>
      </p:pic>
    </p:spTree>
    <p:extLst>
      <p:ext uri="{BB962C8B-B14F-4D97-AF65-F5344CB8AC3E}">
        <p14:creationId xmlns:p14="http://schemas.microsoft.com/office/powerpoint/2010/main" val="22323442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5" name="Rectangle 4"/>
          <p:cNvSpPr/>
          <p:nvPr/>
        </p:nvSpPr>
        <p:spPr>
          <a:xfrm>
            <a:off x="786580" y="1092629"/>
            <a:ext cx="5879691" cy="5555367"/>
          </a:xfrm>
          <a:prstGeom prst="rect">
            <a:avLst/>
          </a:prstGeom>
        </p:spPr>
        <p:txBody>
          <a:bodyPr wrap="square">
            <a:spAutoFit/>
          </a:bodyPr>
          <a:lstStyle/>
          <a:p>
            <a:pPr indent="228600" algn="just">
              <a:lnSpc>
                <a:spcPct val="125000"/>
              </a:lnSpc>
            </a:pP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ea typeface="Calibri" panose="020F0502020204030204" pitchFamily="34" charset="0"/>
                <a:cs typeface="Arial" panose="020B0604020202020204" pitchFamily="34" charset="0"/>
              </a:rPr>
              <a:t>Bước</a:t>
            </a:r>
            <a:r>
              <a:rPr lang="en-US" sz="2400" i="1">
                <a:solidFill>
                  <a:srgbClr val="002060"/>
                </a:solidFill>
                <a:ea typeface="Calibri" panose="020F0502020204030204" pitchFamily="34" charset="0"/>
                <a:cs typeface="Arial" panose="020B0604020202020204" pitchFamily="34" charset="0"/>
              </a:rPr>
              <a:t> 2</a:t>
            </a:r>
            <a:r>
              <a:rPr lang="en-US" sz="2400">
                <a:solidFill>
                  <a:srgbClr val="002060"/>
                </a:solidFill>
                <a:ea typeface="Calibri" panose="020F0502020204030204" pitchFamily="34" charset="0"/>
                <a:cs typeface="Arial" panose="020B0604020202020204" pitchFamily="34" charset="0"/>
              </a:rPr>
              <a:t>: Thu </a:t>
            </a:r>
            <a:r>
              <a:rPr lang="en-US" sz="2400" err="1">
                <a:solidFill>
                  <a:srgbClr val="002060"/>
                </a:solidFill>
                <a:ea typeface="Calibri" panose="020F0502020204030204" pitchFamily="34" charset="0"/>
                <a:cs typeface="Arial" panose="020B0604020202020204" pitchFamily="34" charset="0"/>
              </a:rPr>
              <a:t>thập</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xử</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lí</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và</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tổng</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hợp</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thông</a:t>
            </a:r>
            <a:r>
              <a:rPr lang="en-US" sz="2400">
                <a:solidFill>
                  <a:srgbClr val="002060"/>
                </a:solidFill>
                <a:ea typeface="Calibri" panose="020F0502020204030204" pitchFamily="34" charset="0"/>
                <a:cs typeface="Arial" panose="020B0604020202020204" pitchFamily="34" charset="0"/>
              </a:rPr>
              <a:t> tin. </a:t>
            </a:r>
          </a:p>
          <a:p>
            <a:pPr indent="228600" algn="just">
              <a:lnSpc>
                <a:spcPct val="125000"/>
              </a:lnSpc>
            </a:pPr>
            <a:r>
              <a:rPr lang="en-US" sz="2400" i="1">
                <a:solidFill>
                  <a:srgbClr val="002060"/>
                </a:solidFill>
                <a:ea typeface="Calibri" panose="020F0502020204030204" pitchFamily="34" charset="0"/>
                <a:cs typeface="Arial" panose="020B0604020202020204" pitchFamily="34" charset="0"/>
              </a:rPr>
              <a:t>   Bước 3</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a:t>
            </a:r>
            <a:r>
              <a:rPr lang="en-US" sz="2400" err="1">
                <a:solidFill>
                  <a:srgbClr val="002060"/>
                </a:solidFill>
              </a:rPr>
              <a:t>rình</a:t>
            </a:r>
            <a:r>
              <a:rPr lang="en-US" sz="2400">
                <a:solidFill>
                  <a:srgbClr val="002060"/>
                </a:solidFill>
              </a:rPr>
              <a:t> </a:t>
            </a:r>
            <a:r>
              <a:rPr lang="en-US" sz="2400" err="1">
                <a:solidFill>
                  <a:srgbClr val="002060"/>
                </a:solidFill>
              </a:rPr>
              <a:t>bày</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cương</a:t>
            </a:r>
            <a:r>
              <a:rPr lang="en-US" sz="2400">
                <a:solidFill>
                  <a:srgbClr val="002060"/>
                </a:solidFill>
              </a:rPr>
              <a:t> </a:t>
            </a:r>
            <a:r>
              <a:rPr lang="en-US" sz="2400" err="1">
                <a:solidFill>
                  <a:srgbClr val="002060"/>
                </a:solidFill>
              </a:rPr>
              <a:t>báo</a:t>
            </a:r>
            <a:r>
              <a:rPr lang="en-US" sz="2400">
                <a:solidFill>
                  <a:srgbClr val="002060"/>
                </a:solidFill>
              </a:rPr>
              <a:t> </a:t>
            </a:r>
            <a:r>
              <a:rPr lang="en-US" sz="2400" err="1">
                <a:solidFill>
                  <a:srgbClr val="002060"/>
                </a:solidFill>
              </a:rPr>
              <a:t>cáo</a:t>
            </a:r>
            <a:r>
              <a:rPr lang="en-US" sz="2400">
                <a:solidFill>
                  <a:srgbClr val="002060"/>
                </a:solidFill>
              </a:rPr>
              <a:t> </a:t>
            </a:r>
            <a:r>
              <a:rPr lang="en-US" sz="2400" err="1">
                <a:solidFill>
                  <a:srgbClr val="002060"/>
                </a:solidFill>
              </a:rPr>
              <a:t>nghiên</a:t>
            </a:r>
            <a:r>
              <a:rPr lang="en-US" sz="2400">
                <a:solidFill>
                  <a:srgbClr val="002060"/>
                </a:solidFill>
              </a:rPr>
              <a:t> </a:t>
            </a:r>
            <a:r>
              <a:rPr lang="en-US" sz="2400" err="1">
                <a:solidFill>
                  <a:srgbClr val="002060"/>
                </a:solidFill>
              </a:rPr>
              <a:t>cứu</a:t>
            </a:r>
            <a:r>
              <a:rPr lang="en-US" sz="2400">
                <a:solidFill>
                  <a:srgbClr val="002060"/>
                </a:solidFill>
              </a:rPr>
              <a:t>.</a:t>
            </a:r>
            <a:endParaRPr lang="en-US" sz="2400" b="1">
              <a:solidFill>
                <a:srgbClr val="C00000"/>
              </a:solidFill>
              <a:ea typeface="Calibri" panose="020F0502020204030204" pitchFamily="34" charset="0"/>
              <a:cs typeface="Arial" panose="020B0604020202020204" pitchFamily="34" charset="0"/>
            </a:endParaRPr>
          </a:p>
          <a:p>
            <a:pPr indent="228600" algn="just">
              <a:lnSpc>
                <a:spcPct val="125000"/>
              </a:lnSpc>
            </a:pP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Phần</a:t>
            </a:r>
            <a:r>
              <a:rPr lang="en-US" sz="2400" b="1">
                <a:solidFill>
                  <a:srgbClr val="C00000"/>
                </a:solidFill>
                <a:ea typeface="Calibri" panose="020F0502020204030204" pitchFamily="34" charset="0"/>
                <a:cs typeface="Arial" panose="020B0604020202020204" pitchFamily="34" charset="0"/>
              </a:rPr>
              <a:t> 2. </a:t>
            </a:r>
            <a:r>
              <a:rPr lang="en-US" sz="2400" b="1" err="1">
                <a:solidFill>
                  <a:srgbClr val="C00000"/>
                </a:solidFill>
                <a:ea typeface="Calibri" panose="020F0502020204030204" pitchFamily="34" charset="0"/>
                <a:cs typeface="Arial" panose="020B0604020202020204" pitchFamily="34" charset="0"/>
              </a:rPr>
              <a:t>Viết</a:t>
            </a: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báo</a:t>
            </a: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cáo</a:t>
            </a: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về</a:t>
            </a: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một</a:t>
            </a: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vấn</a:t>
            </a: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đề</a:t>
            </a: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văn</a:t>
            </a: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học</a:t>
            </a: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trung</a:t>
            </a: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đại</a:t>
            </a:r>
            <a:r>
              <a:rPr lang="en-US" sz="2400" b="1">
                <a:solidFill>
                  <a:srgbClr val="C00000"/>
                </a:solidFill>
                <a:ea typeface="Calibri" panose="020F0502020204030204" pitchFamily="34" charset="0"/>
                <a:cs typeface="Arial" panose="020B0604020202020204" pitchFamily="34" charset="0"/>
              </a:rPr>
              <a:t> </a:t>
            </a:r>
            <a:r>
              <a:rPr lang="en-US" sz="2400" b="1" err="1">
                <a:solidFill>
                  <a:srgbClr val="C00000"/>
                </a:solidFill>
                <a:ea typeface="Calibri" panose="020F0502020204030204" pitchFamily="34" charset="0"/>
                <a:cs typeface="Arial" panose="020B0604020202020204" pitchFamily="34" charset="0"/>
              </a:rPr>
              <a:t>Việt</a:t>
            </a:r>
            <a:r>
              <a:rPr lang="en-US" sz="2400" b="1">
                <a:solidFill>
                  <a:srgbClr val="C00000"/>
                </a:solidFill>
                <a:ea typeface="Calibri" panose="020F0502020204030204" pitchFamily="34" charset="0"/>
                <a:cs typeface="Arial" panose="020B0604020202020204" pitchFamily="34" charset="0"/>
              </a:rPr>
              <a:t> Nam</a:t>
            </a:r>
          </a:p>
          <a:p>
            <a:pPr indent="228600" algn="just">
              <a:lnSpc>
                <a:spcPct val="125000"/>
              </a:lnSpc>
            </a:pPr>
            <a:r>
              <a:rPr lang="en-US" sz="2400" b="1">
                <a:solidFill>
                  <a:schemeClr val="accent5">
                    <a:lumMod val="75000"/>
                  </a:schemeClr>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Cách</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triển</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khai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báo</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cáo</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nghiên</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cứu</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theo</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từng</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loại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đề</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tài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khác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nhau</a:t>
            </a:r>
            <a:endParaRPr lang="en-US" sz="2400">
              <a:solidFill>
                <a:srgbClr val="002060"/>
              </a:solidFill>
              <a:cs typeface="Arial" panose="020B0604020202020204" pitchFamily="34" charset="0"/>
            </a:endParaRPr>
          </a:p>
          <a:p>
            <a:pPr indent="228600" algn="just">
              <a:lnSpc>
                <a:spcPct val="125000"/>
              </a:lnSpc>
            </a:pP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Thuyết</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trình</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về</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kết</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quả</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báo</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cáo</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nghiên</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cứu</a:t>
            </a:r>
            <a:endParaRPr lang="en-US" sz="2400">
              <a:solidFill>
                <a:srgbClr val="002060"/>
              </a:solidFill>
              <a:ea typeface="Calibri" panose="020F0502020204030204" pitchFamily="34" charset="0"/>
              <a:cs typeface="Arial" panose="020B0604020202020204" pitchFamily="34" charset="0"/>
            </a:endParaRPr>
          </a:p>
          <a:p>
            <a:pPr lvl="1" algn="just">
              <a:lnSpc>
                <a:spcPct val="125000"/>
              </a:lnSpc>
            </a:pPr>
            <a:endParaRPr lang="en-US" sz="2400">
              <a:solidFill>
                <a:srgbClr val="002060"/>
              </a:solidFill>
              <a:ea typeface="Calibri" panose="020F0502020204030204" pitchFamily="34" charset="0"/>
              <a:cs typeface="Arial" panose="020B0604020202020204" pitchFamily="34" charset="0"/>
            </a:endParaRPr>
          </a:p>
          <a:p>
            <a:pPr algn="just">
              <a:lnSpc>
                <a:spcPct val="125000"/>
              </a:lnSpc>
            </a:pPr>
            <a:r>
              <a:rPr lang="en-US" sz="2000" b="1" i="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20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D706253-7076-EE25-186C-5C18993E09F9}"/>
              </a:ext>
            </a:extLst>
          </p:cNvPr>
          <p:cNvSpPr>
            <a:spLocks noGrp="1"/>
          </p:cNvSpPr>
          <p:nvPr>
            <p:ph type="sldNum" sz="quarter" idx="12"/>
          </p:nvPr>
        </p:nvSpPr>
        <p:spPr/>
        <p:txBody>
          <a:bodyPr/>
          <a:lstStyle/>
          <a:p>
            <a:fld id="{0C846248-0222-4A3A-B22E-4E2A0B918D57}" type="slidenum">
              <a:rPr lang="en-US" smtClean="0"/>
              <a:pPr/>
              <a:t>37</a:t>
            </a:fld>
            <a:endParaRPr lang="en-US"/>
          </a:p>
        </p:txBody>
      </p:sp>
      <p:pic>
        <p:nvPicPr>
          <p:cNvPr id="7" name="Picture 6">
            <a:extLst>
              <a:ext uri="{FF2B5EF4-FFF2-40B4-BE49-F238E27FC236}">
                <a16:creationId xmlns:a16="http://schemas.microsoft.com/office/drawing/2014/main" id="{38F4D308-B29B-ABFB-4F9F-E9E76A51D2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6272" y="470646"/>
            <a:ext cx="4409284" cy="5706132"/>
          </a:xfrm>
          <a:prstGeom prst="rect">
            <a:avLst/>
          </a:prstGeom>
        </p:spPr>
      </p:pic>
    </p:spTree>
    <p:extLst>
      <p:ext uri="{BB962C8B-B14F-4D97-AF65-F5344CB8AC3E}">
        <p14:creationId xmlns:p14="http://schemas.microsoft.com/office/powerpoint/2010/main" val="4294359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5" name="Rectangle 4"/>
          <p:cNvSpPr/>
          <p:nvPr/>
        </p:nvSpPr>
        <p:spPr>
          <a:xfrm>
            <a:off x="564846" y="1087724"/>
            <a:ext cx="7130056" cy="5217582"/>
          </a:xfrm>
          <a:prstGeom prst="rect">
            <a:avLst/>
          </a:prstGeom>
        </p:spPr>
        <p:txBody>
          <a:bodyPr wrap="square">
            <a:spAutoFit/>
          </a:bodyPr>
          <a:lstStyle/>
          <a:p>
            <a:pPr algn="just">
              <a:lnSpc>
                <a:spcPct val="125000"/>
              </a:lnSpc>
            </a:pP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Chuyên</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đề</a:t>
            </a:r>
            <a:r>
              <a:rPr lang="en-US" sz="2400" b="1">
                <a:solidFill>
                  <a:srgbClr val="002060"/>
                </a:solidFill>
                <a:ea typeface="Calibri" panose="020F0502020204030204" pitchFamily="34" charset="0"/>
                <a:cs typeface="Arial" panose="020B0604020202020204" pitchFamily="34" charset="0"/>
              </a:rPr>
              <a:t> 2.</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rPr>
              <a:t>Tìm</a:t>
            </a:r>
            <a:r>
              <a:rPr lang="en-US" sz="2400" b="1" i="1">
                <a:solidFill>
                  <a:srgbClr val="002060"/>
                </a:solidFill>
              </a:rPr>
              <a:t> </a:t>
            </a:r>
            <a:r>
              <a:rPr lang="en-US" sz="2400" b="1" i="1" err="1">
                <a:solidFill>
                  <a:srgbClr val="002060"/>
                </a:solidFill>
              </a:rPr>
              <a:t>hiểu</a:t>
            </a:r>
            <a:r>
              <a:rPr lang="en-US" sz="2400" b="1" i="1">
                <a:solidFill>
                  <a:srgbClr val="002060"/>
                </a:solidFill>
              </a:rPr>
              <a:t> </a:t>
            </a:r>
            <a:r>
              <a:rPr lang="en-US" sz="2400" b="1" i="1" err="1">
                <a:solidFill>
                  <a:srgbClr val="002060"/>
                </a:solidFill>
              </a:rPr>
              <a:t>ngôn</a:t>
            </a:r>
            <a:r>
              <a:rPr lang="en-US" sz="2400" b="1" i="1">
                <a:solidFill>
                  <a:srgbClr val="002060"/>
                </a:solidFill>
              </a:rPr>
              <a:t> </a:t>
            </a:r>
            <a:r>
              <a:rPr lang="en-US" sz="2400" b="1" i="1" err="1">
                <a:solidFill>
                  <a:srgbClr val="002060"/>
                </a:solidFill>
              </a:rPr>
              <a:t>ngữ</a:t>
            </a:r>
            <a:r>
              <a:rPr lang="en-US" sz="2400" b="1" i="1">
                <a:solidFill>
                  <a:srgbClr val="002060"/>
                </a:solidFill>
              </a:rPr>
              <a:t> </a:t>
            </a:r>
            <a:r>
              <a:rPr lang="en-US" sz="2400" b="1" i="1" err="1">
                <a:solidFill>
                  <a:srgbClr val="002060"/>
                </a:solidFill>
              </a:rPr>
              <a:t>trong</a:t>
            </a:r>
            <a:r>
              <a:rPr lang="en-US" sz="2400" b="1" i="1">
                <a:solidFill>
                  <a:srgbClr val="002060"/>
                </a:solidFill>
              </a:rPr>
              <a:t> </a:t>
            </a:r>
            <a:r>
              <a:rPr lang="en-US" sz="2400" b="1" i="1" err="1">
                <a:solidFill>
                  <a:srgbClr val="002060"/>
                </a:solidFill>
              </a:rPr>
              <a:t>đời</a:t>
            </a:r>
            <a:r>
              <a:rPr lang="en-US" sz="2400" b="1" i="1">
                <a:solidFill>
                  <a:srgbClr val="002060"/>
                </a:solidFill>
              </a:rPr>
              <a:t> </a:t>
            </a:r>
            <a:r>
              <a:rPr lang="en-US" sz="2400" b="1" i="1" err="1">
                <a:solidFill>
                  <a:srgbClr val="002060"/>
                </a:solidFill>
              </a:rPr>
              <a:t>sống</a:t>
            </a:r>
            <a:r>
              <a:rPr lang="en-US" sz="2400" b="1" i="1">
                <a:solidFill>
                  <a:srgbClr val="002060"/>
                </a:solidFill>
              </a:rPr>
              <a:t> </a:t>
            </a:r>
            <a:r>
              <a:rPr lang="en-US" sz="2400" b="1" i="1" err="1">
                <a:solidFill>
                  <a:srgbClr val="002060"/>
                </a:solidFill>
              </a:rPr>
              <a:t>xã</a:t>
            </a:r>
            <a:r>
              <a:rPr lang="en-US" sz="2400" b="1" i="1">
                <a:solidFill>
                  <a:srgbClr val="002060"/>
                </a:solidFill>
              </a:rPr>
              <a:t> </a:t>
            </a:r>
            <a:r>
              <a:rPr lang="en-US" sz="2400" b="1" i="1" err="1">
                <a:solidFill>
                  <a:srgbClr val="002060"/>
                </a:solidFill>
              </a:rPr>
              <a:t>hội</a:t>
            </a:r>
            <a:r>
              <a:rPr lang="en-US" sz="2400" b="1" i="1">
                <a:solidFill>
                  <a:srgbClr val="002060"/>
                </a:solidFill>
              </a:rPr>
              <a:t> </a:t>
            </a:r>
            <a:r>
              <a:rPr lang="en-US" sz="2400" b="1" i="1" err="1">
                <a:solidFill>
                  <a:srgbClr val="002060"/>
                </a:solidFill>
              </a:rPr>
              <a:t>hiện</a:t>
            </a:r>
            <a:r>
              <a:rPr lang="en-US" sz="2400" b="1" i="1">
                <a:solidFill>
                  <a:srgbClr val="002060"/>
                </a:solidFill>
              </a:rPr>
              <a:t> </a:t>
            </a:r>
            <a:r>
              <a:rPr lang="en-US" sz="2400" b="1" i="1" err="1">
                <a:solidFill>
                  <a:srgbClr val="002060"/>
                </a:solidFill>
              </a:rPr>
              <a:t>đại</a:t>
            </a:r>
            <a:endParaRPr lang="en-US" sz="2400" i="1">
              <a:solidFill>
                <a:srgbClr val="002060"/>
              </a:solidFill>
            </a:endParaRPr>
          </a:p>
          <a:p>
            <a:pPr algn="just">
              <a:lnSpc>
                <a:spcPct val="125000"/>
              </a:lnSpc>
            </a:pPr>
            <a:r>
              <a:rPr lang="en-US" sz="2400">
                <a:solidFill>
                  <a:srgbClr val="002060"/>
                </a:solidFill>
              </a:rPr>
              <a:t>    Nội dung chính gồm 3 </a:t>
            </a:r>
            <a:r>
              <a:rPr lang="en-US" sz="2400" err="1">
                <a:solidFill>
                  <a:srgbClr val="002060"/>
                </a:solidFill>
              </a:rPr>
              <a:t>phần</a:t>
            </a:r>
            <a:r>
              <a:rPr lang="en-US" sz="2400">
                <a:solidFill>
                  <a:srgbClr val="002060"/>
                </a:solidFill>
              </a:rPr>
              <a:t>: </a:t>
            </a:r>
          </a:p>
          <a:p>
            <a:pPr algn="just">
              <a:lnSpc>
                <a:spcPct val="150000"/>
              </a:lnSpc>
            </a:pPr>
            <a:r>
              <a:rPr lang="en-US" sz="2400">
                <a:solidFill>
                  <a:srgbClr val="002060"/>
                </a:solidFill>
              </a:rPr>
              <a:t>    </a:t>
            </a:r>
            <a:r>
              <a:rPr lang="vi-VN" sz="2400">
                <a:solidFill>
                  <a:srgbClr val="002060"/>
                </a:solidFill>
              </a:rPr>
              <a:t> </a:t>
            </a:r>
            <a:r>
              <a:rPr lang="en-US" sz="2400" b="1" err="1">
                <a:solidFill>
                  <a:srgbClr val="C00000"/>
                </a:solidFill>
              </a:rPr>
              <a:t>Phần</a:t>
            </a:r>
            <a:r>
              <a:rPr lang="en-US" sz="2400" b="1">
                <a:solidFill>
                  <a:srgbClr val="C00000"/>
                </a:solidFill>
              </a:rPr>
              <a:t> 1. </a:t>
            </a:r>
            <a:r>
              <a:rPr lang="en-US" sz="2400" b="1" err="1">
                <a:solidFill>
                  <a:srgbClr val="C00000"/>
                </a:solidFill>
              </a:rPr>
              <a:t>Bản</a:t>
            </a:r>
            <a:r>
              <a:rPr lang="en-US" sz="2400" b="1">
                <a:solidFill>
                  <a:srgbClr val="C00000"/>
                </a:solidFill>
              </a:rPr>
              <a:t> </a:t>
            </a:r>
            <a:r>
              <a:rPr lang="en-US" sz="2400" b="1" err="1">
                <a:solidFill>
                  <a:srgbClr val="C00000"/>
                </a:solidFill>
              </a:rPr>
              <a:t>chất</a:t>
            </a:r>
            <a:r>
              <a:rPr lang="en-US" sz="2400" b="1">
                <a:solidFill>
                  <a:srgbClr val="C00000"/>
                </a:solidFill>
              </a:rPr>
              <a:t> </a:t>
            </a:r>
            <a:r>
              <a:rPr lang="en-US" sz="2400" b="1" err="1">
                <a:solidFill>
                  <a:srgbClr val="C00000"/>
                </a:solidFill>
              </a:rPr>
              <a:t>xã</a:t>
            </a:r>
            <a:r>
              <a:rPr lang="en-US" sz="2400" b="1">
                <a:solidFill>
                  <a:srgbClr val="C00000"/>
                </a:solidFill>
              </a:rPr>
              <a:t> </a:t>
            </a:r>
            <a:r>
              <a:rPr lang="en-US" sz="2400" b="1" err="1">
                <a:solidFill>
                  <a:srgbClr val="C00000"/>
                </a:solidFill>
              </a:rPr>
              <a:t>hội</a:t>
            </a:r>
            <a:r>
              <a:rPr lang="en-US" sz="2400" b="1">
                <a:solidFill>
                  <a:srgbClr val="C00000"/>
                </a:solidFill>
              </a:rPr>
              <a:t> – </a:t>
            </a:r>
            <a:r>
              <a:rPr lang="en-US" sz="2400" b="1" err="1">
                <a:solidFill>
                  <a:srgbClr val="C00000"/>
                </a:solidFill>
              </a:rPr>
              <a:t>văn</a:t>
            </a:r>
            <a:r>
              <a:rPr lang="en-US" sz="2400" b="1">
                <a:solidFill>
                  <a:srgbClr val="C00000"/>
                </a:solidFill>
              </a:rPr>
              <a:t> </a:t>
            </a:r>
            <a:r>
              <a:rPr lang="en-US" sz="2400" b="1" err="1">
                <a:solidFill>
                  <a:srgbClr val="C00000"/>
                </a:solidFill>
              </a:rPr>
              <a:t>hoá</a:t>
            </a:r>
            <a:r>
              <a:rPr lang="en-US" sz="2400" b="1">
                <a:solidFill>
                  <a:srgbClr val="C00000"/>
                </a:solidFill>
              </a:rPr>
              <a:t> </a:t>
            </a:r>
            <a:r>
              <a:rPr lang="en-US" sz="2400" b="1" err="1">
                <a:solidFill>
                  <a:srgbClr val="C00000"/>
                </a:solidFill>
              </a:rPr>
              <a:t>của</a:t>
            </a:r>
            <a:r>
              <a:rPr lang="en-US" sz="2400" b="1">
                <a:solidFill>
                  <a:srgbClr val="C00000"/>
                </a:solidFill>
              </a:rPr>
              <a:t> </a:t>
            </a:r>
            <a:r>
              <a:rPr lang="en-US" sz="2400" b="1" err="1">
                <a:solidFill>
                  <a:srgbClr val="C00000"/>
                </a:solidFill>
              </a:rPr>
              <a:t>ngôn</a:t>
            </a:r>
            <a:r>
              <a:rPr lang="en-US" sz="2400" b="1">
                <a:solidFill>
                  <a:srgbClr val="C00000"/>
                </a:solidFill>
              </a:rPr>
              <a:t> </a:t>
            </a:r>
            <a:r>
              <a:rPr lang="en-US" sz="2400" b="1" err="1">
                <a:solidFill>
                  <a:srgbClr val="C00000"/>
                </a:solidFill>
              </a:rPr>
              <a:t>ngữ</a:t>
            </a:r>
            <a:endParaRPr lang="en-US" sz="2400" b="1">
              <a:solidFill>
                <a:srgbClr val="C00000"/>
              </a:solidFill>
            </a:endParaRPr>
          </a:p>
          <a:p>
            <a:pPr algn="just">
              <a:lnSpc>
                <a:spcPct val="150000"/>
              </a:lnSpc>
            </a:pPr>
            <a:r>
              <a:rPr lang="en-US" sz="2400" b="1">
                <a:solidFill>
                  <a:srgbClr val="C00000"/>
                </a:solidFill>
              </a:rPr>
              <a:t>     </a:t>
            </a:r>
            <a:r>
              <a:rPr lang="en-US" sz="2400" b="1" err="1">
                <a:solidFill>
                  <a:srgbClr val="C00000"/>
                </a:solidFill>
              </a:rPr>
              <a:t>Phần</a:t>
            </a:r>
            <a:r>
              <a:rPr lang="en-US" sz="2400" b="1">
                <a:solidFill>
                  <a:srgbClr val="C00000"/>
                </a:solidFill>
              </a:rPr>
              <a:t> 2. </a:t>
            </a:r>
            <a:r>
              <a:rPr lang="en-US" sz="2400" b="1" err="1">
                <a:solidFill>
                  <a:srgbClr val="C00000"/>
                </a:solidFill>
              </a:rPr>
              <a:t>Sự</a:t>
            </a:r>
            <a:r>
              <a:rPr lang="en-US" sz="2400" b="1">
                <a:solidFill>
                  <a:srgbClr val="C00000"/>
                </a:solidFill>
              </a:rPr>
              <a:t> </a:t>
            </a:r>
            <a:r>
              <a:rPr lang="en-US" sz="2400" b="1" err="1">
                <a:solidFill>
                  <a:srgbClr val="C00000"/>
                </a:solidFill>
              </a:rPr>
              <a:t>phát</a:t>
            </a:r>
            <a:r>
              <a:rPr lang="en-US" sz="2400" b="1">
                <a:solidFill>
                  <a:srgbClr val="C00000"/>
                </a:solidFill>
              </a:rPr>
              <a:t> </a:t>
            </a:r>
            <a:r>
              <a:rPr lang="en-US" sz="2400" b="1" err="1">
                <a:solidFill>
                  <a:srgbClr val="C00000"/>
                </a:solidFill>
              </a:rPr>
              <a:t>triển</a:t>
            </a:r>
            <a:r>
              <a:rPr lang="en-US" sz="2400" b="1">
                <a:solidFill>
                  <a:srgbClr val="C00000"/>
                </a:solidFill>
              </a:rPr>
              <a:t> </a:t>
            </a:r>
            <a:r>
              <a:rPr lang="en-US" sz="2400" b="1" err="1">
                <a:solidFill>
                  <a:srgbClr val="C00000"/>
                </a:solidFill>
              </a:rPr>
              <a:t>của</a:t>
            </a:r>
            <a:r>
              <a:rPr lang="en-US" sz="2400" b="1">
                <a:solidFill>
                  <a:srgbClr val="C00000"/>
                </a:solidFill>
              </a:rPr>
              <a:t> </a:t>
            </a:r>
            <a:r>
              <a:rPr lang="en-US" sz="2400" b="1" err="1">
                <a:solidFill>
                  <a:srgbClr val="C00000"/>
                </a:solidFill>
              </a:rPr>
              <a:t>ngôn</a:t>
            </a:r>
            <a:r>
              <a:rPr lang="en-US" sz="2400" b="1">
                <a:solidFill>
                  <a:srgbClr val="C00000"/>
                </a:solidFill>
              </a:rPr>
              <a:t> </a:t>
            </a:r>
            <a:r>
              <a:rPr lang="en-US" sz="2400" b="1" err="1">
                <a:solidFill>
                  <a:srgbClr val="C00000"/>
                </a:solidFill>
              </a:rPr>
              <a:t>ngữ</a:t>
            </a:r>
            <a:r>
              <a:rPr lang="en-US" sz="2400" b="1">
                <a:solidFill>
                  <a:srgbClr val="C00000"/>
                </a:solidFill>
              </a:rPr>
              <a:t> </a:t>
            </a:r>
            <a:r>
              <a:rPr lang="en-US" sz="2400" b="1" err="1">
                <a:solidFill>
                  <a:srgbClr val="C00000"/>
                </a:solidFill>
              </a:rPr>
              <a:t>trong</a:t>
            </a:r>
            <a:r>
              <a:rPr lang="en-US" sz="2400" b="1">
                <a:solidFill>
                  <a:srgbClr val="C00000"/>
                </a:solidFill>
              </a:rPr>
              <a:t> </a:t>
            </a:r>
            <a:r>
              <a:rPr lang="en-US" sz="2400" b="1" err="1">
                <a:solidFill>
                  <a:srgbClr val="C00000"/>
                </a:solidFill>
              </a:rPr>
              <a:t>đời</a:t>
            </a:r>
            <a:r>
              <a:rPr lang="en-US" sz="2400" b="1">
                <a:solidFill>
                  <a:srgbClr val="C00000"/>
                </a:solidFill>
              </a:rPr>
              <a:t> </a:t>
            </a:r>
            <a:r>
              <a:rPr lang="en-US" sz="2400" b="1" err="1">
                <a:solidFill>
                  <a:srgbClr val="C00000"/>
                </a:solidFill>
              </a:rPr>
              <a:t>sống</a:t>
            </a:r>
            <a:r>
              <a:rPr lang="en-US" sz="2400" b="1">
                <a:solidFill>
                  <a:srgbClr val="C00000"/>
                </a:solidFill>
              </a:rPr>
              <a:t> </a:t>
            </a:r>
            <a:r>
              <a:rPr lang="en-US" sz="2400" b="1" err="1">
                <a:solidFill>
                  <a:srgbClr val="C00000"/>
                </a:solidFill>
              </a:rPr>
              <a:t>xã</a:t>
            </a:r>
            <a:r>
              <a:rPr lang="en-US" sz="2400" b="1">
                <a:solidFill>
                  <a:srgbClr val="C00000"/>
                </a:solidFill>
              </a:rPr>
              <a:t> </a:t>
            </a:r>
            <a:r>
              <a:rPr lang="en-US" sz="2400" b="1" err="1">
                <a:solidFill>
                  <a:srgbClr val="C00000"/>
                </a:solidFill>
              </a:rPr>
              <a:t>hội</a:t>
            </a:r>
            <a:endParaRPr lang="en-US" sz="2400" b="1">
              <a:solidFill>
                <a:srgbClr val="C00000"/>
              </a:solidFill>
            </a:endParaRPr>
          </a:p>
          <a:p>
            <a:pPr algn="just">
              <a:lnSpc>
                <a:spcPct val="150000"/>
              </a:lnSpc>
            </a:pPr>
            <a:r>
              <a:rPr lang="en-US" sz="2400" b="1">
                <a:solidFill>
                  <a:srgbClr val="C00000"/>
                </a:solidFill>
              </a:rPr>
              <a:t>     </a:t>
            </a:r>
            <a:r>
              <a:rPr lang="en-US" sz="2400" b="1" err="1">
                <a:solidFill>
                  <a:srgbClr val="C00000"/>
                </a:solidFill>
              </a:rPr>
              <a:t>Phần</a:t>
            </a:r>
            <a:r>
              <a:rPr lang="en-US" sz="2400" b="1">
                <a:solidFill>
                  <a:srgbClr val="C00000"/>
                </a:solidFill>
              </a:rPr>
              <a:t> 3. </a:t>
            </a:r>
            <a:r>
              <a:rPr lang="en-US" sz="2400" b="1" err="1">
                <a:solidFill>
                  <a:srgbClr val="C00000"/>
                </a:solidFill>
              </a:rPr>
              <a:t>Vận</a:t>
            </a:r>
            <a:r>
              <a:rPr lang="en-US" sz="2400" b="1">
                <a:solidFill>
                  <a:srgbClr val="C00000"/>
                </a:solidFill>
              </a:rPr>
              <a:t> </a:t>
            </a:r>
            <a:r>
              <a:rPr lang="en-US" sz="2400" b="1" err="1">
                <a:solidFill>
                  <a:srgbClr val="C00000"/>
                </a:solidFill>
              </a:rPr>
              <a:t>dụng</a:t>
            </a:r>
            <a:r>
              <a:rPr lang="en-US" sz="2400" b="1">
                <a:solidFill>
                  <a:srgbClr val="C00000"/>
                </a:solidFill>
              </a:rPr>
              <a:t> </a:t>
            </a:r>
            <a:r>
              <a:rPr lang="en-US" sz="2400" b="1" err="1">
                <a:solidFill>
                  <a:srgbClr val="C00000"/>
                </a:solidFill>
              </a:rPr>
              <a:t>các</a:t>
            </a:r>
            <a:r>
              <a:rPr lang="en-US" sz="2400" b="1">
                <a:solidFill>
                  <a:srgbClr val="C00000"/>
                </a:solidFill>
              </a:rPr>
              <a:t> </a:t>
            </a:r>
            <a:r>
              <a:rPr lang="en-US" sz="2400" b="1" err="1">
                <a:solidFill>
                  <a:srgbClr val="C00000"/>
                </a:solidFill>
              </a:rPr>
              <a:t>yếu</a:t>
            </a:r>
            <a:r>
              <a:rPr lang="en-US" sz="2400" b="1">
                <a:solidFill>
                  <a:srgbClr val="C00000"/>
                </a:solidFill>
              </a:rPr>
              <a:t> </a:t>
            </a:r>
            <a:r>
              <a:rPr lang="en-US" sz="2400" b="1" err="1">
                <a:solidFill>
                  <a:srgbClr val="C00000"/>
                </a:solidFill>
              </a:rPr>
              <a:t>tố</a:t>
            </a:r>
            <a:r>
              <a:rPr lang="en-US" sz="2400" b="1">
                <a:solidFill>
                  <a:srgbClr val="C00000"/>
                </a:solidFill>
              </a:rPr>
              <a:t> </a:t>
            </a:r>
            <a:r>
              <a:rPr lang="en-US" sz="2400" b="1" err="1">
                <a:solidFill>
                  <a:srgbClr val="C00000"/>
                </a:solidFill>
              </a:rPr>
              <a:t>mới</a:t>
            </a:r>
            <a:r>
              <a:rPr lang="en-US" sz="2400" b="1">
                <a:solidFill>
                  <a:srgbClr val="C00000"/>
                </a:solidFill>
              </a:rPr>
              <a:t> </a:t>
            </a:r>
            <a:r>
              <a:rPr lang="en-US" sz="2400" b="1" err="1">
                <a:solidFill>
                  <a:srgbClr val="C00000"/>
                </a:solidFill>
              </a:rPr>
              <a:t>của</a:t>
            </a:r>
            <a:r>
              <a:rPr lang="en-US" sz="2400" b="1">
                <a:solidFill>
                  <a:srgbClr val="C00000"/>
                </a:solidFill>
              </a:rPr>
              <a:t> </a:t>
            </a:r>
            <a:r>
              <a:rPr lang="en-US" sz="2400" b="1" err="1">
                <a:solidFill>
                  <a:srgbClr val="C00000"/>
                </a:solidFill>
              </a:rPr>
              <a:t>ngôn</a:t>
            </a:r>
            <a:r>
              <a:rPr lang="en-US" sz="2400" b="1">
                <a:solidFill>
                  <a:srgbClr val="C00000"/>
                </a:solidFill>
              </a:rPr>
              <a:t> </a:t>
            </a:r>
            <a:r>
              <a:rPr lang="en-US" sz="2400" b="1" err="1">
                <a:solidFill>
                  <a:srgbClr val="C00000"/>
                </a:solidFill>
              </a:rPr>
              <a:t>ngữ</a:t>
            </a:r>
            <a:r>
              <a:rPr lang="en-US" sz="2400" b="1">
                <a:solidFill>
                  <a:srgbClr val="C00000"/>
                </a:solidFill>
              </a:rPr>
              <a:t> </a:t>
            </a:r>
            <a:r>
              <a:rPr lang="en-US" sz="2400" b="1" err="1">
                <a:solidFill>
                  <a:srgbClr val="C00000"/>
                </a:solidFill>
              </a:rPr>
              <a:t>trong</a:t>
            </a:r>
            <a:r>
              <a:rPr lang="en-US" sz="2400" b="1">
                <a:solidFill>
                  <a:srgbClr val="C00000"/>
                </a:solidFill>
              </a:rPr>
              <a:t> </a:t>
            </a:r>
            <a:r>
              <a:rPr lang="en-US" sz="2400" b="1" err="1">
                <a:solidFill>
                  <a:srgbClr val="C00000"/>
                </a:solidFill>
              </a:rPr>
              <a:t>giao</a:t>
            </a:r>
            <a:r>
              <a:rPr lang="en-US" sz="2400" b="1">
                <a:solidFill>
                  <a:srgbClr val="C00000"/>
                </a:solidFill>
              </a:rPr>
              <a:t> </a:t>
            </a:r>
            <a:r>
              <a:rPr lang="en-US" sz="2400" b="1" err="1">
                <a:solidFill>
                  <a:srgbClr val="C00000"/>
                </a:solidFill>
              </a:rPr>
              <a:t>tiếp</a:t>
            </a:r>
            <a:endParaRPr lang="en-US" sz="2400" b="1">
              <a:solidFill>
                <a:srgbClr val="C00000"/>
              </a:solidFill>
            </a:endParaRPr>
          </a:p>
          <a:p>
            <a:pPr indent="228600" algn="just">
              <a:lnSpc>
                <a:spcPct val="125000"/>
              </a:lnSpc>
            </a:pP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5281506-1E57-8EEB-B908-D19E52E733D0}"/>
              </a:ext>
            </a:extLst>
          </p:cNvPr>
          <p:cNvSpPr>
            <a:spLocks noGrp="1"/>
          </p:cNvSpPr>
          <p:nvPr>
            <p:ph type="sldNum" sz="quarter" idx="12"/>
          </p:nvPr>
        </p:nvSpPr>
        <p:spPr/>
        <p:txBody>
          <a:bodyPr/>
          <a:lstStyle/>
          <a:p>
            <a:fld id="{0C846248-0222-4A3A-B22E-4E2A0B918D57}" type="slidenum">
              <a:rPr lang="en-US" smtClean="0"/>
              <a:pPr/>
              <a:t>38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4902" y="950859"/>
            <a:ext cx="4059936" cy="5254752"/>
          </a:xfrm>
          <a:prstGeom prst="rect">
            <a:avLst/>
          </a:prstGeom>
        </p:spPr>
      </p:pic>
    </p:spTree>
    <p:extLst>
      <p:ext uri="{BB962C8B-B14F-4D97-AF65-F5344CB8AC3E}">
        <p14:creationId xmlns:p14="http://schemas.microsoft.com/office/powerpoint/2010/main" val="1361608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5" name="Rectangle 4"/>
          <p:cNvSpPr/>
          <p:nvPr/>
        </p:nvSpPr>
        <p:spPr>
          <a:xfrm>
            <a:off x="659866" y="772540"/>
            <a:ext cx="6951169" cy="5586914"/>
          </a:xfrm>
          <a:prstGeom prst="rect">
            <a:avLst/>
          </a:prstGeom>
        </p:spPr>
        <p:txBody>
          <a:bodyPr wrap="square">
            <a:spAutoFit/>
          </a:bodyPr>
          <a:lstStyle/>
          <a:p>
            <a:pPr indent="228600" algn="just">
              <a:lnSpc>
                <a:spcPct val="125000"/>
              </a:lnSpc>
            </a:pPr>
            <a:r>
              <a:rPr lang="en-US" sz="2400" err="1">
                <a:solidFill>
                  <a:srgbClr val="002060"/>
                </a:solidFill>
              </a:rPr>
              <a:t>Mỗi</a:t>
            </a:r>
            <a:r>
              <a:rPr lang="en-US" sz="2400">
                <a:solidFill>
                  <a:srgbClr val="002060"/>
                </a:solidFill>
              </a:rPr>
              <a:t> </a:t>
            </a:r>
            <a:r>
              <a:rPr lang="en-US" sz="2400" err="1">
                <a:solidFill>
                  <a:srgbClr val="002060"/>
                </a:solidFill>
              </a:rPr>
              <a:t>phần</a:t>
            </a:r>
            <a:r>
              <a:rPr lang="en-US" sz="2400">
                <a:solidFill>
                  <a:srgbClr val="002060"/>
                </a:solidFill>
              </a:rPr>
              <a:t> </a:t>
            </a:r>
            <a:r>
              <a:rPr lang="en-US" sz="2400" err="1">
                <a:solidFill>
                  <a:srgbClr val="002060"/>
                </a:solidFill>
              </a:rPr>
              <a:t>đều</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bắt</a:t>
            </a:r>
            <a:r>
              <a:rPr lang="en-US" sz="2400">
                <a:solidFill>
                  <a:srgbClr val="002060"/>
                </a:solidFill>
              </a:rPr>
              <a:t> </a:t>
            </a:r>
            <a:r>
              <a:rPr lang="en-US" sz="2400" err="1">
                <a:solidFill>
                  <a:srgbClr val="002060"/>
                </a:solidFill>
              </a:rPr>
              <a:t>đầu</a:t>
            </a:r>
            <a:r>
              <a:rPr lang="en-US" sz="2400">
                <a:solidFill>
                  <a:srgbClr val="002060"/>
                </a:solidFill>
              </a:rPr>
              <a:t> </a:t>
            </a:r>
            <a:r>
              <a:rPr lang="en-US" sz="2400" err="1">
                <a:solidFill>
                  <a:srgbClr val="002060"/>
                </a:solidFill>
              </a:rPr>
              <a:t>từ</a:t>
            </a:r>
            <a:r>
              <a:rPr lang="en-US" sz="2400">
                <a:solidFill>
                  <a:srgbClr val="002060"/>
                </a:solidFill>
              </a:rPr>
              <a:t> hoạt động </a:t>
            </a:r>
            <a:r>
              <a:rPr lang="en-US" sz="2400" i="1">
                <a:solidFill>
                  <a:srgbClr val="002060"/>
                </a:solidFill>
              </a:rPr>
              <a:t>khởi </a:t>
            </a:r>
            <a:r>
              <a:rPr lang="en-US" sz="2400" i="1" err="1">
                <a:solidFill>
                  <a:srgbClr val="002060"/>
                </a:solidFill>
              </a:rPr>
              <a:t>động</a:t>
            </a:r>
            <a:r>
              <a:rPr lang="en-US" sz="2400">
                <a:solidFill>
                  <a:srgbClr val="002060"/>
                </a:solidFill>
              </a:rPr>
              <a:t>; </a:t>
            </a:r>
            <a:r>
              <a:rPr lang="en-US" sz="2400" err="1">
                <a:solidFill>
                  <a:srgbClr val="002060"/>
                </a:solidFill>
              </a:rPr>
              <a:t>tiếp</a:t>
            </a:r>
            <a:r>
              <a:rPr lang="en-US" sz="2400">
                <a:solidFill>
                  <a:srgbClr val="002060"/>
                </a:solidFill>
              </a:rPr>
              <a:t> </a:t>
            </a:r>
            <a:r>
              <a:rPr lang="en-US" sz="2400" err="1">
                <a:solidFill>
                  <a:srgbClr val="002060"/>
                </a:solidFill>
              </a:rPr>
              <a:t>theo</a:t>
            </a:r>
            <a:r>
              <a:rPr lang="en-US" sz="2400">
                <a:solidFill>
                  <a:srgbClr val="002060"/>
                </a:solidFill>
              </a:rPr>
              <a:t> </a:t>
            </a:r>
            <a:r>
              <a:rPr lang="en-US" sz="2400" err="1">
                <a:solidFill>
                  <a:srgbClr val="002060"/>
                </a:solidFill>
              </a:rPr>
              <a:t>là</a:t>
            </a:r>
            <a:r>
              <a:rPr lang="en-US" sz="2400">
                <a:solidFill>
                  <a:srgbClr val="002060"/>
                </a:solidFill>
              </a:rPr>
              <a:t> </a:t>
            </a:r>
            <a:r>
              <a:rPr lang="en-US" sz="2400" i="1" err="1">
                <a:solidFill>
                  <a:srgbClr val="002060"/>
                </a:solidFill>
              </a:rPr>
              <a:t>tìm</a:t>
            </a:r>
            <a:r>
              <a:rPr lang="en-US" sz="2400" i="1">
                <a:solidFill>
                  <a:srgbClr val="002060"/>
                </a:solidFill>
              </a:rPr>
              <a:t> </a:t>
            </a:r>
            <a:r>
              <a:rPr lang="en-US" sz="2400" i="1" err="1">
                <a:solidFill>
                  <a:srgbClr val="002060"/>
                </a:solidFill>
              </a:rPr>
              <a:t>hiểu</a:t>
            </a:r>
            <a:r>
              <a:rPr lang="en-US" sz="2400" i="1">
                <a:solidFill>
                  <a:srgbClr val="002060"/>
                </a:solidFill>
              </a:rPr>
              <a:t> tri </a:t>
            </a:r>
            <a:r>
              <a:rPr lang="en-US" sz="2400" i="1" err="1">
                <a:solidFill>
                  <a:srgbClr val="002060"/>
                </a:solidFill>
              </a:rPr>
              <a:t>thức</a:t>
            </a:r>
            <a:r>
              <a:rPr lang="en-US" sz="2400">
                <a:solidFill>
                  <a:srgbClr val="002060"/>
                </a:solidFill>
              </a:rPr>
              <a:t>, </a:t>
            </a:r>
            <a:r>
              <a:rPr lang="en-US" sz="2400" err="1">
                <a:solidFill>
                  <a:srgbClr val="002060"/>
                </a:solidFill>
              </a:rPr>
              <a:t>gồm</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số</a:t>
            </a:r>
            <a:r>
              <a:rPr lang="en-US" sz="2400">
                <a:solidFill>
                  <a:srgbClr val="002060"/>
                </a:solidFill>
              </a:rPr>
              <a:t> </a:t>
            </a:r>
            <a:r>
              <a:rPr lang="en-US" sz="2400" err="1">
                <a:solidFill>
                  <a:srgbClr val="002060"/>
                </a:solidFill>
              </a:rPr>
              <a:t>đơn</a:t>
            </a:r>
            <a:r>
              <a:rPr lang="en-US" sz="2400">
                <a:solidFill>
                  <a:srgbClr val="002060"/>
                </a:solidFill>
              </a:rPr>
              <a:t> </a:t>
            </a:r>
            <a:r>
              <a:rPr lang="en-US" sz="2400" err="1">
                <a:solidFill>
                  <a:srgbClr val="002060"/>
                </a:solidFill>
              </a:rPr>
              <a:t>vị</a:t>
            </a:r>
            <a:r>
              <a:rPr lang="en-US" sz="2400">
                <a:solidFill>
                  <a:srgbClr val="002060"/>
                </a:solidFill>
              </a:rPr>
              <a:t> </a:t>
            </a:r>
            <a:r>
              <a:rPr lang="en-US" sz="2400" err="1">
                <a:solidFill>
                  <a:srgbClr val="002060"/>
                </a:solidFill>
              </a:rPr>
              <a:t>kiến</a:t>
            </a:r>
            <a:r>
              <a:rPr lang="en-US" sz="2400">
                <a:solidFill>
                  <a:srgbClr val="002060"/>
                </a:solidFill>
              </a:rPr>
              <a:t> </a:t>
            </a:r>
            <a:r>
              <a:rPr lang="en-US" sz="2400" err="1">
                <a:solidFill>
                  <a:srgbClr val="002060"/>
                </a:solidFill>
              </a:rPr>
              <a:t>thức</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một</a:t>
            </a:r>
            <a:r>
              <a:rPr lang="en-US" sz="2400">
                <a:solidFill>
                  <a:srgbClr val="002060"/>
                </a:solidFill>
              </a:rPr>
              <a:t> VB </a:t>
            </a:r>
            <a:r>
              <a:rPr lang="en-US" sz="2400" err="1">
                <a:solidFill>
                  <a:srgbClr val="002060"/>
                </a:solidFill>
              </a:rPr>
              <a:t>đọc</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nội</a:t>
            </a:r>
            <a:r>
              <a:rPr lang="en-US" sz="2400">
                <a:solidFill>
                  <a:srgbClr val="002060"/>
                </a:solidFill>
              </a:rPr>
              <a:t> dung </a:t>
            </a:r>
            <a:r>
              <a:rPr lang="en-US" sz="2400" err="1">
                <a:solidFill>
                  <a:srgbClr val="002060"/>
                </a:solidFill>
              </a:rPr>
              <a:t>kết</a:t>
            </a:r>
            <a:r>
              <a:rPr lang="en-US" sz="2400">
                <a:solidFill>
                  <a:srgbClr val="002060"/>
                </a:solidFill>
              </a:rPr>
              <a:t> </a:t>
            </a:r>
            <a:r>
              <a:rPr lang="en-US" sz="2400" err="1">
                <a:solidFill>
                  <a:srgbClr val="002060"/>
                </a:solidFill>
              </a:rPr>
              <a:t>nối</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kiến</a:t>
            </a:r>
            <a:r>
              <a:rPr lang="en-US" sz="2400">
                <a:solidFill>
                  <a:srgbClr val="002060"/>
                </a:solidFill>
              </a:rPr>
              <a:t> </a:t>
            </a:r>
            <a:r>
              <a:rPr lang="en-US" sz="2400" err="1">
                <a:solidFill>
                  <a:srgbClr val="002060"/>
                </a:solidFill>
              </a:rPr>
              <a:t>thức</a:t>
            </a:r>
            <a:r>
              <a:rPr lang="en-US" sz="2400">
                <a:solidFill>
                  <a:srgbClr val="002060"/>
                </a:solidFill>
              </a:rPr>
              <a:t> </a:t>
            </a:r>
            <a:r>
              <a:rPr lang="en-US" sz="2400" err="1">
                <a:solidFill>
                  <a:srgbClr val="002060"/>
                </a:solidFill>
              </a:rPr>
              <a:t>đó</a:t>
            </a:r>
            <a:r>
              <a:rPr lang="en-US" sz="2400">
                <a:solidFill>
                  <a:srgbClr val="002060"/>
                </a:solidFill>
              </a:rPr>
              <a:t>; </a:t>
            </a:r>
            <a:r>
              <a:rPr lang="en-US" sz="2400" err="1">
                <a:solidFill>
                  <a:srgbClr val="002060"/>
                </a:solidFill>
              </a:rPr>
              <a:t>cuối</a:t>
            </a:r>
            <a:r>
              <a:rPr lang="en-US" sz="2400">
                <a:solidFill>
                  <a:srgbClr val="002060"/>
                </a:solidFill>
              </a:rPr>
              <a:t> </a:t>
            </a:r>
            <a:r>
              <a:rPr lang="en-US" sz="2400" err="1">
                <a:solidFill>
                  <a:srgbClr val="002060"/>
                </a:solidFill>
              </a:rPr>
              <a:t>cùng</a:t>
            </a:r>
            <a:r>
              <a:rPr lang="en-US" sz="2400">
                <a:solidFill>
                  <a:srgbClr val="002060"/>
                </a:solidFill>
              </a:rPr>
              <a:t> </a:t>
            </a:r>
            <a:r>
              <a:rPr lang="en-US" sz="2400" err="1">
                <a:solidFill>
                  <a:srgbClr val="002060"/>
                </a:solidFill>
              </a:rPr>
              <a:t>là</a:t>
            </a:r>
            <a:r>
              <a:rPr lang="en-US" sz="2400">
                <a:solidFill>
                  <a:srgbClr val="002060"/>
                </a:solidFill>
              </a:rPr>
              <a:t> </a:t>
            </a:r>
            <a:r>
              <a:rPr lang="en-US" sz="2400" i="1" err="1">
                <a:solidFill>
                  <a:srgbClr val="002060"/>
                </a:solidFill>
              </a:rPr>
              <a:t>luyện</a:t>
            </a:r>
            <a:r>
              <a:rPr lang="en-US" sz="2400" i="1">
                <a:solidFill>
                  <a:srgbClr val="002060"/>
                </a:solidFill>
              </a:rPr>
              <a:t> </a:t>
            </a:r>
            <a:r>
              <a:rPr lang="en-US" sz="2400" i="1" err="1">
                <a:solidFill>
                  <a:srgbClr val="002060"/>
                </a:solidFill>
              </a:rPr>
              <a:t>tập</a:t>
            </a:r>
            <a:r>
              <a:rPr lang="en-US" sz="2400" i="1">
                <a:solidFill>
                  <a:srgbClr val="002060"/>
                </a:solidFill>
              </a:rPr>
              <a:t>, </a:t>
            </a:r>
            <a:r>
              <a:rPr lang="en-US" sz="2400" i="1" err="1">
                <a:solidFill>
                  <a:srgbClr val="002060"/>
                </a:solidFill>
              </a:rPr>
              <a:t>vận</a:t>
            </a:r>
            <a:r>
              <a:rPr lang="en-US" sz="2400" i="1">
                <a:solidFill>
                  <a:srgbClr val="002060"/>
                </a:solidFill>
              </a:rPr>
              <a:t> </a:t>
            </a:r>
            <a:r>
              <a:rPr lang="en-US" sz="2400" i="1" err="1">
                <a:solidFill>
                  <a:srgbClr val="002060"/>
                </a:solidFill>
              </a:rPr>
              <a:t>dụng</a:t>
            </a:r>
            <a:r>
              <a:rPr lang="en-US" sz="2400">
                <a:solidFill>
                  <a:srgbClr val="002060"/>
                </a:solidFill>
              </a:rPr>
              <a:t>. </a:t>
            </a:r>
          </a:p>
          <a:p>
            <a:pPr indent="228600" algn="just">
              <a:lnSpc>
                <a:spcPct val="125000"/>
              </a:lnSpc>
            </a:pPr>
            <a:r>
              <a:rPr lang="en-US" sz="2400" err="1">
                <a:solidFill>
                  <a:srgbClr val="002060"/>
                </a:solidFill>
              </a:rPr>
              <a:t>Sau</a:t>
            </a:r>
            <a:r>
              <a:rPr lang="en-US" sz="2400">
                <a:solidFill>
                  <a:srgbClr val="002060"/>
                </a:solidFill>
              </a:rPr>
              <a:t> </a:t>
            </a:r>
            <a:r>
              <a:rPr lang="en-US" sz="2400" err="1">
                <a:solidFill>
                  <a:srgbClr val="002060"/>
                </a:solidFill>
              </a:rPr>
              <a:t>mỗi</a:t>
            </a:r>
            <a:r>
              <a:rPr lang="en-US" sz="2400">
                <a:solidFill>
                  <a:srgbClr val="002060"/>
                </a:solidFill>
              </a:rPr>
              <a:t> </a:t>
            </a:r>
            <a:r>
              <a:rPr lang="en-US" sz="2400" err="1">
                <a:solidFill>
                  <a:srgbClr val="002060"/>
                </a:solidFill>
              </a:rPr>
              <a:t>đơn</a:t>
            </a:r>
            <a:r>
              <a:rPr lang="en-US" sz="2400">
                <a:solidFill>
                  <a:srgbClr val="002060"/>
                </a:solidFill>
              </a:rPr>
              <a:t> </a:t>
            </a:r>
            <a:r>
              <a:rPr lang="en-US" sz="2400" err="1">
                <a:solidFill>
                  <a:srgbClr val="002060"/>
                </a:solidFill>
              </a:rPr>
              <a:t>vị</a:t>
            </a:r>
            <a:r>
              <a:rPr lang="en-US" sz="2400">
                <a:solidFill>
                  <a:srgbClr val="002060"/>
                </a:solidFill>
              </a:rPr>
              <a:t> </a:t>
            </a:r>
            <a:r>
              <a:rPr lang="en-US" sz="2400" err="1">
                <a:solidFill>
                  <a:srgbClr val="002060"/>
                </a:solidFill>
              </a:rPr>
              <a:t>kiến</a:t>
            </a:r>
            <a:r>
              <a:rPr lang="en-US" sz="2400">
                <a:solidFill>
                  <a:srgbClr val="002060"/>
                </a:solidFill>
              </a:rPr>
              <a:t> </a:t>
            </a:r>
            <a:r>
              <a:rPr lang="en-US" sz="2400" err="1">
                <a:solidFill>
                  <a:srgbClr val="002060"/>
                </a:solidFill>
              </a:rPr>
              <a:t>thức</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mỗi</a:t>
            </a:r>
            <a:r>
              <a:rPr lang="en-US" sz="2400">
                <a:solidFill>
                  <a:srgbClr val="002060"/>
                </a:solidFill>
              </a:rPr>
              <a:t> VB </a:t>
            </a:r>
            <a:r>
              <a:rPr lang="en-US" sz="2400" err="1">
                <a:solidFill>
                  <a:srgbClr val="002060"/>
                </a:solidFill>
              </a:rPr>
              <a:t>đọc</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số</a:t>
            </a:r>
            <a:r>
              <a:rPr lang="en-US" sz="2400">
                <a:solidFill>
                  <a:srgbClr val="002060"/>
                </a:solidFill>
              </a:rPr>
              <a:t> </a:t>
            </a:r>
            <a:r>
              <a:rPr lang="en-US" sz="2400" err="1">
                <a:solidFill>
                  <a:srgbClr val="002060"/>
                </a:solidFill>
              </a:rPr>
              <a:t>câu</a:t>
            </a:r>
            <a:r>
              <a:rPr lang="en-US" sz="2400">
                <a:solidFill>
                  <a:srgbClr val="002060"/>
                </a:solidFill>
              </a:rPr>
              <a:t> </a:t>
            </a:r>
            <a:r>
              <a:rPr lang="en-US" sz="2400" err="1">
                <a:solidFill>
                  <a:srgbClr val="002060"/>
                </a:solidFill>
              </a:rPr>
              <a:t>hỏi</a:t>
            </a:r>
            <a:r>
              <a:rPr lang="en-US" sz="2400">
                <a:solidFill>
                  <a:srgbClr val="002060"/>
                </a:solidFill>
              </a:rPr>
              <a:t> </a:t>
            </a:r>
            <a:r>
              <a:rPr lang="en-US" sz="2400" err="1">
                <a:solidFill>
                  <a:srgbClr val="002060"/>
                </a:solidFill>
              </a:rPr>
              <a:t>định</a:t>
            </a:r>
            <a:r>
              <a:rPr lang="en-US" sz="2400">
                <a:solidFill>
                  <a:srgbClr val="002060"/>
                </a:solidFill>
              </a:rPr>
              <a:t> </a:t>
            </a:r>
            <a:r>
              <a:rPr lang="en-US" sz="2400" err="1">
                <a:solidFill>
                  <a:srgbClr val="002060"/>
                </a:solidFill>
              </a:rPr>
              <a:t>hướng</a:t>
            </a:r>
            <a:r>
              <a:rPr lang="en-US" sz="2400">
                <a:solidFill>
                  <a:srgbClr val="002060"/>
                </a:solidFill>
              </a:rPr>
              <a:t> </a:t>
            </a:r>
            <a:r>
              <a:rPr lang="en-US" sz="2400" err="1">
                <a:solidFill>
                  <a:srgbClr val="002060"/>
                </a:solidFill>
              </a:rPr>
              <a:t>cho</a:t>
            </a:r>
            <a:r>
              <a:rPr lang="en-US" sz="2400">
                <a:solidFill>
                  <a:srgbClr val="002060"/>
                </a:solidFill>
              </a:rPr>
              <a:t> HS </a:t>
            </a:r>
            <a:r>
              <a:rPr lang="en-US" sz="2400" err="1">
                <a:solidFill>
                  <a:srgbClr val="002060"/>
                </a:solidFill>
              </a:rPr>
              <a:t>khám</a:t>
            </a:r>
            <a:r>
              <a:rPr lang="en-US" sz="2400">
                <a:solidFill>
                  <a:srgbClr val="002060"/>
                </a:solidFill>
              </a:rPr>
              <a:t> </a:t>
            </a:r>
            <a:r>
              <a:rPr lang="en-US" sz="2400" err="1">
                <a:solidFill>
                  <a:srgbClr val="002060"/>
                </a:solidFill>
              </a:rPr>
              <a:t>phá</a:t>
            </a:r>
            <a:r>
              <a:rPr lang="en-US" sz="2400">
                <a:solidFill>
                  <a:srgbClr val="002060"/>
                </a:solidFill>
              </a:rPr>
              <a:t> </a:t>
            </a:r>
            <a:r>
              <a:rPr lang="en-US" sz="2400" err="1">
                <a:solidFill>
                  <a:srgbClr val="002060"/>
                </a:solidFill>
              </a:rPr>
              <a:t>nội</a:t>
            </a:r>
            <a:r>
              <a:rPr lang="en-US" sz="2400">
                <a:solidFill>
                  <a:srgbClr val="002060"/>
                </a:solidFill>
              </a:rPr>
              <a:t> dung </a:t>
            </a:r>
            <a:r>
              <a:rPr lang="en-US" sz="2400" err="1">
                <a:solidFill>
                  <a:srgbClr val="002060"/>
                </a:solidFill>
              </a:rPr>
              <a:t>đã</a:t>
            </a:r>
            <a:r>
              <a:rPr lang="en-US" sz="2400">
                <a:solidFill>
                  <a:srgbClr val="002060"/>
                </a:solidFill>
              </a:rPr>
              <a:t> </a:t>
            </a:r>
            <a:r>
              <a:rPr lang="en-US" sz="2400" err="1">
                <a:solidFill>
                  <a:srgbClr val="002060"/>
                </a:solidFill>
              </a:rPr>
              <a:t>đọc</a:t>
            </a:r>
            <a:r>
              <a:rPr lang="en-US" sz="2400">
                <a:solidFill>
                  <a:srgbClr val="002060"/>
                </a:solidFill>
              </a:rPr>
              <a:t>. Phần </a:t>
            </a:r>
            <a:r>
              <a:rPr lang="en-US" sz="2400" i="1">
                <a:solidFill>
                  <a:srgbClr val="002060"/>
                </a:solidFill>
              </a:rPr>
              <a:t>Luyện </a:t>
            </a:r>
            <a:r>
              <a:rPr lang="en-US" sz="2400" i="1" err="1">
                <a:solidFill>
                  <a:srgbClr val="002060"/>
                </a:solidFill>
              </a:rPr>
              <a:t>tập</a:t>
            </a:r>
            <a:r>
              <a:rPr lang="en-US" sz="2400" i="1">
                <a:solidFill>
                  <a:srgbClr val="002060"/>
                </a:solidFill>
              </a:rPr>
              <a:t>, </a:t>
            </a:r>
            <a:r>
              <a:rPr lang="en-US" sz="2400" i="1" err="1">
                <a:solidFill>
                  <a:srgbClr val="002060"/>
                </a:solidFill>
              </a:rPr>
              <a:t>vận</a:t>
            </a:r>
            <a:r>
              <a:rPr lang="en-US" sz="2400" i="1">
                <a:solidFill>
                  <a:srgbClr val="002060"/>
                </a:solidFill>
              </a:rPr>
              <a:t> </a:t>
            </a:r>
            <a:r>
              <a:rPr lang="en-US" sz="2400" i="1" err="1">
                <a:solidFill>
                  <a:srgbClr val="002060"/>
                </a:solidFill>
              </a:rPr>
              <a:t>dụng</a:t>
            </a:r>
            <a:r>
              <a:rPr lang="en-US" sz="2400">
                <a:solidFill>
                  <a:srgbClr val="002060"/>
                </a:solidFill>
              </a:rPr>
              <a:t> </a:t>
            </a:r>
            <a:r>
              <a:rPr lang="en-US" sz="2400" err="1">
                <a:solidFill>
                  <a:srgbClr val="002060"/>
                </a:solidFill>
              </a:rPr>
              <a:t>giúp</a:t>
            </a:r>
            <a:r>
              <a:rPr lang="en-US" sz="2400">
                <a:solidFill>
                  <a:srgbClr val="002060"/>
                </a:solidFill>
              </a:rPr>
              <a:t> HS </a:t>
            </a:r>
            <a:r>
              <a:rPr lang="en-US" sz="2400" err="1">
                <a:solidFill>
                  <a:srgbClr val="002060"/>
                </a:solidFill>
              </a:rPr>
              <a:t>vận</a:t>
            </a:r>
            <a:r>
              <a:rPr lang="en-US" sz="2400">
                <a:solidFill>
                  <a:srgbClr val="002060"/>
                </a:solidFill>
              </a:rPr>
              <a:t> </a:t>
            </a:r>
            <a:r>
              <a:rPr lang="en-US" sz="2400" err="1">
                <a:solidFill>
                  <a:srgbClr val="002060"/>
                </a:solidFill>
              </a:rPr>
              <a:t>dụng</a:t>
            </a:r>
            <a:r>
              <a:rPr lang="en-US" sz="2400">
                <a:solidFill>
                  <a:srgbClr val="002060"/>
                </a:solidFill>
              </a:rPr>
              <a:t> </a:t>
            </a:r>
            <a:r>
              <a:rPr lang="en-US" sz="2400" err="1">
                <a:solidFill>
                  <a:srgbClr val="002060"/>
                </a:solidFill>
              </a:rPr>
              <a:t>kiến</a:t>
            </a:r>
            <a:r>
              <a:rPr lang="en-US" sz="2400">
                <a:solidFill>
                  <a:srgbClr val="002060"/>
                </a:solidFill>
              </a:rPr>
              <a:t> </a:t>
            </a:r>
            <a:r>
              <a:rPr lang="en-US" sz="2400" err="1">
                <a:solidFill>
                  <a:srgbClr val="002060"/>
                </a:solidFill>
              </a:rPr>
              <a:t>thức</a:t>
            </a:r>
            <a:r>
              <a:rPr lang="en-US" sz="2400">
                <a:solidFill>
                  <a:srgbClr val="002060"/>
                </a:solidFill>
              </a:rPr>
              <a:t> </a:t>
            </a:r>
            <a:r>
              <a:rPr lang="en-US" sz="2400" err="1">
                <a:solidFill>
                  <a:srgbClr val="002060"/>
                </a:solidFill>
              </a:rPr>
              <a:t>vừa</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tìm</a:t>
            </a:r>
            <a:r>
              <a:rPr lang="en-US" sz="2400">
                <a:solidFill>
                  <a:srgbClr val="002060"/>
                </a:solidFill>
              </a:rPr>
              <a:t> </a:t>
            </a:r>
            <a:r>
              <a:rPr lang="en-US" sz="2400" err="1">
                <a:solidFill>
                  <a:srgbClr val="002060"/>
                </a:solidFill>
              </a:rPr>
              <a:t>hiểu</a:t>
            </a:r>
            <a:r>
              <a:rPr lang="en-US" sz="2400">
                <a:solidFill>
                  <a:srgbClr val="002060"/>
                </a:solidFill>
              </a:rPr>
              <a:t> </a:t>
            </a:r>
            <a:r>
              <a:rPr lang="en-US" sz="2400" err="1">
                <a:solidFill>
                  <a:srgbClr val="002060"/>
                </a:solidFill>
              </a:rPr>
              <a:t>ngôn</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đời</a:t>
            </a:r>
            <a:r>
              <a:rPr lang="en-US" sz="2400">
                <a:solidFill>
                  <a:srgbClr val="002060"/>
                </a:solidFill>
              </a:rPr>
              <a:t> </a:t>
            </a:r>
            <a:r>
              <a:rPr lang="en-US" sz="2400" err="1">
                <a:solidFill>
                  <a:srgbClr val="002060"/>
                </a:solidFill>
              </a:rPr>
              <a:t>sống</a:t>
            </a:r>
            <a:r>
              <a:rPr lang="en-US" sz="2400">
                <a:solidFill>
                  <a:srgbClr val="002060"/>
                </a:solidFill>
              </a:rPr>
              <a:t>; </a:t>
            </a:r>
            <a:r>
              <a:rPr lang="en-US" sz="2400" err="1">
                <a:solidFill>
                  <a:srgbClr val="002060"/>
                </a:solidFill>
              </a:rPr>
              <a:t>luyện</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đoạn</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gợi</a:t>
            </a:r>
            <a:r>
              <a:rPr lang="en-US" sz="2400">
                <a:solidFill>
                  <a:srgbClr val="002060"/>
                </a:solidFill>
              </a:rPr>
              <a:t> </a:t>
            </a:r>
            <a:r>
              <a:rPr lang="en-US" sz="2400" err="1">
                <a:solidFill>
                  <a:srgbClr val="002060"/>
                </a:solidFill>
              </a:rPr>
              <a:t>ra</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nội</a:t>
            </a:r>
            <a:r>
              <a:rPr lang="en-US" sz="2400">
                <a:solidFill>
                  <a:srgbClr val="002060"/>
                </a:solidFill>
              </a:rPr>
              <a:t> dung </a:t>
            </a:r>
            <a:r>
              <a:rPr lang="en-US" sz="2400" err="1">
                <a:solidFill>
                  <a:srgbClr val="002060"/>
                </a:solidFill>
              </a:rPr>
              <a:t>vừa</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luyện</a:t>
            </a:r>
            <a:r>
              <a:rPr lang="en-US" sz="2400">
                <a:solidFill>
                  <a:srgbClr val="002060"/>
                </a:solidFill>
              </a:rPr>
              <a:t> </a:t>
            </a:r>
            <a:r>
              <a:rPr lang="en-US" sz="2400" err="1">
                <a:solidFill>
                  <a:srgbClr val="002060"/>
                </a:solidFill>
              </a:rPr>
              <a:t>nói</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nghe</a:t>
            </a:r>
            <a:r>
              <a:rPr lang="en-US" sz="2400">
                <a:solidFill>
                  <a:srgbClr val="002060"/>
                </a:solidFill>
              </a:rPr>
              <a:t> </a:t>
            </a:r>
            <a:r>
              <a:rPr lang="en-US" sz="2400" err="1">
                <a:solidFill>
                  <a:srgbClr val="002060"/>
                </a:solidFill>
              </a:rPr>
              <a:t>dựa</a:t>
            </a:r>
            <a:r>
              <a:rPr lang="en-US" sz="2400">
                <a:solidFill>
                  <a:srgbClr val="002060"/>
                </a:solidFill>
              </a:rPr>
              <a:t> </a:t>
            </a:r>
            <a:r>
              <a:rPr lang="en-US" sz="2400" err="1">
                <a:solidFill>
                  <a:srgbClr val="002060"/>
                </a:solidFill>
              </a:rPr>
              <a:t>trên</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gì</a:t>
            </a:r>
            <a:r>
              <a:rPr lang="en-US" sz="2400">
                <a:solidFill>
                  <a:srgbClr val="002060"/>
                </a:solidFill>
              </a:rPr>
              <a:t> </a:t>
            </a:r>
            <a:r>
              <a:rPr lang="en-US" sz="2400" err="1">
                <a:solidFill>
                  <a:srgbClr val="002060"/>
                </a:solidFill>
              </a:rPr>
              <a:t>đã</a:t>
            </a:r>
            <a:r>
              <a:rPr lang="en-US" sz="2400">
                <a:solidFill>
                  <a:srgbClr val="002060"/>
                </a:solidFill>
              </a:rPr>
              <a:t> </a:t>
            </a:r>
            <a:r>
              <a:rPr lang="en-US" sz="2400" err="1">
                <a:solidFill>
                  <a:srgbClr val="002060"/>
                </a:solidFill>
              </a:rPr>
              <a:t>đọc</a:t>
            </a:r>
            <a:r>
              <a:rPr lang="en-US" sz="2400">
                <a:solidFill>
                  <a:srgbClr val="002060"/>
                </a:solidFill>
              </a:rPr>
              <a:t> </a:t>
            </a:r>
            <a:r>
              <a:rPr lang="en-US" sz="2400" err="1">
                <a:solidFill>
                  <a:srgbClr val="002060"/>
                </a:solidFill>
              </a:rPr>
              <a:t>hoặc</a:t>
            </a:r>
            <a:r>
              <a:rPr lang="en-US" sz="2400">
                <a:solidFill>
                  <a:srgbClr val="002060"/>
                </a:solidFill>
              </a:rPr>
              <a:t> </a:t>
            </a:r>
            <a:r>
              <a:rPr lang="en-US" sz="2400" err="1">
                <a:solidFill>
                  <a:srgbClr val="002060"/>
                </a:solidFill>
              </a:rPr>
              <a:t>viết</a:t>
            </a:r>
            <a:r>
              <a:rPr lang="en-US" sz="2400">
                <a:solidFill>
                  <a:srgbClr val="002060"/>
                </a:solidFill>
              </a:rPr>
              <a:t>.</a:t>
            </a:r>
            <a:endParaRPr lang="en-US" sz="2400">
              <a:solidFill>
                <a:srgbClr val="00206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529D792-3A17-391F-943D-975831F44399}"/>
              </a:ext>
            </a:extLst>
          </p:cNvPr>
          <p:cNvSpPr>
            <a:spLocks noGrp="1"/>
          </p:cNvSpPr>
          <p:nvPr>
            <p:ph type="sldNum" sz="quarter" idx="12"/>
          </p:nvPr>
        </p:nvSpPr>
        <p:spPr/>
        <p:txBody>
          <a:bodyPr/>
          <a:lstStyle/>
          <a:p>
            <a:fld id="{0C846248-0222-4A3A-B22E-4E2A0B918D57}" type="slidenum">
              <a:rPr lang="en-US" smtClean="0"/>
              <a:pPr/>
              <a:t>39</a:t>
            </a:fld>
            <a:endParaRPr lang="en-US"/>
          </a:p>
        </p:txBody>
      </p:sp>
      <p:pic>
        <p:nvPicPr>
          <p:cNvPr id="7" name="Picture 6">
            <a:extLst>
              <a:ext uri="{FF2B5EF4-FFF2-40B4-BE49-F238E27FC236}">
                <a16:creationId xmlns:a16="http://schemas.microsoft.com/office/drawing/2014/main" id="{84171D4E-A240-D955-A8E0-1A2198C34A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1035" y="899010"/>
            <a:ext cx="4317161" cy="5586914"/>
          </a:xfrm>
          <a:prstGeom prst="rect">
            <a:avLst/>
          </a:prstGeom>
        </p:spPr>
      </p:pic>
    </p:spTree>
    <p:extLst>
      <p:ext uri="{BB962C8B-B14F-4D97-AF65-F5344CB8AC3E}">
        <p14:creationId xmlns:p14="http://schemas.microsoft.com/office/powerpoint/2010/main" val="3210017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0180" cy="6858000"/>
          </a:xfrm>
          <a:prstGeom prst="rect">
            <a:avLst/>
          </a:prstGeom>
        </p:spPr>
      </p:pic>
      <p:sp>
        <p:nvSpPr>
          <p:cNvPr id="2" name="Rectangle 1"/>
          <p:cNvSpPr/>
          <p:nvPr/>
        </p:nvSpPr>
        <p:spPr>
          <a:xfrm>
            <a:off x="3052090" y="537122"/>
            <a:ext cx="6096000" cy="5400517"/>
          </a:xfrm>
          <a:prstGeom prst="rect">
            <a:avLst/>
          </a:prstGeom>
        </p:spPr>
        <p:txBody>
          <a:bodyPr>
            <a:spAutoFit/>
          </a:bodyPr>
          <a:lstStyle/>
          <a:p>
            <a:pPr algn="ctr">
              <a:lnSpc>
                <a:spcPct val="107000"/>
              </a:lnSpc>
            </a:pPr>
            <a:r>
              <a:rPr lang="en-US" sz="2400" b="1" i="1">
                <a:solidFill>
                  <a:srgbClr val="00B050"/>
                </a:solidFill>
                <a:latin typeface="Arial" panose="020B0604020202020204" pitchFamily="34" charset="0"/>
                <a:ea typeface="Calibri" panose="020F0502020204030204" pitchFamily="34" charset="0"/>
                <a:cs typeface="Arial" panose="020B0604020202020204" pitchFamily="34" charset="0"/>
              </a:rPr>
              <a:t>NGỮ VĂN 11</a:t>
            </a:r>
            <a:r>
              <a:rPr lang="en-US" sz="2400" b="1">
                <a:solidFill>
                  <a:srgbClr val="00B050"/>
                </a:solidFill>
                <a:latin typeface="Arial" panose="020B0604020202020204" pitchFamily="34" charset="0"/>
                <a:ea typeface="Calibri" panose="020F0502020204030204" pitchFamily="34" charset="0"/>
                <a:cs typeface="Arial" panose="020B0604020202020204" pitchFamily="34" charset="0"/>
              </a:rPr>
              <a:t> (tập một, tập hai)</a:t>
            </a:r>
          </a:p>
          <a:p>
            <a:pPr algn="just">
              <a:lnSpc>
                <a:spcPct val="107000"/>
              </a:lnSpc>
            </a:pPr>
            <a:endParaRPr lang="en-US" b="1">
              <a:solidFill>
                <a:srgbClr val="7030A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pPr>
            <a:r>
              <a:rPr lang="en-US" sz="2000" b="1">
                <a:solidFill>
                  <a:srgbClr val="FF0000"/>
                </a:solidFill>
                <a:latin typeface="Arial" panose="020B0604020202020204" pitchFamily="34" charset="0"/>
                <a:ea typeface="Calibri" panose="020F0502020204030204" pitchFamily="34" charset="0"/>
                <a:cs typeface="Arial" panose="020B0604020202020204" pitchFamily="34" charset="0"/>
              </a:rPr>
              <a:t>Tổng Chủ biên: </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PGS.TS Bùi Mạnh Hùng</a:t>
            </a:r>
            <a:endParaRPr lang="en-US" sz="200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pPr>
            <a:r>
              <a:rPr lang="en-US" sz="2000" b="1">
                <a:solidFill>
                  <a:srgbClr val="FF0000"/>
                </a:solidFill>
                <a:latin typeface="Arial" panose="020B0604020202020204" pitchFamily="34" charset="0"/>
                <a:ea typeface="Calibri" panose="020F0502020204030204" pitchFamily="34" charset="0"/>
                <a:cs typeface="Arial" panose="020B0604020202020204" pitchFamily="34" charset="0"/>
              </a:rPr>
              <a:t>Chủ biên: </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PGS.TS Phan Huy Dũng</a:t>
            </a:r>
          </a:p>
          <a:p>
            <a:pPr marR="0" lvl="0" algn="just">
              <a:lnSpc>
                <a:spcPct val="125000"/>
              </a:lnSpc>
              <a:spcBef>
                <a:spcPts val="0"/>
              </a:spcBef>
              <a:spcAft>
                <a:spcPts val="0"/>
              </a:spcAft>
            </a:pPr>
            <a:endParaRPr lang="en-US" sz="2000" b="1">
              <a:solidFill>
                <a:srgbClr val="002060"/>
              </a:solidFill>
              <a:latin typeface="Arial" panose="020B0604020202020204" pitchFamily="34" charset="0"/>
              <a:ea typeface="Calibri" panose="020F0502020204030204" pitchFamily="34" charset="0"/>
              <a:cs typeface="Arial" panose="020B0604020202020204" pitchFamily="34" charset="0"/>
            </a:endParaRPr>
          </a:p>
          <a:p>
            <a:pPr marR="0" lvl="0" algn="just">
              <a:lnSpc>
                <a:spcPct val="125000"/>
              </a:lnSpc>
              <a:spcBef>
                <a:spcPts val="0"/>
              </a:spcBef>
              <a:spcAft>
                <a:spcPts val="0"/>
              </a:spcAft>
            </a:pPr>
            <a:r>
              <a:rPr lang="en-US" sz="2000" b="1" err="1">
                <a:solidFill>
                  <a:srgbClr val="FF0000"/>
                </a:solidFill>
                <a:latin typeface="Arial" panose="020B0604020202020204" pitchFamily="34" charset="0"/>
                <a:ea typeface="Calibri" panose="020F0502020204030204" pitchFamily="34" charset="0"/>
                <a:cs typeface="Arial" panose="020B0604020202020204" pitchFamily="34" charset="0"/>
              </a:rPr>
              <a:t>Tác</a:t>
            </a:r>
            <a:r>
              <a:rPr lang="en-US" sz="2000" b="1">
                <a:solidFill>
                  <a:srgbClr val="FF0000"/>
                </a:solidFill>
                <a:latin typeface="Arial" panose="020B0604020202020204" pitchFamily="34" charset="0"/>
                <a:ea typeface="Calibri" panose="020F0502020204030204" pitchFamily="34" charset="0"/>
                <a:cs typeface="Arial" panose="020B0604020202020204" pitchFamily="34" charset="0"/>
              </a:rPr>
              <a:t> giả: </a:t>
            </a:r>
          </a:p>
          <a:p>
            <a:pPr lvl="0" algn="just">
              <a:lnSpc>
                <a:spcPct val="125000"/>
              </a:lnSpc>
            </a:pPr>
            <a:r>
              <a:rPr lang="vi-VN" sz="2000" b="1">
                <a:solidFill>
                  <a:srgbClr val="002060"/>
                </a:solidFill>
                <a:ea typeface="Calibri" panose="020F0502020204030204" pitchFamily="34" charset="0"/>
                <a:cs typeface="Arial" panose="020B0604020202020204" pitchFamily="34" charset="0"/>
              </a:rPr>
              <a:t>TS </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Trần Ngọc Hiếu</a:t>
            </a:r>
            <a:endParaRPr lang="vi-VN" sz="2000" b="1">
              <a:solidFill>
                <a:srgbClr val="002060"/>
              </a:solidFill>
              <a:ea typeface="Calibri" panose="020F0502020204030204" pitchFamily="34" charset="0"/>
              <a:cs typeface="Arial" panose="020B0604020202020204" pitchFamily="34" charset="0"/>
            </a:endParaRPr>
          </a:p>
          <a:p>
            <a:pPr algn="just">
              <a:lnSpc>
                <a:spcPct val="125000"/>
              </a:lnSpc>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TS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Đặng</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Lưu</a:t>
            </a:r>
            <a:endParaRPr lang="en-US" sz="2000" b="1">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TS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Trần</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Hạnh</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Mai</a:t>
            </a:r>
          </a:p>
          <a:p>
            <a:pPr algn="just">
              <a:lnSpc>
                <a:spcPct val="125000"/>
              </a:lnSpc>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PGS.TS Hà Văn Minh</a:t>
            </a:r>
          </a:p>
          <a:p>
            <a:pPr algn="just">
              <a:lnSpc>
                <a:spcPct val="125000"/>
              </a:lnSpc>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TS Nguyễn Thị Ngọc Minh</a:t>
            </a:r>
          </a:p>
          <a:p>
            <a:pPr algn="just">
              <a:lnSpc>
                <a:spcPct val="125000"/>
              </a:lnSpc>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TS Nguyễn Thị Nương</a:t>
            </a:r>
          </a:p>
          <a:p>
            <a:pPr algn="just">
              <a:lnSpc>
                <a:spcPct val="125000"/>
              </a:lnSpc>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PGS.TS Đỗ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Hải</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Phong</a:t>
            </a:r>
            <a:endParaRPr lang="en-US" sz="2000" b="1">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PGS.TS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Nguyễn</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Thị</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Hồng</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Vân</a:t>
            </a:r>
            <a:endParaRPr lang="en-US" sz="2000" b="1">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430A2AA-8E76-F1CA-CA66-78C980F870EC}"/>
              </a:ext>
            </a:extLst>
          </p:cNvPr>
          <p:cNvSpPr>
            <a:spLocks noGrp="1"/>
          </p:cNvSpPr>
          <p:nvPr>
            <p:ph type="sldNum" sz="quarter" idx="12"/>
          </p:nvPr>
        </p:nvSpPr>
        <p:spPr/>
        <p:txBody>
          <a:bodyPr/>
          <a:lstStyle/>
          <a:p>
            <a:fld id="{0C846248-0222-4A3A-B22E-4E2A0B918D57}" type="slidenum">
              <a:rPr lang="en-US" smtClean="0"/>
              <a:pPr/>
              <a:t>4</a:t>
            </a:fld>
            <a:endParaRPr lang="en-US"/>
          </a:p>
        </p:txBody>
      </p:sp>
      <p:pic>
        <p:nvPicPr>
          <p:cNvPr id="5" name="Picture 4">
            <a:extLst>
              <a:ext uri="{FF2B5EF4-FFF2-40B4-BE49-F238E27FC236}">
                <a16:creationId xmlns:a16="http://schemas.microsoft.com/office/drawing/2014/main" id="{15B3F91C-9EC4-BDF9-254D-BC32F2BD0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183" y="2039670"/>
            <a:ext cx="5199244" cy="2996787"/>
          </a:xfrm>
          <a:prstGeom prst="rect">
            <a:avLst/>
          </a:prstGeom>
        </p:spPr>
      </p:pic>
    </p:spTree>
    <p:extLst>
      <p:ext uri="{BB962C8B-B14F-4D97-AF65-F5344CB8AC3E}">
        <p14:creationId xmlns:p14="http://schemas.microsoft.com/office/powerpoint/2010/main" val="1921683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5" name="Rectangle 4"/>
          <p:cNvSpPr/>
          <p:nvPr/>
        </p:nvSpPr>
        <p:spPr>
          <a:xfrm>
            <a:off x="110806" y="609305"/>
            <a:ext cx="7801242" cy="6052362"/>
          </a:xfrm>
          <a:prstGeom prst="rect">
            <a:avLst/>
          </a:prstGeom>
        </p:spPr>
        <p:txBody>
          <a:bodyPr wrap="square">
            <a:spAutoFit/>
          </a:bodyPr>
          <a:lstStyle/>
          <a:p>
            <a:pPr indent="228600" algn="just">
              <a:lnSpc>
                <a:spcPct val="125000"/>
              </a:lnSpc>
            </a:pP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Chuyên</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đề</a:t>
            </a:r>
            <a:r>
              <a:rPr lang="en-US" sz="2400" b="1">
                <a:solidFill>
                  <a:srgbClr val="002060"/>
                </a:solidFill>
                <a:ea typeface="Calibri" panose="020F0502020204030204" pitchFamily="34" charset="0"/>
                <a:cs typeface="Arial" panose="020B0604020202020204" pitchFamily="34" charset="0"/>
              </a:rPr>
              <a:t> 3.</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rPr>
              <a:t>Đọc</a:t>
            </a:r>
            <a:r>
              <a:rPr lang="en-US" sz="2400" b="1" i="1">
                <a:solidFill>
                  <a:srgbClr val="002060"/>
                </a:solidFill>
              </a:rPr>
              <a:t>, </a:t>
            </a:r>
            <a:r>
              <a:rPr lang="en-US" sz="2400" b="1" i="1" err="1">
                <a:solidFill>
                  <a:srgbClr val="002060"/>
                </a:solidFill>
              </a:rPr>
              <a:t>viết</a:t>
            </a:r>
            <a:r>
              <a:rPr lang="en-US" sz="2400" b="1" i="1">
                <a:solidFill>
                  <a:srgbClr val="002060"/>
                </a:solidFill>
              </a:rPr>
              <a:t> </a:t>
            </a:r>
            <a:r>
              <a:rPr lang="en-US" sz="2400" b="1" i="1" err="1">
                <a:solidFill>
                  <a:srgbClr val="002060"/>
                </a:solidFill>
              </a:rPr>
              <a:t>và</a:t>
            </a:r>
            <a:r>
              <a:rPr lang="en-US" sz="2400" b="1" i="1">
                <a:solidFill>
                  <a:srgbClr val="002060"/>
                </a:solidFill>
              </a:rPr>
              <a:t> </a:t>
            </a:r>
            <a:r>
              <a:rPr lang="en-US" sz="2400" b="1" i="1" err="1">
                <a:solidFill>
                  <a:srgbClr val="002060"/>
                </a:solidFill>
              </a:rPr>
              <a:t>giới</a:t>
            </a:r>
            <a:r>
              <a:rPr lang="en-US" sz="2400" b="1" i="1">
                <a:solidFill>
                  <a:srgbClr val="002060"/>
                </a:solidFill>
              </a:rPr>
              <a:t> </a:t>
            </a:r>
            <a:r>
              <a:rPr lang="en-US" sz="2400" b="1" i="1" err="1">
                <a:solidFill>
                  <a:srgbClr val="002060"/>
                </a:solidFill>
              </a:rPr>
              <a:t>thiệu</a:t>
            </a:r>
            <a:r>
              <a:rPr lang="en-US" sz="2400" b="1" i="1">
                <a:solidFill>
                  <a:srgbClr val="002060"/>
                </a:solidFill>
              </a:rPr>
              <a:t> </a:t>
            </a:r>
            <a:r>
              <a:rPr lang="en-US" sz="2400" b="1" i="1" err="1">
                <a:solidFill>
                  <a:srgbClr val="002060"/>
                </a:solidFill>
              </a:rPr>
              <a:t>về</a:t>
            </a:r>
            <a:r>
              <a:rPr lang="en-US" sz="2400" b="1" i="1">
                <a:solidFill>
                  <a:srgbClr val="002060"/>
                </a:solidFill>
              </a:rPr>
              <a:t> </a:t>
            </a:r>
            <a:r>
              <a:rPr lang="en-US" sz="2400" b="1" i="1" err="1">
                <a:solidFill>
                  <a:srgbClr val="002060"/>
                </a:solidFill>
              </a:rPr>
              <a:t>một</a:t>
            </a:r>
            <a:r>
              <a:rPr lang="en-US" sz="2400" b="1" i="1">
                <a:solidFill>
                  <a:srgbClr val="002060"/>
                </a:solidFill>
              </a:rPr>
              <a:t> </a:t>
            </a:r>
            <a:r>
              <a:rPr lang="en-US" sz="2400" b="1" i="1" err="1">
                <a:solidFill>
                  <a:srgbClr val="002060"/>
                </a:solidFill>
              </a:rPr>
              <a:t>tác</a:t>
            </a:r>
            <a:r>
              <a:rPr lang="en-US" sz="2400" b="1" i="1">
                <a:solidFill>
                  <a:srgbClr val="002060"/>
                </a:solidFill>
              </a:rPr>
              <a:t> </a:t>
            </a:r>
            <a:r>
              <a:rPr lang="en-US" sz="2400" b="1" i="1" err="1">
                <a:solidFill>
                  <a:srgbClr val="002060"/>
                </a:solidFill>
              </a:rPr>
              <a:t>giả</a:t>
            </a:r>
            <a:r>
              <a:rPr lang="en-US" sz="2400" b="1" i="1">
                <a:solidFill>
                  <a:srgbClr val="002060"/>
                </a:solidFill>
              </a:rPr>
              <a:t> </a:t>
            </a:r>
            <a:r>
              <a:rPr lang="en-US" sz="2400" b="1" i="1" err="1">
                <a:solidFill>
                  <a:srgbClr val="002060"/>
                </a:solidFill>
              </a:rPr>
              <a:t>văn</a:t>
            </a:r>
            <a:r>
              <a:rPr lang="en-US" sz="2400" b="1" i="1">
                <a:solidFill>
                  <a:srgbClr val="002060"/>
                </a:solidFill>
              </a:rPr>
              <a:t> học</a:t>
            </a:r>
          </a:p>
          <a:p>
            <a:pPr indent="228600" algn="just">
              <a:lnSpc>
                <a:spcPct val="125000"/>
              </a:lnSpc>
            </a:pPr>
            <a:r>
              <a:rPr lang="en-US" sz="2200" b="1">
                <a:solidFill>
                  <a:srgbClr val="C00000"/>
                </a:solidFill>
              </a:rPr>
              <a:t>Mở đầu. Tri thức tổng quát</a:t>
            </a:r>
          </a:p>
          <a:p>
            <a:pPr indent="228600" algn="just">
              <a:lnSpc>
                <a:spcPct val="125000"/>
              </a:lnSpc>
            </a:pPr>
            <a:r>
              <a:rPr lang="en-US" sz="2200">
                <a:solidFill>
                  <a:srgbClr val="002060"/>
                </a:solidFill>
              </a:rPr>
              <a:t>Giới thuyết về các khái niệm: tác giả văn học lớn, phong cách nghệ thuật của nhà văn, sự nghiệp văn chương.</a:t>
            </a:r>
          </a:p>
          <a:p>
            <a:pPr indent="228600" algn="just">
              <a:lnSpc>
                <a:spcPct val="125000"/>
              </a:lnSpc>
            </a:pPr>
            <a:r>
              <a:rPr lang="en-US" sz="2200">
                <a:solidFill>
                  <a:srgbClr val="002060"/>
                </a:solidFill>
              </a:rPr>
              <a:t>Nội dung chính gồm 3 </a:t>
            </a:r>
            <a:r>
              <a:rPr lang="en-US" sz="2200" err="1">
                <a:solidFill>
                  <a:srgbClr val="002060"/>
                </a:solidFill>
              </a:rPr>
              <a:t>phần</a:t>
            </a:r>
            <a:r>
              <a:rPr lang="en-US" sz="2200">
                <a:solidFill>
                  <a:srgbClr val="002060"/>
                </a:solidFill>
              </a:rPr>
              <a:t>: </a:t>
            </a:r>
          </a:p>
          <a:p>
            <a:pPr algn="just">
              <a:lnSpc>
                <a:spcPct val="125000"/>
              </a:lnSpc>
            </a:pPr>
            <a:r>
              <a:rPr lang="en-US" sz="2200">
                <a:solidFill>
                  <a:srgbClr val="002060"/>
                </a:solidFill>
              </a:rPr>
              <a:t>   </a:t>
            </a:r>
            <a:r>
              <a:rPr lang="en-US" sz="2200" b="1" err="1">
                <a:solidFill>
                  <a:srgbClr val="C00000"/>
                </a:solidFill>
              </a:rPr>
              <a:t>Phần</a:t>
            </a:r>
            <a:r>
              <a:rPr lang="en-US" sz="2200" b="1">
                <a:solidFill>
                  <a:srgbClr val="C00000"/>
                </a:solidFill>
              </a:rPr>
              <a:t> 1. </a:t>
            </a:r>
            <a:r>
              <a:rPr lang="en-US" sz="2200" b="1" err="1">
                <a:solidFill>
                  <a:srgbClr val="C00000"/>
                </a:solidFill>
              </a:rPr>
              <a:t>Đọc</a:t>
            </a:r>
            <a:r>
              <a:rPr lang="en-US" sz="2200" b="1">
                <a:solidFill>
                  <a:srgbClr val="C00000"/>
                </a:solidFill>
              </a:rPr>
              <a:t> </a:t>
            </a:r>
            <a:r>
              <a:rPr lang="en-US" sz="2200" b="1" err="1">
                <a:solidFill>
                  <a:srgbClr val="C00000"/>
                </a:solidFill>
              </a:rPr>
              <a:t>về</a:t>
            </a:r>
            <a:r>
              <a:rPr lang="en-US" sz="2200" b="1">
                <a:solidFill>
                  <a:srgbClr val="C00000"/>
                </a:solidFill>
              </a:rPr>
              <a:t> </a:t>
            </a:r>
            <a:r>
              <a:rPr lang="en-US" sz="2200" b="1" err="1">
                <a:solidFill>
                  <a:srgbClr val="C00000"/>
                </a:solidFill>
              </a:rPr>
              <a:t>một</a:t>
            </a:r>
            <a:r>
              <a:rPr lang="en-US" sz="2200" b="1">
                <a:solidFill>
                  <a:srgbClr val="C00000"/>
                </a:solidFill>
              </a:rPr>
              <a:t> </a:t>
            </a:r>
            <a:r>
              <a:rPr lang="en-US" sz="2200" b="1" err="1">
                <a:solidFill>
                  <a:srgbClr val="C00000"/>
                </a:solidFill>
              </a:rPr>
              <a:t>tác</a:t>
            </a:r>
            <a:r>
              <a:rPr lang="en-US" sz="2200" b="1">
                <a:solidFill>
                  <a:srgbClr val="C00000"/>
                </a:solidFill>
              </a:rPr>
              <a:t> </a:t>
            </a:r>
            <a:r>
              <a:rPr lang="en-US" sz="2200" b="1" err="1">
                <a:solidFill>
                  <a:srgbClr val="C00000"/>
                </a:solidFill>
              </a:rPr>
              <a:t>giả</a:t>
            </a:r>
            <a:r>
              <a:rPr lang="en-US" sz="2200" b="1">
                <a:solidFill>
                  <a:srgbClr val="C00000"/>
                </a:solidFill>
              </a:rPr>
              <a:t> </a:t>
            </a:r>
            <a:r>
              <a:rPr lang="en-US" sz="2200" b="1" err="1">
                <a:solidFill>
                  <a:srgbClr val="C00000"/>
                </a:solidFill>
              </a:rPr>
              <a:t>văn</a:t>
            </a:r>
            <a:r>
              <a:rPr lang="en-US" sz="2200" b="1">
                <a:solidFill>
                  <a:srgbClr val="C00000"/>
                </a:solidFill>
              </a:rPr>
              <a:t> học</a:t>
            </a:r>
            <a:endParaRPr lang="en-US" sz="2200">
              <a:solidFill>
                <a:srgbClr val="C00000"/>
              </a:solidFill>
            </a:endParaRPr>
          </a:p>
          <a:p>
            <a:pPr algn="just">
              <a:lnSpc>
                <a:spcPct val="125000"/>
              </a:lnSpc>
            </a:pPr>
            <a:r>
              <a:rPr lang="en-US" sz="2200">
                <a:solidFill>
                  <a:srgbClr val="002060"/>
                </a:solidFill>
              </a:rPr>
              <a:t>   HS </a:t>
            </a:r>
            <a:r>
              <a:rPr lang="en-US" sz="2200" err="1">
                <a:solidFill>
                  <a:srgbClr val="002060"/>
                </a:solidFill>
              </a:rPr>
              <a:t>vận</a:t>
            </a:r>
            <a:r>
              <a:rPr lang="en-US" sz="2200">
                <a:solidFill>
                  <a:srgbClr val="002060"/>
                </a:solidFill>
              </a:rPr>
              <a:t> </a:t>
            </a:r>
            <a:r>
              <a:rPr lang="en-US" sz="2200" err="1">
                <a:solidFill>
                  <a:srgbClr val="002060"/>
                </a:solidFill>
              </a:rPr>
              <a:t>dụng</a:t>
            </a:r>
            <a:r>
              <a:rPr lang="en-US" sz="2200">
                <a:solidFill>
                  <a:srgbClr val="002060"/>
                </a:solidFill>
              </a:rPr>
              <a:t> </a:t>
            </a:r>
            <a:r>
              <a:rPr lang="en-US" sz="2200" err="1">
                <a:solidFill>
                  <a:srgbClr val="002060"/>
                </a:solidFill>
              </a:rPr>
              <a:t>kiến</a:t>
            </a:r>
            <a:r>
              <a:rPr lang="en-US" sz="2200">
                <a:solidFill>
                  <a:srgbClr val="002060"/>
                </a:solidFill>
              </a:rPr>
              <a:t> </a:t>
            </a:r>
            <a:r>
              <a:rPr lang="en-US" sz="2200" err="1">
                <a:solidFill>
                  <a:srgbClr val="002060"/>
                </a:solidFill>
              </a:rPr>
              <a:t>thức</a:t>
            </a:r>
            <a:r>
              <a:rPr lang="en-US" sz="2200">
                <a:solidFill>
                  <a:srgbClr val="002060"/>
                </a:solidFill>
              </a:rPr>
              <a:t>, </a:t>
            </a:r>
            <a:r>
              <a:rPr lang="en-US" sz="2200" err="1">
                <a:solidFill>
                  <a:srgbClr val="002060"/>
                </a:solidFill>
              </a:rPr>
              <a:t>kĩ</a:t>
            </a:r>
            <a:r>
              <a:rPr lang="en-US" sz="2200">
                <a:solidFill>
                  <a:srgbClr val="002060"/>
                </a:solidFill>
              </a:rPr>
              <a:t> </a:t>
            </a:r>
            <a:r>
              <a:rPr lang="en-US" sz="2200" err="1">
                <a:solidFill>
                  <a:srgbClr val="002060"/>
                </a:solidFill>
              </a:rPr>
              <a:t>năng</a:t>
            </a:r>
            <a:r>
              <a:rPr lang="en-US" sz="2200">
                <a:solidFill>
                  <a:srgbClr val="002060"/>
                </a:solidFill>
              </a:rPr>
              <a:t> </a:t>
            </a:r>
            <a:r>
              <a:rPr lang="en-US" sz="2200" err="1">
                <a:solidFill>
                  <a:srgbClr val="002060"/>
                </a:solidFill>
              </a:rPr>
              <a:t>đọc</a:t>
            </a:r>
            <a:r>
              <a:rPr lang="en-US" sz="2200">
                <a:solidFill>
                  <a:srgbClr val="002060"/>
                </a:solidFill>
              </a:rPr>
              <a:t> </a:t>
            </a:r>
            <a:r>
              <a:rPr lang="en-US" sz="2200" err="1">
                <a:solidFill>
                  <a:srgbClr val="002060"/>
                </a:solidFill>
              </a:rPr>
              <a:t>đã</a:t>
            </a:r>
            <a:r>
              <a:rPr lang="en-US" sz="2200">
                <a:solidFill>
                  <a:srgbClr val="002060"/>
                </a:solidFill>
              </a:rPr>
              <a:t> </a:t>
            </a:r>
            <a:r>
              <a:rPr lang="en-US" sz="2200" err="1">
                <a:solidFill>
                  <a:srgbClr val="002060"/>
                </a:solidFill>
              </a:rPr>
              <a:t>tích</a:t>
            </a:r>
            <a:r>
              <a:rPr lang="en-US" sz="2200">
                <a:solidFill>
                  <a:srgbClr val="002060"/>
                </a:solidFill>
              </a:rPr>
              <a:t> </a:t>
            </a:r>
            <a:r>
              <a:rPr lang="en-US" sz="2200" err="1">
                <a:solidFill>
                  <a:srgbClr val="002060"/>
                </a:solidFill>
              </a:rPr>
              <a:t>luỹ</a:t>
            </a:r>
            <a:r>
              <a:rPr lang="en-US" sz="2200">
                <a:solidFill>
                  <a:srgbClr val="002060"/>
                </a:solidFill>
              </a:rPr>
              <a:t> </a:t>
            </a:r>
            <a:r>
              <a:rPr lang="en-US" sz="2200" err="1">
                <a:solidFill>
                  <a:srgbClr val="002060"/>
                </a:solidFill>
              </a:rPr>
              <a:t>được</a:t>
            </a:r>
            <a:r>
              <a:rPr lang="en-US" sz="2200">
                <a:solidFill>
                  <a:srgbClr val="002060"/>
                </a:solidFill>
              </a:rPr>
              <a:t> </a:t>
            </a:r>
            <a:r>
              <a:rPr lang="en-US" sz="2200" err="1">
                <a:solidFill>
                  <a:srgbClr val="002060"/>
                </a:solidFill>
              </a:rPr>
              <a:t>để</a:t>
            </a:r>
            <a:r>
              <a:rPr lang="en-US" sz="2200">
                <a:solidFill>
                  <a:srgbClr val="002060"/>
                </a:solidFill>
              </a:rPr>
              <a:t> </a:t>
            </a:r>
            <a:r>
              <a:rPr lang="en-US" sz="2200" err="1">
                <a:solidFill>
                  <a:srgbClr val="002060"/>
                </a:solidFill>
              </a:rPr>
              <a:t>thực</a:t>
            </a:r>
            <a:r>
              <a:rPr lang="en-US" sz="2200">
                <a:solidFill>
                  <a:srgbClr val="002060"/>
                </a:solidFill>
              </a:rPr>
              <a:t> </a:t>
            </a:r>
            <a:r>
              <a:rPr lang="en-US" sz="2200" err="1">
                <a:solidFill>
                  <a:srgbClr val="002060"/>
                </a:solidFill>
              </a:rPr>
              <a:t>hành</a:t>
            </a:r>
            <a:r>
              <a:rPr lang="en-US" sz="2200">
                <a:solidFill>
                  <a:srgbClr val="002060"/>
                </a:solidFill>
              </a:rPr>
              <a:t> </a:t>
            </a:r>
            <a:r>
              <a:rPr lang="en-US" sz="2200" err="1">
                <a:solidFill>
                  <a:srgbClr val="002060"/>
                </a:solidFill>
              </a:rPr>
              <a:t>đọc</a:t>
            </a:r>
            <a:r>
              <a:rPr lang="en-US" sz="2200">
                <a:solidFill>
                  <a:srgbClr val="002060"/>
                </a:solidFill>
              </a:rPr>
              <a:t> </a:t>
            </a:r>
            <a:r>
              <a:rPr lang="en-US" sz="2200" err="1">
                <a:solidFill>
                  <a:srgbClr val="002060"/>
                </a:solidFill>
              </a:rPr>
              <a:t>một</a:t>
            </a:r>
            <a:r>
              <a:rPr lang="en-US" sz="2200">
                <a:solidFill>
                  <a:srgbClr val="002060"/>
                </a:solidFill>
              </a:rPr>
              <a:t> </a:t>
            </a:r>
            <a:r>
              <a:rPr lang="en-US" sz="2200" err="1">
                <a:solidFill>
                  <a:srgbClr val="002060"/>
                </a:solidFill>
              </a:rPr>
              <a:t>tác</a:t>
            </a:r>
            <a:r>
              <a:rPr lang="en-US" sz="2200">
                <a:solidFill>
                  <a:srgbClr val="002060"/>
                </a:solidFill>
              </a:rPr>
              <a:t> </a:t>
            </a:r>
            <a:r>
              <a:rPr lang="en-US" sz="2200" err="1">
                <a:solidFill>
                  <a:srgbClr val="002060"/>
                </a:solidFill>
              </a:rPr>
              <a:t>giả</a:t>
            </a:r>
            <a:r>
              <a:rPr lang="en-US" sz="2200">
                <a:solidFill>
                  <a:srgbClr val="002060"/>
                </a:solidFill>
              </a:rPr>
              <a:t> </a:t>
            </a:r>
            <a:r>
              <a:rPr lang="en-US" sz="2200" err="1">
                <a:solidFill>
                  <a:srgbClr val="002060"/>
                </a:solidFill>
              </a:rPr>
              <a:t>văn</a:t>
            </a:r>
            <a:r>
              <a:rPr lang="en-US" sz="2200">
                <a:solidFill>
                  <a:srgbClr val="002060"/>
                </a:solidFill>
              </a:rPr>
              <a:t> </a:t>
            </a:r>
            <a:r>
              <a:rPr lang="en-US" sz="2200" err="1">
                <a:solidFill>
                  <a:srgbClr val="002060"/>
                </a:solidFill>
              </a:rPr>
              <a:t>học</a:t>
            </a:r>
            <a:r>
              <a:rPr lang="en-US" sz="2200">
                <a:solidFill>
                  <a:srgbClr val="002060"/>
                </a:solidFill>
              </a:rPr>
              <a:t>. </a:t>
            </a:r>
          </a:p>
          <a:p>
            <a:pPr algn="just">
              <a:lnSpc>
                <a:spcPct val="125000"/>
              </a:lnSpc>
            </a:pPr>
            <a:r>
              <a:rPr lang="en-US" sz="2200">
                <a:solidFill>
                  <a:srgbClr val="002060"/>
                </a:solidFill>
              </a:rPr>
              <a:t>   </a:t>
            </a:r>
            <a:r>
              <a:rPr lang="en-US" sz="2200" b="1" err="1">
                <a:solidFill>
                  <a:srgbClr val="C00000"/>
                </a:solidFill>
              </a:rPr>
              <a:t>Phần</a:t>
            </a:r>
            <a:r>
              <a:rPr lang="en-US" sz="2200" b="1">
                <a:solidFill>
                  <a:srgbClr val="C00000"/>
                </a:solidFill>
              </a:rPr>
              <a:t> 2. </a:t>
            </a:r>
            <a:r>
              <a:rPr lang="en-US" sz="2200" b="1" err="1">
                <a:solidFill>
                  <a:srgbClr val="C00000"/>
                </a:solidFill>
              </a:rPr>
              <a:t>Viết</a:t>
            </a:r>
            <a:r>
              <a:rPr lang="en-US" sz="2200" b="1">
                <a:solidFill>
                  <a:srgbClr val="C00000"/>
                </a:solidFill>
              </a:rPr>
              <a:t> </a:t>
            </a:r>
            <a:r>
              <a:rPr lang="en-US" sz="2200" b="1" err="1">
                <a:solidFill>
                  <a:srgbClr val="C00000"/>
                </a:solidFill>
              </a:rPr>
              <a:t>về</a:t>
            </a:r>
            <a:r>
              <a:rPr lang="en-US" sz="2200" b="1">
                <a:solidFill>
                  <a:srgbClr val="C00000"/>
                </a:solidFill>
              </a:rPr>
              <a:t> </a:t>
            </a:r>
            <a:r>
              <a:rPr lang="en-US" sz="2200" b="1" err="1">
                <a:solidFill>
                  <a:srgbClr val="C00000"/>
                </a:solidFill>
              </a:rPr>
              <a:t>một</a:t>
            </a:r>
            <a:r>
              <a:rPr lang="en-US" sz="2200" b="1">
                <a:solidFill>
                  <a:srgbClr val="C00000"/>
                </a:solidFill>
              </a:rPr>
              <a:t> </a:t>
            </a:r>
            <a:r>
              <a:rPr lang="en-US" sz="2200" b="1" err="1">
                <a:solidFill>
                  <a:srgbClr val="C00000"/>
                </a:solidFill>
              </a:rPr>
              <a:t>tác</a:t>
            </a:r>
            <a:r>
              <a:rPr lang="en-US" sz="2200" b="1">
                <a:solidFill>
                  <a:srgbClr val="C00000"/>
                </a:solidFill>
              </a:rPr>
              <a:t> </a:t>
            </a:r>
            <a:r>
              <a:rPr lang="en-US" sz="2200" b="1" err="1">
                <a:solidFill>
                  <a:srgbClr val="C00000"/>
                </a:solidFill>
              </a:rPr>
              <a:t>giả</a:t>
            </a:r>
            <a:r>
              <a:rPr lang="en-US" sz="2200" b="1">
                <a:solidFill>
                  <a:srgbClr val="C00000"/>
                </a:solidFill>
              </a:rPr>
              <a:t> </a:t>
            </a:r>
            <a:r>
              <a:rPr lang="en-US" sz="2200" b="1" err="1">
                <a:solidFill>
                  <a:srgbClr val="C00000"/>
                </a:solidFill>
              </a:rPr>
              <a:t>văn</a:t>
            </a:r>
            <a:r>
              <a:rPr lang="en-US" sz="2200" b="1">
                <a:solidFill>
                  <a:srgbClr val="C00000"/>
                </a:solidFill>
              </a:rPr>
              <a:t> học</a:t>
            </a:r>
          </a:p>
          <a:p>
            <a:pPr algn="just">
              <a:lnSpc>
                <a:spcPct val="125000"/>
              </a:lnSpc>
            </a:pPr>
            <a:r>
              <a:rPr lang="en-US" sz="2200">
                <a:solidFill>
                  <a:srgbClr val="002060"/>
                </a:solidFill>
              </a:rPr>
              <a:t> HS </a:t>
            </a:r>
            <a:r>
              <a:rPr lang="en-US" sz="2200" err="1">
                <a:solidFill>
                  <a:srgbClr val="002060"/>
                </a:solidFill>
              </a:rPr>
              <a:t>thực</a:t>
            </a:r>
            <a:r>
              <a:rPr lang="en-US" sz="2200">
                <a:solidFill>
                  <a:srgbClr val="002060"/>
                </a:solidFill>
              </a:rPr>
              <a:t> </a:t>
            </a:r>
            <a:r>
              <a:rPr lang="en-US" sz="2200" err="1">
                <a:solidFill>
                  <a:srgbClr val="002060"/>
                </a:solidFill>
              </a:rPr>
              <a:t>hành</a:t>
            </a:r>
            <a:r>
              <a:rPr lang="en-US" sz="2200">
                <a:solidFill>
                  <a:srgbClr val="002060"/>
                </a:solidFill>
              </a:rPr>
              <a:t> viết theo </a:t>
            </a:r>
            <a:r>
              <a:rPr lang="en-US" sz="2200" err="1">
                <a:solidFill>
                  <a:srgbClr val="002060"/>
                </a:solidFill>
              </a:rPr>
              <a:t>một</a:t>
            </a:r>
            <a:r>
              <a:rPr lang="en-US" sz="2200">
                <a:solidFill>
                  <a:srgbClr val="002060"/>
                </a:solidFill>
              </a:rPr>
              <a:t> </a:t>
            </a:r>
            <a:r>
              <a:rPr lang="en-US" sz="2200" err="1">
                <a:solidFill>
                  <a:srgbClr val="002060"/>
                </a:solidFill>
              </a:rPr>
              <a:t>số</a:t>
            </a:r>
            <a:r>
              <a:rPr lang="en-US" sz="2200">
                <a:solidFill>
                  <a:srgbClr val="002060"/>
                </a:solidFill>
              </a:rPr>
              <a:t> </a:t>
            </a:r>
            <a:r>
              <a:rPr lang="en-US" sz="2200" err="1">
                <a:solidFill>
                  <a:srgbClr val="002060"/>
                </a:solidFill>
              </a:rPr>
              <a:t>hướng</a:t>
            </a:r>
            <a:r>
              <a:rPr lang="en-US" sz="2200">
                <a:solidFill>
                  <a:srgbClr val="002060"/>
                </a:solidFill>
              </a:rPr>
              <a:t>: 1. </a:t>
            </a:r>
            <a:r>
              <a:rPr lang="en-US" sz="2200" err="1">
                <a:solidFill>
                  <a:srgbClr val="002060"/>
                </a:solidFill>
              </a:rPr>
              <a:t>Giới</a:t>
            </a:r>
            <a:r>
              <a:rPr lang="en-US" sz="2200">
                <a:solidFill>
                  <a:srgbClr val="002060"/>
                </a:solidFill>
              </a:rPr>
              <a:t> </a:t>
            </a:r>
            <a:r>
              <a:rPr lang="en-US" sz="2200" err="1">
                <a:solidFill>
                  <a:srgbClr val="002060"/>
                </a:solidFill>
              </a:rPr>
              <a:t>thiệu</a:t>
            </a:r>
            <a:r>
              <a:rPr lang="en-US" sz="2200">
                <a:solidFill>
                  <a:srgbClr val="002060"/>
                </a:solidFill>
              </a:rPr>
              <a:t> </a:t>
            </a:r>
            <a:r>
              <a:rPr lang="en-US" sz="2200" err="1">
                <a:solidFill>
                  <a:srgbClr val="002060"/>
                </a:solidFill>
              </a:rPr>
              <a:t>về</a:t>
            </a:r>
            <a:r>
              <a:rPr lang="en-US" sz="2200">
                <a:solidFill>
                  <a:srgbClr val="002060"/>
                </a:solidFill>
              </a:rPr>
              <a:t> </a:t>
            </a:r>
            <a:r>
              <a:rPr lang="en-US" sz="2200" err="1">
                <a:solidFill>
                  <a:srgbClr val="002060"/>
                </a:solidFill>
              </a:rPr>
              <a:t>sự</a:t>
            </a:r>
            <a:r>
              <a:rPr lang="en-US" sz="2200">
                <a:solidFill>
                  <a:srgbClr val="002060"/>
                </a:solidFill>
              </a:rPr>
              <a:t> </a:t>
            </a:r>
            <a:r>
              <a:rPr lang="en-US" sz="2200" err="1">
                <a:solidFill>
                  <a:srgbClr val="002060"/>
                </a:solidFill>
              </a:rPr>
              <a:t>nghiệp</a:t>
            </a:r>
            <a:r>
              <a:rPr lang="en-US" sz="2200">
                <a:solidFill>
                  <a:srgbClr val="002060"/>
                </a:solidFill>
              </a:rPr>
              <a:t> </a:t>
            </a:r>
            <a:r>
              <a:rPr lang="en-US" sz="2200" err="1">
                <a:solidFill>
                  <a:srgbClr val="002060"/>
                </a:solidFill>
              </a:rPr>
              <a:t>của</a:t>
            </a:r>
            <a:r>
              <a:rPr lang="en-US" sz="2200">
                <a:solidFill>
                  <a:srgbClr val="002060"/>
                </a:solidFill>
              </a:rPr>
              <a:t> </a:t>
            </a:r>
            <a:r>
              <a:rPr lang="en-US" sz="2200" err="1">
                <a:solidFill>
                  <a:srgbClr val="002060"/>
                </a:solidFill>
              </a:rPr>
              <a:t>một</a:t>
            </a:r>
            <a:r>
              <a:rPr lang="en-US" sz="2200">
                <a:solidFill>
                  <a:srgbClr val="002060"/>
                </a:solidFill>
              </a:rPr>
              <a:t> </a:t>
            </a:r>
            <a:r>
              <a:rPr lang="en-US" sz="2200" err="1">
                <a:solidFill>
                  <a:srgbClr val="002060"/>
                </a:solidFill>
              </a:rPr>
              <a:t>tác</a:t>
            </a:r>
            <a:r>
              <a:rPr lang="en-US" sz="2200">
                <a:solidFill>
                  <a:srgbClr val="002060"/>
                </a:solidFill>
              </a:rPr>
              <a:t> </a:t>
            </a:r>
            <a:r>
              <a:rPr lang="en-US" sz="2200" err="1">
                <a:solidFill>
                  <a:srgbClr val="002060"/>
                </a:solidFill>
              </a:rPr>
              <a:t>giả</a:t>
            </a:r>
            <a:r>
              <a:rPr lang="en-US" sz="2200">
                <a:solidFill>
                  <a:srgbClr val="002060"/>
                </a:solidFill>
              </a:rPr>
              <a:t>; 2. </a:t>
            </a:r>
            <a:r>
              <a:rPr lang="en-US" sz="2200" err="1">
                <a:solidFill>
                  <a:srgbClr val="002060"/>
                </a:solidFill>
              </a:rPr>
              <a:t>Nghiên</a:t>
            </a:r>
            <a:r>
              <a:rPr lang="en-US" sz="2200">
                <a:solidFill>
                  <a:srgbClr val="002060"/>
                </a:solidFill>
              </a:rPr>
              <a:t> </a:t>
            </a:r>
            <a:r>
              <a:rPr lang="en-US" sz="2200" err="1">
                <a:solidFill>
                  <a:srgbClr val="002060"/>
                </a:solidFill>
              </a:rPr>
              <a:t>cứu</a:t>
            </a:r>
            <a:r>
              <a:rPr lang="en-US" sz="2200">
                <a:solidFill>
                  <a:srgbClr val="002060"/>
                </a:solidFill>
              </a:rPr>
              <a:t> </a:t>
            </a:r>
            <a:r>
              <a:rPr lang="en-US" sz="2200" err="1">
                <a:solidFill>
                  <a:srgbClr val="002060"/>
                </a:solidFill>
              </a:rPr>
              <a:t>phong</a:t>
            </a:r>
            <a:r>
              <a:rPr lang="en-US" sz="2200">
                <a:solidFill>
                  <a:srgbClr val="002060"/>
                </a:solidFill>
              </a:rPr>
              <a:t> </a:t>
            </a:r>
            <a:r>
              <a:rPr lang="en-US" sz="2200" err="1">
                <a:solidFill>
                  <a:srgbClr val="002060"/>
                </a:solidFill>
              </a:rPr>
              <a:t>cách</a:t>
            </a:r>
            <a:r>
              <a:rPr lang="en-US" sz="2200">
                <a:solidFill>
                  <a:srgbClr val="002060"/>
                </a:solidFill>
              </a:rPr>
              <a:t> </a:t>
            </a:r>
            <a:r>
              <a:rPr lang="en-US" sz="2200" err="1">
                <a:solidFill>
                  <a:srgbClr val="002060"/>
                </a:solidFill>
              </a:rPr>
              <a:t>nghệ</a:t>
            </a:r>
            <a:r>
              <a:rPr lang="en-US" sz="2200">
                <a:solidFill>
                  <a:srgbClr val="002060"/>
                </a:solidFill>
              </a:rPr>
              <a:t> </a:t>
            </a:r>
            <a:r>
              <a:rPr lang="en-US" sz="2200" err="1">
                <a:solidFill>
                  <a:srgbClr val="002060"/>
                </a:solidFill>
              </a:rPr>
              <a:t>thuật</a:t>
            </a:r>
            <a:r>
              <a:rPr lang="en-US" sz="2200">
                <a:solidFill>
                  <a:srgbClr val="002060"/>
                </a:solidFill>
              </a:rPr>
              <a:t> </a:t>
            </a:r>
            <a:r>
              <a:rPr lang="en-US" sz="2200" err="1">
                <a:solidFill>
                  <a:srgbClr val="002060"/>
                </a:solidFill>
              </a:rPr>
              <a:t>của</a:t>
            </a:r>
            <a:r>
              <a:rPr lang="en-US" sz="2200">
                <a:solidFill>
                  <a:srgbClr val="002060"/>
                </a:solidFill>
              </a:rPr>
              <a:t> một tác giả văn học; 3. </a:t>
            </a:r>
            <a:r>
              <a:rPr lang="en-US" sz="2200" err="1">
                <a:solidFill>
                  <a:srgbClr val="002060"/>
                </a:solidFill>
              </a:rPr>
              <a:t>Dựng</a:t>
            </a:r>
            <a:r>
              <a:rPr lang="en-US" sz="2200">
                <a:solidFill>
                  <a:srgbClr val="002060"/>
                </a:solidFill>
              </a:rPr>
              <a:t> </a:t>
            </a:r>
            <a:r>
              <a:rPr lang="en-US" sz="2200" err="1">
                <a:solidFill>
                  <a:srgbClr val="002060"/>
                </a:solidFill>
              </a:rPr>
              <a:t>chân</a:t>
            </a:r>
            <a:r>
              <a:rPr lang="en-US" sz="2200">
                <a:solidFill>
                  <a:srgbClr val="002060"/>
                </a:solidFill>
              </a:rPr>
              <a:t> dung một </a:t>
            </a:r>
            <a:r>
              <a:rPr lang="en-US" sz="2200" err="1">
                <a:solidFill>
                  <a:srgbClr val="002060"/>
                </a:solidFill>
              </a:rPr>
              <a:t>tác</a:t>
            </a:r>
            <a:r>
              <a:rPr lang="en-US" sz="2200">
                <a:solidFill>
                  <a:srgbClr val="002060"/>
                </a:solidFill>
              </a:rPr>
              <a:t> </a:t>
            </a:r>
            <a:r>
              <a:rPr lang="en-US" sz="2200" err="1">
                <a:solidFill>
                  <a:srgbClr val="002060"/>
                </a:solidFill>
              </a:rPr>
              <a:t>giả</a:t>
            </a:r>
            <a:r>
              <a:rPr lang="en-US" sz="2200">
                <a:solidFill>
                  <a:srgbClr val="002060"/>
                </a:solidFill>
              </a:rPr>
              <a:t> </a:t>
            </a:r>
            <a:r>
              <a:rPr lang="en-US" sz="2200" err="1">
                <a:solidFill>
                  <a:srgbClr val="002060"/>
                </a:solidFill>
              </a:rPr>
              <a:t>văn</a:t>
            </a:r>
            <a:r>
              <a:rPr lang="en-US" sz="2200">
                <a:solidFill>
                  <a:srgbClr val="002060"/>
                </a:solidFill>
              </a:rPr>
              <a:t> </a:t>
            </a:r>
            <a:r>
              <a:rPr lang="en-US" sz="2200" err="1">
                <a:solidFill>
                  <a:srgbClr val="002060"/>
                </a:solidFill>
              </a:rPr>
              <a:t>học</a:t>
            </a:r>
            <a:r>
              <a:rPr lang="en-US" sz="2200">
                <a:solidFill>
                  <a:srgbClr val="002060"/>
                </a:solidFill>
              </a:rPr>
              <a:t>.   </a:t>
            </a:r>
            <a:endParaRPr lang="en-US" sz="22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E5C3FC4-1A66-BA75-2FCC-6DA8F73272B5}"/>
              </a:ext>
            </a:extLst>
          </p:cNvPr>
          <p:cNvSpPr>
            <a:spLocks noGrp="1"/>
          </p:cNvSpPr>
          <p:nvPr>
            <p:ph type="sldNum" sz="quarter" idx="12"/>
          </p:nvPr>
        </p:nvSpPr>
        <p:spPr/>
        <p:txBody>
          <a:bodyPr/>
          <a:lstStyle/>
          <a:p>
            <a:fld id="{0C846248-0222-4A3A-B22E-4E2A0B918D57}" type="slidenum">
              <a:rPr lang="en-US" smtClean="0"/>
              <a:pPr/>
              <a:t>40</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2504" y="815086"/>
            <a:ext cx="4279392" cy="5541264"/>
          </a:xfrm>
          <a:prstGeom prst="rect">
            <a:avLst/>
          </a:prstGeom>
        </p:spPr>
      </p:pic>
    </p:spTree>
    <p:extLst>
      <p:ext uri="{BB962C8B-B14F-4D97-AF65-F5344CB8AC3E}">
        <p14:creationId xmlns:p14="http://schemas.microsoft.com/office/powerpoint/2010/main" val="31085778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5" name="Rectangle 4"/>
          <p:cNvSpPr/>
          <p:nvPr/>
        </p:nvSpPr>
        <p:spPr>
          <a:xfrm>
            <a:off x="401216" y="1027946"/>
            <a:ext cx="6965355" cy="6087051"/>
          </a:xfrm>
          <a:prstGeom prst="rect">
            <a:avLst/>
          </a:prstGeom>
        </p:spPr>
        <p:txBody>
          <a:bodyPr wrap="square">
            <a:spAutoFit/>
          </a:bodyPr>
          <a:lstStyle/>
          <a:p>
            <a:pPr indent="228600" algn="just">
              <a:lnSpc>
                <a:spcPct val="125000"/>
              </a:lnSpc>
            </a:pPr>
            <a:r>
              <a:rPr lang="en-US" sz="2200" b="1" err="1">
                <a:solidFill>
                  <a:srgbClr val="C00000"/>
                </a:solidFill>
              </a:rPr>
              <a:t>Phần</a:t>
            </a:r>
            <a:r>
              <a:rPr lang="en-US" sz="2200" b="1">
                <a:solidFill>
                  <a:srgbClr val="C00000"/>
                </a:solidFill>
              </a:rPr>
              <a:t> 3. </a:t>
            </a:r>
            <a:r>
              <a:rPr lang="en-US" sz="2200" b="1" err="1">
                <a:solidFill>
                  <a:srgbClr val="C00000"/>
                </a:solidFill>
              </a:rPr>
              <a:t>Thuyết</a:t>
            </a:r>
            <a:r>
              <a:rPr lang="en-US" sz="2200" b="1">
                <a:solidFill>
                  <a:srgbClr val="C00000"/>
                </a:solidFill>
              </a:rPr>
              <a:t> </a:t>
            </a:r>
            <a:r>
              <a:rPr lang="en-US" sz="2200" b="1" err="1">
                <a:solidFill>
                  <a:srgbClr val="C00000"/>
                </a:solidFill>
              </a:rPr>
              <a:t>trình</a:t>
            </a:r>
            <a:r>
              <a:rPr lang="en-US" sz="2200" b="1">
                <a:solidFill>
                  <a:srgbClr val="C00000"/>
                </a:solidFill>
              </a:rPr>
              <a:t> </a:t>
            </a:r>
            <a:r>
              <a:rPr lang="en-US" sz="2200" b="1" err="1">
                <a:solidFill>
                  <a:srgbClr val="C00000"/>
                </a:solidFill>
              </a:rPr>
              <a:t>về</a:t>
            </a:r>
            <a:r>
              <a:rPr lang="en-US" sz="2200" b="1">
                <a:solidFill>
                  <a:srgbClr val="C00000"/>
                </a:solidFill>
              </a:rPr>
              <a:t> </a:t>
            </a:r>
            <a:r>
              <a:rPr lang="en-US" sz="2200" b="1" err="1">
                <a:solidFill>
                  <a:srgbClr val="C00000"/>
                </a:solidFill>
              </a:rPr>
              <a:t>một</a:t>
            </a:r>
            <a:r>
              <a:rPr lang="en-US" sz="2200" b="1">
                <a:solidFill>
                  <a:srgbClr val="C00000"/>
                </a:solidFill>
              </a:rPr>
              <a:t> </a:t>
            </a:r>
            <a:r>
              <a:rPr lang="en-US" sz="2200" b="1" err="1">
                <a:solidFill>
                  <a:srgbClr val="C00000"/>
                </a:solidFill>
              </a:rPr>
              <a:t>tác</a:t>
            </a:r>
            <a:r>
              <a:rPr lang="en-US" sz="2200" b="1">
                <a:solidFill>
                  <a:srgbClr val="C00000"/>
                </a:solidFill>
              </a:rPr>
              <a:t> </a:t>
            </a:r>
            <a:r>
              <a:rPr lang="en-US" sz="2200" b="1" err="1">
                <a:solidFill>
                  <a:srgbClr val="C00000"/>
                </a:solidFill>
              </a:rPr>
              <a:t>giả</a:t>
            </a:r>
            <a:r>
              <a:rPr lang="en-US" sz="2200" b="1">
                <a:solidFill>
                  <a:srgbClr val="C00000"/>
                </a:solidFill>
              </a:rPr>
              <a:t> </a:t>
            </a:r>
            <a:r>
              <a:rPr lang="en-US" sz="2200" b="1" err="1">
                <a:solidFill>
                  <a:srgbClr val="C00000"/>
                </a:solidFill>
              </a:rPr>
              <a:t>văn</a:t>
            </a:r>
            <a:r>
              <a:rPr lang="en-US" sz="2200" b="1">
                <a:solidFill>
                  <a:srgbClr val="C00000"/>
                </a:solidFill>
              </a:rPr>
              <a:t> học</a:t>
            </a:r>
          </a:p>
          <a:p>
            <a:pPr indent="228600" algn="just">
              <a:lnSpc>
                <a:spcPct val="125000"/>
              </a:lnSpc>
            </a:pPr>
            <a:r>
              <a:rPr lang="en-US" sz="2200">
                <a:solidFill>
                  <a:srgbClr val="002060"/>
                </a:solidFill>
              </a:rPr>
              <a:t>HS </a:t>
            </a:r>
            <a:r>
              <a:rPr lang="en-US" sz="2200" err="1">
                <a:solidFill>
                  <a:srgbClr val="002060"/>
                </a:solidFill>
              </a:rPr>
              <a:t>thực</a:t>
            </a:r>
            <a:r>
              <a:rPr lang="en-US" sz="2200">
                <a:solidFill>
                  <a:srgbClr val="002060"/>
                </a:solidFill>
              </a:rPr>
              <a:t> </a:t>
            </a:r>
            <a:r>
              <a:rPr lang="en-US" sz="2200" err="1">
                <a:solidFill>
                  <a:srgbClr val="002060"/>
                </a:solidFill>
              </a:rPr>
              <a:t>hiện</a:t>
            </a:r>
            <a:r>
              <a:rPr lang="en-US" sz="2200">
                <a:solidFill>
                  <a:srgbClr val="002060"/>
                </a:solidFill>
              </a:rPr>
              <a:t> 1 </a:t>
            </a:r>
            <a:r>
              <a:rPr lang="en-US" sz="2200" err="1">
                <a:solidFill>
                  <a:srgbClr val="002060"/>
                </a:solidFill>
              </a:rPr>
              <a:t>trong</a:t>
            </a:r>
            <a:r>
              <a:rPr lang="en-US" sz="2200">
                <a:solidFill>
                  <a:srgbClr val="002060"/>
                </a:solidFill>
              </a:rPr>
              <a:t> 2 </a:t>
            </a:r>
            <a:r>
              <a:rPr lang="en-US" sz="2200" err="1">
                <a:solidFill>
                  <a:srgbClr val="002060"/>
                </a:solidFill>
              </a:rPr>
              <a:t>hình</a:t>
            </a:r>
            <a:r>
              <a:rPr lang="en-US" sz="2200">
                <a:solidFill>
                  <a:srgbClr val="002060"/>
                </a:solidFill>
              </a:rPr>
              <a:t> </a:t>
            </a:r>
            <a:r>
              <a:rPr lang="en-US" sz="2200" err="1">
                <a:solidFill>
                  <a:srgbClr val="002060"/>
                </a:solidFill>
              </a:rPr>
              <a:t>thức</a:t>
            </a:r>
            <a:r>
              <a:rPr lang="en-US" sz="2200">
                <a:solidFill>
                  <a:srgbClr val="002060"/>
                </a:solidFill>
              </a:rPr>
              <a:t>: 1. </a:t>
            </a:r>
            <a:r>
              <a:rPr lang="en-US" sz="2200" err="1">
                <a:solidFill>
                  <a:srgbClr val="002060"/>
                </a:solidFill>
              </a:rPr>
              <a:t>Thuyết</a:t>
            </a:r>
            <a:r>
              <a:rPr lang="en-US" sz="2200">
                <a:solidFill>
                  <a:srgbClr val="002060"/>
                </a:solidFill>
              </a:rPr>
              <a:t> </a:t>
            </a:r>
            <a:r>
              <a:rPr lang="en-US" sz="2200" err="1">
                <a:solidFill>
                  <a:srgbClr val="002060"/>
                </a:solidFill>
              </a:rPr>
              <a:t>trình</a:t>
            </a:r>
            <a:r>
              <a:rPr lang="en-US" sz="2200">
                <a:solidFill>
                  <a:srgbClr val="002060"/>
                </a:solidFill>
              </a:rPr>
              <a:t> </a:t>
            </a:r>
            <a:r>
              <a:rPr lang="en-US" sz="2200" err="1">
                <a:solidFill>
                  <a:srgbClr val="002060"/>
                </a:solidFill>
              </a:rPr>
              <a:t>cá</a:t>
            </a:r>
            <a:r>
              <a:rPr lang="en-US" sz="2200">
                <a:solidFill>
                  <a:srgbClr val="002060"/>
                </a:solidFill>
              </a:rPr>
              <a:t> </a:t>
            </a:r>
            <a:r>
              <a:rPr lang="en-US" sz="2200" err="1">
                <a:solidFill>
                  <a:srgbClr val="002060"/>
                </a:solidFill>
              </a:rPr>
              <a:t>nhân</a:t>
            </a:r>
            <a:r>
              <a:rPr lang="en-US" sz="2200">
                <a:solidFill>
                  <a:srgbClr val="002060"/>
                </a:solidFill>
              </a:rPr>
              <a:t> </a:t>
            </a:r>
            <a:r>
              <a:rPr lang="en-US" sz="2200" err="1">
                <a:solidFill>
                  <a:srgbClr val="002060"/>
                </a:solidFill>
              </a:rPr>
              <a:t>về</a:t>
            </a:r>
            <a:r>
              <a:rPr lang="en-US" sz="2200">
                <a:solidFill>
                  <a:srgbClr val="002060"/>
                </a:solidFill>
              </a:rPr>
              <a:t> một tác </a:t>
            </a:r>
            <a:r>
              <a:rPr lang="en-US" sz="2200" err="1">
                <a:solidFill>
                  <a:srgbClr val="002060"/>
                </a:solidFill>
              </a:rPr>
              <a:t>giả</a:t>
            </a:r>
            <a:r>
              <a:rPr lang="en-US" sz="2200">
                <a:solidFill>
                  <a:srgbClr val="002060"/>
                </a:solidFill>
              </a:rPr>
              <a:t> </a:t>
            </a:r>
            <a:r>
              <a:rPr lang="en-US" sz="2200" err="1">
                <a:solidFill>
                  <a:srgbClr val="002060"/>
                </a:solidFill>
              </a:rPr>
              <a:t>văn</a:t>
            </a:r>
            <a:r>
              <a:rPr lang="en-US" sz="2200">
                <a:solidFill>
                  <a:srgbClr val="002060"/>
                </a:solidFill>
              </a:rPr>
              <a:t> </a:t>
            </a:r>
            <a:r>
              <a:rPr lang="en-US" sz="2200" err="1">
                <a:solidFill>
                  <a:srgbClr val="002060"/>
                </a:solidFill>
              </a:rPr>
              <a:t>học</a:t>
            </a:r>
            <a:r>
              <a:rPr lang="en-US" sz="2200">
                <a:solidFill>
                  <a:srgbClr val="002060"/>
                </a:solidFill>
              </a:rPr>
              <a:t>; 2. </a:t>
            </a:r>
            <a:r>
              <a:rPr lang="en-US" sz="2200" err="1">
                <a:solidFill>
                  <a:srgbClr val="002060"/>
                </a:solidFill>
              </a:rPr>
              <a:t>Tổ</a:t>
            </a:r>
            <a:r>
              <a:rPr lang="en-US" sz="2200">
                <a:solidFill>
                  <a:srgbClr val="002060"/>
                </a:solidFill>
              </a:rPr>
              <a:t> </a:t>
            </a:r>
            <a:r>
              <a:rPr lang="en-US" sz="2200" err="1">
                <a:solidFill>
                  <a:srgbClr val="002060"/>
                </a:solidFill>
              </a:rPr>
              <a:t>chức</a:t>
            </a:r>
            <a:r>
              <a:rPr lang="en-US" sz="2200">
                <a:solidFill>
                  <a:srgbClr val="002060"/>
                </a:solidFill>
              </a:rPr>
              <a:t> </a:t>
            </a:r>
            <a:r>
              <a:rPr lang="en-US" sz="2200" err="1">
                <a:solidFill>
                  <a:srgbClr val="002060"/>
                </a:solidFill>
              </a:rPr>
              <a:t>diễn</a:t>
            </a:r>
            <a:r>
              <a:rPr lang="en-US" sz="2200">
                <a:solidFill>
                  <a:srgbClr val="002060"/>
                </a:solidFill>
              </a:rPr>
              <a:t> </a:t>
            </a:r>
            <a:r>
              <a:rPr lang="en-US" sz="2200" err="1">
                <a:solidFill>
                  <a:srgbClr val="002060"/>
                </a:solidFill>
              </a:rPr>
              <a:t>đàn</a:t>
            </a:r>
            <a:r>
              <a:rPr lang="en-US" sz="2200">
                <a:solidFill>
                  <a:srgbClr val="002060"/>
                </a:solidFill>
              </a:rPr>
              <a:t> </a:t>
            </a:r>
            <a:r>
              <a:rPr lang="en-US" sz="2200" err="1">
                <a:solidFill>
                  <a:srgbClr val="002060"/>
                </a:solidFill>
              </a:rPr>
              <a:t>giới</a:t>
            </a:r>
            <a:r>
              <a:rPr lang="en-US" sz="2200">
                <a:solidFill>
                  <a:srgbClr val="002060"/>
                </a:solidFill>
              </a:rPr>
              <a:t> </a:t>
            </a:r>
            <a:r>
              <a:rPr lang="en-US" sz="2200" err="1">
                <a:solidFill>
                  <a:srgbClr val="002060"/>
                </a:solidFill>
              </a:rPr>
              <a:t>thiệu</a:t>
            </a:r>
            <a:r>
              <a:rPr lang="en-US" sz="2200">
                <a:solidFill>
                  <a:srgbClr val="002060"/>
                </a:solidFill>
              </a:rPr>
              <a:t> </a:t>
            </a:r>
            <a:r>
              <a:rPr lang="en-US" sz="2200" err="1">
                <a:solidFill>
                  <a:srgbClr val="002060"/>
                </a:solidFill>
              </a:rPr>
              <a:t>về</a:t>
            </a:r>
            <a:r>
              <a:rPr lang="en-US" sz="2200">
                <a:solidFill>
                  <a:srgbClr val="002060"/>
                </a:solidFill>
              </a:rPr>
              <a:t> </a:t>
            </a:r>
            <a:r>
              <a:rPr lang="en-US" sz="2200" err="1">
                <a:solidFill>
                  <a:srgbClr val="002060"/>
                </a:solidFill>
              </a:rPr>
              <a:t>một</a:t>
            </a:r>
            <a:r>
              <a:rPr lang="en-US" sz="2200">
                <a:solidFill>
                  <a:srgbClr val="002060"/>
                </a:solidFill>
              </a:rPr>
              <a:t> </a:t>
            </a:r>
            <a:r>
              <a:rPr lang="en-US" sz="2200" err="1">
                <a:solidFill>
                  <a:srgbClr val="002060"/>
                </a:solidFill>
              </a:rPr>
              <a:t>tác</a:t>
            </a:r>
            <a:r>
              <a:rPr lang="en-US" sz="2200">
                <a:solidFill>
                  <a:srgbClr val="002060"/>
                </a:solidFill>
              </a:rPr>
              <a:t> </a:t>
            </a:r>
            <a:r>
              <a:rPr lang="en-US" sz="2200" err="1">
                <a:solidFill>
                  <a:srgbClr val="002060"/>
                </a:solidFill>
              </a:rPr>
              <a:t>giả</a:t>
            </a:r>
            <a:r>
              <a:rPr lang="en-US" sz="2200">
                <a:solidFill>
                  <a:srgbClr val="002060"/>
                </a:solidFill>
              </a:rPr>
              <a:t> </a:t>
            </a:r>
            <a:r>
              <a:rPr lang="en-US" sz="2200" err="1">
                <a:solidFill>
                  <a:srgbClr val="002060"/>
                </a:solidFill>
              </a:rPr>
              <a:t>văn</a:t>
            </a:r>
            <a:r>
              <a:rPr lang="en-US" sz="2200">
                <a:solidFill>
                  <a:srgbClr val="002060"/>
                </a:solidFill>
              </a:rPr>
              <a:t> </a:t>
            </a:r>
            <a:r>
              <a:rPr lang="en-US" sz="2200" err="1">
                <a:solidFill>
                  <a:srgbClr val="002060"/>
                </a:solidFill>
              </a:rPr>
              <a:t>học</a:t>
            </a:r>
            <a:r>
              <a:rPr lang="en-US" sz="2200">
                <a:solidFill>
                  <a:srgbClr val="002060"/>
                </a:solidFill>
              </a:rPr>
              <a:t>.</a:t>
            </a:r>
          </a:p>
          <a:p>
            <a:pPr indent="228600" algn="just">
              <a:lnSpc>
                <a:spcPct val="125000"/>
              </a:lnSpc>
            </a:pPr>
            <a:r>
              <a:rPr lang="en-US" sz="2200"/>
              <a:t> </a:t>
            </a:r>
            <a:r>
              <a:rPr lang="en-US" sz="2200" err="1">
                <a:solidFill>
                  <a:srgbClr val="002060"/>
                </a:solidFill>
              </a:rPr>
              <a:t>Chuyên</a:t>
            </a:r>
            <a:r>
              <a:rPr lang="en-US" sz="2200">
                <a:solidFill>
                  <a:srgbClr val="002060"/>
                </a:solidFill>
              </a:rPr>
              <a:t> </a:t>
            </a:r>
            <a:r>
              <a:rPr lang="en-US" sz="2200" err="1">
                <a:solidFill>
                  <a:srgbClr val="002060"/>
                </a:solidFill>
              </a:rPr>
              <a:t>đề</a:t>
            </a:r>
            <a:r>
              <a:rPr lang="en-US" sz="2200">
                <a:solidFill>
                  <a:srgbClr val="002060"/>
                </a:solidFill>
              </a:rPr>
              <a:t> 3 </a:t>
            </a:r>
            <a:r>
              <a:rPr lang="en-US" sz="2200" err="1">
                <a:solidFill>
                  <a:srgbClr val="002060"/>
                </a:solidFill>
              </a:rPr>
              <a:t>của</a:t>
            </a:r>
            <a:r>
              <a:rPr lang="en-US" sz="2200">
                <a:solidFill>
                  <a:srgbClr val="002060"/>
                </a:solidFill>
              </a:rPr>
              <a:t> </a:t>
            </a:r>
            <a:r>
              <a:rPr lang="en-US" sz="2200" i="1">
                <a:solidFill>
                  <a:srgbClr val="002060"/>
                </a:solidFill>
              </a:rPr>
              <a:t>Chuyên đề học tập Ngữ văn 11 </a:t>
            </a:r>
            <a:r>
              <a:rPr lang="en-US" sz="2200" err="1">
                <a:solidFill>
                  <a:srgbClr val="002060"/>
                </a:solidFill>
              </a:rPr>
              <a:t>được</a:t>
            </a:r>
            <a:r>
              <a:rPr lang="en-US" sz="2200">
                <a:solidFill>
                  <a:srgbClr val="002060"/>
                </a:solidFill>
              </a:rPr>
              <a:t> </a:t>
            </a:r>
            <a:r>
              <a:rPr lang="en-US" sz="2200" err="1">
                <a:solidFill>
                  <a:srgbClr val="002060"/>
                </a:solidFill>
              </a:rPr>
              <a:t>phát</a:t>
            </a:r>
            <a:r>
              <a:rPr lang="en-US" sz="2200">
                <a:solidFill>
                  <a:srgbClr val="002060"/>
                </a:solidFill>
              </a:rPr>
              <a:t> </a:t>
            </a:r>
            <a:r>
              <a:rPr lang="en-US" sz="2200" err="1">
                <a:solidFill>
                  <a:srgbClr val="002060"/>
                </a:solidFill>
              </a:rPr>
              <a:t>triển</a:t>
            </a:r>
            <a:r>
              <a:rPr lang="en-US" sz="2200">
                <a:solidFill>
                  <a:srgbClr val="002060"/>
                </a:solidFill>
              </a:rPr>
              <a:t> </a:t>
            </a:r>
            <a:r>
              <a:rPr lang="en-US" sz="2200" err="1">
                <a:solidFill>
                  <a:srgbClr val="002060"/>
                </a:solidFill>
              </a:rPr>
              <a:t>từ</a:t>
            </a:r>
            <a:r>
              <a:rPr lang="en-US" sz="2200">
                <a:solidFill>
                  <a:srgbClr val="002060"/>
                </a:solidFill>
              </a:rPr>
              <a:t> </a:t>
            </a:r>
            <a:r>
              <a:rPr lang="en-US" sz="2200" err="1">
                <a:solidFill>
                  <a:srgbClr val="002060"/>
                </a:solidFill>
              </a:rPr>
              <a:t>mạch</a:t>
            </a:r>
            <a:r>
              <a:rPr lang="en-US" sz="2200">
                <a:solidFill>
                  <a:srgbClr val="002060"/>
                </a:solidFill>
              </a:rPr>
              <a:t> </a:t>
            </a:r>
            <a:r>
              <a:rPr lang="en-US" sz="2200" err="1">
                <a:solidFill>
                  <a:srgbClr val="002060"/>
                </a:solidFill>
              </a:rPr>
              <a:t>triển</a:t>
            </a:r>
            <a:r>
              <a:rPr lang="en-US" sz="2200">
                <a:solidFill>
                  <a:srgbClr val="002060"/>
                </a:solidFill>
              </a:rPr>
              <a:t> </a:t>
            </a:r>
            <a:r>
              <a:rPr lang="en-US" sz="2200" err="1">
                <a:solidFill>
                  <a:srgbClr val="002060"/>
                </a:solidFill>
              </a:rPr>
              <a:t>khai</a:t>
            </a:r>
            <a:r>
              <a:rPr lang="en-US" sz="2200">
                <a:solidFill>
                  <a:srgbClr val="002060"/>
                </a:solidFill>
              </a:rPr>
              <a:t> </a:t>
            </a:r>
            <a:r>
              <a:rPr lang="en-US" sz="2200" err="1">
                <a:solidFill>
                  <a:srgbClr val="002060"/>
                </a:solidFill>
              </a:rPr>
              <a:t>của</a:t>
            </a:r>
            <a:r>
              <a:rPr lang="en-US" sz="2200">
                <a:solidFill>
                  <a:srgbClr val="002060"/>
                </a:solidFill>
              </a:rPr>
              <a:t> Chuyên </a:t>
            </a:r>
            <a:r>
              <a:rPr lang="en-US" sz="2200" err="1">
                <a:solidFill>
                  <a:srgbClr val="002060"/>
                </a:solidFill>
              </a:rPr>
              <a:t>đề</a:t>
            </a:r>
            <a:r>
              <a:rPr lang="en-US" sz="2200">
                <a:solidFill>
                  <a:srgbClr val="002060"/>
                </a:solidFill>
              </a:rPr>
              <a:t> 3 ở </a:t>
            </a:r>
            <a:r>
              <a:rPr lang="en-US" sz="2200" i="1">
                <a:solidFill>
                  <a:srgbClr val="002060"/>
                </a:solidFill>
              </a:rPr>
              <a:t>Chuyên đề học tập Ngữ văn 10</a:t>
            </a:r>
            <a:r>
              <a:rPr lang="en-US" sz="2200">
                <a:solidFill>
                  <a:srgbClr val="002060"/>
                </a:solidFill>
              </a:rPr>
              <a:t>. </a:t>
            </a:r>
            <a:r>
              <a:rPr lang="en-US" sz="2200" err="1">
                <a:solidFill>
                  <a:srgbClr val="002060"/>
                </a:solidFill>
              </a:rPr>
              <a:t>Tuy</a:t>
            </a:r>
            <a:r>
              <a:rPr lang="en-US" sz="2200">
                <a:solidFill>
                  <a:srgbClr val="002060"/>
                </a:solidFill>
              </a:rPr>
              <a:t> </a:t>
            </a:r>
            <a:r>
              <a:rPr lang="en-US" sz="2200" err="1">
                <a:solidFill>
                  <a:srgbClr val="002060"/>
                </a:solidFill>
              </a:rPr>
              <a:t>nhiên</a:t>
            </a:r>
            <a:r>
              <a:rPr lang="en-US" sz="2200">
                <a:solidFill>
                  <a:srgbClr val="002060"/>
                </a:solidFill>
              </a:rPr>
              <a:t>, đối </a:t>
            </a:r>
            <a:r>
              <a:rPr lang="en-US" sz="2200" err="1">
                <a:solidFill>
                  <a:srgbClr val="002060"/>
                </a:solidFill>
              </a:rPr>
              <a:t>tượng</a:t>
            </a:r>
            <a:r>
              <a:rPr lang="en-US" sz="2200">
                <a:solidFill>
                  <a:srgbClr val="002060"/>
                </a:solidFill>
              </a:rPr>
              <a:t> </a:t>
            </a:r>
            <a:r>
              <a:rPr lang="en-US" sz="2200" err="1">
                <a:solidFill>
                  <a:srgbClr val="002060"/>
                </a:solidFill>
              </a:rPr>
              <a:t>tiếp</a:t>
            </a:r>
            <a:r>
              <a:rPr lang="en-US" sz="2200">
                <a:solidFill>
                  <a:srgbClr val="002060"/>
                </a:solidFill>
              </a:rPr>
              <a:t> cận có sự khác biệt: </a:t>
            </a:r>
            <a:r>
              <a:rPr lang="en-US" sz="2200" err="1">
                <a:solidFill>
                  <a:srgbClr val="002060"/>
                </a:solidFill>
              </a:rPr>
              <a:t>một</a:t>
            </a:r>
            <a:r>
              <a:rPr lang="en-US" sz="2200">
                <a:solidFill>
                  <a:srgbClr val="002060"/>
                </a:solidFill>
              </a:rPr>
              <a:t> </a:t>
            </a:r>
            <a:r>
              <a:rPr lang="en-US" sz="2200" err="1">
                <a:solidFill>
                  <a:srgbClr val="002060"/>
                </a:solidFill>
              </a:rPr>
              <a:t>tác</a:t>
            </a:r>
            <a:r>
              <a:rPr lang="en-US" sz="2200">
                <a:solidFill>
                  <a:srgbClr val="002060"/>
                </a:solidFill>
              </a:rPr>
              <a:t> </a:t>
            </a:r>
            <a:r>
              <a:rPr lang="en-US" sz="2200" err="1">
                <a:solidFill>
                  <a:srgbClr val="002060"/>
                </a:solidFill>
              </a:rPr>
              <a:t>giả</a:t>
            </a:r>
            <a:r>
              <a:rPr lang="en-US" sz="2200">
                <a:solidFill>
                  <a:srgbClr val="002060"/>
                </a:solidFill>
              </a:rPr>
              <a:t> </a:t>
            </a:r>
            <a:r>
              <a:rPr lang="en-US" sz="2200" err="1">
                <a:solidFill>
                  <a:srgbClr val="002060"/>
                </a:solidFill>
              </a:rPr>
              <a:t>văn</a:t>
            </a:r>
            <a:r>
              <a:rPr lang="en-US" sz="2200">
                <a:solidFill>
                  <a:srgbClr val="002060"/>
                </a:solidFill>
              </a:rPr>
              <a:t> </a:t>
            </a:r>
            <a:r>
              <a:rPr lang="en-US" sz="2200" err="1">
                <a:solidFill>
                  <a:srgbClr val="002060"/>
                </a:solidFill>
              </a:rPr>
              <a:t>học</a:t>
            </a:r>
            <a:r>
              <a:rPr lang="en-US" sz="2200">
                <a:solidFill>
                  <a:srgbClr val="002060"/>
                </a:solidFill>
              </a:rPr>
              <a:t>. </a:t>
            </a:r>
            <a:r>
              <a:rPr lang="en-US" sz="2200" err="1">
                <a:solidFill>
                  <a:srgbClr val="002060"/>
                </a:solidFill>
              </a:rPr>
              <a:t>Xét</a:t>
            </a:r>
            <a:r>
              <a:rPr lang="en-US" sz="2200">
                <a:solidFill>
                  <a:srgbClr val="002060"/>
                </a:solidFill>
              </a:rPr>
              <a:t> </a:t>
            </a:r>
            <a:r>
              <a:rPr lang="en-US" sz="2200" err="1">
                <a:solidFill>
                  <a:srgbClr val="002060"/>
                </a:solidFill>
              </a:rPr>
              <a:t>trên</a:t>
            </a:r>
            <a:r>
              <a:rPr lang="en-US" sz="2200">
                <a:solidFill>
                  <a:srgbClr val="002060"/>
                </a:solidFill>
              </a:rPr>
              <a:t> </a:t>
            </a:r>
            <a:r>
              <a:rPr lang="en-US" sz="2200" err="1">
                <a:solidFill>
                  <a:srgbClr val="002060"/>
                </a:solidFill>
              </a:rPr>
              <a:t>nhiều</a:t>
            </a:r>
            <a:r>
              <a:rPr lang="en-US" sz="2200">
                <a:solidFill>
                  <a:srgbClr val="002060"/>
                </a:solidFill>
              </a:rPr>
              <a:t> </a:t>
            </a:r>
            <a:r>
              <a:rPr lang="en-US" sz="2200" err="1">
                <a:solidFill>
                  <a:srgbClr val="002060"/>
                </a:solidFill>
              </a:rPr>
              <a:t>phương</a:t>
            </a:r>
            <a:r>
              <a:rPr lang="en-US" sz="2200">
                <a:solidFill>
                  <a:srgbClr val="002060"/>
                </a:solidFill>
              </a:rPr>
              <a:t> </a:t>
            </a:r>
            <a:r>
              <a:rPr lang="en-US" sz="2200" err="1">
                <a:solidFill>
                  <a:srgbClr val="002060"/>
                </a:solidFill>
              </a:rPr>
              <a:t>diện</a:t>
            </a:r>
            <a:r>
              <a:rPr lang="en-US" sz="2200">
                <a:solidFill>
                  <a:srgbClr val="002060"/>
                </a:solidFill>
              </a:rPr>
              <a:t> </a:t>
            </a:r>
            <a:r>
              <a:rPr lang="en-US" sz="2200" err="1">
                <a:solidFill>
                  <a:srgbClr val="002060"/>
                </a:solidFill>
              </a:rPr>
              <a:t>thì</a:t>
            </a:r>
            <a:r>
              <a:rPr lang="en-US" sz="2200">
                <a:solidFill>
                  <a:srgbClr val="002060"/>
                </a:solidFill>
              </a:rPr>
              <a:t> Chuyên </a:t>
            </a:r>
            <a:r>
              <a:rPr lang="en-US" sz="2200" err="1">
                <a:solidFill>
                  <a:srgbClr val="002060"/>
                </a:solidFill>
              </a:rPr>
              <a:t>đề</a:t>
            </a:r>
            <a:r>
              <a:rPr lang="en-US" sz="2200">
                <a:solidFill>
                  <a:srgbClr val="002060"/>
                </a:solidFill>
              </a:rPr>
              <a:t> 3 của </a:t>
            </a:r>
            <a:r>
              <a:rPr lang="en-US" sz="2200" i="1">
                <a:solidFill>
                  <a:srgbClr val="002060"/>
                </a:solidFill>
              </a:rPr>
              <a:t>Chuyên đề học tập Ngữ văn 11 </a:t>
            </a:r>
            <a:r>
              <a:rPr lang="en-US" sz="2200">
                <a:solidFill>
                  <a:srgbClr val="002060"/>
                </a:solidFill>
              </a:rPr>
              <a:t>đòi </a:t>
            </a:r>
            <a:r>
              <a:rPr lang="en-US" sz="2200" err="1">
                <a:solidFill>
                  <a:srgbClr val="002060"/>
                </a:solidFill>
              </a:rPr>
              <a:t>hỏi</a:t>
            </a:r>
            <a:r>
              <a:rPr lang="en-US" sz="2200">
                <a:solidFill>
                  <a:srgbClr val="002060"/>
                </a:solidFill>
              </a:rPr>
              <a:t> HS </a:t>
            </a:r>
            <a:r>
              <a:rPr lang="en-US" sz="2200" err="1">
                <a:solidFill>
                  <a:srgbClr val="002060"/>
                </a:solidFill>
              </a:rPr>
              <a:t>khả</a:t>
            </a:r>
            <a:r>
              <a:rPr lang="en-US" sz="2200">
                <a:solidFill>
                  <a:srgbClr val="002060"/>
                </a:solidFill>
              </a:rPr>
              <a:t> </a:t>
            </a:r>
            <a:r>
              <a:rPr lang="en-US" sz="2200" err="1">
                <a:solidFill>
                  <a:srgbClr val="002060"/>
                </a:solidFill>
              </a:rPr>
              <a:t>năng</a:t>
            </a:r>
            <a:r>
              <a:rPr lang="en-US" sz="2200">
                <a:solidFill>
                  <a:srgbClr val="002060"/>
                </a:solidFill>
              </a:rPr>
              <a:t> </a:t>
            </a:r>
            <a:r>
              <a:rPr lang="en-US" sz="2200" err="1">
                <a:solidFill>
                  <a:srgbClr val="002060"/>
                </a:solidFill>
              </a:rPr>
              <a:t>khái</a:t>
            </a:r>
            <a:r>
              <a:rPr lang="en-US" sz="2200">
                <a:solidFill>
                  <a:srgbClr val="002060"/>
                </a:solidFill>
              </a:rPr>
              <a:t> </a:t>
            </a:r>
            <a:r>
              <a:rPr lang="en-US" sz="2200" err="1">
                <a:solidFill>
                  <a:srgbClr val="002060"/>
                </a:solidFill>
              </a:rPr>
              <a:t>quát</a:t>
            </a:r>
            <a:r>
              <a:rPr lang="en-US" sz="2200">
                <a:solidFill>
                  <a:srgbClr val="002060"/>
                </a:solidFill>
              </a:rPr>
              <a:t> </a:t>
            </a:r>
            <a:r>
              <a:rPr lang="en-US" sz="2200" err="1">
                <a:solidFill>
                  <a:srgbClr val="002060"/>
                </a:solidFill>
              </a:rPr>
              <a:t>đối</a:t>
            </a:r>
            <a:r>
              <a:rPr lang="en-US" sz="2200">
                <a:solidFill>
                  <a:srgbClr val="002060"/>
                </a:solidFill>
              </a:rPr>
              <a:t> </a:t>
            </a:r>
            <a:r>
              <a:rPr lang="en-US" sz="2200" err="1">
                <a:solidFill>
                  <a:srgbClr val="002060"/>
                </a:solidFill>
              </a:rPr>
              <a:t>tượng</a:t>
            </a:r>
            <a:r>
              <a:rPr lang="en-US" sz="2200">
                <a:solidFill>
                  <a:srgbClr val="002060"/>
                </a:solidFill>
              </a:rPr>
              <a:t> </a:t>
            </a:r>
            <a:r>
              <a:rPr lang="en-US" sz="2200" err="1">
                <a:solidFill>
                  <a:srgbClr val="002060"/>
                </a:solidFill>
              </a:rPr>
              <a:t>tiếp</a:t>
            </a:r>
            <a:r>
              <a:rPr lang="en-US" sz="2200">
                <a:solidFill>
                  <a:srgbClr val="002060"/>
                </a:solidFill>
              </a:rPr>
              <a:t> </a:t>
            </a:r>
            <a:r>
              <a:rPr lang="en-US" sz="2200" err="1">
                <a:solidFill>
                  <a:srgbClr val="002060"/>
                </a:solidFill>
              </a:rPr>
              <a:t>cận</a:t>
            </a:r>
            <a:r>
              <a:rPr lang="en-US" sz="2200">
                <a:solidFill>
                  <a:srgbClr val="002060"/>
                </a:solidFill>
              </a:rPr>
              <a:t> </a:t>
            </a:r>
            <a:r>
              <a:rPr lang="en-US" sz="2200" err="1">
                <a:solidFill>
                  <a:srgbClr val="002060"/>
                </a:solidFill>
              </a:rPr>
              <a:t>cao</a:t>
            </a:r>
            <a:r>
              <a:rPr lang="en-US" sz="2200">
                <a:solidFill>
                  <a:srgbClr val="002060"/>
                </a:solidFill>
              </a:rPr>
              <a:t> </a:t>
            </a:r>
            <a:r>
              <a:rPr lang="en-US" sz="2200" err="1">
                <a:solidFill>
                  <a:srgbClr val="002060"/>
                </a:solidFill>
              </a:rPr>
              <a:t>hơn</a:t>
            </a:r>
            <a:r>
              <a:rPr lang="en-US" sz="2200">
                <a:solidFill>
                  <a:srgbClr val="002060"/>
                </a:solidFill>
              </a:rPr>
              <a:t> so </a:t>
            </a:r>
            <a:r>
              <a:rPr lang="en-US" sz="2200" err="1">
                <a:solidFill>
                  <a:srgbClr val="002060"/>
                </a:solidFill>
              </a:rPr>
              <a:t>với</a:t>
            </a:r>
            <a:r>
              <a:rPr lang="en-US" sz="2200">
                <a:solidFill>
                  <a:srgbClr val="002060"/>
                </a:solidFill>
              </a:rPr>
              <a:t> Chuyên </a:t>
            </a:r>
            <a:r>
              <a:rPr lang="en-US" sz="2200" err="1">
                <a:solidFill>
                  <a:srgbClr val="002060"/>
                </a:solidFill>
              </a:rPr>
              <a:t>đề</a:t>
            </a:r>
            <a:r>
              <a:rPr lang="en-US" sz="2200">
                <a:solidFill>
                  <a:srgbClr val="002060"/>
                </a:solidFill>
              </a:rPr>
              <a:t> 3 ở </a:t>
            </a:r>
            <a:r>
              <a:rPr lang="en-US" sz="2200" i="1">
                <a:solidFill>
                  <a:srgbClr val="002060"/>
                </a:solidFill>
              </a:rPr>
              <a:t>Chuyên đề học tập Ngữ văn 10.</a:t>
            </a:r>
            <a:r>
              <a:rPr lang="en-US" sz="2400">
                <a:solidFill>
                  <a:srgbClr val="002060"/>
                </a:solidFill>
              </a:rPr>
              <a:t>  </a:t>
            </a:r>
          </a:p>
          <a:p>
            <a:pPr>
              <a:lnSpc>
                <a:spcPct val="125000"/>
              </a:lnSpc>
            </a:pPr>
            <a:endParaRPr lang="en-US" sz="2400">
              <a:solidFill>
                <a:srgbClr val="002060"/>
              </a:solidFill>
            </a:endParaRPr>
          </a:p>
          <a:p>
            <a:pPr indent="228600" algn="just">
              <a:lnSpc>
                <a:spcPct val="125000"/>
              </a:lnSpc>
            </a:pP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E18CC51-FE05-DB44-865A-2AFDB6AA70BB}"/>
              </a:ext>
            </a:extLst>
          </p:cNvPr>
          <p:cNvSpPr>
            <a:spLocks noGrp="1"/>
          </p:cNvSpPr>
          <p:nvPr>
            <p:ph type="sldNum" sz="quarter" idx="12"/>
          </p:nvPr>
        </p:nvSpPr>
        <p:spPr/>
        <p:txBody>
          <a:bodyPr/>
          <a:lstStyle/>
          <a:p>
            <a:fld id="{0C846248-0222-4A3A-B22E-4E2A0B918D57}" type="slidenum">
              <a:rPr lang="en-US" smtClean="0"/>
              <a:pPr/>
              <a:t>41</a:t>
            </a:fld>
            <a:endParaRPr lang="en-US"/>
          </a:p>
        </p:txBody>
      </p:sp>
      <p:pic>
        <p:nvPicPr>
          <p:cNvPr id="7" name="Picture 6">
            <a:extLst>
              <a:ext uri="{FF2B5EF4-FFF2-40B4-BE49-F238E27FC236}">
                <a16:creationId xmlns:a16="http://schemas.microsoft.com/office/drawing/2014/main" id="{A182E656-AA03-2C31-E7DF-7A1ED2A758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3729" y="950858"/>
            <a:ext cx="4236495" cy="5482523"/>
          </a:xfrm>
          <a:prstGeom prst="rect">
            <a:avLst/>
          </a:prstGeom>
        </p:spPr>
      </p:pic>
    </p:spTree>
    <p:extLst>
      <p:ext uri="{BB962C8B-B14F-4D97-AF65-F5344CB8AC3E}">
        <p14:creationId xmlns:p14="http://schemas.microsoft.com/office/powerpoint/2010/main" val="22861743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Rectangle 4"/>
          <p:cNvSpPr/>
          <p:nvPr/>
        </p:nvSpPr>
        <p:spPr>
          <a:xfrm>
            <a:off x="678426" y="1548998"/>
            <a:ext cx="11366090" cy="3067506"/>
          </a:xfrm>
          <a:prstGeom prst="rect">
            <a:avLst/>
          </a:prstGeom>
        </p:spPr>
        <p:txBody>
          <a:bodyPr wrap="square">
            <a:spAutoFit/>
          </a:bodyPr>
          <a:lstStyle/>
          <a:p>
            <a:pPr algn="ctr">
              <a:lnSpc>
                <a:spcPct val="150000"/>
              </a:lnSpc>
              <a:spcBef>
                <a:spcPts val="800"/>
              </a:spcBef>
              <a:spcAft>
                <a:spcPts val="800"/>
              </a:spcAft>
            </a:pPr>
            <a:r>
              <a:rPr lang="vi-VN" sz="3200" b="1" dirty="0">
                <a:solidFill>
                  <a:srgbClr val="FF0000"/>
                </a:solidFill>
              </a:rPr>
              <a:t>THẢO LUẬN</a:t>
            </a:r>
          </a:p>
          <a:p>
            <a:pPr algn="ctr">
              <a:lnSpc>
                <a:spcPct val="125000"/>
              </a:lnSpc>
            </a:pPr>
            <a:r>
              <a:rPr lang="en-US" sz="3600" b="1" dirty="0">
                <a:solidFill>
                  <a:srgbClr val="002060"/>
                </a:solidFill>
              </a:rPr>
              <a:t>NHỮNG ĐIỂM KẾ THỪA</a:t>
            </a:r>
            <a:r>
              <a:rPr lang="vi-VN" sz="3600" b="1" dirty="0">
                <a:solidFill>
                  <a:srgbClr val="002060"/>
                </a:solidFill>
              </a:rPr>
              <a:t> VÀ </a:t>
            </a:r>
            <a:r>
              <a:rPr lang="en-US" sz="3600" b="1" dirty="0">
                <a:solidFill>
                  <a:srgbClr val="002060"/>
                </a:solidFill>
              </a:rPr>
              <a:t>NHỮNG ĐIỂM MỚI</a:t>
            </a:r>
          </a:p>
          <a:p>
            <a:pPr algn="ctr">
              <a:lnSpc>
                <a:spcPct val="125000"/>
              </a:lnSpc>
            </a:pPr>
            <a:r>
              <a:rPr lang="vi-VN" sz="3600" b="1" dirty="0">
                <a:solidFill>
                  <a:srgbClr val="002060"/>
                </a:solidFill>
              </a:rPr>
              <a:t>CỦA </a:t>
            </a:r>
            <a:r>
              <a:rPr lang="en-US" sz="3600" b="1" dirty="0">
                <a:solidFill>
                  <a:srgbClr val="002060"/>
                </a:solidFill>
              </a:rPr>
              <a:t>CT </a:t>
            </a:r>
            <a:r>
              <a:rPr lang="vi-VN" sz="3600" b="1" dirty="0">
                <a:solidFill>
                  <a:srgbClr val="002060"/>
                </a:solidFill>
              </a:rPr>
              <a:t>2018 SO VỚI </a:t>
            </a:r>
            <a:r>
              <a:rPr lang="en-US" sz="3600" b="1" dirty="0">
                <a:solidFill>
                  <a:srgbClr val="002060"/>
                </a:solidFill>
              </a:rPr>
              <a:t>CT </a:t>
            </a:r>
            <a:r>
              <a:rPr lang="vi-VN" sz="3600" b="1" dirty="0">
                <a:solidFill>
                  <a:srgbClr val="002060"/>
                </a:solidFill>
              </a:rPr>
              <a:t>2006</a:t>
            </a:r>
            <a:endParaRPr lang="en-US" sz="3600" b="1" dirty="0">
              <a:solidFill>
                <a:srgbClr val="002060"/>
              </a:solidFill>
            </a:endParaRPr>
          </a:p>
          <a:p>
            <a:pPr algn="ctr">
              <a:lnSpc>
                <a:spcPct val="150000"/>
              </a:lnSpc>
              <a:spcBef>
                <a:spcPts val="800"/>
              </a:spcBef>
              <a:spcAft>
                <a:spcPts val="800"/>
              </a:spcAft>
            </a:pPr>
            <a:endParaRPr lang="en-US" sz="2800" b="1" dirty="0">
              <a:solidFill>
                <a:srgbClr val="002060"/>
              </a:solidFill>
            </a:endParaRPr>
          </a:p>
        </p:txBody>
      </p:sp>
      <p:sp>
        <p:nvSpPr>
          <p:cNvPr id="2" name="Slide Number Placeholder 1"/>
          <p:cNvSpPr>
            <a:spLocks noGrp="1"/>
          </p:cNvSpPr>
          <p:nvPr>
            <p:ph type="sldNum" sz="quarter" idx="12"/>
          </p:nvPr>
        </p:nvSpPr>
        <p:spPr/>
        <p:txBody>
          <a:bodyPr/>
          <a:lstStyle/>
          <a:p>
            <a:fld id="{0C846248-0222-4A3A-B22E-4E2A0B918D57}" type="slidenum">
              <a:rPr lang="en-US" smtClean="0"/>
              <a:pPr/>
              <a:t>42</a:t>
            </a:fld>
            <a:endParaRPr lang="en-US"/>
          </a:p>
        </p:txBody>
      </p:sp>
    </p:spTree>
    <p:extLst>
      <p:ext uri="{BB962C8B-B14F-4D97-AF65-F5344CB8AC3E}">
        <p14:creationId xmlns:p14="http://schemas.microsoft.com/office/powerpoint/2010/main" val="290984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32DB4CA-8D76-47B5-A443-96B34881E052}"/>
              </a:ext>
            </a:extLst>
          </p:cNvPr>
          <p:cNvGrpSpPr/>
          <p:nvPr/>
        </p:nvGrpSpPr>
        <p:grpSpPr>
          <a:xfrm>
            <a:off x="344599" y="1252590"/>
            <a:ext cx="2594205" cy="743709"/>
            <a:chOff x="0" y="1814684"/>
            <a:chExt cx="3326507" cy="1023837"/>
          </a:xfrm>
        </p:grpSpPr>
        <p:sp>
          <p:nvSpPr>
            <p:cNvPr id="11" name="Rectangle 10">
              <a:extLst>
                <a:ext uri="{FF2B5EF4-FFF2-40B4-BE49-F238E27FC236}">
                  <a16:creationId xmlns:a16="http://schemas.microsoft.com/office/drawing/2014/main" id="{FEDDFEE4-4F6F-464F-AD81-1D7EC1254F62}"/>
                </a:ext>
              </a:extLst>
            </p:cNvPr>
            <p:cNvSpPr/>
            <p:nvPr userDrawn="1"/>
          </p:nvSpPr>
          <p:spPr>
            <a:xfrm>
              <a:off x="0" y="1814684"/>
              <a:ext cx="2823587" cy="504881"/>
            </a:xfrm>
            <a:prstGeom prst="rect">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064DEA4-181F-4BFC-89E9-C6535370D050}"/>
                </a:ext>
              </a:extLst>
            </p:cNvPr>
            <p:cNvSpPr/>
            <p:nvPr userDrawn="1"/>
          </p:nvSpPr>
          <p:spPr>
            <a:xfrm>
              <a:off x="0" y="2319566"/>
              <a:ext cx="2823587" cy="504881"/>
            </a:xfrm>
            <a:prstGeom prst="rect">
              <a:avLst/>
            </a:prstGeom>
            <a:solidFill>
              <a:schemeClr val="accent2">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080F6CB-F83C-4895-8D7D-0F7CEF3A572C}"/>
                </a:ext>
              </a:extLst>
            </p:cNvPr>
            <p:cNvSpPr/>
            <p:nvPr/>
          </p:nvSpPr>
          <p:spPr>
            <a:xfrm>
              <a:off x="2320667" y="1832681"/>
              <a:ext cx="1005840" cy="1005840"/>
            </a:xfrm>
            <a:prstGeom prst="ellipse">
              <a:avLst/>
            </a:prstGeom>
            <a:solidFill>
              <a:schemeClr val="accent2">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215CB353-D3AD-4114-9A67-A15C883D0E43}"/>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grpSp>
      <p:grpSp>
        <p:nvGrpSpPr>
          <p:cNvPr id="20" name="Group 19">
            <a:extLst>
              <a:ext uri="{FF2B5EF4-FFF2-40B4-BE49-F238E27FC236}">
                <a16:creationId xmlns:a16="http://schemas.microsoft.com/office/drawing/2014/main" id="{449E89CD-6677-432B-A67F-E03EC581AE48}"/>
              </a:ext>
            </a:extLst>
          </p:cNvPr>
          <p:cNvGrpSpPr/>
          <p:nvPr/>
        </p:nvGrpSpPr>
        <p:grpSpPr>
          <a:xfrm>
            <a:off x="298104" y="2166577"/>
            <a:ext cx="2594206" cy="788069"/>
            <a:chOff x="0" y="1832681"/>
            <a:chExt cx="3326507" cy="1005840"/>
          </a:xfrm>
        </p:grpSpPr>
        <p:sp>
          <p:nvSpPr>
            <p:cNvPr id="21" name="Rectangle 20">
              <a:extLst>
                <a:ext uri="{FF2B5EF4-FFF2-40B4-BE49-F238E27FC236}">
                  <a16:creationId xmlns:a16="http://schemas.microsoft.com/office/drawing/2014/main" id="{3984C9B7-5340-46B4-91F8-11A77060EEF6}"/>
                </a:ext>
              </a:extLst>
            </p:cNvPr>
            <p:cNvSpPr/>
            <p:nvPr userDrawn="1"/>
          </p:nvSpPr>
          <p:spPr>
            <a:xfrm>
              <a:off x="0" y="1835768"/>
              <a:ext cx="2823587" cy="483797"/>
            </a:xfrm>
            <a:prstGeom prst="rect">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FBE67E-7D8B-468E-99F2-B9DAC01B3288}"/>
                </a:ext>
              </a:extLst>
            </p:cNvPr>
            <p:cNvSpPr/>
            <p:nvPr userDrawn="1"/>
          </p:nvSpPr>
          <p:spPr>
            <a:xfrm>
              <a:off x="0" y="2232985"/>
              <a:ext cx="2823587" cy="504881"/>
            </a:xfrm>
            <a:prstGeom prst="rect">
              <a:avLst/>
            </a:prstGeom>
            <a:solidFill>
              <a:schemeClr val="accent2">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5696233-0B84-45A5-BE0B-EDE3235D13B0}"/>
                </a:ext>
              </a:extLst>
            </p:cNvPr>
            <p:cNvSpPr/>
            <p:nvPr/>
          </p:nvSpPr>
          <p:spPr>
            <a:xfrm>
              <a:off x="2320667" y="1832681"/>
              <a:ext cx="1005840" cy="1005840"/>
            </a:xfrm>
            <a:prstGeom prst="ellipse">
              <a:avLst/>
            </a:prstGeom>
            <a:solidFill>
              <a:schemeClr val="accent2">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F5F22C36-29A0-4E9C-A4D2-1AA5D978BD7A}"/>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grpSp>
      <p:grpSp>
        <p:nvGrpSpPr>
          <p:cNvPr id="25" name="Group 24">
            <a:extLst>
              <a:ext uri="{FF2B5EF4-FFF2-40B4-BE49-F238E27FC236}">
                <a16:creationId xmlns:a16="http://schemas.microsoft.com/office/drawing/2014/main" id="{BEF5596C-CE1C-4AB0-B112-6FA28FF39367}"/>
              </a:ext>
            </a:extLst>
          </p:cNvPr>
          <p:cNvGrpSpPr/>
          <p:nvPr/>
        </p:nvGrpSpPr>
        <p:grpSpPr>
          <a:xfrm>
            <a:off x="282607" y="3131712"/>
            <a:ext cx="2594206" cy="835057"/>
            <a:chOff x="0" y="1814684"/>
            <a:chExt cx="3326507" cy="1023837"/>
          </a:xfrm>
        </p:grpSpPr>
        <p:sp>
          <p:nvSpPr>
            <p:cNvPr id="26" name="Rectangle 25">
              <a:extLst>
                <a:ext uri="{FF2B5EF4-FFF2-40B4-BE49-F238E27FC236}">
                  <a16:creationId xmlns:a16="http://schemas.microsoft.com/office/drawing/2014/main" id="{D086BAC5-DC84-4F7F-94B9-614D4601B686}"/>
                </a:ext>
              </a:extLst>
            </p:cNvPr>
            <p:cNvSpPr/>
            <p:nvPr userDrawn="1"/>
          </p:nvSpPr>
          <p:spPr>
            <a:xfrm>
              <a:off x="0" y="1814684"/>
              <a:ext cx="2823587" cy="504881"/>
            </a:xfrm>
            <a:prstGeom prst="rect">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E482916-132A-4EDF-A9C7-752FD034B99F}"/>
                </a:ext>
              </a:extLst>
            </p:cNvPr>
            <p:cNvSpPr/>
            <p:nvPr userDrawn="1"/>
          </p:nvSpPr>
          <p:spPr>
            <a:xfrm>
              <a:off x="0" y="2319566"/>
              <a:ext cx="2823587" cy="504881"/>
            </a:xfrm>
            <a:prstGeom prst="rect">
              <a:avLst/>
            </a:prstGeom>
            <a:solidFill>
              <a:schemeClr val="accent2">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34AB7FE-EA9E-4177-ABE1-36F62BFCE28E}"/>
                </a:ext>
              </a:extLst>
            </p:cNvPr>
            <p:cNvSpPr/>
            <p:nvPr/>
          </p:nvSpPr>
          <p:spPr>
            <a:xfrm>
              <a:off x="2320667" y="1832681"/>
              <a:ext cx="1005840" cy="1005840"/>
            </a:xfrm>
            <a:prstGeom prst="ellipse">
              <a:avLst/>
            </a:prstGeom>
            <a:solidFill>
              <a:schemeClr val="accent2">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113EFDA7-0BF4-47DE-B368-B40484BB919C}"/>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grpSp>
      <p:grpSp>
        <p:nvGrpSpPr>
          <p:cNvPr id="30" name="Group 29">
            <a:extLst>
              <a:ext uri="{FF2B5EF4-FFF2-40B4-BE49-F238E27FC236}">
                <a16:creationId xmlns:a16="http://schemas.microsoft.com/office/drawing/2014/main" id="{AE327EFE-1F80-4E48-96E5-F3F05B8ED214}"/>
              </a:ext>
            </a:extLst>
          </p:cNvPr>
          <p:cNvGrpSpPr/>
          <p:nvPr/>
        </p:nvGrpSpPr>
        <p:grpSpPr>
          <a:xfrm flipH="1">
            <a:off x="9331009" y="1391355"/>
            <a:ext cx="2477534" cy="815016"/>
            <a:chOff x="0" y="1814684"/>
            <a:chExt cx="3326507" cy="1023837"/>
          </a:xfrm>
        </p:grpSpPr>
        <p:sp>
          <p:nvSpPr>
            <p:cNvPr id="31" name="Rectangle 30">
              <a:extLst>
                <a:ext uri="{FF2B5EF4-FFF2-40B4-BE49-F238E27FC236}">
                  <a16:creationId xmlns:a16="http://schemas.microsoft.com/office/drawing/2014/main" id="{070C7EBC-C00D-4B69-A4AF-47733C5DD318}"/>
                </a:ext>
              </a:extLst>
            </p:cNvPr>
            <p:cNvSpPr/>
            <p:nvPr userDrawn="1"/>
          </p:nvSpPr>
          <p:spPr>
            <a:xfrm>
              <a:off x="0" y="1814684"/>
              <a:ext cx="2823587" cy="504881"/>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1717D79-2DBA-42E6-A6D5-241E040F38E9}"/>
                </a:ext>
              </a:extLst>
            </p:cNvPr>
            <p:cNvSpPr/>
            <p:nvPr userDrawn="1"/>
          </p:nvSpPr>
          <p:spPr>
            <a:xfrm>
              <a:off x="0" y="2319566"/>
              <a:ext cx="2823587" cy="504881"/>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124DC08-8317-40E1-B582-A27D24EDA56D}"/>
                </a:ext>
              </a:extLst>
            </p:cNvPr>
            <p:cNvSpPr/>
            <p:nvPr/>
          </p:nvSpPr>
          <p:spPr>
            <a:xfrm>
              <a:off x="2320667" y="1832681"/>
              <a:ext cx="1005840" cy="1005840"/>
            </a:xfrm>
            <a:prstGeom prst="ellipse">
              <a:avLst/>
            </a:pr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521C5B56-CC91-4F25-9C21-CC712E82B380}"/>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grpSp>
      <p:grpSp>
        <p:nvGrpSpPr>
          <p:cNvPr id="45" name="Group 44">
            <a:extLst>
              <a:ext uri="{FF2B5EF4-FFF2-40B4-BE49-F238E27FC236}">
                <a16:creationId xmlns:a16="http://schemas.microsoft.com/office/drawing/2014/main" id="{2012D042-F00D-47A9-B45F-89E37DFAB158}"/>
              </a:ext>
            </a:extLst>
          </p:cNvPr>
          <p:cNvGrpSpPr/>
          <p:nvPr/>
        </p:nvGrpSpPr>
        <p:grpSpPr>
          <a:xfrm flipH="1">
            <a:off x="9272463" y="2300229"/>
            <a:ext cx="2603652" cy="774743"/>
            <a:chOff x="0" y="1814684"/>
            <a:chExt cx="3326507" cy="1023837"/>
          </a:xfrm>
        </p:grpSpPr>
        <p:sp>
          <p:nvSpPr>
            <p:cNvPr id="46" name="Rectangle 45">
              <a:extLst>
                <a:ext uri="{FF2B5EF4-FFF2-40B4-BE49-F238E27FC236}">
                  <a16:creationId xmlns:a16="http://schemas.microsoft.com/office/drawing/2014/main" id="{7C029F2C-D169-4FF4-A9F7-231BA454C0A3}"/>
                </a:ext>
              </a:extLst>
            </p:cNvPr>
            <p:cNvSpPr/>
            <p:nvPr userDrawn="1"/>
          </p:nvSpPr>
          <p:spPr>
            <a:xfrm>
              <a:off x="0" y="1814684"/>
              <a:ext cx="2823587" cy="504881"/>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552C599-A801-42B7-99FC-0E7FB76B348E}"/>
                </a:ext>
              </a:extLst>
            </p:cNvPr>
            <p:cNvSpPr/>
            <p:nvPr userDrawn="1"/>
          </p:nvSpPr>
          <p:spPr>
            <a:xfrm>
              <a:off x="0" y="2319566"/>
              <a:ext cx="2823587" cy="504881"/>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8E3E3238-FCC8-4B4D-B1A3-1E94DBD894B6}"/>
                </a:ext>
              </a:extLst>
            </p:cNvPr>
            <p:cNvSpPr/>
            <p:nvPr/>
          </p:nvSpPr>
          <p:spPr>
            <a:xfrm>
              <a:off x="2320667" y="1832681"/>
              <a:ext cx="1005840" cy="1005840"/>
            </a:xfrm>
            <a:prstGeom prst="ellipse">
              <a:avLst/>
            </a:pr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4CC8FCB0-3203-41A1-A319-C37EA99A7C71}"/>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grpSp>
      <p:grpSp>
        <p:nvGrpSpPr>
          <p:cNvPr id="50" name="Group 49">
            <a:extLst>
              <a:ext uri="{FF2B5EF4-FFF2-40B4-BE49-F238E27FC236}">
                <a16:creationId xmlns:a16="http://schemas.microsoft.com/office/drawing/2014/main" id="{A1286931-8F78-4556-B1E2-40A63546590A}"/>
              </a:ext>
            </a:extLst>
          </p:cNvPr>
          <p:cNvGrpSpPr/>
          <p:nvPr/>
        </p:nvGrpSpPr>
        <p:grpSpPr>
          <a:xfrm flipH="1">
            <a:off x="9369128" y="3256129"/>
            <a:ext cx="2506985" cy="773087"/>
            <a:chOff x="0" y="1814684"/>
            <a:chExt cx="3326507" cy="1023837"/>
          </a:xfrm>
        </p:grpSpPr>
        <p:sp>
          <p:nvSpPr>
            <p:cNvPr id="51" name="Rectangle 50">
              <a:extLst>
                <a:ext uri="{FF2B5EF4-FFF2-40B4-BE49-F238E27FC236}">
                  <a16:creationId xmlns:a16="http://schemas.microsoft.com/office/drawing/2014/main" id="{C56BA4E1-38FD-4588-B9E1-8127B8EE0CAE}"/>
                </a:ext>
              </a:extLst>
            </p:cNvPr>
            <p:cNvSpPr/>
            <p:nvPr userDrawn="1"/>
          </p:nvSpPr>
          <p:spPr>
            <a:xfrm>
              <a:off x="0" y="1814684"/>
              <a:ext cx="2823587" cy="504881"/>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96F116D-6936-4436-BCED-A9BB5CB2A2BE}"/>
                </a:ext>
              </a:extLst>
            </p:cNvPr>
            <p:cNvSpPr/>
            <p:nvPr userDrawn="1"/>
          </p:nvSpPr>
          <p:spPr>
            <a:xfrm>
              <a:off x="0" y="2319566"/>
              <a:ext cx="2823587" cy="504881"/>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702BF5D-B4D8-4125-B82A-9F36142C0E57}"/>
                </a:ext>
              </a:extLst>
            </p:cNvPr>
            <p:cNvSpPr/>
            <p:nvPr/>
          </p:nvSpPr>
          <p:spPr>
            <a:xfrm>
              <a:off x="2320667" y="1832681"/>
              <a:ext cx="1005840" cy="1005840"/>
            </a:xfrm>
            <a:prstGeom prst="ellipse">
              <a:avLst/>
            </a:pr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a:extLst>
                <a:ext uri="{FF2B5EF4-FFF2-40B4-BE49-F238E27FC236}">
                  <a16:creationId xmlns:a16="http://schemas.microsoft.com/office/drawing/2014/main" id="{788DE0CB-50ED-4238-80EE-D3381FC57606}"/>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grpSp>
      <p:sp>
        <p:nvSpPr>
          <p:cNvPr id="63" name="TextBox 62">
            <a:extLst>
              <a:ext uri="{FF2B5EF4-FFF2-40B4-BE49-F238E27FC236}">
                <a16:creationId xmlns:a16="http://schemas.microsoft.com/office/drawing/2014/main" id="{24861D9D-513B-422D-96AD-FF6EB0B4B1C0}"/>
              </a:ext>
            </a:extLst>
          </p:cNvPr>
          <p:cNvSpPr txBox="1"/>
          <p:nvPr/>
        </p:nvSpPr>
        <p:spPr>
          <a:xfrm>
            <a:off x="3281016" y="2463897"/>
            <a:ext cx="2594206" cy="369332"/>
          </a:xfrm>
          <a:prstGeom prst="rect">
            <a:avLst/>
          </a:prstGeom>
          <a:noFill/>
        </p:spPr>
        <p:txBody>
          <a:bodyPr wrap="square" rtlCol="0">
            <a:spAutoFit/>
          </a:bodyPr>
          <a:lstStyle/>
          <a:p>
            <a:r>
              <a:rPr lang="en-US" altLang="ko-KR" err="1">
                <a:solidFill>
                  <a:srgbClr val="002060"/>
                </a:solidFill>
                <a:latin typeface="Arial" pitchFamily="34" charset="0"/>
                <a:cs typeface="Arial" pitchFamily="34" charset="0"/>
              </a:rPr>
              <a:t>Hệ</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thống</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ngữ</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liệu</a:t>
            </a:r>
            <a:endParaRPr lang="ko-KR" altLang="en-US">
              <a:solidFill>
                <a:srgbClr val="002060"/>
              </a:solidFill>
              <a:latin typeface="Arial" pitchFamily="34" charset="0"/>
              <a:cs typeface="Arial" pitchFamily="34" charset="0"/>
            </a:endParaRPr>
          </a:p>
        </p:txBody>
      </p:sp>
      <p:sp>
        <p:nvSpPr>
          <p:cNvPr id="66" name="TextBox 65">
            <a:extLst>
              <a:ext uri="{FF2B5EF4-FFF2-40B4-BE49-F238E27FC236}">
                <a16:creationId xmlns:a16="http://schemas.microsoft.com/office/drawing/2014/main" id="{BC0AEA8F-5886-4232-8260-BC91CA7A1197}"/>
              </a:ext>
            </a:extLst>
          </p:cNvPr>
          <p:cNvSpPr txBox="1"/>
          <p:nvPr/>
        </p:nvSpPr>
        <p:spPr>
          <a:xfrm>
            <a:off x="6549520" y="1502973"/>
            <a:ext cx="2594206" cy="646331"/>
          </a:xfrm>
          <a:prstGeom prst="rect">
            <a:avLst/>
          </a:prstGeom>
          <a:noFill/>
        </p:spPr>
        <p:txBody>
          <a:bodyPr wrap="square" rtlCol="0">
            <a:spAutoFit/>
          </a:bodyPr>
          <a:lstStyle/>
          <a:p>
            <a:pPr algn="r"/>
            <a:r>
              <a:rPr lang="en-US" altLang="ko-KR" err="1">
                <a:solidFill>
                  <a:srgbClr val="002060"/>
                </a:solidFill>
                <a:latin typeface="Arial" pitchFamily="34" charset="0"/>
                <a:cs typeface="Arial" pitchFamily="34" charset="0"/>
              </a:rPr>
              <a:t>Mục</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tiêu</a:t>
            </a:r>
            <a:r>
              <a:rPr lang="en-US" altLang="ko-KR">
                <a:solidFill>
                  <a:srgbClr val="002060"/>
                </a:solidFill>
                <a:latin typeface="Arial" pitchFamily="34" charset="0"/>
                <a:cs typeface="Arial" pitchFamily="34" charset="0"/>
              </a:rPr>
              <a:t> giáo dục </a:t>
            </a:r>
            <a:r>
              <a:rPr lang="en-US" altLang="ko-KR" err="1">
                <a:solidFill>
                  <a:srgbClr val="002060"/>
                </a:solidFill>
                <a:latin typeface="Arial" pitchFamily="34" charset="0"/>
                <a:cs typeface="Arial" pitchFamily="34" charset="0"/>
              </a:rPr>
              <a:t>phẩm</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chất</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và</a:t>
            </a:r>
            <a:r>
              <a:rPr lang="en-US" altLang="ko-KR">
                <a:solidFill>
                  <a:srgbClr val="002060"/>
                </a:solidFill>
                <a:latin typeface="Arial" pitchFamily="34" charset="0"/>
                <a:cs typeface="Arial" pitchFamily="34" charset="0"/>
              </a:rPr>
              <a:t> năng lực</a:t>
            </a:r>
            <a:endParaRPr lang="ko-KR" altLang="en-US">
              <a:solidFill>
                <a:srgbClr val="002060"/>
              </a:solidFill>
              <a:latin typeface="Arial" pitchFamily="34" charset="0"/>
              <a:cs typeface="Arial" pitchFamily="34" charset="0"/>
            </a:endParaRPr>
          </a:p>
        </p:txBody>
      </p:sp>
      <p:sp>
        <p:nvSpPr>
          <p:cNvPr id="69" name="TextBox 68">
            <a:extLst>
              <a:ext uri="{FF2B5EF4-FFF2-40B4-BE49-F238E27FC236}">
                <a16:creationId xmlns:a16="http://schemas.microsoft.com/office/drawing/2014/main" id="{BAEB9DD5-5099-469F-A0ED-3B7665EF90BA}"/>
              </a:ext>
            </a:extLst>
          </p:cNvPr>
          <p:cNvSpPr txBox="1"/>
          <p:nvPr/>
        </p:nvSpPr>
        <p:spPr>
          <a:xfrm>
            <a:off x="3235441" y="3164211"/>
            <a:ext cx="2594206" cy="923330"/>
          </a:xfrm>
          <a:prstGeom prst="rect">
            <a:avLst/>
          </a:prstGeom>
          <a:noFill/>
        </p:spPr>
        <p:txBody>
          <a:bodyPr wrap="square" rtlCol="0">
            <a:spAutoFit/>
          </a:bodyPr>
          <a:lstStyle/>
          <a:p>
            <a:r>
              <a:rPr lang="en-US" altLang="ko-KR" err="1">
                <a:solidFill>
                  <a:srgbClr val="002060"/>
                </a:solidFill>
                <a:latin typeface="Arial" pitchFamily="34" charset="0"/>
                <a:cs typeface="Arial" pitchFamily="34" charset="0"/>
              </a:rPr>
              <a:t>Hệ</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thống</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kiến</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thức</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cơ</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bản</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về</a:t>
            </a:r>
            <a:r>
              <a:rPr lang="en-US" altLang="ko-KR">
                <a:solidFill>
                  <a:srgbClr val="002060"/>
                </a:solidFill>
                <a:latin typeface="Arial" pitchFamily="34" charset="0"/>
                <a:cs typeface="Arial" pitchFamily="34" charset="0"/>
              </a:rPr>
              <a:t> tiếng Việt, văn học, tập làm văn</a:t>
            </a:r>
            <a:endParaRPr lang="ko-KR" altLang="en-US">
              <a:solidFill>
                <a:srgbClr val="002060"/>
              </a:solidFill>
              <a:latin typeface="Arial" pitchFamily="34" charset="0"/>
              <a:cs typeface="Arial" pitchFamily="34" charset="0"/>
            </a:endParaRPr>
          </a:p>
        </p:txBody>
      </p:sp>
      <p:sp>
        <p:nvSpPr>
          <p:cNvPr id="72" name="TextBox 71">
            <a:extLst>
              <a:ext uri="{FF2B5EF4-FFF2-40B4-BE49-F238E27FC236}">
                <a16:creationId xmlns:a16="http://schemas.microsoft.com/office/drawing/2014/main" id="{AEC2B51E-9A76-4097-BC34-5B00B4F19AD9}"/>
              </a:ext>
            </a:extLst>
          </p:cNvPr>
          <p:cNvSpPr txBox="1"/>
          <p:nvPr/>
        </p:nvSpPr>
        <p:spPr>
          <a:xfrm>
            <a:off x="5823290" y="2280474"/>
            <a:ext cx="3278656" cy="923330"/>
          </a:xfrm>
          <a:prstGeom prst="rect">
            <a:avLst/>
          </a:prstGeom>
          <a:noFill/>
        </p:spPr>
        <p:txBody>
          <a:bodyPr wrap="square" rtlCol="0">
            <a:spAutoFit/>
          </a:bodyPr>
          <a:lstStyle/>
          <a:p>
            <a:pPr algn="r"/>
            <a:r>
              <a:rPr lang="en-US" altLang="ko-KR" err="1">
                <a:solidFill>
                  <a:srgbClr val="002060"/>
                </a:solidFill>
                <a:latin typeface="Arial" pitchFamily="34" charset="0"/>
                <a:cs typeface="Arial" pitchFamily="34" charset="0"/>
              </a:rPr>
              <a:t>Mở</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Quy</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định</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yêu</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cầu</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đầu</a:t>
            </a:r>
            <a:r>
              <a:rPr lang="en-US" altLang="ko-KR">
                <a:solidFill>
                  <a:srgbClr val="002060"/>
                </a:solidFill>
                <a:latin typeface="Arial" pitchFamily="34" charset="0"/>
                <a:cs typeface="Arial" pitchFamily="34" charset="0"/>
              </a:rPr>
              <a:t> ra </a:t>
            </a:r>
            <a:r>
              <a:rPr lang="en-US" altLang="ko-KR" err="1">
                <a:solidFill>
                  <a:srgbClr val="002060"/>
                </a:solidFill>
                <a:latin typeface="Arial" pitchFamily="34" charset="0"/>
                <a:cs typeface="Arial" pitchFamily="34" charset="0"/>
              </a:rPr>
              <a:t>là</a:t>
            </a:r>
            <a:r>
              <a:rPr lang="en-US" altLang="ko-KR">
                <a:solidFill>
                  <a:srgbClr val="002060"/>
                </a:solidFill>
                <a:latin typeface="Arial" pitchFamily="34" charset="0"/>
                <a:cs typeface="Arial" pitchFamily="34" charset="0"/>
              </a:rPr>
              <a:t> 4 kĩ năng. </a:t>
            </a:r>
            <a:r>
              <a:rPr lang="en-US" altLang="ko-KR" err="1">
                <a:solidFill>
                  <a:srgbClr val="002060"/>
                </a:solidFill>
                <a:latin typeface="Arial" pitchFamily="34" charset="0"/>
                <a:cs typeface="Arial" pitchFamily="34" charset="0"/>
              </a:rPr>
              <a:t>Đầu</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vào</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chỉ</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quy</a:t>
            </a:r>
            <a:r>
              <a:rPr lang="en-US" altLang="ko-KR">
                <a:solidFill>
                  <a:srgbClr val="002060"/>
                </a:solidFill>
                <a:latin typeface="Arial" pitchFamily="34" charset="0"/>
                <a:cs typeface="Arial" pitchFamily="34" charset="0"/>
              </a:rPr>
              <a:t> định nội dung dạy học cốt </a:t>
            </a:r>
            <a:r>
              <a:rPr lang="en-US" altLang="ko-KR" err="1">
                <a:solidFill>
                  <a:srgbClr val="002060"/>
                </a:solidFill>
                <a:latin typeface="Arial" pitchFamily="34" charset="0"/>
                <a:cs typeface="Arial" pitchFamily="34" charset="0"/>
              </a:rPr>
              <a:t>lõi</a:t>
            </a:r>
            <a:endParaRPr lang="ko-KR" altLang="en-US">
              <a:solidFill>
                <a:srgbClr val="002060"/>
              </a:solidFill>
              <a:latin typeface="Arial" pitchFamily="34" charset="0"/>
              <a:cs typeface="Arial" pitchFamily="34" charset="0"/>
            </a:endParaRPr>
          </a:p>
        </p:txBody>
      </p:sp>
      <p:sp>
        <p:nvSpPr>
          <p:cNvPr id="75" name="TextBox 74">
            <a:extLst>
              <a:ext uri="{FF2B5EF4-FFF2-40B4-BE49-F238E27FC236}">
                <a16:creationId xmlns:a16="http://schemas.microsoft.com/office/drawing/2014/main" id="{FF048F8D-0520-4B61-A9B4-3B1F13F15D78}"/>
              </a:ext>
            </a:extLst>
          </p:cNvPr>
          <p:cNvSpPr txBox="1"/>
          <p:nvPr/>
        </p:nvSpPr>
        <p:spPr>
          <a:xfrm>
            <a:off x="3229083" y="4283141"/>
            <a:ext cx="2594206" cy="646331"/>
          </a:xfrm>
          <a:prstGeom prst="rect">
            <a:avLst/>
          </a:prstGeom>
          <a:noFill/>
        </p:spPr>
        <p:txBody>
          <a:bodyPr wrap="square" rtlCol="0">
            <a:spAutoFit/>
          </a:bodyPr>
          <a:lstStyle/>
          <a:p>
            <a:r>
              <a:rPr lang="en-US" altLang="ko-KR" err="1">
                <a:solidFill>
                  <a:srgbClr val="002060"/>
                </a:solidFill>
                <a:latin typeface="Arial" pitchFamily="34" charset="0"/>
                <a:cs typeface="Arial" pitchFamily="34" charset="0"/>
              </a:rPr>
              <a:t>Yêu</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cầu</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dạy</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học</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đọc</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hiểu</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và</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tạo</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lập</a:t>
            </a:r>
            <a:r>
              <a:rPr lang="en-US" altLang="ko-KR">
                <a:solidFill>
                  <a:srgbClr val="002060"/>
                </a:solidFill>
                <a:latin typeface="Arial" pitchFamily="34" charset="0"/>
                <a:cs typeface="Arial" pitchFamily="34" charset="0"/>
              </a:rPr>
              <a:t> VB</a:t>
            </a:r>
            <a:endParaRPr lang="ko-KR" altLang="en-US">
              <a:solidFill>
                <a:srgbClr val="002060"/>
              </a:solidFill>
              <a:latin typeface="Arial" pitchFamily="34" charset="0"/>
              <a:cs typeface="Arial" pitchFamily="34" charset="0"/>
            </a:endParaRPr>
          </a:p>
        </p:txBody>
      </p:sp>
      <p:sp>
        <p:nvSpPr>
          <p:cNvPr id="78" name="TextBox 77">
            <a:extLst>
              <a:ext uri="{FF2B5EF4-FFF2-40B4-BE49-F238E27FC236}">
                <a16:creationId xmlns:a16="http://schemas.microsoft.com/office/drawing/2014/main" id="{2D6556B1-18BA-4A8A-9029-C26B0522EC11}"/>
              </a:ext>
            </a:extLst>
          </p:cNvPr>
          <p:cNvSpPr txBox="1"/>
          <p:nvPr/>
        </p:nvSpPr>
        <p:spPr>
          <a:xfrm>
            <a:off x="6120641" y="3245715"/>
            <a:ext cx="2957492" cy="1200329"/>
          </a:xfrm>
          <a:prstGeom prst="rect">
            <a:avLst/>
          </a:prstGeom>
          <a:noFill/>
        </p:spPr>
        <p:txBody>
          <a:bodyPr wrap="square" rtlCol="0">
            <a:spAutoFit/>
          </a:bodyPr>
          <a:lstStyle/>
          <a:p>
            <a:pPr algn="r"/>
            <a:r>
              <a:rPr lang="en-US" altLang="ko-KR" err="1">
                <a:solidFill>
                  <a:srgbClr val="002060"/>
                </a:solidFill>
                <a:latin typeface="Arial" pitchFamily="34" charset="0"/>
                <a:cs typeface="Arial" pitchFamily="34" charset="0"/>
              </a:rPr>
              <a:t>Phương</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pháp</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dạy</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học</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C</a:t>
            </a:r>
            <a:r>
              <a:rPr lang="en-US" altLang="ko-KR">
                <a:solidFill>
                  <a:srgbClr val="002060"/>
                </a:solidFill>
                <a:latin typeface="Arial" pitchFamily="34" charset="0"/>
                <a:cs typeface="Arial" pitchFamily="34" charset="0"/>
              </a:rPr>
              <a:t>ách </a:t>
            </a:r>
            <a:r>
              <a:rPr lang="en-US" altLang="ko-KR" err="1">
                <a:solidFill>
                  <a:srgbClr val="002060"/>
                </a:solidFill>
                <a:latin typeface="Arial" pitchFamily="34" charset="0"/>
                <a:cs typeface="Arial" pitchFamily="34" charset="0"/>
              </a:rPr>
              <a:t>hình</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thành</a:t>
            </a:r>
            <a:r>
              <a:rPr lang="en-US" altLang="ko-KR">
                <a:solidFill>
                  <a:srgbClr val="002060"/>
                </a:solidFill>
                <a:latin typeface="Arial" pitchFamily="34" charset="0"/>
                <a:cs typeface="Arial" pitchFamily="34" charset="0"/>
              </a:rPr>
              <a:t> phẩm chất </a:t>
            </a:r>
            <a:r>
              <a:rPr lang="en-US" altLang="ko-KR" err="1">
                <a:solidFill>
                  <a:srgbClr val="002060"/>
                </a:solidFill>
                <a:latin typeface="Arial" pitchFamily="34" charset="0"/>
                <a:cs typeface="Arial" pitchFamily="34" charset="0"/>
              </a:rPr>
              <a:t>và</a:t>
            </a:r>
            <a:r>
              <a:rPr lang="en-US" altLang="ko-KR">
                <a:solidFill>
                  <a:srgbClr val="002060"/>
                </a:solidFill>
                <a:latin typeface="Arial" pitchFamily="34" charset="0"/>
                <a:cs typeface="Arial" pitchFamily="34" charset="0"/>
              </a:rPr>
              <a:t> năng lực qua </a:t>
            </a:r>
            <a:r>
              <a:rPr lang="en-US" altLang="ko-KR" err="1">
                <a:solidFill>
                  <a:srgbClr val="002060"/>
                </a:solidFill>
                <a:latin typeface="Arial" pitchFamily="34" charset="0"/>
                <a:cs typeface="Arial" pitchFamily="34" charset="0"/>
              </a:rPr>
              <a:t>môn</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học</a:t>
            </a:r>
            <a:endParaRPr lang="ko-KR" altLang="en-US">
              <a:solidFill>
                <a:srgbClr val="002060"/>
              </a:solidFill>
              <a:latin typeface="Arial" pitchFamily="34" charset="0"/>
              <a:cs typeface="Arial" pitchFamily="34" charset="0"/>
            </a:endParaRPr>
          </a:p>
        </p:txBody>
      </p:sp>
      <p:grpSp>
        <p:nvGrpSpPr>
          <p:cNvPr id="79" name="Group 78">
            <a:extLst>
              <a:ext uri="{FF2B5EF4-FFF2-40B4-BE49-F238E27FC236}">
                <a16:creationId xmlns:a16="http://schemas.microsoft.com/office/drawing/2014/main" id="{0A1AB97F-8E60-064C-B638-6A069F446B2A}"/>
              </a:ext>
            </a:extLst>
          </p:cNvPr>
          <p:cNvGrpSpPr/>
          <p:nvPr/>
        </p:nvGrpSpPr>
        <p:grpSpPr>
          <a:xfrm>
            <a:off x="267109" y="4168704"/>
            <a:ext cx="2594206" cy="835931"/>
            <a:chOff x="0" y="1814684"/>
            <a:chExt cx="3326507" cy="1023837"/>
          </a:xfrm>
        </p:grpSpPr>
        <p:sp>
          <p:nvSpPr>
            <p:cNvPr id="80" name="Rectangle 79">
              <a:extLst>
                <a:ext uri="{FF2B5EF4-FFF2-40B4-BE49-F238E27FC236}">
                  <a16:creationId xmlns:a16="http://schemas.microsoft.com/office/drawing/2014/main" id="{F2F3595E-8E43-0149-88BF-7D326DB07028}"/>
                </a:ext>
              </a:extLst>
            </p:cNvPr>
            <p:cNvSpPr/>
            <p:nvPr userDrawn="1"/>
          </p:nvSpPr>
          <p:spPr>
            <a:xfrm>
              <a:off x="0" y="1814684"/>
              <a:ext cx="2823587" cy="504881"/>
            </a:xfrm>
            <a:prstGeom prst="rect">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5FE4307-28B9-9C4F-AFC9-BDBDEC218607}"/>
                </a:ext>
              </a:extLst>
            </p:cNvPr>
            <p:cNvSpPr/>
            <p:nvPr userDrawn="1"/>
          </p:nvSpPr>
          <p:spPr>
            <a:xfrm>
              <a:off x="0" y="2319566"/>
              <a:ext cx="2823588" cy="471883"/>
            </a:xfrm>
            <a:prstGeom prst="rect">
              <a:avLst/>
            </a:prstGeom>
            <a:solidFill>
              <a:schemeClr val="accent2">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0FE5D6A9-450C-1044-9A3B-0122359BB8F8}"/>
                </a:ext>
              </a:extLst>
            </p:cNvPr>
            <p:cNvSpPr/>
            <p:nvPr/>
          </p:nvSpPr>
          <p:spPr>
            <a:xfrm>
              <a:off x="2320667" y="1832681"/>
              <a:ext cx="1005840" cy="1005840"/>
            </a:xfrm>
            <a:prstGeom prst="ellipse">
              <a:avLst/>
            </a:prstGeom>
            <a:solidFill>
              <a:schemeClr val="accent2">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a:extLst>
                <a:ext uri="{FF2B5EF4-FFF2-40B4-BE49-F238E27FC236}">
                  <a16:creationId xmlns:a16="http://schemas.microsoft.com/office/drawing/2014/main" id="{433C844E-46E2-2F47-96B9-0F5626C9C3E5}"/>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a:t>
              </a:r>
            </a:p>
          </p:txBody>
        </p:sp>
      </p:grpSp>
      <p:grpSp>
        <p:nvGrpSpPr>
          <p:cNvPr id="85" name="Group 84">
            <a:extLst>
              <a:ext uri="{FF2B5EF4-FFF2-40B4-BE49-F238E27FC236}">
                <a16:creationId xmlns:a16="http://schemas.microsoft.com/office/drawing/2014/main" id="{447F9C81-C7C1-DE43-A182-D3D7B2272886}"/>
              </a:ext>
            </a:extLst>
          </p:cNvPr>
          <p:cNvGrpSpPr/>
          <p:nvPr/>
        </p:nvGrpSpPr>
        <p:grpSpPr>
          <a:xfrm flipH="1">
            <a:off x="9309351" y="4176937"/>
            <a:ext cx="2564991" cy="658478"/>
            <a:chOff x="0" y="1814684"/>
            <a:chExt cx="3326507" cy="1023837"/>
          </a:xfrm>
        </p:grpSpPr>
        <p:sp>
          <p:nvSpPr>
            <p:cNvPr id="86" name="Rectangle 85">
              <a:extLst>
                <a:ext uri="{FF2B5EF4-FFF2-40B4-BE49-F238E27FC236}">
                  <a16:creationId xmlns:a16="http://schemas.microsoft.com/office/drawing/2014/main" id="{74474523-A8DE-014C-A556-5E9E0210805D}"/>
                </a:ext>
              </a:extLst>
            </p:cNvPr>
            <p:cNvSpPr/>
            <p:nvPr userDrawn="1"/>
          </p:nvSpPr>
          <p:spPr>
            <a:xfrm>
              <a:off x="0" y="1814684"/>
              <a:ext cx="2823587" cy="504881"/>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4D78BA35-EC9F-8B49-9DCF-AD284CF4CB40}"/>
                </a:ext>
              </a:extLst>
            </p:cNvPr>
            <p:cNvSpPr/>
            <p:nvPr userDrawn="1"/>
          </p:nvSpPr>
          <p:spPr>
            <a:xfrm>
              <a:off x="0" y="2319566"/>
              <a:ext cx="2823587" cy="504881"/>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892AE243-3998-224A-89B3-FBC56F42DAC3}"/>
                </a:ext>
              </a:extLst>
            </p:cNvPr>
            <p:cNvSpPr/>
            <p:nvPr/>
          </p:nvSpPr>
          <p:spPr>
            <a:xfrm>
              <a:off x="2320667" y="1832681"/>
              <a:ext cx="1005840" cy="1005840"/>
            </a:xfrm>
            <a:prstGeom prst="ellipse">
              <a:avLst/>
            </a:pr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Oval 88">
              <a:extLst>
                <a:ext uri="{FF2B5EF4-FFF2-40B4-BE49-F238E27FC236}">
                  <a16:creationId xmlns:a16="http://schemas.microsoft.com/office/drawing/2014/main" id="{40ED34E0-D8BD-784F-92AE-FFF7B12F5FDA}"/>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a:t>
              </a:r>
            </a:p>
          </p:txBody>
        </p:sp>
      </p:grpSp>
      <p:sp>
        <p:nvSpPr>
          <p:cNvPr id="4" name="Text Placeholder 3">
            <a:extLst>
              <a:ext uri="{FF2B5EF4-FFF2-40B4-BE49-F238E27FC236}">
                <a16:creationId xmlns:a16="http://schemas.microsoft.com/office/drawing/2014/main" id="{2548519B-4B69-2A4C-A2A9-6F39F2764B74}"/>
              </a:ext>
            </a:extLst>
          </p:cNvPr>
          <p:cNvSpPr>
            <a:spLocks noGrp="1"/>
          </p:cNvSpPr>
          <p:nvPr>
            <p:ph type="body" sz="quarter" idx="10"/>
          </p:nvPr>
        </p:nvSpPr>
        <p:spPr>
          <a:xfrm>
            <a:off x="2277102" y="561639"/>
            <a:ext cx="4272418" cy="646331"/>
          </a:xfrm>
        </p:spPr>
        <p:txBody>
          <a:bodyPr>
            <a:normAutofit/>
          </a:bodyPr>
          <a:lstStyle/>
          <a:p>
            <a:r>
              <a:rPr lang="en-US" sz="2400" b="1">
                <a:solidFill>
                  <a:srgbClr val="002060"/>
                </a:solidFill>
              </a:rPr>
              <a:t>NHỮNG ĐIỂM KẾ THỪA</a:t>
            </a:r>
          </a:p>
        </p:txBody>
      </p:sp>
      <p:sp>
        <p:nvSpPr>
          <p:cNvPr id="91" name="Text Placeholder 3">
            <a:extLst>
              <a:ext uri="{FF2B5EF4-FFF2-40B4-BE49-F238E27FC236}">
                <a16:creationId xmlns:a16="http://schemas.microsoft.com/office/drawing/2014/main" id="{C4A7EC5C-4CD7-4544-90D1-6C90DB50FBDD}"/>
              </a:ext>
            </a:extLst>
          </p:cNvPr>
          <p:cNvSpPr txBox="1">
            <a:spLocks/>
          </p:cNvSpPr>
          <p:nvPr/>
        </p:nvSpPr>
        <p:spPr>
          <a:xfrm>
            <a:off x="4306529" y="520967"/>
            <a:ext cx="7502014" cy="717088"/>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rgbClr val="002060"/>
                </a:solidFill>
              </a:rPr>
              <a:t>NHỮNG ĐIỂM MỚI</a:t>
            </a:r>
          </a:p>
        </p:txBody>
      </p:sp>
      <p:sp>
        <p:nvSpPr>
          <p:cNvPr id="95" name="TextBox 94">
            <a:extLst>
              <a:ext uri="{FF2B5EF4-FFF2-40B4-BE49-F238E27FC236}">
                <a16:creationId xmlns:a16="http://schemas.microsoft.com/office/drawing/2014/main" id="{AF248293-3E1E-574B-B3C4-467024D025FD}"/>
              </a:ext>
            </a:extLst>
          </p:cNvPr>
          <p:cNvSpPr txBox="1"/>
          <p:nvPr/>
        </p:nvSpPr>
        <p:spPr>
          <a:xfrm>
            <a:off x="3266748" y="5198210"/>
            <a:ext cx="2594206" cy="646331"/>
          </a:xfrm>
          <a:prstGeom prst="rect">
            <a:avLst/>
          </a:prstGeom>
          <a:noFill/>
        </p:spPr>
        <p:txBody>
          <a:bodyPr wrap="square" rtlCol="0">
            <a:spAutoFit/>
          </a:bodyPr>
          <a:lstStyle/>
          <a:p>
            <a:r>
              <a:rPr lang="en-US" altLang="ko-KR" err="1">
                <a:solidFill>
                  <a:srgbClr val="002060"/>
                </a:solidFill>
                <a:latin typeface="Arial" pitchFamily="34" charset="0"/>
                <a:cs typeface="Arial" pitchFamily="34" charset="0"/>
              </a:rPr>
              <a:t>Định</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hướng</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tích</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hợp</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và</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phân</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hoá</a:t>
            </a:r>
            <a:endParaRPr lang="ko-KR" altLang="en-US">
              <a:solidFill>
                <a:srgbClr val="002060"/>
              </a:solidFill>
              <a:latin typeface="Arial" pitchFamily="34" charset="0"/>
              <a:cs typeface="Arial" pitchFamily="34" charset="0"/>
            </a:endParaRPr>
          </a:p>
        </p:txBody>
      </p:sp>
      <p:sp>
        <p:nvSpPr>
          <p:cNvPr id="97" name="TextBox 96">
            <a:extLst>
              <a:ext uri="{FF2B5EF4-FFF2-40B4-BE49-F238E27FC236}">
                <a16:creationId xmlns:a16="http://schemas.microsoft.com/office/drawing/2014/main" id="{2AF45A3A-20D0-C449-BFE4-B3F5655FA1A6}"/>
              </a:ext>
            </a:extLst>
          </p:cNvPr>
          <p:cNvSpPr txBox="1"/>
          <p:nvPr/>
        </p:nvSpPr>
        <p:spPr>
          <a:xfrm>
            <a:off x="6405806" y="4424915"/>
            <a:ext cx="2594206" cy="369332"/>
          </a:xfrm>
          <a:prstGeom prst="rect">
            <a:avLst/>
          </a:prstGeom>
          <a:noFill/>
        </p:spPr>
        <p:txBody>
          <a:bodyPr wrap="square" rtlCol="0">
            <a:spAutoFit/>
          </a:bodyPr>
          <a:lstStyle/>
          <a:p>
            <a:pPr algn="r"/>
            <a:r>
              <a:rPr lang="en-US" altLang="ko-KR" err="1">
                <a:solidFill>
                  <a:srgbClr val="002060"/>
                </a:solidFill>
                <a:latin typeface="Arial" pitchFamily="34" charset="0"/>
                <a:cs typeface="Arial" pitchFamily="34" charset="0"/>
              </a:rPr>
              <a:t>Đánh</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giá</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năng</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lực</a:t>
            </a:r>
            <a:endParaRPr lang="ko-KR" altLang="en-US">
              <a:solidFill>
                <a:srgbClr val="002060"/>
              </a:solidFill>
              <a:latin typeface="Arial" pitchFamily="34" charset="0"/>
              <a:cs typeface="Arial" pitchFamily="34" charset="0"/>
            </a:endParaRPr>
          </a:p>
        </p:txBody>
      </p:sp>
      <p:grpSp>
        <p:nvGrpSpPr>
          <p:cNvPr id="55" name="Group 54">
            <a:extLst>
              <a:ext uri="{FF2B5EF4-FFF2-40B4-BE49-F238E27FC236}">
                <a16:creationId xmlns:a16="http://schemas.microsoft.com/office/drawing/2014/main" id="{0A1AB97F-8E60-064C-B638-6A069F446B2A}"/>
              </a:ext>
            </a:extLst>
          </p:cNvPr>
          <p:cNvGrpSpPr/>
          <p:nvPr/>
        </p:nvGrpSpPr>
        <p:grpSpPr>
          <a:xfrm>
            <a:off x="267109" y="5148059"/>
            <a:ext cx="2594205" cy="804843"/>
            <a:chOff x="0" y="1814684"/>
            <a:chExt cx="3326507" cy="1023837"/>
          </a:xfrm>
        </p:grpSpPr>
        <p:sp>
          <p:nvSpPr>
            <p:cNvPr id="56" name="Rectangle 55">
              <a:extLst>
                <a:ext uri="{FF2B5EF4-FFF2-40B4-BE49-F238E27FC236}">
                  <a16:creationId xmlns:a16="http://schemas.microsoft.com/office/drawing/2014/main" id="{F2F3595E-8E43-0149-88BF-7D326DB07028}"/>
                </a:ext>
              </a:extLst>
            </p:cNvPr>
            <p:cNvSpPr/>
            <p:nvPr userDrawn="1"/>
          </p:nvSpPr>
          <p:spPr>
            <a:xfrm>
              <a:off x="0" y="1814684"/>
              <a:ext cx="2823587" cy="504881"/>
            </a:xfrm>
            <a:prstGeom prst="rect">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5FE4307-28B9-9C4F-AFC9-BDBDEC218607}"/>
                </a:ext>
              </a:extLst>
            </p:cNvPr>
            <p:cNvSpPr/>
            <p:nvPr userDrawn="1"/>
          </p:nvSpPr>
          <p:spPr>
            <a:xfrm>
              <a:off x="0" y="2319566"/>
              <a:ext cx="2823587" cy="504881"/>
            </a:xfrm>
            <a:prstGeom prst="rect">
              <a:avLst/>
            </a:prstGeom>
            <a:solidFill>
              <a:schemeClr val="accent2">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0FE5D6A9-450C-1044-9A3B-0122359BB8F8}"/>
                </a:ext>
              </a:extLst>
            </p:cNvPr>
            <p:cNvSpPr/>
            <p:nvPr/>
          </p:nvSpPr>
          <p:spPr>
            <a:xfrm>
              <a:off x="2320667" y="1832681"/>
              <a:ext cx="1005840" cy="1005840"/>
            </a:xfrm>
            <a:prstGeom prst="ellipse">
              <a:avLst/>
            </a:prstGeom>
            <a:solidFill>
              <a:schemeClr val="accent2">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a:extLst>
                <a:ext uri="{FF2B5EF4-FFF2-40B4-BE49-F238E27FC236}">
                  <a16:creationId xmlns:a16="http://schemas.microsoft.com/office/drawing/2014/main" id="{433C844E-46E2-2F47-96B9-0F5626C9C3E5}"/>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5</a:t>
              </a:r>
            </a:p>
          </p:txBody>
        </p:sp>
      </p:grpSp>
      <p:grpSp>
        <p:nvGrpSpPr>
          <p:cNvPr id="60" name="Group 59">
            <a:extLst>
              <a:ext uri="{FF2B5EF4-FFF2-40B4-BE49-F238E27FC236}">
                <a16:creationId xmlns:a16="http://schemas.microsoft.com/office/drawing/2014/main" id="{447F9C81-C7C1-DE43-A182-D3D7B2272886}"/>
              </a:ext>
            </a:extLst>
          </p:cNvPr>
          <p:cNvGrpSpPr/>
          <p:nvPr/>
        </p:nvGrpSpPr>
        <p:grpSpPr>
          <a:xfrm flipH="1">
            <a:off x="9316126" y="5021466"/>
            <a:ext cx="2492417" cy="700961"/>
            <a:chOff x="0" y="1814684"/>
            <a:chExt cx="3326507" cy="1023837"/>
          </a:xfrm>
        </p:grpSpPr>
        <p:sp>
          <p:nvSpPr>
            <p:cNvPr id="61" name="Rectangle 60">
              <a:extLst>
                <a:ext uri="{FF2B5EF4-FFF2-40B4-BE49-F238E27FC236}">
                  <a16:creationId xmlns:a16="http://schemas.microsoft.com/office/drawing/2014/main" id="{74474523-A8DE-014C-A556-5E9E0210805D}"/>
                </a:ext>
              </a:extLst>
            </p:cNvPr>
            <p:cNvSpPr/>
            <p:nvPr userDrawn="1"/>
          </p:nvSpPr>
          <p:spPr>
            <a:xfrm>
              <a:off x="0" y="1814684"/>
              <a:ext cx="2823587" cy="504881"/>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D78BA35-EC9F-8B49-9DCF-AD284CF4CB40}"/>
                </a:ext>
              </a:extLst>
            </p:cNvPr>
            <p:cNvSpPr/>
            <p:nvPr userDrawn="1"/>
          </p:nvSpPr>
          <p:spPr>
            <a:xfrm>
              <a:off x="0" y="2319566"/>
              <a:ext cx="2823587" cy="504881"/>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92AE243-3998-224A-89B3-FBC56F42DAC3}"/>
                </a:ext>
              </a:extLst>
            </p:cNvPr>
            <p:cNvSpPr/>
            <p:nvPr/>
          </p:nvSpPr>
          <p:spPr>
            <a:xfrm>
              <a:off x="2320667" y="1832681"/>
              <a:ext cx="1005840" cy="1005840"/>
            </a:xfrm>
            <a:prstGeom prst="ellipse">
              <a:avLst/>
            </a:pr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64">
              <a:extLst>
                <a:ext uri="{FF2B5EF4-FFF2-40B4-BE49-F238E27FC236}">
                  <a16:creationId xmlns:a16="http://schemas.microsoft.com/office/drawing/2014/main" id="{40ED34E0-D8BD-784F-92AE-FFF7B12F5FDA}"/>
                </a:ext>
              </a:extLst>
            </p:cNvPr>
            <p:cNvSpPr/>
            <p:nvPr/>
          </p:nvSpPr>
          <p:spPr>
            <a:xfrm>
              <a:off x="2387868" y="1903074"/>
              <a:ext cx="871437" cy="87143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5</a:t>
              </a:r>
            </a:p>
          </p:txBody>
        </p:sp>
      </p:grpSp>
      <p:sp>
        <p:nvSpPr>
          <p:cNvPr id="67" name="TextBox 66">
            <a:extLst>
              <a:ext uri="{FF2B5EF4-FFF2-40B4-BE49-F238E27FC236}">
                <a16:creationId xmlns:a16="http://schemas.microsoft.com/office/drawing/2014/main" id="{2AF45A3A-20D0-C449-BFE4-B3F5655FA1A6}"/>
              </a:ext>
            </a:extLst>
          </p:cNvPr>
          <p:cNvSpPr txBox="1"/>
          <p:nvPr/>
        </p:nvSpPr>
        <p:spPr>
          <a:xfrm>
            <a:off x="6335442" y="5148059"/>
            <a:ext cx="2594206" cy="646331"/>
          </a:xfrm>
          <a:prstGeom prst="rect">
            <a:avLst/>
          </a:prstGeom>
          <a:noFill/>
        </p:spPr>
        <p:txBody>
          <a:bodyPr wrap="square" rtlCol="0">
            <a:spAutoFit/>
          </a:bodyPr>
          <a:lstStyle/>
          <a:p>
            <a:pPr algn="r"/>
            <a:r>
              <a:rPr lang="en-US" altLang="ko-KR">
                <a:solidFill>
                  <a:srgbClr val="002060"/>
                </a:solidFill>
                <a:latin typeface="Arial" pitchFamily="34" charset="0"/>
                <a:cs typeface="Arial" pitchFamily="34" charset="0"/>
              </a:rPr>
              <a:t>Một </a:t>
            </a:r>
            <a:r>
              <a:rPr lang="en-US" altLang="ko-KR" err="1">
                <a:solidFill>
                  <a:srgbClr val="002060"/>
                </a:solidFill>
                <a:latin typeface="Arial" pitchFamily="34" charset="0"/>
                <a:cs typeface="Arial" pitchFamily="34" charset="0"/>
              </a:rPr>
              <a:t>chương</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trình</a:t>
            </a:r>
            <a:r>
              <a:rPr lang="en-US" altLang="ko-KR">
                <a:solidFill>
                  <a:srgbClr val="002060"/>
                </a:solidFill>
                <a:latin typeface="Arial" pitchFamily="34" charset="0"/>
                <a:cs typeface="Arial" pitchFamily="34" charset="0"/>
              </a:rPr>
              <a:t> – </a:t>
            </a:r>
            <a:r>
              <a:rPr lang="en-US" altLang="ko-KR" err="1">
                <a:solidFill>
                  <a:srgbClr val="002060"/>
                </a:solidFill>
                <a:latin typeface="Arial" pitchFamily="34" charset="0"/>
                <a:cs typeface="Arial" pitchFamily="34" charset="0"/>
              </a:rPr>
              <a:t>nhiều</a:t>
            </a:r>
            <a:r>
              <a:rPr lang="en-US" altLang="ko-KR">
                <a:solidFill>
                  <a:srgbClr val="002060"/>
                </a:solidFill>
                <a:latin typeface="Arial" pitchFamily="34" charset="0"/>
                <a:cs typeface="Arial" pitchFamily="34" charset="0"/>
              </a:rPr>
              <a:t> SGK</a:t>
            </a:r>
            <a:endParaRPr lang="ko-KR" altLang="en-US">
              <a:solidFill>
                <a:srgbClr val="002060"/>
              </a:solidFill>
              <a:latin typeface="Arial" pitchFamily="34" charset="0"/>
              <a:cs typeface="Arial" pitchFamily="34" charset="0"/>
            </a:endParaRPr>
          </a:p>
        </p:txBody>
      </p:sp>
      <p:sp>
        <p:nvSpPr>
          <p:cNvPr id="68" name="TextBox 67">
            <a:extLst>
              <a:ext uri="{FF2B5EF4-FFF2-40B4-BE49-F238E27FC236}">
                <a16:creationId xmlns:a16="http://schemas.microsoft.com/office/drawing/2014/main" id="{AF248293-3E1E-574B-B3C4-467024D025FD}"/>
              </a:ext>
            </a:extLst>
          </p:cNvPr>
          <p:cNvSpPr txBox="1"/>
          <p:nvPr/>
        </p:nvSpPr>
        <p:spPr>
          <a:xfrm>
            <a:off x="3254092" y="1376898"/>
            <a:ext cx="2594206" cy="923330"/>
          </a:xfrm>
          <a:prstGeom prst="rect">
            <a:avLst/>
          </a:prstGeom>
          <a:noFill/>
        </p:spPr>
        <p:txBody>
          <a:bodyPr wrap="square" rtlCol="0">
            <a:spAutoFit/>
          </a:bodyPr>
          <a:lstStyle/>
          <a:p>
            <a:pPr algn="just"/>
            <a:r>
              <a:rPr lang="en-US" altLang="ko-KR" err="1">
                <a:solidFill>
                  <a:srgbClr val="002060"/>
                </a:solidFill>
                <a:latin typeface="Arial" pitchFamily="34" charset="0"/>
                <a:cs typeface="Arial" pitchFamily="34" charset="0"/>
              </a:rPr>
              <a:t>Đặc</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trưng</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môn</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học</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thẩm</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mĩ</a:t>
            </a:r>
            <a:r>
              <a:rPr lang="en-US" altLang="ko-KR">
                <a:solidFill>
                  <a:srgbClr val="002060"/>
                </a:solidFill>
                <a:latin typeface="Arial" pitchFamily="34" charset="0"/>
                <a:cs typeface="Arial" pitchFamily="34" charset="0"/>
              </a:rPr>
              <a:t> − </a:t>
            </a:r>
            <a:r>
              <a:rPr lang="en-US" altLang="ko-KR" err="1">
                <a:solidFill>
                  <a:srgbClr val="002060"/>
                </a:solidFill>
                <a:latin typeface="Arial" pitchFamily="34" charset="0"/>
                <a:cs typeface="Arial" pitchFamily="34" charset="0"/>
              </a:rPr>
              <a:t>nhân</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văn</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công</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cụ</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có</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khác</a:t>
            </a:r>
            <a:r>
              <a:rPr lang="en-US" altLang="ko-KR">
                <a:solidFill>
                  <a:srgbClr val="002060"/>
                </a:solidFill>
                <a:latin typeface="Arial" pitchFamily="34" charset="0"/>
                <a:cs typeface="Arial" pitchFamily="34" charset="0"/>
              </a:rPr>
              <a:t> </a:t>
            </a:r>
            <a:r>
              <a:rPr lang="en-US" altLang="ko-KR" err="1">
                <a:solidFill>
                  <a:srgbClr val="002060"/>
                </a:solidFill>
                <a:latin typeface="Arial" pitchFamily="34" charset="0"/>
                <a:cs typeface="Arial" pitchFamily="34" charset="0"/>
              </a:rPr>
              <a:t>biệt</a:t>
            </a:r>
            <a:r>
              <a:rPr lang="en-US" altLang="ko-KR">
                <a:solidFill>
                  <a:srgbClr val="002060"/>
                </a:solidFill>
                <a:latin typeface="Arial" pitchFamily="34" charset="0"/>
                <a:cs typeface="Arial" pitchFamily="34" charset="0"/>
              </a:rPr>
              <a:t>)</a:t>
            </a:r>
            <a:endParaRPr lang="ko-KR" altLang="en-US">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965983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4E4291-350B-BA4C-B4F5-445C3B2EDF13}"/>
              </a:ext>
            </a:extLst>
          </p:cNvPr>
          <p:cNvSpPr>
            <a:spLocks noGrp="1"/>
          </p:cNvSpPr>
          <p:nvPr>
            <p:ph type="body" sz="quarter" idx="4294967295"/>
          </p:nvPr>
        </p:nvSpPr>
        <p:spPr>
          <a:xfrm>
            <a:off x="2011553" y="1739900"/>
            <a:ext cx="8004175" cy="3408172"/>
          </a:xfrm>
        </p:spPr>
        <p:txBody>
          <a:bodyPr>
            <a:normAutofit lnSpcReduction="10000"/>
          </a:bodyPr>
          <a:lstStyle/>
          <a:p>
            <a:pPr marL="0" indent="0" algn="ctr">
              <a:buNone/>
            </a:pPr>
            <a:r>
              <a:rPr lang="en-US" sz="3200" b="1" dirty="0" err="1">
                <a:solidFill>
                  <a:srgbClr val="002060"/>
                </a:solidFill>
              </a:rPr>
              <a:t>Thảo</a:t>
            </a:r>
            <a:r>
              <a:rPr lang="en-US" sz="3200" b="1" dirty="0">
                <a:solidFill>
                  <a:srgbClr val="002060"/>
                </a:solidFill>
              </a:rPr>
              <a:t> </a:t>
            </a:r>
            <a:r>
              <a:rPr lang="en-US" sz="3200" b="1" dirty="0" err="1">
                <a:solidFill>
                  <a:srgbClr val="002060"/>
                </a:solidFill>
              </a:rPr>
              <a:t>luận</a:t>
            </a:r>
            <a:endParaRPr lang="en-US" sz="3200" b="1" dirty="0">
              <a:solidFill>
                <a:srgbClr val="002060"/>
              </a:solidFill>
            </a:endParaRPr>
          </a:p>
          <a:p>
            <a:pPr marL="0" indent="0" algn="just">
              <a:lnSpc>
                <a:spcPct val="125000"/>
              </a:lnSpc>
              <a:spcBef>
                <a:spcPts val="600"/>
              </a:spcBef>
              <a:spcAft>
                <a:spcPts val="600"/>
              </a:spcAft>
              <a:buNone/>
            </a:pPr>
            <a:r>
              <a:rPr lang="en-US" sz="2800" dirty="0" err="1">
                <a:solidFill>
                  <a:srgbClr val="002060"/>
                </a:solidFill>
              </a:rPr>
              <a:t>Sự</a:t>
            </a:r>
            <a:r>
              <a:rPr lang="en-US" sz="2800" dirty="0">
                <a:solidFill>
                  <a:srgbClr val="002060"/>
                </a:solidFill>
              </a:rPr>
              <a:t> </a:t>
            </a:r>
            <a:r>
              <a:rPr lang="en-US" sz="2800" dirty="0" err="1">
                <a:solidFill>
                  <a:srgbClr val="002060"/>
                </a:solidFill>
              </a:rPr>
              <a:t>giống</a:t>
            </a:r>
            <a:r>
              <a:rPr lang="en-US" sz="2800" dirty="0">
                <a:solidFill>
                  <a:srgbClr val="002060"/>
                </a:solidFill>
              </a:rPr>
              <a:t> </a:t>
            </a:r>
            <a:r>
              <a:rPr lang="en-US" sz="2800" dirty="0" err="1">
                <a:solidFill>
                  <a:srgbClr val="002060"/>
                </a:solidFill>
              </a:rPr>
              <a:t>nhau</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khác</a:t>
            </a:r>
            <a:r>
              <a:rPr lang="en-US" sz="2800" dirty="0">
                <a:solidFill>
                  <a:srgbClr val="002060"/>
                </a:solidFill>
              </a:rPr>
              <a:t> </a:t>
            </a:r>
            <a:r>
              <a:rPr lang="en-US" sz="2800" dirty="0" err="1">
                <a:solidFill>
                  <a:srgbClr val="002060"/>
                </a:solidFill>
              </a:rPr>
              <a:t>nhau</a:t>
            </a:r>
            <a:r>
              <a:rPr lang="en-US" sz="2800" dirty="0">
                <a:solidFill>
                  <a:srgbClr val="002060"/>
                </a:solidFill>
              </a:rPr>
              <a:t> </a:t>
            </a:r>
            <a:r>
              <a:rPr lang="en-US" sz="2800" dirty="0" err="1">
                <a:solidFill>
                  <a:srgbClr val="002060"/>
                </a:solidFill>
              </a:rPr>
              <a:t>về</a:t>
            </a:r>
            <a:r>
              <a:rPr lang="en-US" sz="2800" dirty="0">
                <a:solidFill>
                  <a:srgbClr val="002060"/>
                </a:solidFill>
              </a:rPr>
              <a:t> </a:t>
            </a:r>
            <a:r>
              <a:rPr lang="en-US" sz="2800" dirty="0" err="1">
                <a:solidFill>
                  <a:srgbClr val="002060"/>
                </a:solidFill>
              </a:rPr>
              <a:t>mục</a:t>
            </a:r>
            <a:r>
              <a:rPr lang="en-US" sz="2800" dirty="0">
                <a:solidFill>
                  <a:srgbClr val="002060"/>
                </a:solidFill>
              </a:rPr>
              <a:t> </a:t>
            </a:r>
            <a:r>
              <a:rPr lang="en-US" sz="2800" dirty="0" err="1">
                <a:solidFill>
                  <a:srgbClr val="002060"/>
                </a:solidFill>
              </a:rPr>
              <a:t>tiêu</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việc</a:t>
            </a:r>
            <a:r>
              <a:rPr lang="en-US" sz="2800" dirty="0">
                <a:solidFill>
                  <a:srgbClr val="002060"/>
                </a:solidFill>
              </a:rPr>
              <a:t> </a:t>
            </a:r>
            <a:r>
              <a:rPr lang="en-US" sz="2800" dirty="0" err="1">
                <a:solidFill>
                  <a:srgbClr val="002060"/>
                </a:solidFill>
              </a:rPr>
              <a:t>dạy</a:t>
            </a:r>
            <a:r>
              <a:rPr lang="en-US" sz="2800" dirty="0">
                <a:solidFill>
                  <a:srgbClr val="002060"/>
                </a:solidFill>
              </a:rPr>
              <a:t> </a:t>
            </a:r>
            <a:r>
              <a:rPr lang="vi-VN" sz="2800" dirty="0">
                <a:solidFill>
                  <a:srgbClr val="002060"/>
                </a:solidFill>
              </a:rPr>
              <a:t>học </a:t>
            </a:r>
            <a:r>
              <a:rPr lang="en-US" dirty="0" err="1">
                <a:solidFill>
                  <a:srgbClr val="002060"/>
                </a:solidFill>
              </a:rPr>
              <a:t>đọc</a:t>
            </a:r>
            <a:r>
              <a:rPr lang="en-US" dirty="0">
                <a:solidFill>
                  <a:srgbClr val="002060"/>
                </a:solidFill>
              </a:rPr>
              <a:t> </a:t>
            </a:r>
            <a:r>
              <a:rPr lang="en-US" sz="2800" dirty="0" err="1">
                <a:solidFill>
                  <a:srgbClr val="002060"/>
                </a:solidFill>
              </a:rPr>
              <a:t>theo</a:t>
            </a:r>
            <a:r>
              <a:rPr lang="en-US" sz="2800" dirty="0">
                <a:solidFill>
                  <a:srgbClr val="002060"/>
                </a:solidFill>
              </a:rPr>
              <a:t> CT GDPT </a:t>
            </a:r>
            <a:r>
              <a:rPr lang="en-US" sz="2800" dirty="0" err="1">
                <a:solidFill>
                  <a:srgbClr val="002060"/>
                </a:solidFill>
              </a:rPr>
              <a:t>năm</a:t>
            </a:r>
            <a:r>
              <a:rPr lang="en-US" sz="2800" dirty="0">
                <a:solidFill>
                  <a:srgbClr val="002060"/>
                </a:solidFill>
              </a:rPr>
              <a:t> 2006 </a:t>
            </a:r>
            <a:r>
              <a:rPr lang="en-US" sz="2800" dirty="0" err="1">
                <a:solidFill>
                  <a:srgbClr val="002060"/>
                </a:solidFill>
              </a:rPr>
              <a:t>và</a:t>
            </a:r>
            <a:r>
              <a:rPr lang="en-US" sz="2800" dirty="0">
                <a:solidFill>
                  <a:srgbClr val="002060"/>
                </a:solidFill>
              </a:rPr>
              <a:t> CT GDPT </a:t>
            </a:r>
            <a:r>
              <a:rPr lang="en-US" sz="2800" dirty="0" err="1">
                <a:solidFill>
                  <a:srgbClr val="002060"/>
                </a:solidFill>
              </a:rPr>
              <a:t>năm</a:t>
            </a:r>
            <a:r>
              <a:rPr lang="en-US" sz="2800" dirty="0">
                <a:solidFill>
                  <a:srgbClr val="002060"/>
                </a:solidFill>
              </a:rPr>
              <a:t> 2018</a:t>
            </a:r>
            <a:r>
              <a:rPr lang="vi-VN" sz="2800" dirty="0">
                <a:solidFill>
                  <a:srgbClr val="002060"/>
                </a:solidFill>
              </a:rPr>
              <a:t> </a:t>
            </a:r>
            <a:r>
              <a:rPr lang="en-US" sz="2800" dirty="0" err="1">
                <a:solidFill>
                  <a:srgbClr val="002060"/>
                </a:solidFill>
              </a:rPr>
              <a:t>môn</a:t>
            </a:r>
            <a:r>
              <a:rPr lang="en-US" sz="2800" dirty="0">
                <a:solidFill>
                  <a:srgbClr val="002060"/>
                </a:solidFill>
              </a:rPr>
              <a:t> </a:t>
            </a:r>
            <a:r>
              <a:rPr lang="en-US" sz="2800" dirty="0" err="1">
                <a:solidFill>
                  <a:srgbClr val="002060"/>
                </a:solidFill>
              </a:rPr>
              <a:t>Ngữ</a:t>
            </a:r>
            <a:r>
              <a:rPr lang="en-US" sz="2800" dirty="0">
                <a:solidFill>
                  <a:srgbClr val="002060"/>
                </a:solidFill>
              </a:rPr>
              <a:t> </a:t>
            </a:r>
            <a:r>
              <a:rPr lang="en-US" sz="2800" dirty="0" err="1">
                <a:solidFill>
                  <a:srgbClr val="002060"/>
                </a:solidFill>
              </a:rPr>
              <a:t>văn</a:t>
            </a:r>
            <a:r>
              <a:rPr lang="en-US" sz="2800" dirty="0">
                <a:solidFill>
                  <a:srgbClr val="002060"/>
                </a:solidFill>
              </a:rPr>
              <a:t> (</a:t>
            </a:r>
            <a:r>
              <a:rPr lang="vi-VN" sz="2800" dirty="0">
                <a:solidFill>
                  <a:srgbClr val="002060"/>
                </a:solidFill>
              </a:rPr>
              <a:t>qua </a:t>
            </a:r>
            <a:r>
              <a:rPr lang="en-US" sz="2800" dirty="0" err="1">
                <a:solidFill>
                  <a:srgbClr val="002060"/>
                </a:solidFill>
              </a:rPr>
              <a:t>một</a:t>
            </a:r>
            <a:r>
              <a:rPr lang="en-US" sz="2800" dirty="0">
                <a:solidFill>
                  <a:srgbClr val="002060"/>
                </a:solidFill>
              </a:rPr>
              <a:t> </a:t>
            </a:r>
            <a:r>
              <a:rPr lang="vi-VN" sz="2800" dirty="0">
                <a:solidFill>
                  <a:srgbClr val="002060"/>
                </a:solidFill>
              </a:rPr>
              <a:t>văn bản cụ thể</a:t>
            </a:r>
            <a:r>
              <a:rPr lang="en-US" sz="2800" dirty="0">
                <a:solidFill>
                  <a:srgbClr val="002060"/>
                </a:solidFill>
              </a:rPr>
              <a:t>)</a:t>
            </a:r>
            <a:r>
              <a:rPr lang="vi-VN" sz="2800" dirty="0">
                <a:solidFill>
                  <a:srgbClr val="002060"/>
                </a:solidFill>
              </a:rPr>
              <a:t>: </a:t>
            </a:r>
          </a:p>
          <a:p>
            <a:pPr marL="0" indent="0" algn="just">
              <a:lnSpc>
                <a:spcPct val="125000"/>
              </a:lnSpc>
              <a:spcBef>
                <a:spcPts val="600"/>
              </a:spcBef>
              <a:spcAft>
                <a:spcPts val="600"/>
              </a:spcAft>
              <a:buNone/>
            </a:pPr>
            <a:r>
              <a:rPr lang="vi-VN" sz="2800" i="1" dirty="0">
                <a:solidFill>
                  <a:srgbClr val="002060"/>
                </a:solidFill>
              </a:rPr>
              <a:t>                      </a:t>
            </a:r>
            <a:r>
              <a:rPr lang="en-US" sz="2800" i="1" dirty="0">
                <a:solidFill>
                  <a:srgbClr val="002060"/>
                </a:solidFill>
              </a:rPr>
              <a:t>       </a:t>
            </a:r>
            <a:r>
              <a:rPr lang="vi-VN" sz="2800" b="1" i="1" dirty="0">
                <a:solidFill>
                  <a:srgbClr val="002060"/>
                </a:solidFill>
              </a:rPr>
              <a:t>CH</a:t>
            </a:r>
            <a:r>
              <a:rPr lang="en-US" b="1" i="1" dirty="0">
                <a:solidFill>
                  <a:srgbClr val="002060"/>
                </a:solidFill>
              </a:rPr>
              <a:t>Í PHÈO</a:t>
            </a:r>
            <a:r>
              <a:rPr lang="en-US" sz="2800" b="1" dirty="0">
                <a:solidFill>
                  <a:srgbClr val="002060"/>
                </a:solidFill>
              </a:rPr>
              <a:t> </a:t>
            </a:r>
          </a:p>
          <a:p>
            <a:pPr>
              <a:lnSpc>
                <a:spcPct val="125000"/>
              </a:lnSpc>
              <a:spcBef>
                <a:spcPts val="600"/>
              </a:spcBef>
              <a:spcAft>
                <a:spcPts val="600"/>
              </a:spcAft>
            </a:pPr>
            <a:endParaRPr lang="en-US" dirty="0"/>
          </a:p>
        </p:txBody>
      </p:sp>
    </p:spTree>
    <p:extLst>
      <p:ext uri="{BB962C8B-B14F-4D97-AF65-F5344CB8AC3E}">
        <p14:creationId xmlns:p14="http://schemas.microsoft.com/office/powerpoint/2010/main" val="1715935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103531366"/>
              </p:ext>
            </p:extLst>
          </p:nvPr>
        </p:nvGraphicFramePr>
        <p:xfrm>
          <a:off x="508937" y="693321"/>
          <a:ext cx="10851320" cy="4854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9709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127"/>
            <a:ext cx="12198284" cy="6858000"/>
          </a:xfrm>
          <a:prstGeom prst="rect">
            <a:avLst/>
          </a:prstGeom>
        </p:spPr>
      </p:pic>
      <p:sp>
        <p:nvSpPr>
          <p:cNvPr id="3" name="Rectangle 2"/>
          <p:cNvSpPr/>
          <p:nvPr/>
        </p:nvSpPr>
        <p:spPr>
          <a:xfrm>
            <a:off x="1374741" y="2514600"/>
            <a:ext cx="9448800" cy="15240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 </a:t>
            </a:r>
            <a:r>
              <a:rPr lang="en-US" sz="3600" b="1" dirty="0">
                <a:solidFill>
                  <a:schemeClr val="bg1"/>
                </a:solidFill>
              </a:rPr>
              <a:t>SÁCH GIÁO VIÊN VÀ </a:t>
            </a:r>
            <a:r>
              <a:rPr lang="en-US" sz="3600" b="1" dirty="0">
                <a:solidFill>
                  <a:schemeClr val="bg1"/>
                </a:solidFill>
                <a:latin typeface="Arial" panose="020B0604020202020204" pitchFamily="34" charset="0"/>
                <a:cs typeface="Arial" panose="020B0604020202020204" pitchFamily="34" charset="0"/>
              </a:rPr>
              <a:t>TÀI LIỆU BỔ TRỢ</a:t>
            </a:r>
            <a:endParaRPr lang="en-US" sz="3600" b="1" dirty="0">
              <a:solidFill>
                <a:schemeClr val="bg1"/>
              </a:solidFill>
              <a:latin typeface="Arial" panose="020B0604020202020204" pitchFamily="34" charset="0"/>
              <a:ea typeface="Arial"/>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46</a:t>
            </a:fld>
            <a:endParaRPr lang="en-US" dirty="0"/>
          </a:p>
        </p:txBody>
      </p:sp>
    </p:spTree>
    <p:extLst>
      <p:ext uri="{BB962C8B-B14F-4D97-AF65-F5344CB8AC3E}">
        <p14:creationId xmlns:p14="http://schemas.microsoft.com/office/powerpoint/2010/main" val="702667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020090558"/>
              </p:ext>
            </p:extLst>
          </p:nvPr>
        </p:nvGraphicFramePr>
        <p:xfrm>
          <a:off x="1632050" y="914400"/>
          <a:ext cx="8128000" cy="4842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356E3428-F094-D123-F097-16162DAB2504}"/>
              </a:ext>
            </a:extLst>
          </p:cNvPr>
          <p:cNvSpPr>
            <a:spLocks noGrp="1"/>
          </p:cNvSpPr>
          <p:nvPr>
            <p:ph type="sldNum" sz="quarter" idx="12"/>
          </p:nvPr>
        </p:nvSpPr>
        <p:spPr/>
        <p:txBody>
          <a:bodyPr/>
          <a:lstStyle/>
          <a:p>
            <a:fld id="{0C846248-0222-4A3A-B22E-4E2A0B918D57}" type="slidenum">
              <a:rPr lang="en-US" smtClean="0"/>
              <a:pPr/>
              <a:t>47</a:t>
            </a:fld>
            <a:endParaRPr lang="en-US"/>
          </a:p>
        </p:txBody>
      </p:sp>
    </p:spTree>
    <p:extLst>
      <p:ext uri="{BB962C8B-B14F-4D97-AF65-F5344CB8AC3E}">
        <p14:creationId xmlns:p14="http://schemas.microsoft.com/office/powerpoint/2010/main" val="1948108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graphicEl>
                                              <a:dgm id="{CD69F758-C9DE-419B-AF04-99173FF6CF33}"/>
                                            </p:graphicEl>
                                          </p:spTgt>
                                        </p:tgtEl>
                                        <p:attrNameLst>
                                          <p:attrName>style.visibility</p:attrName>
                                        </p:attrNameLst>
                                      </p:cBhvr>
                                      <p:to>
                                        <p:strVal val="visible"/>
                                      </p:to>
                                    </p:set>
                                    <p:animEffect transition="in" filter="barn(inVertical)">
                                      <p:cBhvr>
                                        <p:cTn id="7" dur="500"/>
                                        <p:tgtEl>
                                          <p:spTgt spid="5">
                                            <p:graphicEl>
                                              <a:dgm id="{CD69F758-C9DE-419B-AF04-99173FF6CF33}"/>
                                            </p:graphic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graphicEl>
                                              <a:dgm id="{854E26D2-78BC-4CA8-9F51-1F9CA3A2A7CF}"/>
                                            </p:graphicEl>
                                          </p:spTgt>
                                        </p:tgtEl>
                                        <p:attrNameLst>
                                          <p:attrName>style.visibility</p:attrName>
                                        </p:attrNameLst>
                                      </p:cBhvr>
                                      <p:to>
                                        <p:strVal val="visible"/>
                                      </p:to>
                                    </p:set>
                                    <p:animEffect transition="in" filter="barn(inVertical)">
                                      <p:cBhvr>
                                        <p:cTn id="11" dur="500"/>
                                        <p:tgtEl>
                                          <p:spTgt spid="5">
                                            <p:graphicEl>
                                              <a:dgm id="{854E26D2-78BC-4CA8-9F51-1F9CA3A2A7CF}"/>
                                            </p:graphic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graphicEl>
                                              <a:dgm id="{3CEEA96B-BB8B-4E67-A8D0-737518999515}"/>
                                            </p:graphicEl>
                                          </p:spTgt>
                                        </p:tgtEl>
                                        <p:attrNameLst>
                                          <p:attrName>style.visibility</p:attrName>
                                        </p:attrNameLst>
                                      </p:cBhvr>
                                      <p:to>
                                        <p:strVal val="visible"/>
                                      </p:to>
                                    </p:set>
                                    <p:animEffect transition="in" filter="barn(inVertical)">
                                      <p:cBhvr>
                                        <p:cTn id="15" dur="500"/>
                                        <p:tgtEl>
                                          <p:spTgt spid="5">
                                            <p:graphicEl>
                                              <a:dgm id="{3CEEA96B-BB8B-4E67-A8D0-737518999515}"/>
                                            </p:graphic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5">
                                            <p:graphicEl>
                                              <a:dgm id="{C5D5316F-40CD-42CE-9666-99AD4CC6AB19}"/>
                                            </p:graphicEl>
                                          </p:spTgt>
                                        </p:tgtEl>
                                        <p:attrNameLst>
                                          <p:attrName>style.visibility</p:attrName>
                                        </p:attrNameLst>
                                      </p:cBhvr>
                                      <p:to>
                                        <p:strVal val="visible"/>
                                      </p:to>
                                    </p:set>
                                    <p:animEffect transition="in" filter="barn(inVertical)">
                                      <p:cBhvr>
                                        <p:cTn id="19" dur="500"/>
                                        <p:tgtEl>
                                          <p:spTgt spid="5">
                                            <p:graphicEl>
                                              <a:dgm id="{C5D5316F-40CD-42CE-9666-99AD4CC6AB19}"/>
                                            </p:graphic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5">
                                            <p:graphicEl>
                                              <a:dgm id="{05F57A28-AF6B-49D9-B042-42F023F23882}"/>
                                            </p:graphicEl>
                                          </p:spTgt>
                                        </p:tgtEl>
                                        <p:attrNameLst>
                                          <p:attrName>style.visibility</p:attrName>
                                        </p:attrNameLst>
                                      </p:cBhvr>
                                      <p:to>
                                        <p:strVal val="visible"/>
                                      </p:to>
                                    </p:set>
                                    <p:animEffect transition="in" filter="barn(inVertical)">
                                      <p:cBhvr>
                                        <p:cTn id="23" dur="500"/>
                                        <p:tgtEl>
                                          <p:spTgt spid="5">
                                            <p:graphicEl>
                                              <a:dgm id="{05F57A28-AF6B-49D9-B042-42F023F23882}"/>
                                            </p:graphic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5">
                                            <p:graphicEl>
                                              <a:dgm id="{CE0274B8-C287-45A6-928B-6CBDA38CB7F9}"/>
                                            </p:graphicEl>
                                          </p:spTgt>
                                        </p:tgtEl>
                                        <p:attrNameLst>
                                          <p:attrName>style.visibility</p:attrName>
                                        </p:attrNameLst>
                                      </p:cBhvr>
                                      <p:to>
                                        <p:strVal val="visible"/>
                                      </p:to>
                                    </p:set>
                                    <p:animEffect transition="in" filter="barn(inVertical)">
                                      <p:cBhvr>
                                        <p:cTn id="27" dur="500"/>
                                        <p:tgtEl>
                                          <p:spTgt spid="5">
                                            <p:graphicEl>
                                              <a:dgm id="{CE0274B8-C287-45A6-928B-6CBDA38CB7F9}"/>
                                            </p:graphic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5">
                                            <p:graphicEl>
                                              <a:dgm id="{437C7E8B-F7A1-4BF8-8E0C-3272BA8DAB70}"/>
                                            </p:graphicEl>
                                          </p:spTgt>
                                        </p:tgtEl>
                                        <p:attrNameLst>
                                          <p:attrName>style.visibility</p:attrName>
                                        </p:attrNameLst>
                                      </p:cBhvr>
                                      <p:to>
                                        <p:strVal val="visible"/>
                                      </p:to>
                                    </p:set>
                                    <p:animEffect transition="in" filter="barn(inVertical)">
                                      <p:cBhvr>
                                        <p:cTn id="31" dur="500"/>
                                        <p:tgtEl>
                                          <p:spTgt spid="5">
                                            <p:graphicEl>
                                              <a:dgm id="{437C7E8B-F7A1-4BF8-8E0C-3272BA8DAB70}"/>
                                            </p:graphic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5">
                                            <p:graphicEl>
                                              <a:dgm id="{DB12A80B-1958-4DA0-92FF-D3EA5D989456}"/>
                                            </p:graphicEl>
                                          </p:spTgt>
                                        </p:tgtEl>
                                        <p:attrNameLst>
                                          <p:attrName>style.visibility</p:attrName>
                                        </p:attrNameLst>
                                      </p:cBhvr>
                                      <p:to>
                                        <p:strVal val="visible"/>
                                      </p:to>
                                    </p:set>
                                    <p:animEffect transition="in" filter="barn(inVertical)">
                                      <p:cBhvr>
                                        <p:cTn id="35" dur="500"/>
                                        <p:tgtEl>
                                          <p:spTgt spid="5">
                                            <p:graphicEl>
                                              <a:dgm id="{DB12A80B-1958-4DA0-92FF-D3EA5D98945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3143" y="1072956"/>
            <a:ext cx="10439531" cy="4048031"/>
          </a:xfrm>
          <a:prstGeom prst="rect">
            <a:avLst/>
          </a:prstGeom>
          <a:solidFill>
            <a:schemeClr val="accent5">
              <a:lumMod val="20000"/>
              <a:lumOff val="80000"/>
            </a:schemeClr>
          </a:solidFill>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Tương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ứng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với</a:t>
            </a:r>
            <a:r>
              <a:rPr lang="en-US" sz="2400">
                <a:solidFill>
                  <a:srgbClr val="002060"/>
                </a:solidFill>
                <a:latin typeface="Arial" panose="020B0604020202020204" pitchFamily="34" charset="0"/>
                <a:cs typeface="Arial" panose="020B0604020202020204" pitchFamily="34" charset="0"/>
              </a:rPr>
              <a:t> SGK </a:t>
            </a:r>
            <a:r>
              <a:rPr lang="en-US" sz="2400" i="1">
                <a:solidFill>
                  <a:srgbClr val="002060"/>
                </a:solidFill>
                <a:latin typeface="Arial" panose="020B0604020202020204" pitchFamily="34" charset="0"/>
                <a:cs typeface="Arial" panose="020B0604020202020204" pitchFamily="34" charset="0"/>
              </a:rPr>
              <a:t>Ngữ văn 11 </a:t>
            </a:r>
            <a:r>
              <a:rPr lang="en-US" sz="2400">
                <a:solidFill>
                  <a:srgbClr val="002060"/>
                </a:solidFill>
                <a:latin typeface="Arial" panose="020B0604020202020204" pitchFamily="34" charset="0"/>
                <a:cs typeface="Arial" panose="020B0604020202020204" pitchFamily="34" charset="0"/>
              </a:rPr>
              <a:t>là </a:t>
            </a:r>
            <a:r>
              <a:rPr lang="en-US" sz="2400" b="1" err="1">
                <a:solidFill>
                  <a:srgbClr val="002060"/>
                </a:solidFill>
                <a:latin typeface="Arial" panose="020B0604020202020204" pitchFamily="34" charset="0"/>
                <a:cs typeface="Arial" panose="020B0604020202020204" pitchFamily="34" charset="0"/>
              </a:rPr>
              <a:t>Sách</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giáo</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viên</a:t>
            </a:r>
            <a:r>
              <a:rPr lang="en-US" sz="2400">
                <a:solidFill>
                  <a:srgbClr val="002060"/>
                </a:solidFill>
                <a:latin typeface="Arial" panose="020B0604020202020204" pitchFamily="34" charset="0"/>
                <a:cs typeface="Arial" panose="020B0604020202020204" pitchFamily="34" charset="0"/>
              </a:rPr>
              <a:t> (SGV) </a:t>
            </a:r>
            <a:r>
              <a:rPr lang="en-US" sz="2400" i="1">
                <a:solidFill>
                  <a:srgbClr val="002060"/>
                </a:solidFill>
                <a:latin typeface="Arial" panose="020B0604020202020204" pitchFamily="34" charset="0"/>
                <a:cs typeface="Arial" panose="020B0604020202020204" pitchFamily="34" charset="0"/>
              </a:rPr>
              <a:t>Ngữ văn 11 </a:t>
            </a:r>
            <a:r>
              <a:rPr lang="en-US" sz="2400">
                <a:solidFill>
                  <a:srgbClr val="002060"/>
                </a:solidFill>
                <a:latin typeface="Arial" panose="020B0604020202020204" pitchFamily="34" charset="0"/>
                <a:cs typeface="Arial" panose="020B0604020202020204" pitchFamily="34" charset="0"/>
              </a:rPr>
              <a:t>gồm </a:t>
            </a:r>
            <a:r>
              <a:rPr lang="en-US" sz="2400" err="1">
                <a:solidFill>
                  <a:srgbClr val="002060"/>
                </a:solidFill>
                <a:latin typeface="Arial" panose="020B0604020202020204" pitchFamily="34" charset="0"/>
                <a:cs typeface="Arial" panose="020B0604020202020204" pitchFamily="34" charset="0"/>
              </a:rPr>
              <a:t>hai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tập</a:t>
            </a:r>
            <a:r>
              <a:rPr lang="en-US" sz="2400">
                <a:solidFill>
                  <a:srgbClr val="002060"/>
                </a:solidFill>
                <a:latin typeface="Arial" panose="020B0604020202020204" pitchFamily="34" charset="0"/>
                <a:cs typeface="Arial" panose="020B0604020202020204" pitchFamily="34" charset="0"/>
              </a:rPr>
              <a:t> và SGV </a:t>
            </a:r>
            <a:r>
              <a:rPr lang="en-US" sz="2400" i="1">
                <a:solidFill>
                  <a:srgbClr val="002060"/>
                </a:solidFill>
                <a:latin typeface="Arial" panose="020B0604020202020204" pitchFamily="34" charset="0"/>
                <a:cs typeface="Arial" panose="020B0604020202020204" pitchFamily="34" charset="0"/>
              </a:rPr>
              <a:t>Chuyên </a:t>
            </a:r>
            <a:r>
              <a:rPr lang="en-US" sz="2400" i="1" err="1">
                <a:solidFill>
                  <a:srgbClr val="002060"/>
                </a:solidFill>
                <a:latin typeface="Arial" panose="020B0604020202020204" pitchFamily="34" charset="0"/>
                <a:cs typeface="Arial" panose="020B0604020202020204" pitchFamily="34" charset="0"/>
              </a:rPr>
              <a:t>đề</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học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tập</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11</a:t>
            </a:r>
            <a:r>
              <a:rPr lang="en-US" sz="2400">
                <a:solidFill>
                  <a:srgbClr val="002060"/>
                </a:solidFill>
                <a:latin typeface="Arial" panose="020B0604020202020204" pitchFamily="34" charset="0"/>
                <a:cs typeface="Arial" panose="020B0604020202020204" pitchFamily="34" charset="0"/>
              </a:rPr>
              <a:t>. </a:t>
            </a:r>
          </a:p>
          <a:p>
            <a:pPr indent="228600" algn="just">
              <a:lnSpc>
                <a:spcPct val="125000"/>
              </a:lnSpc>
              <a:spcBef>
                <a:spcPts val="600"/>
              </a:spcBef>
              <a:spcAft>
                <a:spcPts val="600"/>
              </a:spcAft>
            </a:pPr>
            <a:r>
              <a:rPr lang="en-US" sz="2400">
                <a:solidFill>
                  <a:srgbClr val="002060"/>
                </a:solidFill>
                <a:latin typeface="Arial" panose="020B0604020202020204" pitchFamily="34" charset="0"/>
                <a:cs typeface="Arial" panose="020B0604020202020204" pitchFamily="34" charset="0"/>
              </a:rPr>
              <a:t>  SGV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những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hướng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dẫn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hoạt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động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rất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cụ</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bảo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đảm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mọi</a:t>
            </a:r>
            <a:r>
              <a:rPr lang="en-US" sz="2400">
                <a:solidFill>
                  <a:srgbClr val="002060"/>
                </a:solidFill>
                <a:latin typeface="Arial" panose="020B0604020202020204" pitchFamily="34" charset="0"/>
                <a:cs typeface="Arial" panose="020B0604020202020204" pitchFamily="34" charset="0"/>
              </a:rPr>
              <a:t> GV </a:t>
            </a:r>
            <a:r>
              <a:rPr lang="en-US" sz="2400" err="1">
                <a:solidFill>
                  <a:srgbClr val="002060"/>
                </a:solidFill>
                <a:latin typeface="Arial" panose="020B0604020202020204" pitchFamily="34" charset="0"/>
                <a:cs typeface="Arial" panose="020B0604020202020204" pitchFamily="34" charset="0"/>
              </a:rPr>
              <a:t>đều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dạy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11, </a:t>
            </a:r>
            <a:r>
              <a:rPr lang="en-US" sz="2400" i="1" err="1">
                <a:solidFill>
                  <a:srgbClr val="002060"/>
                </a:solidFill>
                <a:latin typeface="Arial" panose="020B0604020202020204" pitchFamily="34" charset="0"/>
                <a:cs typeface="Arial" panose="020B0604020202020204" pitchFamily="34" charset="0"/>
              </a:rPr>
              <a:t>Chuyên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đề</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học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tập</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11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đúng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đổi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đồng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luôn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dành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sẵn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rộng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rãi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thầy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cô</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huy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sáng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tạo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indent="228600" algn="just">
              <a:lnSpc>
                <a:spcPct val="125000"/>
              </a:lnSpc>
              <a:spcBef>
                <a:spcPts val="600"/>
              </a:spcBef>
              <a:spcAft>
                <a:spcPts val="600"/>
              </a:spcAft>
            </a:pP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tri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sung trong SGV đầy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đủ</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so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giúp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điểm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tựa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vững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khai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211B4D3F-59AE-D571-F88B-9063A74ED0FC}"/>
              </a:ext>
            </a:extLst>
          </p:cNvPr>
          <p:cNvSpPr>
            <a:spLocks noGrp="1"/>
          </p:cNvSpPr>
          <p:nvPr>
            <p:ph type="sldNum" sz="quarter" idx="12"/>
          </p:nvPr>
        </p:nvSpPr>
        <p:spPr/>
        <p:txBody>
          <a:bodyPr/>
          <a:lstStyle/>
          <a:p>
            <a:fld id="{0C846248-0222-4A3A-B22E-4E2A0B918D57}" type="slidenum">
              <a:rPr lang="en-US" smtClean="0"/>
              <a:pPr/>
              <a:t>48</a:t>
            </a:fld>
            <a:endParaRPr lang="en-US"/>
          </a:p>
        </p:txBody>
      </p:sp>
    </p:spTree>
    <p:extLst>
      <p:ext uri="{BB962C8B-B14F-4D97-AF65-F5344CB8AC3E}">
        <p14:creationId xmlns:p14="http://schemas.microsoft.com/office/powerpoint/2010/main" val="17790439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4555093"/>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Sách</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(SBT)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giúp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thêm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liệu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nhằm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kiểu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từng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SBT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cũng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liệu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rất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hữu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ích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đối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giúp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thầy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cô</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cụ</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đánh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Ngữ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11</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thầy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cô</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cũng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sử</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SBT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thêm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cứ</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đánh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thường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xuyên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sp>
        <p:nvSpPr>
          <p:cNvPr id="3" name="Slide Number Placeholder 2">
            <a:extLst>
              <a:ext uri="{FF2B5EF4-FFF2-40B4-BE49-F238E27FC236}">
                <a16:creationId xmlns:a16="http://schemas.microsoft.com/office/drawing/2014/main" id="{B8D8AF5E-B74A-BFF7-211D-9A1B0A25283E}"/>
              </a:ext>
            </a:extLst>
          </p:cNvPr>
          <p:cNvSpPr>
            <a:spLocks noGrp="1"/>
          </p:cNvSpPr>
          <p:nvPr>
            <p:ph type="sldNum" sz="quarter" idx="12"/>
          </p:nvPr>
        </p:nvSpPr>
        <p:spPr/>
        <p:txBody>
          <a:bodyPr/>
          <a:lstStyle/>
          <a:p>
            <a:fld id="{0C846248-0222-4A3A-B22E-4E2A0B918D57}" type="slidenum">
              <a:rPr lang="en-US" smtClean="0"/>
              <a:pPr/>
              <a:t>49</a:t>
            </a:fld>
            <a:endParaRPr lang="en-US"/>
          </a:p>
        </p:txBody>
      </p:sp>
    </p:spTree>
    <p:extLst>
      <p:ext uri="{BB962C8B-B14F-4D97-AF65-F5344CB8AC3E}">
        <p14:creationId xmlns:p14="http://schemas.microsoft.com/office/powerpoint/2010/main" val="62282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fld id="{01A8D44F-D097-4EC3-92A6-FB8C9F6C59BB}" type="slidenum">
              <a:rPr lang="en-US" smtClean="0"/>
              <a:t>5</a:t>
            </a:fld>
            <a:endParaRPr lang="en-US"/>
          </a:p>
        </p:txBody>
      </p:sp>
      <p:graphicFrame>
        <p:nvGraphicFramePr>
          <p:cNvPr id="7" name="Diagram 6"/>
          <p:cNvGraphicFramePr/>
          <p:nvPr>
            <p:extLst>
              <p:ext uri="{D42A27DB-BD31-4B8C-83A1-F6EECF244321}">
                <p14:modId xmlns:p14="http://schemas.microsoft.com/office/powerpoint/2010/main" val="3003399114"/>
              </p:ext>
            </p:extLst>
          </p:nvPr>
        </p:nvGraphicFramePr>
        <p:xfrm>
          <a:off x="2540000" y="719667"/>
          <a:ext cx="90424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304800" y="2616200"/>
            <a:ext cx="2946400" cy="1815690"/>
          </a:xfrm>
          <a:prstGeom prst="rect">
            <a:avLst/>
          </a:prstGeom>
          <a:noFill/>
        </p:spPr>
        <p:txBody>
          <a:bodyPr wrap="square" rtlCol="0">
            <a:spAutoFit/>
          </a:bodyPr>
          <a:lstStyle/>
          <a:p>
            <a:pPr algn="ctr"/>
            <a:r>
              <a:rPr lang="en-US" sz="3733" b="1" dirty="0">
                <a:solidFill>
                  <a:srgbClr val="002060"/>
                </a:solidFill>
              </a:rPr>
              <a:t>NỘI DUNG TẬP HUẤN</a:t>
            </a:r>
          </a:p>
          <a:p>
            <a:pPr algn="ctr"/>
            <a:endParaRPr lang="en-US" sz="3733" dirty="0"/>
          </a:p>
        </p:txBody>
      </p:sp>
      <p:sp>
        <p:nvSpPr>
          <p:cNvPr id="9" name="TextBox 8"/>
          <p:cNvSpPr txBox="1"/>
          <p:nvPr/>
        </p:nvSpPr>
        <p:spPr>
          <a:xfrm>
            <a:off x="2784389" y="1198907"/>
            <a:ext cx="711200" cy="666786"/>
          </a:xfrm>
          <a:prstGeom prst="rect">
            <a:avLst/>
          </a:prstGeom>
          <a:noFill/>
        </p:spPr>
        <p:txBody>
          <a:bodyPr wrap="square" rtlCol="0">
            <a:spAutoFit/>
          </a:bodyPr>
          <a:lstStyle/>
          <a:p>
            <a:pPr algn="ctr"/>
            <a:r>
              <a:rPr lang="en-US" sz="3733" b="1" dirty="0"/>
              <a:t>1</a:t>
            </a:r>
          </a:p>
        </p:txBody>
      </p:sp>
      <p:sp>
        <p:nvSpPr>
          <p:cNvPr id="10" name="TextBox 9"/>
          <p:cNvSpPr txBox="1"/>
          <p:nvPr/>
        </p:nvSpPr>
        <p:spPr>
          <a:xfrm>
            <a:off x="3214130" y="2413807"/>
            <a:ext cx="825500" cy="666786"/>
          </a:xfrm>
          <a:prstGeom prst="rect">
            <a:avLst/>
          </a:prstGeom>
          <a:noFill/>
        </p:spPr>
        <p:txBody>
          <a:bodyPr wrap="square" rtlCol="0">
            <a:spAutoFit/>
          </a:bodyPr>
          <a:lstStyle/>
          <a:p>
            <a:pPr algn="ctr"/>
            <a:r>
              <a:rPr lang="en-US" sz="3733" b="1" dirty="0"/>
              <a:t>2</a:t>
            </a:r>
          </a:p>
        </p:txBody>
      </p:sp>
      <p:sp>
        <p:nvSpPr>
          <p:cNvPr id="11" name="TextBox 10"/>
          <p:cNvSpPr txBox="1"/>
          <p:nvPr/>
        </p:nvSpPr>
        <p:spPr>
          <a:xfrm>
            <a:off x="3226829" y="3670395"/>
            <a:ext cx="812800" cy="666786"/>
          </a:xfrm>
          <a:prstGeom prst="rect">
            <a:avLst/>
          </a:prstGeom>
          <a:noFill/>
        </p:spPr>
        <p:txBody>
          <a:bodyPr wrap="square" rtlCol="0">
            <a:spAutoFit/>
          </a:bodyPr>
          <a:lstStyle/>
          <a:p>
            <a:pPr algn="ctr"/>
            <a:r>
              <a:rPr lang="en-US" sz="3733" b="1" dirty="0"/>
              <a:t>3</a:t>
            </a:r>
          </a:p>
        </p:txBody>
      </p:sp>
      <p:sp>
        <p:nvSpPr>
          <p:cNvPr id="12" name="TextBox 11"/>
          <p:cNvSpPr txBox="1"/>
          <p:nvPr/>
        </p:nvSpPr>
        <p:spPr>
          <a:xfrm>
            <a:off x="2743200" y="4962803"/>
            <a:ext cx="914400" cy="666786"/>
          </a:xfrm>
          <a:prstGeom prst="rect">
            <a:avLst/>
          </a:prstGeom>
          <a:noFill/>
        </p:spPr>
        <p:txBody>
          <a:bodyPr wrap="square" rtlCol="0">
            <a:spAutoFit/>
          </a:bodyPr>
          <a:lstStyle/>
          <a:p>
            <a:pPr algn="ctr"/>
            <a:r>
              <a:rPr lang="en-US" sz="3733" b="1" dirty="0"/>
              <a:t>4</a:t>
            </a:r>
          </a:p>
        </p:txBody>
      </p:sp>
    </p:spTree>
    <p:extLst>
      <p:ext uri="{BB962C8B-B14F-4D97-AF65-F5344CB8AC3E}">
        <p14:creationId xmlns:p14="http://schemas.microsoft.com/office/powerpoint/2010/main" val="1272608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127"/>
            <a:ext cx="12198284" cy="6858000"/>
          </a:xfrm>
          <a:prstGeom prst="rect">
            <a:avLst/>
          </a:prstGeom>
        </p:spPr>
      </p:pic>
      <p:sp>
        <p:nvSpPr>
          <p:cNvPr id="3" name="Rectangle 2"/>
          <p:cNvSpPr/>
          <p:nvPr/>
        </p:nvSpPr>
        <p:spPr>
          <a:xfrm>
            <a:off x="812800" y="1295400"/>
            <a:ext cx="10769600" cy="3860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a:solidFill>
                  <a:schemeClr val="bg1"/>
                </a:solidFill>
                <a:latin typeface="Arial" panose="020B0604020202020204" pitchFamily="34" charset="0"/>
                <a:cs typeface="Arial" panose="020B0604020202020204" pitchFamily="34" charset="0"/>
              </a:rPr>
              <a:t>P</a:t>
            </a:r>
            <a:r>
              <a:rPr lang="vi-VN" sz="3200" b="1" dirty="0">
                <a:solidFill>
                  <a:schemeClr val="bg1"/>
                </a:solidFill>
                <a:latin typeface="Arial" panose="020B0604020202020204" pitchFamily="34" charset="0"/>
                <a:cs typeface="Arial" panose="020B0604020202020204" pitchFamily="34" charset="0"/>
              </a:rPr>
              <a:t>hần </a:t>
            </a:r>
            <a:r>
              <a:rPr lang="en-US" sz="3200" b="1" dirty="0">
                <a:solidFill>
                  <a:schemeClr val="bg1"/>
                </a:solidFill>
                <a:latin typeface="Arial" panose="020B0604020202020204" pitchFamily="34" charset="0"/>
                <a:cs typeface="Arial" panose="020B0604020202020204" pitchFamily="34" charset="0"/>
              </a:rPr>
              <a:t>3</a:t>
            </a:r>
          </a:p>
          <a:p>
            <a:pPr algn="ctr">
              <a:lnSpc>
                <a:spcPct val="150000"/>
              </a:lnSpc>
            </a:pPr>
            <a:r>
              <a:rPr lang="en-US" sz="3200" b="1" dirty="0">
                <a:solidFill>
                  <a:schemeClr val="bg1"/>
                </a:solidFill>
                <a:latin typeface="Arial" panose="020B0604020202020204" pitchFamily="34" charset="0"/>
                <a:cs typeface="Arial" panose="020B0604020202020204" pitchFamily="34" charset="0"/>
              </a:rPr>
              <a:t>PHƯƠNG PHÁP DẠY HỌC</a:t>
            </a:r>
            <a:r>
              <a:rPr lang="vi-VN" sz="3200" b="1" dirty="0">
                <a:solidFill>
                  <a:schemeClr val="bg1"/>
                </a:solidFill>
                <a:latin typeface="Arial" panose="020B0604020202020204" pitchFamily="34" charset="0"/>
                <a:cs typeface="Arial" panose="020B0604020202020204" pitchFamily="34" charset="0"/>
              </a:rPr>
              <a:t>, ĐÁNH GIÁ KẾT QUẢ, </a:t>
            </a:r>
          </a:p>
          <a:p>
            <a:pPr algn="ctr">
              <a:lnSpc>
                <a:spcPct val="150000"/>
              </a:lnSpc>
            </a:pPr>
            <a:r>
              <a:rPr lang="vi-VN" sz="3200" b="1" dirty="0">
                <a:solidFill>
                  <a:schemeClr val="bg1"/>
                </a:solidFill>
                <a:latin typeface="Arial" panose="020B0604020202020204" pitchFamily="34" charset="0"/>
                <a:cs typeface="Arial" panose="020B0604020202020204" pitchFamily="34" charset="0"/>
              </a:rPr>
              <a:t>XÂY DỰNG KẾ HOẠCH DẠY HỌC</a:t>
            </a:r>
            <a:endParaRPr lang="en-US" sz="3200"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50</a:t>
            </a:fld>
            <a:endParaRPr lang="en-US" dirty="0"/>
          </a:p>
        </p:txBody>
      </p:sp>
    </p:spTree>
    <p:extLst>
      <p:ext uri="{BB962C8B-B14F-4D97-AF65-F5344CB8AC3E}">
        <p14:creationId xmlns:p14="http://schemas.microsoft.com/office/powerpoint/2010/main" val="3023418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 y="0"/>
            <a:ext cx="12198284" cy="69342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831274" y="1296259"/>
            <a:ext cx="10446327" cy="3970702"/>
          </a:xfrm>
          <a:prstGeom prst="rect">
            <a:avLst/>
          </a:prstGeom>
        </p:spPr>
        <p:txBody>
          <a:bodyPr wrap="square">
            <a:spAutoFit/>
          </a:bodyPr>
          <a:lstStyle/>
          <a:p>
            <a:pPr algn="ctr">
              <a:lnSpc>
                <a:spcPct val="150000"/>
              </a:lnSpc>
            </a:pPr>
            <a:r>
              <a:rPr lang="en-US" sz="2800" b="1">
                <a:solidFill>
                  <a:srgbClr val="002060"/>
                </a:solidFill>
                <a:latin typeface="Arial" panose="020B0604020202020204" pitchFamily="34" charset="0"/>
                <a:cs typeface="Arial" panose="020B0604020202020204" pitchFamily="34" charset="0"/>
              </a:rPr>
              <a:t>NHỮNG YÊU CẦU CƠ BẢN </a:t>
            </a:r>
          </a:p>
          <a:p>
            <a:pPr algn="ctr">
              <a:lnSpc>
                <a:spcPct val="150000"/>
              </a:lnSpc>
            </a:pPr>
            <a:r>
              <a:rPr lang="en-US" sz="2800" b="1">
                <a:solidFill>
                  <a:srgbClr val="002060"/>
                </a:solidFill>
                <a:latin typeface="Arial" panose="020B0604020202020204" pitchFamily="34" charset="0"/>
                <a:cs typeface="Arial" panose="020B0604020202020204" pitchFamily="34" charset="0"/>
              </a:rPr>
              <a:t>VỀ PHƯƠNG PHÁP DẠY HỌC NGỮ VĂN</a:t>
            </a:r>
          </a:p>
          <a:p>
            <a:pPr algn="just">
              <a:lnSpc>
                <a:spcPct val="150000"/>
              </a:lnSpc>
            </a:pPr>
            <a:r>
              <a:rPr lang="en-US" sz="3200" i="1">
                <a:solidFill>
                  <a:srgbClr val="002060"/>
                </a:solidFill>
                <a:cs typeface="Arial" panose="020B0604020202020204" pitchFamily="34" charset="0"/>
              </a:rPr>
              <a:t>     </a:t>
            </a:r>
            <a:r>
              <a:rPr lang="vi-VN" sz="2667" i="1">
                <a:solidFill>
                  <a:srgbClr val="002060"/>
                </a:solidFill>
                <a:cs typeface="Arial" panose="020B0604020202020204" pitchFamily="34" charset="0"/>
              </a:rPr>
              <a:t>Ngữ văn </a:t>
            </a:r>
            <a:r>
              <a:rPr lang="en-US" sz="2667" i="1">
                <a:solidFill>
                  <a:srgbClr val="002060"/>
                </a:solidFill>
                <a:cs typeface="Arial" panose="020B0604020202020204" pitchFamily="34" charset="0"/>
              </a:rPr>
              <a:t>11</a:t>
            </a:r>
            <a:r>
              <a:rPr lang="vi-VN" sz="2667" i="1">
                <a:solidFill>
                  <a:srgbClr val="002060"/>
                </a:solidFill>
                <a:cs typeface="Arial" panose="020B0604020202020204" pitchFamily="34" charset="0"/>
              </a:rPr>
              <a:t> </a:t>
            </a:r>
            <a:r>
              <a:rPr lang="vi-VN" sz="2667">
                <a:solidFill>
                  <a:srgbClr val="002060"/>
                </a:solidFill>
                <a:cs typeface="Arial" panose="020B0604020202020204" pitchFamily="34" charset="0"/>
              </a:rPr>
              <a:t>bám sát định hướng đổi mới </a:t>
            </a:r>
            <a:r>
              <a:rPr lang="en-US" sz="2667" err="1">
                <a:solidFill>
                  <a:srgbClr val="002060"/>
                </a:solidFill>
                <a:latin typeface="Arial" panose="020B0604020202020204" pitchFamily="34" charset="0"/>
                <a:cs typeface="Arial" panose="020B0604020202020204" pitchFamily="34" charset="0"/>
              </a:rPr>
              <a:t>dạy</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học</a:t>
            </a:r>
            <a:r>
              <a:rPr lang="vi-VN" sz="2667">
                <a:solidFill>
                  <a:srgbClr val="002060"/>
                </a:solidFill>
                <a:cs typeface="Arial" panose="020B0604020202020204" pitchFamily="34" charset="0"/>
              </a:rPr>
              <a:t> của CT </a:t>
            </a:r>
            <a:r>
              <a:rPr lang="en-US" sz="2667">
                <a:solidFill>
                  <a:srgbClr val="002060"/>
                </a:solidFill>
                <a:cs typeface="Arial" panose="020B0604020202020204" pitchFamily="34" charset="0"/>
              </a:rPr>
              <a:t>GDPT </a:t>
            </a:r>
            <a:r>
              <a:rPr lang="en-US" sz="2667" err="1">
                <a:solidFill>
                  <a:srgbClr val="002060"/>
                </a:solidFill>
                <a:cs typeface="Arial" panose="020B0604020202020204" pitchFamily="34" charset="0"/>
              </a:rPr>
              <a:t>môn</a:t>
            </a:r>
            <a:r>
              <a:rPr lang="en-US" sz="2667">
                <a:solidFill>
                  <a:srgbClr val="002060"/>
                </a:solidFill>
                <a:cs typeface="Arial" panose="020B0604020202020204" pitchFamily="34" charset="0"/>
              </a:rPr>
              <a:t> </a:t>
            </a:r>
            <a:r>
              <a:rPr lang="vi-VN" sz="2667">
                <a:solidFill>
                  <a:srgbClr val="002060"/>
                </a:solidFill>
                <a:cs typeface="Arial" panose="020B0604020202020204" pitchFamily="34" charset="0"/>
              </a:rPr>
              <a:t>Ngữ văn </a:t>
            </a:r>
            <a:r>
              <a:rPr lang="en-US" sz="2667" err="1">
                <a:solidFill>
                  <a:srgbClr val="002060"/>
                </a:solidFill>
                <a:cs typeface="Arial" panose="020B0604020202020204" pitchFamily="34" charset="0"/>
              </a:rPr>
              <a:t>năm</a:t>
            </a:r>
            <a:r>
              <a:rPr lang="en-US" sz="2667">
                <a:solidFill>
                  <a:srgbClr val="002060"/>
                </a:solidFill>
                <a:cs typeface="Arial" panose="020B0604020202020204" pitchFamily="34" charset="0"/>
              </a:rPr>
              <a:t> </a:t>
            </a:r>
            <a:r>
              <a:rPr lang="vi-VN" sz="2667">
                <a:solidFill>
                  <a:srgbClr val="002060"/>
                </a:solidFill>
                <a:cs typeface="Arial" panose="020B0604020202020204" pitchFamily="34" charset="0"/>
              </a:rPr>
              <a:t>2018: tăng cường tích hợp và phân hoá; đa dạng hoá các </a:t>
            </a:r>
            <a:r>
              <a:rPr lang="en-US" sz="2667" err="1">
                <a:solidFill>
                  <a:srgbClr val="002060"/>
                </a:solidFill>
                <a:cs typeface="Arial" panose="020B0604020202020204" pitchFamily="34" charset="0"/>
              </a:rPr>
              <a:t>hình</a:t>
            </a:r>
            <a:r>
              <a:rPr lang="en-US" sz="2667">
                <a:solidFill>
                  <a:srgbClr val="002060"/>
                </a:solidFill>
                <a:cs typeface="Arial" panose="020B0604020202020204" pitchFamily="34" charset="0"/>
              </a:rPr>
              <a:t> </a:t>
            </a:r>
            <a:r>
              <a:rPr lang="en-US" sz="2667" err="1">
                <a:solidFill>
                  <a:srgbClr val="002060"/>
                </a:solidFill>
                <a:cs typeface="Arial" panose="020B0604020202020204" pitchFamily="34" charset="0"/>
              </a:rPr>
              <a:t>thức</a:t>
            </a:r>
            <a:r>
              <a:rPr lang="vi-VN" sz="2667">
                <a:solidFill>
                  <a:srgbClr val="002060"/>
                </a:solidFill>
                <a:cs typeface="Arial" panose="020B0604020202020204" pitchFamily="34" charset="0"/>
              </a:rPr>
              <a:t> tổ chức, </a:t>
            </a:r>
            <a:r>
              <a:rPr lang="en-US" sz="2667" err="1">
                <a:solidFill>
                  <a:srgbClr val="002060"/>
                </a:solidFill>
                <a:cs typeface="Arial" panose="020B0604020202020204" pitchFamily="34" charset="0"/>
              </a:rPr>
              <a:t>phương</a:t>
            </a:r>
            <a:r>
              <a:rPr lang="en-US" sz="2667">
                <a:solidFill>
                  <a:srgbClr val="002060"/>
                </a:solidFill>
                <a:cs typeface="Arial" panose="020B0604020202020204" pitchFamily="34" charset="0"/>
              </a:rPr>
              <a:t> </a:t>
            </a:r>
            <a:r>
              <a:rPr lang="en-US" sz="2667" err="1">
                <a:solidFill>
                  <a:srgbClr val="002060"/>
                </a:solidFill>
                <a:cs typeface="Arial" panose="020B0604020202020204" pitchFamily="34" charset="0"/>
              </a:rPr>
              <a:t>pháp</a:t>
            </a:r>
            <a:r>
              <a:rPr lang="en-US" sz="2667">
                <a:solidFill>
                  <a:srgbClr val="002060"/>
                </a:solidFill>
                <a:cs typeface="Arial" panose="020B0604020202020204" pitchFamily="34" charset="0"/>
              </a:rPr>
              <a:t> </a:t>
            </a:r>
            <a:r>
              <a:rPr lang="en-US" sz="2667" err="1">
                <a:solidFill>
                  <a:srgbClr val="002060"/>
                </a:solidFill>
                <a:cs typeface="Arial" panose="020B0604020202020204" pitchFamily="34" charset="0"/>
              </a:rPr>
              <a:t>và</a:t>
            </a:r>
            <a:r>
              <a:rPr lang="en-US" sz="2667">
                <a:solidFill>
                  <a:srgbClr val="002060"/>
                </a:solidFill>
                <a:cs typeface="Arial" panose="020B0604020202020204" pitchFamily="34" charset="0"/>
              </a:rPr>
              <a:t> </a:t>
            </a:r>
            <a:r>
              <a:rPr lang="en-US" sz="2667" err="1">
                <a:solidFill>
                  <a:srgbClr val="002060"/>
                </a:solidFill>
                <a:cs typeface="Arial" panose="020B0604020202020204" pitchFamily="34" charset="0"/>
              </a:rPr>
              <a:t>phương</a:t>
            </a:r>
            <a:r>
              <a:rPr lang="en-US" sz="2667">
                <a:solidFill>
                  <a:srgbClr val="002060"/>
                </a:solidFill>
                <a:cs typeface="Arial" panose="020B0604020202020204" pitchFamily="34" charset="0"/>
              </a:rPr>
              <a:t> </a:t>
            </a:r>
            <a:r>
              <a:rPr lang="en-US" sz="2667" err="1">
                <a:solidFill>
                  <a:srgbClr val="002060"/>
                </a:solidFill>
                <a:cs typeface="Arial" panose="020B0604020202020204" pitchFamily="34" charset="0"/>
              </a:rPr>
              <a:t>tiện</a:t>
            </a:r>
            <a:r>
              <a:rPr lang="vi-VN" sz="2667">
                <a:solidFill>
                  <a:srgbClr val="002060"/>
                </a:solidFill>
                <a:cs typeface="Arial" panose="020B0604020202020204" pitchFamily="34" charset="0"/>
              </a:rPr>
              <a:t> dạy học; phát huy tính tích cực, chủ động, sáng tạo của HS.</a:t>
            </a:r>
            <a:endParaRPr lang="vi-VN" sz="2667" b="1">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51</a:t>
            </a:fld>
            <a:endParaRPr lang="en-US"/>
          </a:p>
        </p:txBody>
      </p:sp>
    </p:spTree>
    <p:extLst>
      <p:ext uri="{BB962C8B-B14F-4D97-AF65-F5344CB8AC3E}">
        <p14:creationId xmlns:p14="http://schemas.microsoft.com/office/powerpoint/2010/main" val="1088454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30" y="762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344" y="1338147"/>
            <a:ext cx="9644456" cy="708014"/>
          </a:xfrm>
          <a:prstGeom prst="rect">
            <a:avLst/>
          </a:prstGeom>
        </p:spPr>
        <p:txBody>
          <a:bodyPr wrap="square">
            <a:spAutoFit/>
          </a:bodyPr>
          <a:lstStyle/>
          <a:p>
            <a:pPr algn="just">
              <a:lnSpc>
                <a:spcPct val="150000"/>
              </a:lnSpc>
            </a:pPr>
            <a:r>
              <a:rPr lang="vi-VN" sz="2667">
                <a:solidFill>
                  <a:srgbClr val="002060"/>
                </a:solidFill>
              </a:rPr>
              <a:t>      </a:t>
            </a:r>
            <a:endParaRPr lang="en-US" sz="2667">
              <a:solidFill>
                <a:srgbClr val="002060"/>
              </a:solidFill>
            </a:endParaRPr>
          </a:p>
        </p:txBody>
      </p:sp>
      <p:sp>
        <p:nvSpPr>
          <p:cNvPr id="3" name="TextBox 2"/>
          <p:cNvSpPr txBox="1"/>
          <p:nvPr/>
        </p:nvSpPr>
        <p:spPr>
          <a:xfrm>
            <a:off x="3556000" y="685801"/>
            <a:ext cx="5080000" cy="502766"/>
          </a:xfrm>
          <a:prstGeom prst="rect">
            <a:avLst/>
          </a:prstGeom>
          <a:noFill/>
        </p:spPr>
        <p:txBody>
          <a:bodyPr wrap="square" rtlCol="0">
            <a:spAutoFit/>
          </a:bodyPr>
          <a:lstStyle/>
          <a:p>
            <a:r>
              <a:rPr lang="en-US" sz="2667" b="1">
                <a:solidFill>
                  <a:srgbClr val="002060"/>
                </a:solidFill>
              </a:rPr>
              <a:t>YÊU CẦU ĐỐI VỚI GIÁO VIÊN</a:t>
            </a:r>
          </a:p>
        </p:txBody>
      </p:sp>
      <p:sp>
        <p:nvSpPr>
          <p:cNvPr id="6" name="Rectangle 5"/>
          <p:cNvSpPr/>
          <p:nvPr/>
        </p:nvSpPr>
        <p:spPr>
          <a:xfrm>
            <a:off x="812800" y="1669478"/>
            <a:ext cx="10464800" cy="4196020"/>
          </a:xfrm>
          <a:prstGeom prst="rect">
            <a:avLst/>
          </a:prstGeom>
        </p:spPr>
        <p:txBody>
          <a:bodyPr wrap="square">
            <a:spAutoFit/>
          </a:bodyPr>
          <a:lstStyle/>
          <a:p>
            <a:pPr algn="just">
              <a:lnSpc>
                <a:spcPct val="125000"/>
              </a:lnSpc>
              <a:spcBef>
                <a:spcPts val="800"/>
              </a:spcBef>
              <a:spcAft>
                <a:spcPts val="8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cứ</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vào mục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tiêu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phẩm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chất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CT GDPT môn Ngữ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2018,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CT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11.</a:t>
            </a:r>
          </a:p>
          <a:p>
            <a:pPr algn="just">
              <a:lnSpc>
                <a:spcPct val="125000"/>
              </a:lnSpc>
              <a:spcBef>
                <a:spcPts val="800"/>
              </a:spcBef>
              <a:spcAft>
                <a:spcPts val="8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cứ</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11</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bộ</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nối</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tri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cuộc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sống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Tài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liệu</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bồi dưỡng GV sử dụng SGK môn Ngữ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lớp 11</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Chú</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nguyên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tắc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mô</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spcBef>
                <a:spcPts val="800"/>
              </a:spcBef>
              <a:spcAft>
                <a:spcPts val="8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Tham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khảo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video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minh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đánh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ưu</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điểm</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hạn</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chế</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vận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dụng,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sáng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tạo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US" sz="2400">
              <a:solidFill>
                <a:srgbClr val="00206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pPr/>
              <a:t>52</a:t>
            </a:fld>
            <a:endParaRPr lang="en-US"/>
          </a:p>
        </p:txBody>
      </p:sp>
    </p:spTree>
    <p:extLst>
      <p:ext uri="{BB962C8B-B14F-4D97-AF65-F5344CB8AC3E}">
        <p14:creationId xmlns:p14="http://schemas.microsoft.com/office/powerpoint/2010/main" val="2230790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0607"/>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344" y="1338147"/>
            <a:ext cx="9644456" cy="708014"/>
          </a:xfrm>
          <a:prstGeom prst="rect">
            <a:avLst/>
          </a:prstGeom>
        </p:spPr>
        <p:txBody>
          <a:bodyPr wrap="square">
            <a:spAutoFit/>
          </a:bodyPr>
          <a:lstStyle/>
          <a:p>
            <a:pPr algn="just">
              <a:lnSpc>
                <a:spcPct val="150000"/>
              </a:lnSpc>
            </a:pPr>
            <a:r>
              <a:rPr lang="vi-VN" sz="2667">
                <a:solidFill>
                  <a:srgbClr val="002060"/>
                </a:solidFill>
              </a:rPr>
              <a:t>      </a:t>
            </a:r>
            <a:endParaRPr lang="en-US" sz="2667">
              <a:solidFill>
                <a:srgbClr val="002060"/>
              </a:solidFill>
            </a:endParaRPr>
          </a:p>
        </p:txBody>
      </p:sp>
      <p:sp>
        <p:nvSpPr>
          <p:cNvPr id="3" name="TextBox 2"/>
          <p:cNvSpPr txBox="1"/>
          <p:nvPr/>
        </p:nvSpPr>
        <p:spPr>
          <a:xfrm>
            <a:off x="3556000" y="685801"/>
            <a:ext cx="5080000" cy="502766"/>
          </a:xfrm>
          <a:prstGeom prst="rect">
            <a:avLst/>
          </a:prstGeom>
          <a:noFill/>
        </p:spPr>
        <p:txBody>
          <a:bodyPr wrap="square" rtlCol="0">
            <a:spAutoFit/>
          </a:bodyPr>
          <a:lstStyle/>
          <a:p>
            <a:r>
              <a:rPr lang="en-US" sz="2667" b="1">
                <a:solidFill>
                  <a:srgbClr val="002060"/>
                </a:solidFill>
              </a:rPr>
              <a:t>YÊU CẦU ĐỐI VỚI GIÁO VIÊN</a:t>
            </a:r>
          </a:p>
        </p:txBody>
      </p:sp>
      <p:sp>
        <p:nvSpPr>
          <p:cNvPr id="6" name="Rectangle 5"/>
          <p:cNvSpPr/>
          <p:nvPr/>
        </p:nvSpPr>
        <p:spPr>
          <a:xfrm>
            <a:off x="914400" y="1397001"/>
            <a:ext cx="10363200" cy="5073953"/>
          </a:xfrm>
          <a:prstGeom prst="rect">
            <a:avLst/>
          </a:prstGeom>
        </p:spPr>
        <p:txBody>
          <a:bodyPr wrap="square">
            <a:spAutoFit/>
          </a:bodyPr>
          <a:lstStyle/>
          <a:p>
            <a:pPr algn="just">
              <a:lnSpc>
                <a:spcPct val="125000"/>
              </a:lnSpc>
              <a:spcBef>
                <a:spcPts val="800"/>
              </a:spcBef>
              <a:spcAft>
                <a:spcPts val="8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Chuyển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từ</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diễn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giải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thuyết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giảng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sang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Môn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lnSpc>
                <a:spcPct val="125000"/>
              </a:lnSpc>
              <a:spcBef>
                <a:spcPts val="800"/>
              </a:spcBef>
              <a:spcAft>
                <a:spcPts val="8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nắm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vững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thuật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rPr>
              <a:t>khởi</a:t>
            </a:r>
            <a:r>
              <a:rPr lang="en-US" sz="2400">
                <a:solidFill>
                  <a:srgbClr val="002060"/>
                </a:solidFill>
              </a:rPr>
              <a:t> </a:t>
            </a:r>
            <a:r>
              <a:rPr lang="en-US" sz="2400" err="1">
                <a:solidFill>
                  <a:srgbClr val="002060"/>
                </a:solidFill>
              </a:rPr>
              <a:t>động</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giao</a:t>
            </a:r>
            <a:r>
              <a:rPr lang="en-US" sz="2400">
                <a:solidFill>
                  <a:srgbClr val="002060"/>
                </a:solidFill>
              </a:rPr>
              <a:t> </a:t>
            </a:r>
            <a:r>
              <a:rPr lang="en-US" sz="2400" err="1">
                <a:solidFill>
                  <a:srgbClr val="002060"/>
                </a:solidFill>
              </a:rPr>
              <a:t>nhiệm</a:t>
            </a:r>
            <a:r>
              <a:rPr lang="en-US" sz="2400">
                <a:solidFill>
                  <a:srgbClr val="002060"/>
                </a:solidFill>
              </a:rPr>
              <a:t> </a:t>
            </a:r>
            <a:r>
              <a:rPr lang="en-US" sz="2400" err="1">
                <a:solidFill>
                  <a:srgbClr val="002060"/>
                </a:solidFill>
              </a:rPr>
              <a:t>vụ</a:t>
            </a:r>
            <a:r>
              <a:rPr lang="en-US" sz="2400">
                <a:solidFill>
                  <a:srgbClr val="002060"/>
                </a:solidFill>
              </a:rPr>
              <a:t> </a:t>
            </a:r>
            <a:r>
              <a:rPr lang="en-US" sz="2400" err="1">
                <a:solidFill>
                  <a:srgbClr val="002060"/>
                </a:solidFill>
              </a:rPr>
              <a:t>cho</a:t>
            </a:r>
            <a:r>
              <a:rPr lang="en-US" sz="2400">
                <a:solidFill>
                  <a:srgbClr val="002060"/>
                </a:solidFill>
              </a:rPr>
              <a:t> HS, </a:t>
            </a:r>
            <a:r>
              <a:rPr lang="pt-BR" sz="2400">
                <a:solidFill>
                  <a:srgbClr val="002060"/>
                </a:solidFill>
              </a:rPr>
              <a:t>hướng dẫn HS học hợp tác, hướng dẫn HS </a:t>
            </a:r>
            <a:r>
              <a:rPr lang="en-US" sz="2400" err="1">
                <a:solidFill>
                  <a:srgbClr val="002060"/>
                </a:solidFill>
              </a:rPr>
              <a:t>tự</a:t>
            </a:r>
            <a:r>
              <a:rPr lang="en-US" sz="2400">
                <a:solidFill>
                  <a:srgbClr val="002060"/>
                </a:solidFill>
              </a:rPr>
              <a:t> </a:t>
            </a:r>
            <a:r>
              <a:rPr lang="en-US" sz="2400" err="1">
                <a:solidFill>
                  <a:srgbClr val="002060"/>
                </a:solidFill>
              </a:rPr>
              <a:t>ghi</a:t>
            </a:r>
            <a:r>
              <a:rPr lang="en-US" sz="2400">
                <a:solidFill>
                  <a:srgbClr val="002060"/>
                </a:solidFill>
              </a:rPr>
              <a:t> </a:t>
            </a:r>
            <a:r>
              <a:rPr lang="en-US" sz="2400" err="1">
                <a:solidFill>
                  <a:srgbClr val="002060"/>
                </a:solidFill>
              </a:rPr>
              <a:t>bài</a:t>
            </a:r>
            <a:r>
              <a:rPr lang="en-US" sz="2400">
                <a:solidFill>
                  <a:srgbClr val="002060"/>
                </a:solidFill>
              </a:rPr>
              <a: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mà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nắm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qua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khoá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huấn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đổi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video tiết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minh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400" b="1"/>
              <a:t> </a:t>
            </a:r>
          </a:p>
          <a:p>
            <a:pPr algn="just">
              <a:lnSpc>
                <a:spcPct val="125000"/>
              </a:lnSpc>
              <a:spcBef>
                <a:spcPts val="800"/>
              </a:spcBef>
              <a:spcAft>
                <a:spcPts val="800"/>
              </a:spcAft>
            </a:pPr>
            <a:r>
              <a:rPr lang="en-US" sz="2400" b="1"/>
              <a:t>   </a:t>
            </a:r>
            <a:r>
              <a:rPr lang="en-US" sz="2400" b="1">
                <a:solidFill>
                  <a:srgbClr val="002060"/>
                </a:solidFill>
                <a:latin typeface="Arial" panose="020B0604020202020204" pitchFamily="34" charset="0"/>
                <a:cs typeface="Arial" panose="020B0604020202020204" pitchFamily="34" charset="0"/>
              </a:rPr>
              <a:t> </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Đổi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mới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Teach less, learn more</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giảm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tăng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cường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nhân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nhóm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hỗ</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thay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thay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Tạo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niềm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vui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a:t>
            </a:r>
            <a:endParaRPr lang="en-US" sz="2400">
              <a:solidFill>
                <a:srgbClr val="00206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pPr/>
              <a:t>53</a:t>
            </a:fld>
            <a:endParaRPr lang="en-US"/>
          </a:p>
        </p:txBody>
      </p:sp>
    </p:spTree>
    <p:extLst>
      <p:ext uri="{BB962C8B-B14F-4D97-AF65-F5344CB8AC3E}">
        <p14:creationId xmlns:p14="http://schemas.microsoft.com/office/powerpoint/2010/main" val="2550911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344" y="1338147"/>
            <a:ext cx="9644456" cy="5017784"/>
          </a:xfrm>
          <a:prstGeom prst="rect">
            <a:avLst/>
          </a:prstGeom>
        </p:spPr>
        <p:txBody>
          <a:bodyPr wrap="square">
            <a:spAutoFit/>
          </a:bodyPr>
          <a:lstStyle/>
          <a:p>
            <a:pPr algn="just">
              <a:lnSpc>
                <a:spcPct val="150000"/>
              </a:lnSpc>
            </a:pPr>
            <a:r>
              <a:rPr lang="vi-VN" sz="2667">
                <a:solidFill>
                  <a:srgbClr val="002060"/>
                </a:solidFill>
              </a:rPr>
              <a:t>      </a:t>
            </a:r>
            <a:r>
              <a:rPr lang="en-US" sz="2667" spc="-67">
                <a:solidFill>
                  <a:srgbClr val="002060"/>
                </a:solidFill>
              </a:rPr>
              <a:t>HS </a:t>
            </a:r>
            <a:r>
              <a:rPr lang="en-US" sz="2667" spc="-67" err="1">
                <a:solidFill>
                  <a:srgbClr val="002060"/>
                </a:solidFill>
              </a:rPr>
              <a:t>cần</a:t>
            </a:r>
            <a:r>
              <a:rPr lang="en-US" sz="2667" spc="-67">
                <a:solidFill>
                  <a:srgbClr val="002060"/>
                </a:solidFill>
              </a:rPr>
              <a:t> </a:t>
            </a:r>
            <a:r>
              <a:rPr lang="en-US" sz="2667" spc="-67" err="1">
                <a:solidFill>
                  <a:srgbClr val="002060"/>
                </a:solidFill>
              </a:rPr>
              <a:t>thực</a:t>
            </a:r>
            <a:r>
              <a:rPr lang="en-US" sz="2667" spc="-67">
                <a:solidFill>
                  <a:srgbClr val="002060"/>
                </a:solidFill>
              </a:rPr>
              <a:t> </a:t>
            </a:r>
            <a:r>
              <a:rPr lang="en-US" sz="2667" spc="-67" err="1">
                <a:solidFill>
                  <a:srgbClr val="002060"/>
                </a:solidFill>
              </a:rPr>
              <a:t>hiện</a:t>
            </a:r>
            <a:r>
              <a:rPr lang="en-US" sz="2667" spc="-67">
                <a:solidFill>
                  <a:srgbClr val="002060"/>
                </a:solidFill>
              </a:rPr>
              <a:t> </a:t>
            </a:r>
            <a:r>
              <a:rPr lang="en-US" sz="2667" spc="-67" err="1">
                <a:solidFill>
                  <a:srgbClr val="002060"/>
                </a:solidFill>
              </a:rPr>
              <a:t>nhiều</a:t>
            </a:r>
            <a:r>
              <a:rPr lang="en-US" sz="2667" spc="-67">
                <a:solidFill>
                  <a:srgbClr val="002060"/>
                </a:solidFill>
              </a:rPr>
              <a:t> </a:t>
            </a:r>
            <a:r>
              <a:rPr lang="en-US" sz="2667" spc="-67" err="1">
                <a:solidFill>
                  <a:srgbClr val="002060"/>
                </a:solidFill>
              </a:rPr>
              <a:t>hoạt</a:t>
            </a:r>
            <a:r>
              <a:rPr lang="en-US" sz="2667" spc="-67">
                <a:solidFill>
                  <a:srgbClr val="002060"/>
                </a:solidFill>
              </a:rPr>
              <a:t> </a:t>
            </a:r>
            <a:r>
              <a:rPr lang="en-US" sz="2667" spc="-67" err="1">
                <a:solidFill>
                  <a:srgbClr val="002060"/>
                </a:solidFill>
              </a:rPr>
              <a:t>động</a:t>
            </a:r>
            <a:r>
              <a:rPr lang="en-US" sz="2667" spc="-67">
                <a:solidFill>
                  <a:srgbClr val="002060"/>
                </a:solidFill>
              </a:rPr>
              <a:t> </a:t>
            </a:r>
            <a:r>
              <a:rPr lang="en-US" sz="2667" spc="-67" err="1">
                <a:solidFill>
                  <a:srgbClr val="002060"/>
                </a:solidFill>
              </a:rPr>
              <a:t>đa</a:t>
            </a:r>
            <a:r>
              <a:rPr lang="en-US" sz="2667" spc="-67">
                <a:solidFill>
                  <a:srgbClr val="002060"/>
                </a:solidFill>
              </a:rPr>
              <a:t> </a:t>
            </a:r>
            <a:r>
              <a:rPr lang="en-US" sz="2667" spc="-67" err="1">
                <a:solidFill>
                  <a:srgbClr val="002060"/>
                </a:solidFill>
              </a:rPr>
              <a:t>dạng</a:t>
            </a:r>
            <a:r>
              <a:rPr lang="en-US" sz="2667" spc="-67">
                <a:solidFill>
                  <a:srgbClr val="002060"/>
                </a:solidFill>
              </a:rPr>
              <a:t>, </a:t>
            </a:r>
            <a:r>
              <a:rPr lang="en-US" sz="2667" spc="-67" err="1">
                <a:solidFill>
                  <a:srgbClr val="002060"/>
                </a:solidFill>
              </a:rPr>
              <a:t>thể</a:t>
            </a:r>
            <a:r>
              <a:rPr lang="en-US" sz="2667" spc="-67">
                <a:solidFill>
                  <a:srgbClr val="002060"/>
                </a:solidFill>
              </a:rPr>
              <a:t> </a:t>
            </a:r>
            <a:r>
              <a:rPr lang="en-US" sz="2667" spc="-67" err="1">
                <a:solidFill>
                  <a:srgbClr val="002060"/>
                </a:solidFill>
              </a:rPr>
              <a:t>hiện</a:t>
            </a:r>
            <a:r>
              <a:rPr lang="en-US" sz="2667" spc="-67">
                <a:solidFill>
                  <a:srgbClr val="002060"/>
                </a:solidFill>
              </a:rPr>
              <a:t> </a:t>
            </a:r>
            <a:r>
              <a:rPr lang="en-US" sz="2667" spc="-67" err="1">
                <a:solidFill>
                  <a:srgbClr val="002060"/>
                </a:solidFill>
              </a:rPr>
              <a:t>vai</a:t>
            </a:r>
            <a:r>
              <a:rPr lang="en-US" sz="2667" spc="-67">
                <a:solidFill>
                  <a:srgbClr val="002060"/>
                </a:solidFill>
              </a:rPr>
              <a:t> </a:t>
            </a:r>
            <a:r>
              <a:rPr lang="en-US" sz="2667" spc="-67" err="1">
                <a:solidFill>
                  <a:srgbClr val="002060"/>
                </a:solidFill>
              </a:rPr>
              <a:t>trò</a:t>
            </a:r>
            <a:r>
              <a:rPr lang="en-US" sz="2667">
                <a:solidFill>
                  <a:srgbClr val="002060"/>
                </a:solidFill>
              </a:rPr>
              <a:t> </a:t>
            </a:r>
            <a:r>
              <a:rPr lang="en-US" sz="2667" err="1">
                <a:solidFill>
                  <a:srgbClr val="002060"/>
                </a:solidFill>
              </a:rPr>
              <a:t>chủ</a:t>
            </a:r>
            <a:r>
              <a:rPr lang="en-US" sz="2667">
                <a:solidFill>
                  <a:srgbClr val="002060"/>
                </a:solidFill>
              </a:rPr>
              <a:t> </a:t>
            </a:r>
            <a:r>
              <a:rPr lang="en-US" sz="2667" err="1">
                <a:solidFill>
                  <a:srgbClr val="002060"/>
                </a:solidFill>
              </a:rPr>
              <a:t>động</a:t>
            </a:r>
            <a:r>
              <a:rPr lang="en-US" sz="2667">
                <a:solidFill>
                  <a:srgbClr val="002060"/>
                </a:solidFill>
              </a:rPr>
              <a:t>, </a:t>
            </a:r>
            <a:r>
              <a:rPr lang="en-US" sz="2667" err="1">
                <a:solidFill>
                  <a:srgbClr val="002060"/>
                </a:solidFill>
              </a:rPr>
              <a:t>tích</a:t>
            </a:r>
            <a:r>
              <a:rPr lang="en-US" sz="2667">
                <a:solidFill>
                  <a:srgbClr val="002060"/>
                </a:solidFill>
              </a:rPr>
              <a:t> </a:t>
            </a:r>
            <a:r>
              <a:rPr lang="en-US" sz="2667" err="1">
                <a:solidFill>
                  <a:srgbClr val="002060"/>
                </a:solidFill>
              </a:rPr>
              <a:t>cực</a:t>
            </a:r>
            <a:r>
              <a:rPr lang="en-US" sz="2667">
                <a:solidFill>
                  <a:srgbClr val="002060"/>
                </a:solidFill>
              </a:rPr>
              <a:t> </a:t>
            </a:r>
            <a:r>
              <a:rPr lang="en-US" sz="2667" err="1">
                <a:solidFill>
                  <a:srgbClr val="002060"/>
                </a:solidFill>
              </a:rPr>
              <a:t>của</a:t>
            </a:r>
            <a:r>
              <a:rPr lang="en-US" sz="2667">
                <a:solidFill>
                  <a:srgbClr val="002060"/>
                </a:solidFill>
              </a:rPr>
              <a:t> </a:t>
            </a:r>
            <a:r>
              <a:rPr lang="en-US" sz="2667" err="1">
                <a:solidFill>
                  <a:srgbClr val="002060"/>
                </a:solidFill>
              </a:rPr>
              <a:t>người</a:t>
            </a:r>
            <a:r>
              <a:rPr lang="en-US" sz="2667">
                <a:solidFill>
                  <a:srgbClr val="002060"/>
                </a:solidFill>
              </a:rPr>
              <a:t> </a:t>
            </a:r>
            <a:r>
              <a:rPr lang="en-US" sz="2667" err="1">
                <a:solidFill>
                  <a:srgbClr val="002060"/>
                </a:solidFill>
              </a:rPr>
              <a:t>học</a:t>
            </a:r>
            <a:r>
              <a:rPr lang="en-US" sz="2667">
                <a:solidFill>
                  <a:srgbClr val="002060"/>
                </a:solidFill>
              </a:rPr>
              <a:t>:</a:t>
            </a:r>
            <a:r>
              <a:rPr lang="en-US" sz="2667" b="1">
                <a:solidFill>
                  <a:srgbClr val="002060"/>
                </a:solidFill>
              </a:rPr>
              <a:t> </a:t>
            </a:r>
            <a:endParaRPr lang="vi-VN" sz="2667" b="1">
              <a:solidFill>
                <a:srgbClr val="002060"/>
              </a:solidFill>
            </a:endParaRPr>
          </a:p>
          <a:p>
            <a:pPr algn="just">
              <a:lnSpc>
                <a:spcPct val="150000"/>
              </a:lnSpc>
            </a:pPr>
            <a:r>
              <a:rPr lang="vi-VN" sz="2667" b="1">
                <a:solidFill>
                  <a:srgbClr val="002060"/>
                </a:solidFill>
              </a:rPr>
              <a:t>      </a:t>
            </a:r>
            <a:r>
              <a:rPr lang="en-US" sz="2667">
                <a:solidFill>
                  <a:srgbClr val="002060"/>
                </a:solidFill>
                <a:latin typeface="Arial" panose="020B0604020202020204" pitchFamily="34" charset="0"/>
                <a:cs typeface="Arial" panose="020B0604020202020204" pitchFamily="34" charset="0"/>
              </a:rPr>
              <a:t>− </a:t>
            </a:r>
            <a:r>
              <a:rPr lang="en-US" sz="2667" spc="-93">
                <a:solidFill>
                  <a:srgbClr val="002060"/>
                </a:solidFill>
              </a:rPr>
              <a:t>Chuẩn </a:t>
            </a:r>
            <a:r>
              <a:rPr lang="en-US" sz="2667" spc="-93" err="1">
                <a:solidFill>
                  <a:srgbClr val="002060"/>
                </a:solidFill>
              </a:rPr>
              <a:t>bị</a:t>
            </a:r>
            <a:r>
              <a:rPr lang="en-US" sz="2667" spc="-93">
                <a:solidFill>
                  <a:srgbClr val="002060"/>
                </a:solidFill>
              </a:rPr>
              <a:t> </a:t>
            </a:r>
            <a:r>
              <a:rPr lang="en-US" sz="2667" spc="-93" err="1">
                <a:solidFill>
                  <a:srgbClr val="002060"/>
                </a:solidFill>
              </a:rPr>
              <a:t>bài</a:t>
            </a:r>
            <a:r>
              <a:rPr lang="en-US" sz="2667" spc="-93">
                <a:solidFill>
                  <a:srgbClr val="002060"/>
                </a:solidFill>
              </a:rPr>
              <a:t> </a:t>
            </a:r>
            <a:r>
              <a:rPr lang="en-US" sz="2667" spc="-93" err="1">
                <a:solidFill>
                  <a:srgbClr val="002060"/>
                </a:solidFill>
              </a:rPr>
              <a:t>trước</a:t>
            </a:r>
            <a:r>
              <a:rPr lang="en-US" sz="2667" spc="-93">
                <a:solidFill>
                  <a:srgbClr val="002060"/>
                </a:solidFill>
              </a:rPr>
              <a:t> ở </a:t>
            </a:r>
            <a:r>
              <a:rPr lang="en-US" sz="2667" spc="-93" err="1">
                <a:solidFill>
                  <a:srgbClr val="002060"/>
                </a:solidFill>
              </a:rPr>
              <a:t>nhà</a:t>
            </a:r>
            <a:r>
              <a:rPr lang="vi-VN" sz="2667" spc="-93">
                <a:solidFill>
                  <a:srgbClr val="002060"/>
                </a:solidFill>
              </a:rPr>
              <a:t>.</a:t>
            </a:r>
            <a:r>
              <a:rPr lang="en-US" sz="2667" spc="-93">
                <a:solidFill>
                  <a:srgbClr val="002060"/>
                </a:solidFill>
              </a:rPr>
              <a:t> </a:t>
            </a:r>
            <a:r>
              <a:rPr lang="en-US" sz="2667" spc="-93" err="1">
                <a:solidFill>
                  <a:srgbClr val="002060"/>
                </a:solidFill>
              </a:rPr>
              <a:t>Chuẩn</a:t>
            </a:r>
            <a:r>
              <a:rPr lang="en-US" sz="2667" spc="-93">
                <a:solidFill>
                  <a:srgbClr val="002060"/>
                </a:solidFill>
              </a:rPr>
              <a:t> </a:t>
            </a:r>
            <a:r>
              <a:rPr lang="en-US" sz="2667" spc="-93" err="1">
                <a:solidFill>
                  <a:srgbClr val="002060"/>
                </a:solidFill>
              </a:rPr>
              <a:t>bị</a:t>
            </a:r>
            <a:r>
              <a:rPr lang="en-US" sz="2667" spc="-93">
                <a:solidFill>
                  <a:srgbClr val="002060"/>
                </a:solidFill>
              </a:rPr>
              <a:t> </a:t>
            </a:r>
            <a:r>
              <a:rPr lang="en-US" sz="2667" spc="-93" err="1">
                <a:solidFill>
                  <a:srgbClr val="002060"/>
                </a:solidFill>
              </a:rPr>
              <a:t>một</a:t>
            </a:r>
            <a:r>
              <a:rPr lang="en-US" sz="2667" spc="-93">
                <a:solidFill>
                  <a:srgbClr val="002060"/>
                </a:solidFill>
              </a:rPr>
              <a:t> </a:t>
            </a:r>
            <a:r>
              <a:rPr lang="en-US" sz="2667" spc="-93" err="1">
                <a:solidFill>
                  <a:srgbClr val="002060"/>
                </a:solidFill>
              </a:rPr>
              <a:t>số</a:t>
            </a:r>
            <a:r>
              <a:rPr lang="en-US" sz="2667" spc="-93">
                <a:solidFill>
                  <a:srgbClr val="002060"/>
                </a:solidFill>
              </a:rPr>
              <a:t> </a:t>
            </a:r>
            <a:r>
              <a:rPr lang="en-US" sz="2667" spc="-93" err="1">
                <a:solidFill>
                  <a:srgbClr val="002060"/>
                </a:solidFill>
              </a:rPr>
              <a:t>tư</a:t>
            </a:r>
            <a:r>
              <a:rPr lang="en-US" sz="2667" spc="-93">
                <a:solidFill>
                  <a:srgbClr val="002060"/>
                </a:solidFill>
              </a:rPr>
              <a:t> </a:t>
            </a:r>
            <a:r>
              <a:rPr lang="en-US" sz="2667" spc="-93" err="1">
                <a:solidFill>
                  <a:srgbClr val="002060"/>
                </a:solidFill>
              </a:rPr>
              <a:t>liệu</a:t>
            </a:r>
            <a:r>
              <a:rPr lang="en-US" sz="2667" spc="-93">
                <a:solidFill>
                  <a:srgbClr val="002060"/>
                </a:solidFill>
              </a:rPr>
              <a:t> (</a:t>
            </a:r>
            <a:r>
              <a:rPr lang="en-US" sz="2667" spc="-93" err="1">
                <a:solidFill>
                  <a:srgbClr val="002060"/>
                </a:solidFill>
              </a:rPr>
              <a:t>tranh</a:t>
            </a:r>
            <a:r>
              <a:rPr lang="en-US" sz="2667" spc="-93">
                <a:solidFill>
                  <a:srgbClr val="002060"/>
                </a:solidFill>
              </a:rPr>
              <a:t>, </a:t>
            </a:r>
            <a:r>
              <a:rPr lang="en-US" sz="2667" spc="-93" err="1">
                <a:solidFill>
                  <a:srgbClr val="002060"/>
                </a:solidFill>
              </a:rPr>
              <a:t>ảnh</a:t>
            </a:r>
            <a:r>
              <a:rPr lang="en-US" sz="2667" spc="-93">
                <a:solidFill>
                  <a:srgbClr val="002060"/>
                </a:solidFill>
              </a:rPr>
              <a:t>, </a:t>
            </a:r>
            <a:r>
              <a:rPr lang="en-US" sz="2667" spc="-93" err="1">
                <a:solidFill>
                  <a:srgbClr val="002060"/>
                </a:solidFill>
              </a:rPr>
              <a:t>hiện</a:t>
            </a:r>
            <a:r>
              <a:rPr lang="en-US" sz="2667" spc="-93">
                <a:solidFill>
                  <a:srgbClr val="002060"/>
                </a:solidFill>
              </a:rPr>
              <a:t> </a:t>
            </a:r>
            <a:r>
              <a:rPr lang="en-US" sz="2667" spc="-93" err="1">
                <a:solidFill>
                  <a:srgbClr val="002060"/>
                </a:solidFill>
              </a:rPr>
              <a:t>vật</a:t>
            </a:r>
            <a:r>
              <a:rPr lang="en-US" sz="2667" spc="-93">
                <a:solidFill>
                  <a:srgbClr val="002060"/>
                </a:solidFill>
              </a:rPr>
              <a:t>, video clip,…) </a:t>
            </a:r>
            <a:r>
              <a:rPr lang="en-US" sz="2667" spc="-93" err="1">
                <a:solidFill>
                  <a:srgbClr val="002060"/>
                </a:solidFill>
              </a:rPr>
              <a:t>cần</a:t>
            </a:r>
            <a:r>
              <a:rPr lang="en-US" sz="2667" spc="-93">
                <a:solidFill>
                  <a:srgbClr val="002060"/>
                </a:solidFill>
              </a:rPr>
              <a:t> </a:t>
            </a:r>
            <a:r>
              <a:rPr lang="en-US" sz="2667" spc="-93" err="1">
                <a:solidFill>
                  <a:srgbClr val="002060"/>
                </a:solidFill>
              </a:rPr>
              <a:t>cho</a:t>
            </a:r>
            <a:r>
              <a:rPr lang="en-US" sz="2667" spc="-93">
                <a:solidFill>
                  <a:srgbClr val="002060"/>
                </a:solidFill>
              </a:rPr>
              <a:t> </a:t>
            </a:r>
            <a:r>
              <a:rPr lang="en-US" sz="2667" spc="-93" err="1">
                <a:solidFill>
                  <a:srgbClr val="002060"/>
                </a:solidFill>
              </a:rPr>
              <a:t>bài</a:t>
            </a:r>
            <a:r>
              <a:rPr lang="en-US" sz="2667" spc="-93">
                <a:solidFill>
                  <a:srgbClr val="002060"/>
                </a:solidFill>
              </a:rPr>
              <a:t> </a:t>
            </a:r>
            <a:r>
              <a:rPr lang="en-US" sz="2667" spc="-93" err="1">
                <a:solidFill>
                  <a:srgbClr val="002060"/>
                </a:solidFill>
              </a:rPr>
              <a:t>học</a:t>
            </a:r>
            <a:r>
              <a:rPr lang="en-US" sz="2667" spc="-93">
                <a:solidFill>
                  <a:srgbClr val="002060"/>
                </a:solidFill>
              </a:rPr>
              <a:t> </a:t>
            </a:r>
            <a:r>
              <a:rPr lang="en-US" sz="2667" spc="-93" err="1">
                <a:solidFill>
                  <a:srgbClr val="002060"/>
                </a:solidFill>
              </a:rPr>
              <a:t>và</a:t>
            </a:r>
            <a:r>
              <a:rPr lang="en-US" sz="2667" spc="-93">
                <a:solidFill>
                  <a:srgbClr val="002060"/>
                </a:solidFill>
              </a:rPr>
              <a:t> </a:t>
            </a:r>
            <a:r>
              <a:rPr lang="en-US" sz="2667" spc="-93" err="1">
                <a:solidFill>
                  <a:srgbClr val="002060"/>
                </a:solidFill>
              </a:rPr>
              <a:t>tìm</a:t>
            </a:r>
            <a:r>
              <a:rPr lang="en-US" sz="2667" spc="-93">
                <a:solidFill>
                  <a:srgbClr val="002060"/>
                </a:solidFill>
              </a:rPr>
              <a:t> </a:t>
            </a:r>
            <a:r>
              <a:rPr lang="en-US" sz="2667" spc="-93" err="1">
                <a:solidFill>
                  <a:srgbClr val="002060"/>
                </a:solidFill>
              </a:rPr>
              <a:t>ngữ</a:t>
            </a:r>
            <a:r>
              <a:rPr lang="en-US" sz="2667" spc="-93">
                <a:solidFill>
                  <a:srgbClr val="002060"/>
                </a:solidFill>
              </a:rPr>
              <a:t> </a:t>
            </a:r>
            <a:r>
              <a:rPr lang="en-US" sz="2667" spc="-93" err="1">
                <a:solidFill>
                  <a:srgbClr val="002060"/>
                </a:solidFill>
              </a:rPr>
              <a:t>liệu</a:t>
            </a:r>
            <a:r>
              <a:rPr lang="en-US" sz="2667" spc="-93">
                <a:solidFill>
                  <a:srgbClr val="002060"/>
                </a:solidFill>
              </a:rPr>
              <a:t> </a:t>
            </a:r>
            <a:r>
              <a:rPr lang="en-US" sz="2667" err="1">
                <a:solidFill>
                  <a:srgbClr val="002060"/>
                </a:solidFill>
              </a:rPr>
              <a:t>đọc</a:t>
            </a:r>
            <a:r>
              <a:rPr lang="en-US" sz="2667">
                <a:solidFill>
                  <a:srgbClr val="002060"/>
                </a:solidFill>
              </a:rPr>
              <a:t> </a:t>
            </a:r>
            <a:r>
              <a:rPr lang="en-US" sz="2667" err="1">
                <a:solidFill>
                  <a:srgbClr val="002060"/>
                </a:solidFill>
              </a:rPr>
              <a:t>mở</a:t>
            </a:r>
            <a:r>
              <a:rPr lang="en-US" sz="2667">
                <a:solidFill>
                  <a:srgbClr val="002060"/>
                </a:solidFill>
              </a:rPr>
              <a:t> </a:t>
            </a:r>
            <a:r>
              <a:rPr lang="en-US" sz="2667" err="1">
                <a:solidFill>
                  <a:srgbClr val="002060"/>
                </a:solidFill>
              </a:rPr>
              <a:t>rộng</a:t>
            </a:r>
            <a:r>
              <a:rPr lang="en-US" sz="2667">
                <a:solidFill>
                  <a:srgbClr val="002060"/>
                </a:solidFill>
              </a:rPr>
              <a:t> </a:t>
            </a:r>
            <a:r>
              <a:rPr lang="en-US" sz="2667" err="1">
                <a:solidFill>
                  <a:srgbClr val="002060"/>
                </a:solidFill>
              </a:rPr>
              <a:t>theo</a:t>
            </a:r>
            <a:r>
              <a:rPr lang="en-US" sz="2667">
                <a:solidFill>
                  <a:srgbClr val="002060"/>
                </a:solidFill>
              </a:rPr>
              <a:t> </a:t>
            </a:r>
            <a:r>
              <a:rPr lang="en-US" sz="2667" err="1">
                <a:solidFill>
                  <a:srgbClr val="002060"/>
                </a:solidFill>
              </a:rPr>
              <a:t>hướng</a:t>
            </a:r>
            <a:r>
              <a:rPr lang="en-US" sz="2667">
                <a:solidFill>
                  <a:srgbClr val="002060"/>
                </a:solidFill>
              </a:rPr>
              <a:t> </a:t>
            </a:r>
            <a:r>
              <a:rPr lang="en-US" sz="2667" err="1">
                <a:solidFill>
                  <a:srgbClr val="002060"/>
                </a:solidFill>
              </a:rPr>
              <a:t>dẫn</a:t>
            </a:r>
            <a:r>
              <a:rPr lang="en-US" sz="2667">
                <a:solidFill>
                  <a:srgbClr val="002060"/>
                </a:solidFill>
              </a:rPr>
              <a:t> </a:t>
            </a:r>
            <a:r>
              <a:rPr lang="en-US" sz="2667" err="1">
                <a:solidFill>
                  <a:srgbClr val="002060"/>
                </a:solidFill>
              </a:rPr>
              <a:t>của</a:t>
            </a:r>
            <a:r>
              <a:rPr lang="en-US" sz="2667">
                <a:solidFill>
                  <a:srgbClr val="002060"/>
                </a:solidFill>
              </a:rPr>
              <a:t> GV.</a:t>
            </a:r>
          </a:p>
          <a:p>
            <a:pPr algn="just">
              <a:lnSpc>
                <a:spcPct val="150000"/>
              </a:lnSpc>
            </a:pPr>
            <a:r>
              <a:rPr lang="vi-VN" sz="2667">
                <a:solidFill>
                  <a:srgbClr val="002060"/>
                </a:solidFill>
              </a:rPr>
              <a:t> </a:t>
            </a:r>
            <a:r>
              <a:rPr lang="en-US" sz="2667">
                <a:solidFill>
                  <a:srgbClr val="002060"/>
                </a:solidFill>
              </a:rPr>
              <a:t>     </a:t>
            </a:r>
            <a:r>
              <a:rPr lang="en-US" sz="2667">
                <a:solidFill>
                  <a:srgbClr val="002060"/>
                </a:solidFill>
                <a:latin typeface="Arial" panose="020B0604020202020204" pitchFamily="34" charset="0"/>
                <a:cs typeface="Arial" panose="020B0604020202020204" pitchFamily="34" charset="0"/>
              </a:rPr>
              <a:t>− </a:t>
            </a:r>
            <a:r>
              <a:rPr lang="en-US" sz="2667" spc="-93">
                <a:solidFill>
                  <a:srgbClr val="002060"/>
                </a:solidFill>
              </a:rPr>
              <a:t>Trả </a:t>
            </a:r>
            <a:r>
              <a:rPr lang="en-US" sz="2667" spc="-93" err="1">
                <a:solidFill>
                  <a:srgbClr val="002060"/>
                </a:solidFill>
              </a:rPr>
              <a:t>lời</a:t>
            </a:r>
            <a:r>
              <a:rPr lang="en-US" sz="2667" spc="-93">
                <a:solidFill>
                  <a:srgbClr val="002060"/>
                </a:solidFill>
              </a:rPr>
              <a:t> </a:t>
            </a:r>
            <a:r>
              <a:rPr lang="en-US" sz="2667" spc="-93" err="1">
                <a:solidFill>
                  <a:srgbClr val="002060"/>
                </a:solidFill>
              </a:rPr>
              <a:t>các</a:t>
            </a:r>
            <a:r>
              <a:rPr lang="en-US" sz="2667" spc="-93">
                <a:solidFill>
                  <a:srgbClr val="002060"/>
                </a:solidFill>
              </a:rPr>
              <a:t> </a:t>
            </a:r>
            <a:r>
              <a:rPr lang="en-US" sz="2667" spc="-93" err="1">
                <a:solidFill>
                  <a:srgbClr val="002060"/>
                </a:solidFill>
              </a:rPr>
              <a:t>câu</a:t>
            </a:r>
            <a:r>
              <a:rPr lang="en-US" sz="2667" spc="-93">
                <a:solidFill>
                  <a:srgbClr val="002060"/>
                </a:solidFill>
              </a:rPr>
              <a:t> </a:t>
            </a:r>
            <a:r>
              <a:rPr lang="en-US" sz="2667" spc="-93" err="1">
                <a:solidFill>
                  <a:srgbClr val="002060"/>
                </a:solidFill>
              </a:rPr>
              <a:t>hỏi</a:t>
            </a:r>
            <a:r>
              <a:rPr lang="en-US" sz="2667" spc="-93">
                <a:solidFill>
                  <a:srgbClr val="002060"/>
                </a:solidFill>
              </a:rPr>
              <a:t>, </a:t>
            </a:r>
            <a:r>
              <a:rPr lang="en-US" sz="2667" spc="-93" err="1">
                <a:solidFill>
                  <a:srgbClr val="002060"/>
                </a:solidFill>
              </a:rPr>
              <a:t>nhất</a:t>
            </a:r>
            <a:r>
              <a:rPr lang="en-US" sz="2667" spc="-93">
                <a:solidFill>
                  <a:srgbClr val="002060"/>
                </a:solidFill>
              </a:rPr>
              <a:t> </a:t>
            </a:r>
            <a:r>
              <a:rPr lang="en-US" sz="2667" spc="-93" err="1">
                <a:solidFill>
                  <a:srgbClr val="002060"/>
                </a:solidFill>
              </a:rPr>
              <a:t>là</a:t>
            </a:r>
            <a:r>
              <a:rPr lang="en-US" sz="2667" spc="-93">
                <a:solidFill>
                  <a:srgbClr val="002060"/>
                </a:solidFill>
              </a:rPr>
              <a:t> </a:t>
            </a:r>
            <a:r>
              <a:rPr lang="en-US" sz="2667" spc="-93" err="1">
                <a:solidFill>
                  <a:srgbClr val="002060"/>
                </a:solidFill>
              </a:rPr>
              <a:t>câu</a:t>
            </a:r>
            <a:r>
              <a:rPr lang="en-US" sz="2667" spc="-93">
                <a:solidFill>
                  <a:srgbClr val="002060"/>
                </a:solidFill>
              </a:rPr>
              <a:t> </a:t>
            </a:r>
            <a:r>
              <a:rPr lang="en-US" sz="2667" spc="-93" err="1">
                <a:solidFill>
                  <a:srgbClr val="002060"/>
                </a:solidFill>
              </a:rPr>
              <a:t>hỏi</a:t>
            </a:r>
            <a:r>
              <a:rPr lang="en-US" sz="2667" spc="-93">
                <a:solidFill>
                  <a:srgbClr val="002060"/>
                </a:solidFill>
              </a:rPr>
              <a:t> </a:t>
            </a:r>
            <a:r>
              <a:rPr lang="en-US" sz="2667" spc="-93" err="1">
                <a:solidFill>
                  <a:srgbClr val="002060"/>
                </a:solidFill>
              </a:rPr>
              <a:t>sau</a:t>
            </a:r>
            <a:r>
              <a:rPr lang="en-US" sz="2667" spc="-93">
                <a:solidFill>
                  <a:srgbClr val="002060"/>
                </a:solidFill>
              </a:rPr>
              <a:t> </a:t>
            </a:r>
            <a:r>
              <a:rPr lang="en-US" sz="2667" spc="-93" err="1">
                <a:solidFill>
                  <a:srgbClr val="002060"/>
                </a:solidFill>
              </a:rPr>
              <a:t>khi</a:t>
            </a:r>
            <a:r>
              <a:rPr lang="en-US" sz="2667" spc="-93">
                <a:solidFill>
                  <a:srgbClr val="002060"/>
                </a:solidFill>
              </a:rPr>
              <a:t> </a:t>
            </a:r>
            <a:r>
              <a:rPr lang="en-US" sz="2667" spc="-93" err="1">
                <a:solidFill>
                  <a:srgbClr val="002060"/>
                </a:solidFill>
              </a:rPr>
              <a:t>đọc</a:t>
            </a:r>
            <a:r>
              <a:rPr lang="en-US" sz="2667" spc="-93">
                <a:solidFill>
                  <a:srgbClr val="002060"/>
                </a:solidFill>
              </a:rPr>
              <a:t>; </a:t>
            </a:r>
            <a:r>
              <a:rPr lang="en-US" sz="2667" spc="-93" err="1">
                <a:solidFill>
                  <a:srgbClr val="002060"/>
                </a:solidFill>
              </a:rPr>
              <a:t>hoàn</a:t>
            </a:r>
            <a:r>
              <a:rPr lang="en-US" sz="2667" spc="-93">
                <a:solidFill>
                  <a:srgbClr val="002060"/>
                </a:solidFill>
              </a:rPr>
              <a:t> </a:t>
            </a:r>
            <a:r>
              <a:rPr lang="en-US" sz="2667" spc="-93" err="1">
                <a:solidFill>
                  <a:srgbClr val="002060"/>
                </a:solidFill>
              </a:rPr>
              <a:t>thành</a:t>
            </a:r>
            <a:r>
              <a:rPr lang="en-US" sz="2667" spc="-93">
                <a:solidFill>
                  <a:srgbClr val="002060"/>
                </a:solidFill>
              </a:rPr>
              <a:t> </a:t>
            </a:r>
            <a:r>
              <a:rPr lang="en-US" sz="2667" spc="-93" err="1">
                <a:solidFill>
                  <a:srgbClr val="002060"/>
                </a:solidFill>
              </a:rPr>
              <a:t>phiếu</a:t>
            </a:r>
            <a:r>
              <a:rPr lang="en-US" sz="2667" spc="-93">
                <a:solidFill>
                  <a:srgbClr val="002060"/>
                </a:solidFill>
              </a:rPr>
              <a:t> </a:t>
            </a:r>
            <a:r>
              <a:rPr lang="en-US" sz="2667" spc="-93" err="1">
                <a:solidFill>
                  <a:srgbClr val="002060"/>
                </a:solidFill>
              </a:rPr>
              <a:t>học</a:t>
            </a:r>
            <a:r>
              <a:rPr lang="en-US" sz="2667" spc="-93">
                <a:solidFill>
                  <a:srgbClr val="002060"/>
                </a:solidFill>
              </a:rPr>
              <a:t> </a:t>
            </a:r>
            <a:r>
              <a:rPr lang="en-US" sz="2667" spc="-93" err="1">
                <a:solidFill>
                  <a:srgbClr val="002060"/>
                </a:solidFill>
              </a:rPr>
              <a:t>tập</a:t>
            </a:r>
            <a:r>
              <a:rPr lang="en-US" sz="2667" spc="-93">
                <a:solidFill>
                  <a:srgbClr val="002060"/>
                </a:solidFill>
              </a:rPr>
              <a:t> </a:t>
            </a:r>
            <a:r>
              <a:rPr lang="en-US" sz="2667" spc="-93" err="1">
                <a:solidFill>
                  <a:srgbClr val="002060"/>
                </a:solidFill>
              </a:rPr>
              <a:t>mà</a:t>
            </a:r>
            <a:r>
              <a:rPr lang="en-US" sz="2667" spc="-93">
                <a:solidFill>
                  <a:srgbClr val="002060"/>
                </a:solidFill>
              </a:rPr>
              <a:t> GV </a:t>
            </a:r>
            <a:r>
              <a:rPr lang="en-US" sz="2667" spc="-93" err="1">
                <a:solidFill>
                  <a:srgbClr val="002060"/>
                </a:solidFill>
              </a:rPr>
              <a:t>giao</a:t>
            </a:r>
            <a:r>
              <a:rPr lang="vi-VN" sz="2667" spc="-93">
                <a:solidFill>
                  <a:srgbClr val="002060"/>
                </a:solidFill>
              </a:rPr>
              <a:t>. </a:t>
            </a:r>
            <a:endParaRPr lang="en-US" sz="2667" spc="-93">
              <a:solidFill>
                <a:srgbClr val="002060"/>
              </a:solidFill>
            </a:endParaRPr>
          </a:p>
          <a:p>
            <a:pPr algn="just">
              <a:lnSpc>
                <a:spcPct val="150000"/>
              </a:lnSpc>
            </a:pPr>
            <a:endParaRPr lang="en-US" sz="2667">
              <a:solidFill>
                <a:srgbClr val="002060"/>
              </a:solidFill>
            </a:endParaRPr>
          </a:p>
        </p:txBody>
      </p:sp>
      <p:sp>
        <p:nvSpPr>
          <p:cNvPr id="3" name="TextBox 2"/>
          <p:cNvSpPr txBox="1"/>
          <p:nvPr/>
        </p:nvSpPr>
        <p:spPr>
          <a:xfrm>
            <a:off x="3556000" y="685801"/>
            <a:ext cx="5080000" cy="502766"/>
          </a:xfrm>
          <a:prstGeom prst="rect">
            <a:avLst/>
          </a:prstGeom>
          <a:noFill/>
        </p:spPr>
        <p:txBody>
          <a:bodyPr wrap="square" rtlCol="0">
            <a:spAutoFit/>
          </a:bodyPr>
          <a:lstStyle/>
          <a:p>
            <a:r>
              <a:rPr lang="en-US" sz="2667" b="1">
                <a:solidFill>
                  <a:srgbClr val="002060"/>
                </a:solidFill>
              </a:rPr>
              <a:t>YÊU CẦU ĐỐI VỚI HỌC SINH</a:t>
            </a:r>
          </a:p>
        </p:txBody>
      </p:sp>
      <p:sp>
        <p:nvSpPr>
          <p:cNvPr id="6" name="Slide Number Placeholder 5"/>
          <p:cNvSpPr>
            <a:spLocks noGrp="1"/>
          </p:cNvSpPr>
          <p:nvPr>
            <p:ph type="sldNum" sz="quarter" idx="12"/>
          </p:nvPr>
        </p:nvSpPr>
        <p:spPr/>
        <p:txBody>
          <a:bodyPr/>
          <a:lstStyle/>
          <a:p>
            <a:fld id="{0C846248-0222-4A3A-B22E-4E2A0B918D57}" type="slidenum">
              <a:rPr lang="en-US" smtClean="0"/>
              <a:pPr/>
              <a:t>54</a:t>
            </a:fld>
            <a:endParaRPr lang="en-US"/>
          </a:p>
        </p:txBody>
      </p:sp>
    </p:spTree>
    <p:extLst>
      <p:ext uri="{BB962C8B-B14F-4D97-AF65-F5344CB8AC3E}">
        <p14:creationId xmlns:p14="http://schemas.microsoft.com/office/powerpoint/2010/main" val="1141726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253968" y="1321192"/>
            <a:ext cx="9847693" cy="5064720"/>
          </a:xfrm>
          <a:prstGeom prst="rect">
            <a:avLst/>
          </a:prstGeom>
        </p:spPr>
        <p:txBody>
          <a:bodyPr wrap="square">
            <a:spAutoFit/>
          </a:bodyPr>
          <a:lstStyle/>
          <a:p>
            <a:pPr algn="just">
              <a:lnSpc>
                <a:spcPct val="150000"/>
              </a:lnSpc>
            </a:pPr>
            <a:r>
              <a:rPr lang="vi-VN" sz="3200"/>
              <a:t>    </a:t>
            </a:r>
            <a:endParaRPr lang="en-US" sz="3200"/>
          </a:p>
          <a:p>
            <a:pPr algn="just">
              <a:lnSpc>
                <a:spcPct val="150000"/>
              </a:lnSpc>
            </a:pPr>
            <a:r>
              <a:rPr lang="en-US" sz="2667">
                <a:solidFill>
                  <a:srgbClr val="002060"/>
                </a:solidFill>
              </a:rPr>
              <a:t>     </a:t>
            </a:r>
            <a:r>
              <a:rPr lang="en-US" sz="2667">
                <a:solidFill>
                  <a:srgbClr val="002060"/>
                </a:solidFill>
                <a:latin typeface="Arial" panose="020B0604020202020204" pitchFamily="34" charset="0"/>
                <a:cs typeface="Arial" panose="020B0604020202020204" pitchFamily="34" charset="0"/>
              </a:rPr>
              <a:t>− </a:t>
            </a:r>
            <a:r>
              <a:rPr lang="en-US" sz="2667">
                <a:solidFill>
                  <a:srgbClr val="002060"/>
                </a:solidFill>
              </a:rPr>
              <a:t>Trao </a:t>
            </a:r>
            <a:r>
              <a:rPr lang="en-US" sz="2667" err="1">
                <a:solidFill>
                  <a:srgbClr val="002060"/>
                </a:solidFill>
              </a:rPr>
              <a:t>đổi</a:t>
            </a:r>
            <a:r>
              <a:rPr lang="en-US" sz="2667">
                <a:solidFill>
                  <a:srgbClr val="002060"/>
                </a:solidFill>
              </a:rPr>
              <a:t>, </a:t>
            </a:r>
            <a:r>
              <a:rPr lang="en-US" sz="2667" err="1">
                <a:solidFill>
                  <a:srgbClr val="002060"/>
                </a:solidFill>
              </a:rPr>
              <a:t>thảo</a:t>
            </a:r>
            <a:r>
              <a:rPr lang="en-US" sz="2667">
                <a:solidFill>
                  <a:srgbClr val="002060"/>
                </a:solidFill>
              </a:rPr>
              <a:t> </a:t>
            </a:r>
            <a:r>
              <a:rPr lang="en-US" sz="2667" err="1">
                <a:solidFill>
                  <a:srgbClr val="002060"/>
                </a:solidFill>
              </a:rPr>
              <a:t>luận</a:t>
            </a:r>
            <a:r>
              <a:rPr lang="en-US" sz="2667">
                <a:solidFill>
                  <a:srgbClr val="002060"/>
                </a:solidFill>
              </a:rPr>
              <a:t> </a:t>
            </a:r>
            <a:r>
              <a:rPr lang="en-US" sz="2667" err="1">
                <a:solidFill>
                  <a:srgbClr val="002060"/>
                </a:solidFill>
              </a:rPr>
              <a:t>nhóm</a:t>
            </a:r>
            <a:r>
              <a:rPr lang="en-US" sz="2667">
                <a:solidFill>
                  <a:srgbClr val="002060"/>
                </a:solidFill>
              </a:rPr>
              <a:t> </a:t>
            </a:r>
            <a:r>
              <a:rPr lang="en-US" sz="2667" err="1">
                <a:solidFill>
                  <a:srgbClr val="002060"/>
                </a:solidFill>
              </a:rPr>
              <a:t>theo</a:t>
            </a:r>
            <a:r>
              <a:rPr lang="en-US" sz="2667">
                <a:solidFill>
                  <a:srgbClr val="002060"/>
                </a:solidFill>
              </a:rPr>
              <a:t> </a:t>
            </a:r>
            <a:r>
              <a:rPr lang="en-US" sz="2667" err="1">
                <a:solidFill>
                  <a:srgbClr val="002060"/>
                </a:solidFill>
              </a:rPr>
              <a:t>các</a:t>
            </a:r>
            <a:r>
              <a:rPr lang="en-US" sz="2667">
                <a:solidFill>
                  <a:srgbClr val="002060"/>
                </a:solidFill>
              </a:rPr>
              <a:t> </a:t>
            </a:r>
            <a:r>
              <a:rPr lang="en-US" sz="2667" err="1">
                <a:solidFill>
                  <a:srgbClr val="002060"/>
                </a:solidFill>
              </a:rPr>
              <a:t>nội</a:t>
            </a:r>
            <a:r>
              <a:rPr lang="en-US" sz="2667">
                <a:solidFill>
                  <a:srgbClr val="002060"/>
                </a:solidFill>
              </a:rPr>
              <a:t> dung GV </a:t>
            </a:r>
            <a:r>
              <a:rPr lang="en-US" sz="2667" err="1">
                <a:solidFill>
                  <a:srgbClr val="002060"/>
                </a:solidFill>
              </a:rPr>
              <a:t>nêu</a:t>
            </a:r>
            <a:r>
              <a:rPr lang="en-US" sz="2667">
                <a:solidFill>
                  <a:srgbClr val="002060"/>
                </a:solidFill>
              </a:rPr>
              <a:t> </a:t>
            </a:r>
            <a:r>
              <a:rPr lang="en-US" sz="2667" err="1">
                <a:solidFill>
                  <a:srgbClr val="002060"/>
                </a:solidFill>
              </a:rPr>
              <a:t>ra</a:t>
            </a:r>
            <a:r>
              <a:rPr lang="vi-VN" sz="2667">
                <a:solidFill>
                  <a:srgbClr val="002060"/>
                </a:solidFill>
              </a:rPr>
              <a:t>.</a:t>
            </a:r>
            <a:r>
              <a:rPr lang="en-US" sz="2667">
                <a:solidFill>
                  <a:srgbClr val="002060"/>
                </a:solidFill>
              </a:rPr>
              <a:t> </a:t>
            </a:r>
            <a:r>
              <a:rPr lang="en-US" sz="2667" err="1">
                <a:solidFill>
                  <a:srgbClr val="002060"/>
                </a:solidFill>
              </a:rPr>
              <a:t>Thuyết</a:t>
            </a:r>
            <a:r>
              <a:rPr lang="en-US" sz="2667">
                <a:solidFill>
                  <a:srgbClr val="002060"/>
                </a:solidFill>
              </a:rPr>
              <a:t> </a:t>
            </a:r>
            <a:r>
              <a:rPr lang="en-US" sz="2667" err="1">
                <a:solidFill>
                  <a:srgbClr val="002060"/>
                </a:solidFill>
              </a:rPr>
              <a:t>trình</a:t>
            </a:r>
            <a:r>
              <a:rPr lang="en-US" sz="2667">
                <a:solidFill>
                  <a:srgbClr val="002060"/>
                </a:solidFill>
              </a:rPr>
              <a:t> </a:t>
            </a:r>
            <a:r>
              <a:rPr lang="en-US" sz="2667" err="1">
                <a:solidFill>
                  <a:srgbClr val="002060"/>
                </a:solidFill>
              </a:rPr>
              <a:t>kết</a:t>
            </a:r>
            <a:r>
              <a:rPr lang="en-US" sz="2667">
                <a:solidFill>
                  <a:srgbClr val="002060"/>
                </a:solidFill>
              </a:rPr>
              <a:t> </a:t>
            </a:r>
            <a:r>
              <a:rPr lang="en-US" sz="2667" err="1">
                <a:solidFill>
                  <a:srgbClr val="002060"/>
                </a:solidFill>
              </a:rPr>
              <a:t>quả</a:t>
            </a:r>
            <a:r>
              <a:rPr lang="en-US" sz="2667">
                <a:solidFill>
                  <a:srgbClr val="002060"/>
                </a:solidFill>
              </a:rPr>
              <a:t> </a:t>
            </a:r>
            <a:r>
              <a:rPr lang="en-US" sz="2667" err="1">
                <a:solidFill>
                  <a:srgbClr val="002060"/>
                </a:solidFill>
              </a:rPr>
              <a:t>trao</a:t>
            </a:r>
            <a:r>
              <a:rPr lang="en-US" sz="2667">
                <a:solidFill>
                  <a:srgbClr val="002060"/>
                </a:solidFill>
              </a:rPr>
              <a:t> </a:t>
            </a:r>
            <a:r>
              <a:rPr lang="en-US" sz="2667" err="1">
                <a:solidFill>
                  <a:srgbClr val="002060"/>
                </a:solidFill>
              </a:rPr>
              <a:t>đổi</a:t>
            </a:r>
            <a:r>
              <a:rPr lang="en-US" sz="2667">
                <a:solidFill>
                  <a:srgbClr val="002060"/>
                </a:solidFill>
              </a:rPr>
              <a:t>, </a:t>
            </a:r>
            <a:r>
              <a:rPr lang="en-US" sz="2667" err="1">
                <a:solidFill>
                  <a:srgbClr val="002060"/>
                </a:solidFill>
              </a:rPr>
              <a:t>thảo</a:t>
            </a:r>
            <a:r>
              <a:rPr lang="en-US" sz="2667">
                <a:solidFill>
                  <a:srgbClr val="002060"/>
                </a:solidFill>
              </a:rPr>
              <a:t> </a:t>
            </a:r>
            <a:r>
              <a:rPr lang="en-US" sz="2667" err="1">
                <a:solidFill>
                  <a:srgbClr val="002060"/>
                </a:solidFill>
              </a:rPr>
              <a:t>luận</a:t>
            </a:r>
            <a:r>
              <a:rPr lang="en-US" sz="2667">
                <a:solidFill>
                  <a:srgbClr val="002060"/>
                </a:solidFill>
              </a:rPr>
              <a:t> </a:t>
            </a:r>
            <a:r>
              <a:rPr lang="en-US" sz="2667" err="1">
                <a:solidFill>
                  <a:srgbClr val="002060"/>
                </a:solidFill>
              </a:rPr>
              <a:t>của</a:t>
            </a:r>
            <a:r>
              <a:rPr lang="en-US" sz="2667">
                <a:solidFill>
                  <a:srgbClr val="002060"/>
                </a:solidFill>
              </a:rPr>
              <a:t> </a:t>
            </a:r>
            <a:r>
              <a:rPr lang="en-US" sz="2667" err="1">
                <a:solidFill>
                  <a:srgbClr val="002060"/>
                </a:solidFill>
              </a:rPr>
              <a:t>nhóm</a:t>
            </a:r>
            <a:r>
              <a:rPr lang="en-US" sz="2667">
                <a:solidFill>
                  <a:srgbClr val="002060"/>
                </a:solidFill>
              </a:rPr>
              <a:t> </a:t>
            </a:r>
            <a:r>
              <a:rPr lang="en-US" sz="2667" err="1">
                <a:solidFill>
                  <a:srgbClr val="002060"/>
                </a:solidFill>
              </a:rPr>
              <a:t>nếu</a:t>
            </a:r>
            <a:r>
              <a:rPr lang="en-US" sz="2667">
                <a:solidFill>
                  <a:srgbClr val="002060"/>
                </a:solidFill>
              </a:rPr>
              <a:t> </a:t>
            </a:r>
            <a:r>
              <a:rPr lang="en-US" sz="2667" err="1">
                <a:solidFill>
                  <a:srgbClr val="002060"/>
                </a:solidFill>
              </a:rPr>
              <a:t>được</a:t>
            </a:r>
            <a:r>
              <a:rPr lang="en-US" sz="2667">
                <a:solidFill>
                  <a:srgbClr val="002060"/>
                </a:solidFill>
              </a:rPr>
              <a:t> </a:t>
            </a:r>
            <a:r>
              <a:rPr lang="en-US" sz="2667" err="1">
                <a:solidFill>
                  <a:srgbClr val="002060"/>
                </a:solidFill>
              </a:rPr>
              <a:t>giao</a:t>
            </a:r>
            <a:r>
              <a:rPr lang="en-US" sz="2667">
                <a:solidFill>
                  <a:srgbClr val="002060"/>
                </a:solidFill>
              </a:rPr>
              <a:t> </a:t>
            </a:r>
            <a:r>
              <a:rPr lang="en-US" sz="2667" err="1">
                <a:solidFill>
                  <a:srgbClr val="002060"/>
                </a:solidFill>
              </a:rPr>
              <a:t>nhiệm</a:t>
            </a:r>
            <a:r>
              <a:rPr lang="en-US" sz="2667">
                <a:solidFill>
                  <a:srgbClr val="002060"/>
                </a:solidFill>
              </a:rPr>
              <a:t> </a:t>
            </a:r>
            <a:r>
              <a:rPr lang="en-US" sz="2667" err="1">
                <a:solidFill>
                  <a:srgbClr val="002060"/>
                </a:solidFill>
              </a:rPr>
              <a:t>vụ</a:t>
            </a:r>
            <a:r>
              <a:rPr lang="vi-VN" sz="2667">
                <a:solidFill>
                  <a:srgbClr val="002060"/>
                </a:solidFill>
              </a:rPr>
              <a:t>.</a:t>
            </a:r>
            <a:r>
              <a:rPr lang="en-US" sz="2667">
                <a:solidFill>
                  <a:srgbClr val="002060"/>
                </a:solidFill>
              </a:rPr>
              <a:t> </a:t>
            </a:r>
          </a:p>
          <a:p>
            <a:pPr algn="just">
              <a:lnSpc>
                <a:spcPct val="150000"/>
              </a:lnSpc>
            </a:pPr>
            <a:r>
              <a:rPr lang="en-US" sz="2667">
                <a:solidFill>
                  <a:srgbClr val="002060"/>
                </a:solidFill>
              </a:rPr>
              <a:t>     </a:t>
            </a:r>
            <a:r>
              <a:rPr lang="en-US" sz="2667">
                <a:solidFill>
                  <a:srgbClr val="002060"/>
                </a:solidFill>
                <a:latin typeface="Arial" panose="020B0604020202020204" pitchFamily="34" charset="0"/>
                <a:cs typeface="Arial" panose="020B0604020202020204" pitchFamily="34" charset="0"/>
              </a:rPr>
              <a:t>−</a:t>
            </a:r>
            <a:r>
              <a:rPr lang="en-US" sz="2667">
                <a:solidFill>
                  <a:srgbClr val="002060"/>
                </a:solidFill>
              </a:rPr>
              <a:t> Tương </a:t>
            </a:r>
            <a:r>
              <a:rPr lang="en-US" sz="2667" err="1">
                <a:solidFill>
                  <a:srgbClr val="002060"/>
                </a:solidFill>
              </a:rPr>
              <a:t>tác</a:t>
            </a:r>
            <a:r>
              <a:rPr lang="en-US" sz="2667">
                <a:solidFill>
                  <a:srgbClr val="002060"/>
                </a:solidFill>
              </a:rPr>
              <a:t> </a:t>
            </a:r>
            <a:r>
              <a:rPr lang="vi-VN" sz="2667">
                <a:solidFill>
                  <a:srgbClr val="002060"/>
                </a:solidFill>
              </a:rPr>
              <a:t>tích cực </a:t>
            </a:r>
            <a:r>
              <a:rPr lang="en-US" sz="2667" err="1">
                <a:solidFill>
                  <a:srgbClr val="002060"/>
                </a:solidFill>
              </a:rPr>
              <a:t>với</a:t>
            </a:r>
            <a:r>
              <a:rPr lang="en-US" sz="2667">
                <a:solidFill>
                  <a:srgbClr val="002060"/>
                </a:solidFill>
              </a:rPr>
              <a:t> GV</a:t>
            </a:r>
            <a:r>
              <a:rPr lang="vi-VN" sz="2667">
                <a:solidFill>
                  <a:srgbClr val="002060"/>
                </a:solidFill>
              </a:rPr>
              <a:t>.</a:t>
            </a:r>
            <a:endParaRPr lang="en-US" sz="2667">
              <a:solidFill>
                <a:srgbClr val="002060"/>
              </a:solidFill>
            </a:endParaRPr>
          </a:p>
          <a:p>
            <a:pPr algn="just">
              <a:lnSpc>
                <a:spcPct val="150000"/>
              </a:lnSpc>
            </a:pPr>
            <a:r>
              <a:rPr lang="en-US" sz="2667">
                <a:solidFill>
                  <a:srgbClr val="002060"/>
                </a:solidFill>
              </a:rPr>
              <a:t>     </a:t>
            </a:r>
            <a:r>
              <a:rPr lang="en-US" sz="2667" b="1" err="1">
                <a:solidFill>
                  <a:srgbClr val="002060"/>
                </a:solidFill>
              </a:rPr>
              <a:t>Đổi</a:t>
            </a:r>
            <a:r>
              <a:rPr lang="en-US" sz="2667" b="1">
                <a:solidFill>
                  <a:srgbClr val="002060"/>
                </a:solidFill>
              </a:rPr>
              <a:t> </a:t>
            </a:r>
            <a:r>
              <a:rPr lang="en-US" sz="2667" b="1" err="1">
                <a:solidFill>
                  <a:srgbClr val="002060"/>
                </a:solidFill>
              </a:rPr>
              <a:t>mới</a:t>
            </a:r>
            <a:r>
              <a:rPr lang="en-US" sz="2667" b="1">
                <a:solidFill>
                  <a:srgbClr val="002060"/>
                </a:solidFill>
              </a:rPr>
              <a:t>: </a:t>
            </a:r>
            <a:r>
              <a:rPr lang="en-US" sz="2667" err="1">
                <a:solidFill>
                  <a:srgbClr val="002060"/>
                </a:solidFill>
              </a:rPr>
              <a:t>chủ</a:t>
            </a:r>
            <a:r>
              <a:rPr lang="en-US" sz="2667">
                <a:solidFill>
                  <a:srgbClr val="002060"/>
                </a:solidFill>
              </a:rPr>
              <a:t> </a:t>
            </a:r>
            <a:r>
              <a:rPr lang="en-US" sz="2667" err="1">
                <a:solidFill>
                  <a:srgbClr val="002060"/>
                </a:solidFill>
              </a:rPr>
              <a:t>động</a:t>
            </a:r>
            <a:r>
              <a:rPr lang="en-US" sz="2667">
                <a:solidFill>
                  <a:srgbClr val="002060"/>
                </a:solidFill>
              </a:rPr>
              <a:t> </a:t>
            </a:r>
            <a:r>
              <a:rPr lang="en-US" sz="2667" err="1">
                <a:solidFill>
                  <a:srgbClr val="002060"/>
                </a:solidFill>
              </a:rPr>
              <a:t>hơn</a:t>
            </a:r>
            <a:r>
              <a:rPr lang="en-US" sz="2667">
                <a:solidFill>
                  <a:srgbClr val="002060"/>
                </a:solidFill>
              </a:rPr>
              <a:t> </a:t>
            </a:r>
            <a:r>
              <a:rPr lang="en-US" sz="2667" err="1">
                <a:solidFill>
                  <a:srgbClr val="002060"/>
                </a:solidFill>
              </a:rPr>
              <a:t>trong</a:t>
            </a:r>
            <a:r>
              <a:rPr lang="en-US" sz="2667">
                <a:solidFill>
                  <a:srgbClr val="002060"/>
                </a:solidFill>
              </a:rPr>
              <a:t> </a:t>
            </a:r>
            <a:r>
              <a:rPr lang="en-US" sz="2667" err="1">
                <a:solidFill>
                  <a:srgbClr val="002060"/>
                </a:solidFill>
              </a:rPr>
              <a:t>chuẩn</a:t>
            </a:r>
            <a:r>
              <a:rPr lang="en-US" sz="2667">
                <a:solidFill>
                  <a:srgbClr val="002060"/>
                </a:solidFill>
              </a:rPr>
              <a:t> </a:t>
            </a:r>
            <a:r>
              <a:rPr lang="en-US" sz="2667" err="1">
                <a:solidFill>
                  <a:srgbClr val="002060"/>
                </a:solidFill>
              </a:rPr>
              <a:t>bị</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học</a:t>
            </a:r>
            <a:r>
              <a:rPr lang="en-US" sz="2667">
                <a:solidFill>
                  <a:srgbClr val="002060"/>
                </a:solidFill>
              </a:rPr>
              <a:t> (</a:t>
            </a:r>
            <a:r>
              <a:rPr lang="en-US" sz="2667" err="1">
                <a:solidFill>
                  <a:srgbClr val="002060"/>
                </a:solidFill>
              </a:rPr>
              <a:t>phát</a:t>
            </a:r>
            <a:r>
              <a:rPr lang="en-US" sz="2667">
                <a:solidFill>
                  <a:srgbClr val="002060"/>
                </a:solidFill>
              </a:rPr>
              <a:t> </a:t>
            </a:r>
            <a:r>
              <a:rPr lang="en-US" sz="2667" err="1">
                <a:solidFill>
                  <a:srgbClr val="002060"/>
                </a:solidFill>
              </a:rPr>
              <a:t>triển</a:t>
            </a:r>
            <a:r>
              <a:rPr lang="en-US" sz="2667">
                <a:solidFill>
                  <a:srgbClr val="002060"/>
                </a:solidFill>
              </a:rPr>
              <a:t> </a:t>
            </a:r>
            <a:r>
              <a:rPr lang="en-US" sz="2667" err="1">
                <a:solidFill>
                  <a:srgbClr val="002060"/>
                </a:solidFill>
              </a:rPr>
              <a:t>khả</a:t>
            </a:r>
            <a:r>
              <a:rPr lang="en-US" sz="2667">
                <a:solidFill>
                  <a:srgbClr val="002060"/>
                </a:solidFill>
              </a:rPr>
              <a:t> </a:t>
            </a:r>
            <a:r>
              <a:rPr lang="en-US" sz="2667" err="1">
                <a:solidFill>
                  <a:srgbClr val="002060"/>
                </a:solidFill>
              </a:rPr>
              <a:t>năng</a:t>
            </a:r>
            <a:r>
              <a:rPr lang="en-US" sz="2667">
                <a:solidFill>
                  <a:srgbClr val="002060"/>
                </a:solidFill>
              </a:rPr>
              <a:t> </a:t>
            </a:r>
            <a:r>
              <a:rPr lang="en-US" sz="2667" err="1">
                <a:solidFill>
                  <a:srgbClr val="002060"/>
                </a:solidFill>
              </a:rPr>
              <a:t>tự</a:t>
            </a:r>
            <a:r>
              <a:rPr lang="en-US" sz="2667">
                <a:solidFill>
                  <a:srgbClr val="002060"/>
                </a:solidFill>
              </a:rPr>
              <a:t> </a:t>
            </a:r>
            <a:r>
              <a:rPr lang="en-US" sz="2667" err="1">
                <a:solidFill>
                  <a:srgbClr val="002060"/>
                </a:solidFill>
              </a:rPr>
              <a:t>học</a:t>
            </a:r>
            <a:r>
              <a:rPr lang="en-US" sz="2667">
                <a:solidFill>
                  <a:srgbClr val="002060"/>
                </a:solidFill>
              </a:rPr>
              <a:t>); </a:t>
            </a:r>
            <a:r>
              <a:rPr lang="en-US" sz="2667" err="1">
                <a:solidFill>
                  <a:srgbClr val="002060"/>
                </a:solidFill>
              </a:rPr>
              <a:t>làm</a:t>
            </a:r>
            <a:r>
              <a:rPr lang="en-US" sz="2667">
                <a:solidFill>
                  <a:srgbClr val="002060"/>
                </a:solidFill>
              </a:rPr>
              <a:t> </a:t>
            </a:r>
            <a:r>
              <a:rPr lang="en-US" sz="2667" err="1">
                <a:solidFill>
                  <a:srgbClr val="002060"/>
                </a:solidFill>
              </a:rPr>
              <a:t>việc</a:t>
            </a:r>
            <a:r>
              <a:rPr lang="en-US" sz="2667">
                <a:solidFill>
                  <a:srgbClr val="002060"/>
                </a:solidFill>
              </a:rPr>
              <a:t> </a:t>
            </a:r>
            <a:r>
              <a:rPr lang="en-US" sz="2667" err="1">
                <a:solidFill>
                  <a:srgbClr val="002060"/>
                </a:solidFill>
              </a:rPr>
              <a:t>nhóm</a:t>
            </a:r>
            <a:r>
              <a:rPr lang="en-US" sz="2667">
                <a:solidFill>
                  <a:srgbClr val="002060"/>
                </a:solidFill>
              </a:rPr>
              <a:t> </a:t>
            </a:r>
            <a:r>
              <a:rPr lang="en-US" sz="2667" err="1">
                <a:solidFill>
                  <a:srgbClr val="002060"/>
                </a:solidFill>
              </a:rPr>
              <a:t>và</a:t>
            </a:r>
            <a:r>
              <a:rPr lang="en-US" sz="2667">
                <a:solidFill>
                  <a:srgbClr val="002060"/>
                </a:solidFill>
              </a:rPr>
              <a:t> </a:t>
            </a:r>
            <a:r>
              <a:rPr lang="en-US" sz="2667" err="1">
                <a:solidFill>
                  <a:srgbClr val="002060"/>
                </a:solidFill>
              </a:rPr>
              <a:t>tương</a:t>
            </a:r>
            <a:r>
              <a:rPr lang="en-US" sz="2667">
                <a:solidFill>
                  <a:srgbClr val="002060"/>
                </a:solidFill>
              </a:rPr>
              <a:t> </a:t>
            </a:r>
            <a:r>
              <a:rPr lang="en-US" sz="2667" err="1">
                <a:solidFill>
                  <a:srgbClr val="002060"/>
                </a:solidFill>
              </a:rPr>
              <a:t>tác</a:t>
            </a:r>
            <a:r>
              <a:rPr lang="en-US" sz="2667">
                <a:solidFill>
                  <a:srgbClr val="002060"/>
                </a:solidFill>
              </a:rPr>
              <a:t> </a:t>
            </a:r>
            <a:r>
              <a:rPr lang="en-US" sz="2667" err="1">
                <a:solidFill>
                  <a:srgbClr val="002060"/>
                </a:solidFill>
              </a:rPr>
              <a:t>tích</a:t>
            </a:r>
            <a:r>
              <a:rPr lang="en-US" sz="2667">
                <a:solidFill>
                  <a:srgbClr val="002060"/>
                </a:solidFill>
              </a:rPr>
              <a:t> </a:t>
            </a:r>
            <a:r>
              <a:rPr lang="en-US" sz="2667" err="1">
                <a:solidFill>
                  <a:srgbClr val="002060"/>
                </a:solidFill>
              </a:rPr>
              <a:t>cực</a:t>
            </a:r>
            <a:r>
              <a:rPr lang="en-US" sz="2667">
                <a:solidFill>
                  <a:srgbClr val="002060"/>
                </a:solidFill>
              </a:rPr>
              <a:t> </a:t>
            </a:r>
            <a:r>
              <a:rPr lang="en-US" sz="2667" err="1">
                <a:solidFill>
                  <a:srgbClr val="002060"/>
                </a:solidFill>
              </a:rPr>
              <a:t>hơn</a:t>
            </a:r>
            <a:r>
              <a:rPr lang="en-US" sz="2667">
                <a:solidFill>
                  <a:srgbClr val="002060"/>
                </a:solidFill>
              </a:rPr>
              <a:t> </a:t>
            </a:r>
            <a:r>
              <a:rPr lang="en-US" sz="2667" err="1">
                <a:solidFill>
                  <a:srgbClr val="002060"/>
                </a:solidFill>
              </a:rPr>
              <a:t>với</a:t>
            </a:r>
            <a:r>
              <a:rPr lang="en-US" sz="2667">
                <a:solidFill>
                  <a:srgbClr val="002060"/>
                </a:solidFill>
              </a:rPr>
              <a:t> </a:t>
            </a:r>
            <a:r>
              <a:rPr lang="en-US" sz="2667" err="1">
                <a:solidFill>
                  <a:srgbClr val="002060"/>
                </a:solidFill>
              </a:rPr>
              <a:t>bạn</a:t>
            </a:r>
            <a:r>
              <a:rPr lang="en-US" sz="2667">
                <a:solidFill>
                  <a:srgbClr val="002060"/>
                </a:solidFill>
              </a:rPr>
              <a:t> bè và </a:t>
            </a:r>
            <a:r>
              <a:rPr lang="en-US" sz="2667" err="1">
                <a:solidFill>
                  <a:srgbClr val="002060"/>
                </a:solidFill>
              </a:rPr>
              <a:t>với</a:t>
            </a:r>
            <a:r>
              <a:rPr lang="en-US" sz="2667">
                <a:solidFill>
                  <a:srgbClr val="002060"/>
                </a:solidFill>
              </a:rPr>
              <a:t> </a:t>
            </a:r>
            <a:r>
              <a:rPr lang="en-US" sz="2667" err="1">
                <a:solidFill>
                  <a:srgbClr val="002060"/>
                </a:solidFill>
              </a:rPr>
              <a:t>thầy</a:t>
            </a:r>
            <a:r>
              <a:rPr lang="en-US" sz="2667">
                <a:solidFill>
                  <a:srgbClr val="002060"/>
                </a:solidFill>
              </a:rPr>
              <a:t> </a:t>
            </a:r>
            <a:r>
              <a:rPr lang="en-US" sz="2667" err="1">
                <a:solidFill>
                  <a:srgbClr val="002060"/>
                </a:solidFill>
              </a:rPr>
              <a:t>cô</a:t>
            </a:r>
            <a:r>
              <a:rPr lang="en-US" sz="2667">
                <a:solidFill>
                  <a:srgbClr val="002060"/>
                </a:solidFill>
              </a:rPr>
              <a:t>.</a:t>
            </a:r>
            <a:r>
              <a:rPr lang="vi-VN" sz="2667">
                <a:solidFill>
                  <a:srgbClr val="002060"/>
                </a:solidFill>
              </a:rPr>
              <a:t>    </a:t>
            </a:r>
            <a:r>
              <a:rPr lang="en-US" sz="2667">
                <a:solidFill>
                  <a:srgbClr val="002060"/>
                </a:solidFill>
              </a:rPr>
              <a:t>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55</a:t>
            </a:fld>
            <a:endParaRPr lang="en-US"/>
          </a:p>
        </p:txBody>
      </p:sp>
      <p:sp>
        <p:nvSpPr>
          <p:cNvPr id="6" name="TextBox 5">
            <a:extLst>
              <a:ext uri="{FF2B5EF4-FFF2-40B4-BE49-F238E27FC236}">
                <a16:creationId xmlns:a16="http://schemas.microsoft.com/office/drawing/2014/main" id="{D3045AD5-303A-4DC9-BEB9-D14F015B0563}"/>
              </a:ext>
            </a:extLst>
          </p:cNvPr>
          <p:cNvSpPr txBox="1"/>
          <p:nvPr/>
        </p:nvSpPr>
        <p:spPr>
          <a:xfrm>
            <a:off x="3556000" y="1286882"/>
            <a:ext cx="5080000" cy="502766"/>
          </a:xfrm>
          <a:prstGeom prst="rect">
            <a:avLst/>
          </a:prstGeom>
          <a:noFill/>
        </p:spPr>
        <p:txBody>
          <a:bodyPr wrap="square" rtlCol="0">
            <a:spAutoFit/>
          </a:bodyPr>
          <a:lstStyle/>
          <a:p>
            <a:r>
              <a:rPr lang="en-US" sz="2667" b="1">
                <a:solidFill>
                  <a:srgbClr val="002060"/>
                </a:solidFill>
              </a:rPr>
              <a:t>YÊU CẦU ĐỐI VỚI HỌC SINH</a:t>
            </a:r>
          </a:p>
        </p:txBody>
      </p:sp>
    </p:spTree>
    <p:extLst>
      <p:ext uri="{BB962C8B-B14F-4D97-AF65-F5344CB8AC3E}">
        <p14:creationId xmlns:p14="http://schemas.microsoft.com/office/powerpoint/2010/main" val="1300954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127"/>
            <a:ext cx="12198284" cy="6858000"/>
          </a:xfrm>
          <a:prstGeom prst="rect">
            <a:avLst/>
          </a:prstGeom>
        </p:spPr>
      </p:pic>
      <p:sp>
        <p:nvSpPr>
          <p:cNvPr id="3" name="Rectangle 2"/>
          <p:cNvSpPr/>
          <p:nvPr/>
        </p:nvSpPr>
        <p:spPr>
          <a:xfrm>
            <a:off x="1219200" y="1193800"/>
            <a:ext cx="10010741" cy="3860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ES" sz="3200" b="1" dirty="0">
                <a:solidFill>
                  <a:schemeClr val="bg1"/>
                </a:solidFill>
                <a:latin typeface="Arial" panose="020B0604020202020204" pitchFamily="34" charset="0"/>
                <a:cs typeface="Arial" panose="020B0604020202020204" pitchFamily="34" charset="0"/>
              </a:rPr>
              <a:t>MỘT SỐ ĐIỂM CẦN LƯU Ý</a:t>
            </a:r>
          </a:p>
          <a:p>
            <a:pPr algn="ctr">
              <a:lnSpc>
                <a:spcPct val="150000"/>
              </a:lnSpc>
            </a:pPr>
            <a:r>
              <a:rPr lang="vi-VN" sz="3200" b="1" dirty="0">
                <a:solidFill>
                  <a:schemeClr val="bg1"/>
                </a:solidFill>
                <a:latin typeface="Arial" panose="020B0604020202020204" pitchFamily="34" charset="0"/>
                <a:cs typeface="Arial" panose="020B0604020202020204" pitchFamily="34" charset="0"/>
              </a:rPr>
              <a:t>VỀ</a:t>
            </a:r>
            <a:r>
              <a:rPr lang="es-ES" sz="3200" b="1" dirty="0">
                <a:solidFill>
                  <a:schemeClr val="bg1"/>
                </a:solidFill>
                <a:latin typeface="Arial" panose="020B0604020202020204" pitchFamily="34" charset="0"/>
                <a:cs typeface="Arial" panose="020B0604020202020204" pitchFamily="34" charset="0"/>
              </a:rPr>
              <a:t> DẠY HỌC THEO SGK NGỮ VĂN MỚI</a:t>
            </a:r>
            <a:endParaRPr lang="vi-VN" sz="3200" b="1" dirty="0">
              <a:solidFill>
                <a:schemeClr val="bg1"/>
              </a:solidFill>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56</a:t>
            </a:fld>
            <a:endParaRPr lang="en-US" dirty="0"/>
          </a:p>
        </p:txBody>
      </p:sp>
    </p:spTree>
    <p:extLst>
      <p:ext uri="{BB962C8B-B14F-4D97-AF65-F5344CB8AC3E}">
        <p14:creationId xmlns:p14="http://schemas.microsoft.com/office/powerpoint/2010/main" val="2647173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57</a:t>
            </a:fld>
            <a:endParaRPr lang="en-US"/>
          </a:p>
        </p:txBody>
      </p:sp>
      <p:sp>
        <p:nvSpPr>
          <p:cNvPr id="3" name="Rectangle 2"/>
          <p:cNvSpPr/>
          <p:nvPr/>
        </p:nvSpPr>
        <p:spPr>
          <a:xfrm>
            <a:off x="1061885" y="1215195"/>
            <a:ext cx="10291915" cy="4663584"/>
          </a:xfrm>
          <a:prstGeom prst="rect">
            <a:avLst/>
          </a:prstGeom>
        </p:spPr>
        <p:txBody>
          <a:bodyPr wrap="square">
            <a:spAutoFit/>
          </a:bodyPr>
          <a:lstStyle/>
          <a:p>
            <a:pPr algn="just">
              <a:lnSpc>
                <a:spcPct val="125000"/>
              </a:lnSpc>
            </a:pPr>
            <a:r>
              <a:rPr lang="en-US" sz="2400" i="1">
                <a:solidFill>
                  <a:srgbClr val="002060"/>
                </a:solidFill>
                <a:ea typeface="Calibri" panose="020F0502020204030204" pitchFamily="34" charset="0"/>
                <a:cs typeface="Times New Roman" panose="02020603050405020304" pitchFamily="18" charset="0"/>
              </a:rPr>
              <a:t>      </a:t>
            </a:r>
            <a:r>
              <a:rPr lang="en-US" sz="2400" i="1" err="1">
                <a:solidFill>
                  <a:srgbClr val="002060"/>
                </a:solidFill>
                <a:ea typeface="Calibri" panose="020F0502020204030204" pitchFamily="34" charset="0"/>
                <a:cs typeface="Times New Roman" panose="02020603050405020304" pitchFamily="18" charset="0"/>
              </a:rPr>
              <a:t>Thứ</a:t>
            </a:r>
            <a:r>
              <a:rPr lang="en-US" sz="2400" i="1">
                <a:solidFill>
                  <a:srgbClr val="002060"/>
                </a:solidFill>
                <a:ea typeface="Calibri" panose="020F0502020204030204" pitchFamily="34" charset="0"/>
                <a:cs typeface="Times New Roman" panose="02020603050405020304" pitchFamily="18" charset="0"/>
              </a:rPr>
              <a:t> </a:t>
            </a:r>
            <a:r>
              <a:rPr lang="en-US" sz="2400" i="1" err="1">
                <a:solidFill>
                  <a:srgbClr val="002060"/>
                </a:solidFill>
                <a:ea typeface="Calibri" panose="020F0502020204030204" pitchFamily="34" charset="0"/>
                <a:cs typeface="Times New Roman" panose="02020603050405020304" pitchFamily="18" charset="0"/>
              </a:rPr>
              <a:t>nhất</a:t>
            </a:r>
            <a:r>
              <a:rPr lang="en-US" sz="2400">
                <a:solidFill>
                  <a:srgbClr val="002060"/>
                </a:solidFill>
                <a:ea typeface="Calibri" panose="020F0502020204030204" pitchFamily="34" charset="0"/>
                <a:cs typeface="Times New Roman" panose="02020603050405020304" pitchFamily="18" charset="0"/>
              </a:rPr>
              <a:t>, SGK </a:t>
            </a:r>
            <a:r>
              <a:rPr lang="en-US" sz="2400" err="1">
                <a:solidFill>
                  <a:srgbClr val="002060"/>
                </a:solidFill>
                <a:ea typeface="Calibri" panose="020F0502020204030204" pitchFamily="34" charset="0"/>
                <a:cs typeface="Times New Roman" panose="02020603050405020304" pitchFamily="18" charset="0"/>
              </a:rPr>
              <a:t>Ngữ</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văn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mới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được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biên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soạn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theo</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mô</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hình</a:t>
            </a:r>
            <a:r>
              <a:rPr lang="en-US" sz="2400">
                <a:solidFill>
                  <a:srgbClr val="002060"/>
                </a:solidFill>
                <a:ea typeface="Calibri" panose="020F0502020204030204" pitchFamily="34" charset="0"/>
                <a:cs typeface="Times New Roman" panose="02020603050405020304" pitchFamily="18" charset="0"/>
              </a:rPr>
              <a:t> SGK </a:t>
            </a:r>
            <a:r>
              <a:rPr lang="en-US" sz="2400" err="1">
                <a:solidFill>
                  <a:srgbClr val="002060"/>
                </a:solidFill>
                <a:ea typeface="Calibri" panose="020F0502020204030204" pitchFamily="34" charset="0"/>
                <a:cs typeface="Times New Roman" panose="02020603050405020304" pitchFamily="18" charset="0"/>
              </a:rPr>
              <a:t>phát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triển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năng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lực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vì</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vậy</a:t>
            </a:r>
            <a:r>
              <a:rPr lang="en-US" sz="2400">
                <a:solidFill>
                  <a:srgbClr val="002060"/>
                </a:solidFill>
                <a:ea typeface="Calibri" panose="020F0502020204030204" pitchFamily="34" charset="0"/>
                <a:cs typeface="Times New Roman" panose="02020603050405020304" pitchFamily="18" charset="0"/>
              </a:rPr>
              <a:t>, GV </a:t>
            </a:r>
            <a:r>
              <a:rPr lang="en-US" sz="2400" err="1">
                <a:solidFill>
                  <a:srgbClr val="002060"/>
                </a:solidFill>
                <a:ea typeface="Calibri" panose="020F0502020204030204" pitchFamily="34" charset="0"/>
                <a:cs typeface="Times New Roman" panose="02020603050405020304" pitchFamily="18" charset="0"/>
              </a:rPr>
              <a:t>cần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chú</a:t>
            </a:r>
            <a:r>
              <a:rPr lang="en-US" sz="2400">
                <a:solidFill>
                  <a:srgbClr val="002060"/>
                </a:solidFill>
                <a:ea typeface="Calibri" panose="020F0502020204030204" pitchFamily="34" charset="0"/>
                <a:cs typeface="Times New Roman" panose="02020603050405020304" pitchFamily="18" charset="0"/>
              </a:rPr>
              <a:t> ý </a:t>
            </a:r>
            <a:r>
              <a:rPr lang="en-US" sz="2400" err="1">
                <a:solidFill>
                  <a:srgbClr val="002060"/>
                </a:solidFill>
                <a:ea typeface="Calibri" panose="020F0502020204030204" pitchFamily="34" charset="0"/>
                <a:cs typeface="Times New Roman" panose="02020603050405020304" pitchFamily="18" charset="0"/>
              </a:rPr>
              <a:t>tổ</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chức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các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hoạt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động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viết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nói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và</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nghe</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cho</a:t>
            </a:r>
            <a:r>
              <a:rPr lang="en-US" sz="2400">
                <a:solidFill>
                  <a:srgbClr val="002060"/>
                </a:solidFill>
                <a:ea typeface="Calibri" panose="020F0502020204030204" pitchFamily="34" charset="0"/>
                <a:cs typeface="Times New Roman" panose="02020603050405020304" pitchFamily="18" charset="0"/>
              </a:rPr>
              <a:t> HS. </a:t>
            </a:r>
            <a:r>
              <a:rPr lang="en-US" sz="2400" err="1">
                <a:solidFill>
                  <a:srgbClr val="002060"/>
                </a:solidFill>
                <a:ea typeface="Calibri" panose="020F0502020204030204" pitchFamily="34" charset="0"/>
                <a:cs typeface="Times New Roman" panose="02020603050405020304" pitchFamily="18" charset="0"/>
              </a:rPr>
              <a:t>Cần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từ</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bỏ</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lối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dạy</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thầy</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trò</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chép</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tránh</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lạm</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dụng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việc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diễn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giải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bình</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giảng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tất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nhiên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điều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này</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không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đồng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nghĩa</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với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việc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bỏ</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hẳn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việc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diễn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giải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bình</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giảng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của</a:t>
            </a:r>
            <a:r>
              <a:rPr lang="en-US" sz="2400">
                <a:solidFill>
                  <a:srgbClr val="002060"/>
                </a:solidFill>
                <a:ea typeface="Calibri" panose="020F0502020204030204" pitchFamily="34" charset="0"/>
                <a:cs typeface="Times New Roman" panose="02020603050405020304" pitchFamily="18" charset="0"/>
              </a:rPr>
              <a:t> GV.</a:t>
            </a:r>
          </a:p>
          <a:p>
            <a:pPr algn="just">
              <a:lnSpc>
                <a:spcPct val="125000"/>
              </a:lnSpc>
            </a:pPr>
            <a:r>
              <a:rPr lang="en-US" sz="2400" i="1">
                <a:solidFill>
                  <a:srgbClr val="002060"/>
                </a:solidFill>
                <a:ea typeface="Calibri" panose="020F0502020204030204" pitchFamily="34" charset="0"/>
                <a:cs typeface="Times New Roman" panose="02020603050405020304" pitchFamily="18" charset="0"/>
              </a:rPr>
              <a:t>      </a:t>
            </a:r>
            <a:r>
              <a:rPr lang="en-US" sz="2400" i="1" err="1">
                <a:solidFill>
                  <a:srgbClr val="002060"/>
                </a:solidFill>
                <a:ea typeface="Calibri" panose="020F0502020204030204" pitchFamily="34" charset="0"/>
                <a:cs typeface="Times New Roman" panose="02020603050405020304" pitchFamily="18" charset="0"/>
              </a:rPr>
              <a:t>Thứ</a:t>
            </a:r>
            <a:r>
              <a:rPr lang="en-US" sz="2400" i="1">
                <a:solidFill>
                  <a:srgbClr val="002060"/>
                </a:solidFill>
                <a:ea typeface="Calibri" panose="020F0502020204030204" pitchFamily="34" charset="0"/>
                <a:cs typeface="Times New Roman" panose="02020603050405020304" pitchFamily="18" charset="0"/>
              </a:rPr>
              <a:t> </a:t>
            </a:r>
            <a:r>
              <a:rPr lang="en-US" sz="2400" i="1" err="1">
                <a:solidFill>
                  <a:srgbClr val="002060"/>
                </a:solidFill>
                <a:ea typeface="Calibri" panose="020F0502020204030204" pitchFamily="34" charset="0"/>
                <a:cs typeface="Times New Roman" panose="02020603050405020304" pitchFamily="18" charset="0"/>
              </a:rPr>
              <a:t>hai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cần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triển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khai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dạy</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các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khái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niệm</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về</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văn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và</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tiếng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Việt</a:t>
            </a:r>
            <a:r>
              <a:rPr lang="en-US" sz="2400">
                <a:solidFill>
                  <a:srgbClr val="002060"/>
                </a:solidFill>
                <a:ea typeface="Calibri" panose="020F0502020204030204" pitchFamily="34" charset="0"/>
                <a:cs typeface="Times New Roman" panose="02020603050405020304" pitchFamily="18" charset="0"/>
              </a:rPr>
              <a:t> ở </a:t>
            </a:r>
            <a:r>
              <a:rPr lang="en-US" sz="2400" err="1">
                <a:solidFill>
                  <a:srgbClr val="002060"/>
                </a:solidFill>
                <a:ea typeface="Calibri" panose="020F0502020204030204" pitchFamily="34" charset="0"/>
                <a:cs typeface="Times New Roman" panose="02020603050405020304" pitchFamily="18" charset="0"/>
              </a:rPr>
              <a:t>phần</a:t>
            </a:r>
            <a:r>
              <a:rPr lang="en-US" sz="2400">
                <a:solidFill>
                  <a:srgbClr val="002060"/>
                </a:solidFill>
                <a:ea typeface="Calibri" panose="020F0502020204030204" pitchFamily="34" charset="0"/>
                <a:cs typeface="Times New Roman" panose="02020603050405020304" pitchFamily="18" charset="0"/>
              </a:rPr>
              <a:t> </a:t>
            </a:r>
            <a:r>
              <a:rPr lang="en-US" sz="2400" i="1">
                <a:solidFill>
                  <a:srgbClr val="002060"/>
                </a:solidFill>
                <a:ea typeface="Calibri" panose="020F0502020204030204" pitchFamily="34" charset="0"/>
                <a:cs typeface="Times New Roman" panose="02020603050405020304" pitchFamily="18" charset="0"/>
              </a:rPr>
              <a:t>Tri </a:t>
            </a:r>
            <a:r>
              <a:rPr lang="en-US" sz="2400" i="1" err="1">
                <a:solidFill>
                  <a:srgbClr val="002060"/>
                </a:solidFill>
                <a:ea typeface="Calibri" panose="020F0502020204030204" pitchFamily="34" charset="0"/>
                <a:cs typeface="Times New Roman" panose="02020603050405020304" pitchFamily="18" charset="0"/>
              </a:rPr>
              <a:t>thức</a:t>
            </a:r>
            <a:r>
              <a:rPr lang="en-US" sz="2400" i="1">
                <a:solidFill>
                  <a:srgbClr val="002060"/>
                </a:solidFill>
                <a:ea typeface="Calibri" panose="020F0502020204030204" pitchFamily="34" charset="0"/>
                <a:cs typeface="Times New Roman" panose="02020603050405020304" pitchFamily="18" charset="0"/>
              </a:rPr>
              <a:t> </a:t>
            </a:r>
            <a:r>
              <a:rPr lang="en-US" sz="2400" i="1" err="1">
                <a:solidFill>
                  <a:srgbClr val="002060"/>
                </a:solidFill>
                <a:ea typeface="Calibri" panose="020F0502020204030204" pitchFamily="34" charset="0"/>
                <a:cs typeface="Times New Roman" panose="02020603050405020304" pitchFamily="18" charset="0"/>
              </a:rPr>
              <a:t>ngữ</a:t>
            </a:r>
            <a:r>
              <a:rPr lang="en-US" sz="2400" i="1">
                <a:solidFill>
                  <a:srgbClr val="002060"/>
                </a:solidFill>
                <a:ea typeface="Calibri" panose="020F0502020204030204" pitchFamily="34" charset="0"/>
                <a:cs typeface="Times New Roman" panose="02020603050405020304" pitchFamily="18" charset="0"/>
              </a:rPr>
              <a:t> </a:t>
            </a:r>
            <a:r>
              <a:rPr lang="en-US" sz="2400" i="1" err="1">
                <a:solidFill>
                  <a:srgbClr val="002060"/>
                </a:solidFill>
                <a:ea typeface="Calibri" panose="020F0502020204030204" pitchFamily="34" charset="0"/>
                <a:cs typeface="Times New Roman" panose="02020603050405020304" pitchFamily="18" charset="0"/>
              </a:rPr>
              <a:t>văn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theo</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đúng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mục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đích</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trang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bị</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cho</a:t>
            </a:r>
            <a:r>
              <a:rPr lang="en-US" sz="2400">
                <a:solidFill>
                  <a:srgbClr val="002060"/>
                </a:solidFill>
                <a:ea typeface="Calibri" panose="020F0502020204030204" pitchFamily="34" charset="0"/>
                <a:cs typeface="Times New Roman" panose="02020603050405020304" pitchFamily="18" charset="0"/>
              </a:rPr>
              <a:t> HS </a:t>
            </a:r>
            <a:r>
              <a:rPr lang="en-US" sz="2400" err="1">
                <a:solidFill>
                  <a:srgbClr val="002060"/>
                </a:solidFill>
                <a:ea typeface="Calibri" panose="020F0502020204030204" pitchFamily="34" charset="0"/>
                <a:cs typeface="Times New Roman" panose="02020603050405020304" pitchFamily="18" charset="0"/>
              </a:rPr>
              <a:t>công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cụ</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để</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vận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dụng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vào</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viết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nói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và</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nghe</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sau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đó</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thông</a:t>
            </a:r>
            <a:r>
              <a:rPr lang="en-US" sz="2400">
                <a:solidFill>
                  <a:srgbClr val="002060"/>
                </a:solidFill>
                <a:ea typeface="Calibri" panose="020F0502020204030204" pitchFamily="34" charset="0"/>
                <a:cs typeface="Times New Roman" panose="02020603050405020304" pitchFamily="18" charset="0"/>
              </a:rPr>
              <a:t> qua </a:t>
            </a:r>
            <a:r>
              <a:rPr lang="en-US" sz="2400" err="1">
                <a:solidFill>
                  <a:srgbClr val="002060"/>
                </a:solidFill>
                <a:ea typeface="Calibri" panose="020F0502020204030204" pitchFamily="34" charset="0"/>
                <a:cs typeface="Times New Roman" panose="02020603050405020304" pitchFamily="18" charset="0"/>
              </a:rPr>
              <a:t>thực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hành</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để</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củng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cố</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kiến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thức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đã</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không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sa</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vào</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lối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dạy</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cung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cấp</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kiến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thức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chuyên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sâu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gây</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quá</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tải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đối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với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người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học</a:t>
            </a:r>
            <a:r>
              <a:rPr lang="en-US" sz="2400">
                <a:solidFill>
                  <a:srgbClr val="002060"/>
                </a:solidFill>
                <a:ea typeface="Calibri" panose="020F0502020204030204" pitchFamily="34" charset="0"/>
                <a:cs typeface="Times New Roman" panose="02020603050405020304" pitchFamily="18" charset="0"/>
              </a:rPr>
              <a:t>. </a:t>
            </a:r>
            <a:endParaRPr lang="en-US" sz="240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0998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58</a:t>
            </a:fld>
            <a:endParaRPr lang="en-US"/>
          </a:p>
        </p:txBody>
      </p:sp>
      <p:sp>
        <p:nvSpPr>
          <p:cNvPr id="3" name="Rectangle 2"/>
          <p:cNvSpPr/>
          <p:nvPr/>
        </p:nvSpPr>
        <p:spPr>
          <a:xfrm>
            <a:off x="993057" y="1094576"/>
            <a:ext cx="10068233" cy="4247317"/>
          </a:xfrm>
          <a:prstGeom prst="rect">
            <a:avLst/>
          </a:prstGeom>
        </p:spPr>
        <p:txBody>
          <a:bodyPr wrap="square">
            <a:spAutoFit/>
          </a:bodyPr>
          <a:lstStyle/>
          <a:p>
            <a:pPr algn="just">
              <a:lnSpc>
                <a:spcPct val="125000"/>
              </a:lnSpc>
            </a:pPr>
            <a:r>
              <a:rPr lang="en-US" sz="2400" i="1">
                <a:solidFill>
                  <a:srgbClr val="002060"/>
                </a:solidFill>
                <a:ea typeface="Calibri" panose="020F0502020204030204" pitchFamily="34" charset="0"/>
                <a:cs typeface="Times New Roman" panose="02020603050405020304" pitchFamily="18" charset="0"/>
              </a:rPr>
              <a:t>      </a:t>
            </a:r>
            <a:r>
              <a:rPr lang="en-US" sz="2400" i="1" err="1">
                <a:solidFill>
                  <a:srgbClr val="002060"/>
                </a:solidFill>
                <a:ea typeface="Calibri" panose="020F0502020204030204" pitchFamily="34" charset="0"/>
                <a:cs typeface="Times New Roman" panose="02020603050405020304" pitchFamily="18" charset="0"/>
              </a:rPr>
              <a:t>Thứ</a:t>
            </a:r>
            <a:r>
              <a:rPr lang="en-US" sz="2400" i="1">
                <a:solidFill>
                  <a:srgbClr val="002060"/>
                </a:solidFill>
                <a:ea typeface="Calibri" panose="020F0502020204030204" pitchFamily="34" charset="0"/>
                <a:cs typeface="Times New Roman" panose="02020603050405020304" pitchFamily="18" charset="0"/>
              </a:rPr>
              <a:t> </a:t>
            </a:r>
            <a:r>
              <a:rPr lang="en-US" sz="2400" i="1" err="1">
                <a:solidFill>
                  <a:srgbClr val="002060"/>
                </a:solidFill>
                <a:ea typeface="Calibri" panose="020F0502020204030204" pitchFamily="34" charset="0"/>
                <a:cs typeface="Times New Roman" panose="02020603050405020304" pitchFamily="18" charset="0"/>
              </a:rPr>
              <a:t>ba</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hướng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dẫn</a:t>
            </a:r>
            <a:r>
              <a:rPr lang="en-US" sz="2400">
                <a:solidFill>
                  <a:srgbClr val="002060"/>
                </a:solidFill>
                <a:ea typeface="Calibri" panose="020F0502020204030204" pitchFamily="34" charset="0"/>
                <a:cs typeface="Times New Roman" panose="02020603050405020304" pitchFamily="18" charset="0"/>
              </a:rPr>
              <a:t> HS </a:t>
            </a:r>
            <a:r>
              <a:rPr lang="en-US" sz="2400" err="1">
                <a:solidFill>
                  <a:srgbClr val="002060"/>
                </a:solidFill>
                <a:ea typeface="Calibri" panose="020F0502020204030204" pitchFamily="34" charset="0"/>
                <a:cs typeface="Times New Roman" panose="02020603050405020304" pitchFamily="18" charset="0"/>
              </a:rPr>
              <a:t>thực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hành</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hiểu</a:t>
            </a:r>
            <a:r>
              <a:rPr lang="en-US" sz="2400">
                <a:solidFill>
                  <a:srgbClr val="002060"/>
                </a:solidFill>
                <a:ea typeface="Calibri" panose="020F0502020204030204" pitchFamily="34" charset="0"/>
                <a:cs typeface="Times New Roman" panose="02020603050405020304" pitchFamily="18" charset="0"/>
              </a:rPr>
              <a:t> VB </a:t>
            </a:r>
            <a:r>
              <a:rPr lang="en-US" sz="2400" err="1">
                <a:solidFill>
                  <a:srgbClr val="002060"/>
                </a:solidFill>
                <a:ea typeface="Calibri" panose="020F0502020204030204" pitchFamily="34" charset="0"/>
                <a:cs typeface="Times New Roman" panose="02020603050405020304" pitchFamily="18" charset="0"/>
              </a:rPr>
              <a:t>theo</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thể</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loại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nhưng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không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theo</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hướng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cực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đoan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coi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dạy</a:t>
            </a:r>
            <a:r>
              <a:rPr lang="en-US" sz="2400">
                <a:solidFill>
                  <a:srgbClr val="002060"/>
                </a:solidFill>
                <a:ea typeface="Calibri" panose="020F0502020204030204" pitchFamily="34" charset="0"/>
                <a:cs typeface="Times New Roman" panose="02020603050405020304" pitchFamily="18" charset="0"/>
              </a:rPr>
              <a:t> HS </a:t>
            </a:r>
            <a:r>
              <a:rPr lang="en-US" sz="2400" err="1">
                <a:solidFill>
                  <a:srgbClr val="002060"/>
                </a:solidFill>
                <a:ea typeface="Calibri" panose="020F0502020204030204" pitchFamily="34" charset="0"/>
                <a:cs typeface="Times New Roman" panose="02020603050405020304" pitchFamily="18" charset="0"/>
              </a:rPr>
              <a:t>đọc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hiểu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chỉ</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dừng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lại</a:t>
            </a:r>
            <a:r>
              <a:rPr lang="en-US" sz="2400">
                <a:solidFill>
                  <a:srgbClr val="002060"/>
                </a:solidFill>
                <a:ea typeface="Calibri" panose="020F0502020204030204" pitchFamily="34" charset="0"/>
                <a:cs typeface="Times New Roman" panose="02020603050405020304" pitchFamily="18" charset="0"/>
              </a:rPr>
              <a:t> ở </a:t>
            </a:r>
            <a:r>
              <a:rPr lang="en-US" sz="2400" err="1">
                <a:solidFill>
                  <a:srgbClr val="002060"/>
                </a:solidFill>
                <a:ea typeface="Calibri" panose="020F0502020204030204" pitchFamily="34" charset="0"/>
                <a:cs typeface="Times New Roman" panose="02020603050405020304" pitchFamily="18" charset="0"/>
              </a:rPr>
              <a:t>việc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giúp</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các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em</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nắm</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được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đặc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điểm</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thể</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loại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hiểu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một</a:t>
            </a:r>
            <a:r>
              <a:rPr lang="en-US" sz="2400">
                <a:solidFill>
                  <a:srgbClr val="002060"/>
                </a:solidFill>
                <a:ea typeface="Calibri" panose="020F0502020204030204" pitchFamily="34" charset="0"/>
                <a:cs typeface="Times New Roman" panose="02020603050405020304" pitchFamily="18" charset="0"/>
              </a:rPr>
              <a:t> VB, </a:t>
            </a:r>
            <a:r>
              <a:rPr lang="en-US" sz="2400" err="1">
                <a:solidFill>
                  <a:srgbClr val="002060"/>
                </a:solidFill>
                <a:ea typeface="Calibri" panose="020F0502020204030204" pitchFamily="34" charset="0"/>
                <a:cs typeface="Times New Roman" panose="02020603050405020304" pitchFamily="18" charset="0"/>
              </a:rPr>
              <a:t>nhất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là</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tác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phẩm</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văn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cần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chú</a:t>
            </a:r>
            <a:r>
              <a:rPr lang="en-US" sz="2400">
                <a:solidFill>
                  <a:srgbClr val="002060"/>
                </a:solidFill>
                <a:ea typeface="Calibri" panose="020F0502020204030204" pitchFamily="34" charset="0"/>
                <a:cs typeface="Times New Roman" panose="02020603050405020304" pitchFamily="18" charset="0"/>
              </a:rPr>
              <a:t> ý </a:t>
            </a:r>
            <a:r>
              <a:rPr lang="en-US" sz="2400" err="1">
                <a:solidFill>
                  <a:srgbClr val="002060"/>
                </a:solidFill>
                <a:ea typeface="Calibri" panose="020F0502020204030204" pitchFamily="34" charset="0"/>
                <a:cs typeface="Times New Roman" panose="02020603050405020304" pitchFamily="18" charset="0"/>
              </a:rPr>
              <a:t>đến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cả</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những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giá</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trị</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độc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đáo</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những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nét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đẹp</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riêng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biệt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của</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nó</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nữa</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Nếu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không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thì</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việc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dạy</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Ngữ</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văn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có</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nguy</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cơ</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biến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tác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phẩm</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văn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thành</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các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mô</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hình</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các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bộ</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khung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khô</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cứng</a:t>
            </a:r>
            <a:r>
              <a:rPr lang="en-US" sz="2400">
                <a:solidFill>
                  <a:srgbClr val="002060"/>
                </a:solidFill>
                <a:ea typeface="Calibri" panose="020F0502020204030204" pitchFamily="34" charset="0"/>
                <a:cs typeface="Times New Roman" panose="02020603050405020304" pitchFamily="18" charset="0"/>
              </a:rPr>
              <a:t>.</a:t>
            </a:r>
          </a:p>
          <a:p>
            <a:pPr algn="just">
              <a:lnSpc>
                <a:spcPct val="125000"/>
              </a:lnSpc>
            </a:pP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Ngoài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ra</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cần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tránh</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lạm</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dụng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việc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sử</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dụng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phương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tiện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công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nghệ</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và</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triển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khai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những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hoạt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động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hỗ</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trợ</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vốn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là</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đặc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trưng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của</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các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môn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khác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như</a:t>
            </a:r>
            <a:r>
              <a:rPr lang="en-US" sz="2400">
                <a:solidFill>
                  <a:srgbClr val="002060"/>
                </a:solidFill>
                <a:ea typeface="Calibri" panose="020F0502020204030204" pitchFamily="34" charset="0"/>
                <a:cs typeface="Times New Roman" panose="02020603050405020304" pitchFamily="18" charset="0"/>
              </a:rPr>
              <a:t> Âm </a:t>
            </a:r>
            <a:r>
              <a:rPr lang="en-US" sz="2400" err="1">
                <a:solidFill>
                  <a:srgbClr val="002060"/>
                </a:solidFill>
                <a:ea typeface="Calibri" panose="020F0502020204030204" pitchFamily="34" charset="0"/>
                <a:cs typeface="Times New Roman" panose="02020603050405020304" pitchFamily="18" charset="0"/>
              </a:rPr>
              <a:t>nhạc</a:t>
            </a:r>
            <a:r>
              <a:rPr lang="en-US" sz="2400">
                <a:solidFill>
                  <a:srgbClr val="002060"/>
                </a:solidFill>
                <a:ea typeface="Calibri" panose="020F0502020204030204" pitchFamily="34" charset="0"/>
                <a:cs typeface="Times New Roman" panose="02020603050405020304" pitchFamily="18" charset="0"/>
              </a:rPr>
              <a:t>, Mĩ </a:t>
            </a:r>
            <a:r>
              <a:rPr lang="en-US" sz="2400" err="1">
                <a:solidFill>
                  <a:srgbClr val="002060"/>
                </a:solidFill>
                <a:ea typeface="Calibri" panose="020F0502020204030204" pitchFamily="34" charset="0"/>
                <a:cs typeface="Times New Roman" panose="02020603050405020304" pitchFamily="18" charset="0"/>
              </a:rPr>
              <a:t>thuật</a:t>
            </a:r>
            <a:r>
              <a:rPr lang="en-US" sz="2400">
                <a:solidFill>
                  <a:srgbClr val="002060"/>
                </a:solidFill>
                <a:ea typeface="Calibri" panose="020F0502020204030204" pitchFamily="34" charset="0"/>
                <a:cs typeface="Times New Roman" panose="02020603050405020304" pitchFamily="18" charset="0"/>
              </a:rPr>
              <a:t>,…</a:t>
            </a:r>
            <a:endParaRPr lang="en-US" sz="240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7630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59</a:t>
            </a:fld>
            <a:endParaRPr lang="en-US"/>
          </a:p>
        </p:txBody>
      </p:sp>
      <p:sp>
        <p:nvSpPr>
          <p:cNvPr id="3" name="Rectangle 2"/>
          <p:cNvSpPr/>
          <p:nvPr/>
        </p:nvSpPr>
        <p:spPr>
          <a:xfrm>
            <a:off x="776748" y="1160207"/>
            <a:ext cx="10459065" cy="4766177"/>
          </a:xfrm>
          <a:prstGeom prst="rect">
            <a:avLst/>
          </a:prstGeom>
        </p:spPr>
        <p:txBody>
          <a:bodyPr wrap="square">
            <a:spAutoFit/>
          </a:bodyPr>
          <a:lstStyle/>
          <a:p>
            <a:pPr algn="just">
              <a:lnSpc>
                <a:spcPct val="125000"/>
              </a:lnSpc>
              <a:spcAft>
                <a:spcPts val="800"/>
              </a:spcAft>
            </a:pPr>
            <a:r>
              <a:rPr lang="en-US" sz="2400" i="1">
                <a:solidFill>
                  <a:srgbClr val="002060"/>
                </a:solidFill>
                <a:ea typeface="Calibri" panose="020F0502020204030204" pitchFamily="34" charset="0"/>
                <a:cs typeface="Times New Roman" panose="02020603050405020304" pitchFamily="18" charset="0"/>
              </a:rPr>
              <a:t>    Thứ </a:t>
            </a:r>
            <a:r>
              <a:rPr lang="en-US" sz="2400" i="1" err="1">
                <a:solidFill>
                  <a:srgbClr val="002060"/>
                </a:solidFill>
                <a:ea typeface="Calibri" panose="020F0502020204030204" pitchFamily="34" charset="0"/>
                <a:cs typeface="Times New Roman" panose="02020603050405020304" pitchFamily="18" charset="0"/>
              </a:rPr>
              <a:t>tư</a:t>
            </a:r>
            <a:r>
              <a:rPr lang="en-US" sz="2400">
                <a:solidFill>
                  <a:srgbClr val="002060"/>
                </a:solidFill>
                <a:ea typeface="Calibri" panose="020F0502020204030204" pitchFamily="34" charset="0"/>
                <a:cs typeface="Times New Roman" panose="02020603050405020304" pitchFamily="18" charset="0"/>
              </a:rPr>
              <a:t>, SGK </a:t>
            </a:r>
            <a:r>
              <a:rPr lang="en-US" sz="2400" err="1">
                <a:solidFill>
                  <a:srgbClr val="002060"/>
                </a:solidFill>
                <a:ea typeface="Calibri" panose="020F0502020204030204" pitchFamily="34" charset="0"/>
                <a:cs typeface="Times New Roman" panose="02020603050405020304" pitchFamily="18" charset="0"/>
              </a:rPr>
              <a:t>biên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soạn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theo</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hướng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mở</a:t>
            </a:r>
            <a:r>
              <a:rPr lang="en-US" sz="2400">
                <a:solidFill>
                  <a:srgbClr val="002060"/>
                </a:solidFill>
                <a:ea typeface="Calibri" panose="020F0502020204030204" pitchFamily="34" charset="0"/>
                <a:cs typeface="Times New Roman" panose="02020603050405020304" pitchFamily="18" charset="0"/>
              </a:rPr>
              <a:t>, tuỳ </a:t>
            </a:r>
            <a:r>
              <a:rPr lang="en-US" sz="2400" err="1">
                <a:solidFill>
                  <a:srgbClr val="002060"/>
                </a:solidFill>
                <a:ea typeface="Calibri" panose="020F0502020204030204" pitchFamily="34" charset="0"/>
                <a:cs typeface="Times New Roman" panose="02020603050405020304" pitchFamily="18" charset="0"/>
              </a:rPr>
              <a:t>theo</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điều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kiện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dạy</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và</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khả</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năng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của</a:t>
            </a:r>
            <a:r>
              <a:rPr lang="en-US" sz="2400">
                <a:solidFill>
                  <a:srgbClr val="002060"/>
                </a:solidFill>
                <a:ea typeface="Calibri" panose="020F0502020204030204" pitchFamily="34" charset="0"/>
                <a:cs typeface="Times New Roman" panose="02020603050405020304" pitchFamily="18" charset="0"/>
              </a:rPr>
              <a:t> HS </a:t>
            </a:r>
            <a:r>
              <a:rPr lang="en-US" sz="2400" err="1">
                <a:solidFill>
                  <a:srgbClr val="002060"/>
                </a:solidFill>
                <a:ea typeface="Calibri" panose="020F0502020204030204" pitchFamily="34" charset="0"/>
                <a:cs typeface="Times New Roman" panose="02020603050405020304" pitchFamily="18" charset="0"/>
              </a:rPr>
              <a:t>mà</a:t>
            </a:r>
            <a:r>
              <a:rPr lang="en-US" sz="2400">
                <a:solidFill>
                  <a:srgbClr val="002060"/>
                </a:solidFill>
                <a:ea typeface="Calibri" panose="020F0502020204030204" pitchFamily="34" charset="0"/>
                <a:cs typeface="Times New Roman" panose="02020603050405020304" pitchFamily="18" charset="0"/>
              </a:rPr>
              <a:t> GV </a:t>
            </a:r>
            <a:r>
              <a:rPr lang="en-US" sz="2400" err="1">
                <a:solidFill>
                  <a:srgbClr val="002060"/>
                </a:solidFill>
                <a:ea typeface="Calibri" panose="020F0502020204030204" pitchFamily="34" charset="0"/>
                <a:cs typeface="Times New Roman" panose="02020603050405020304" pitchFamily="18" charset="0"/>
              </a:rPr>
              <a:t>triển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khai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nội</a:t>
            </a:r>
            <a:r>
              <a:rPr lang="en-US" sz="2400">
                <a:solidFill>
                  <a:srgbClr val="002060"/>
                </a:solidFill>
                <a:ea typeface="Calibri" panose="020F0502020204030204" pitchFamily="34" charset="0"/>
                <a:cs typeface="Times New Roman" panose="02020603050405020304" pitchFamily="18" charset="0"/>
              </a:rPr>
              <a:t> dung </a:t>
            </a:r>
            <a:r>
              <a:rPr lang="en-US" sz="2400" err="1">
                <a:solidFill>
                  <a:srgbClr val="002060"/>
                </a:solidFill>
                <a:ea typeface="Calibri" panose="020F0502020204030204" pitchFamily="34" charset="0"/>
                <a:cs typeface="Times New Roman" panose="02020603050405020304" pitchFamily="18" charset="0"/>
              </a:rPr>
              <a:t>các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bài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cho</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phù</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hợp</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Chẳng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hạn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mỗi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bài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của</a:t>
            </a:r>
            <a:r>
              <a:rPr lang="en-US" sz="2400">
                <a:solidFill>
                  <a:srgbClr val="002060"/>
                </a:solidFill>
                <a:ea typeface="Calibri" panose="020F0502020204030204" pitchFamily="34" charset="0"/>
                <a:cs typeface="Times New Roman" panose="02020603050405020304" pitchFamily="18" charset="0"/>
              </a:rPr>
              <a:t> SGK </a:t>
            </a:r>
            <a:r>
              <a:rPr lang="en-US" sz="2400" i="1" err="1">
                <a:solidFill>
                  <a:srgbClr val="002060"/>
                </a:solidFill>
                <a:ea typeface="Calibri" panose="020F0502020204030204" pitchFamily="34" charset="0"/>
                <a:cs typeface="Times New Roman" panose="02020603050405020304" pitchFamily="18" charset="0"/>
              </a:rPr>
              <a:t>Ngữ</a:t>
            </a:r>
            <a:r>
              <a:rPr lang="en-US" sz="2400" i="1">
                <a:solidFill>
                  <a:srgbClr val="002060"/>
                </a:solidFill>
                <a:ea typeface="Calibri" panose="020F0502020204030204" pitchFamily="34" charset="0"/>
                <a:cs typeface="Times New Roman" panose="02020603050405020304" pitchFamily="18" charset="0"/>
              </a:rPr>
              <a:t> </a:t>
            </a:r>
            <a:r>
              <a:rPr lang="en-US" sz="2400" i="1" err="1">
                <a:solidFill>
                  <a:srgbClr val="002060"/>
                </a:solidFill>
                <a:ea typeface="Calibri" panose="020F0502020204030204" pitchFamily="34" charset="0"/>
                <a:cs typeface="Times New Roman" panose="02020603050405020304" pitchFamily="18" charset="0"/>
              </a:rPr>
              <a:t>văn</a:t>
            </a:r>
            <a:r>
              <a:rPr lang="en-US" sz="2400" i="1">
                <a:solidFill>
                  <a:srgbClr val="002060"/>
                </a:solidFill>
                <a:ea typeface="Calibri" panose="020F0502020204030204" pitchFamily="34" charset="0"/>
                <a:cs typeface="Times New Roman" panose="02020603050405020304" pitchFamily="18" charset="0"/>
              </a:rPr>
              <a:t> 11</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thường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có</a:t>
            </a:r>
            <a:r>
              <a:rPr lang="en-US" sz="2400">
                <a:solidFill>
                  <a:srgbClr val="002060"/>
                </a:solidFill>
                <a:ea typeface="Calibri" panose="020F0502020204030204" pitchFamily="34" charset="0"/>
                <a:cs typeface="Times New Roman" panose="02020603050405020304" pitchFamily="18" charset="0"/>
              </a:rPr>
              <a:t> 3 VB </a:t>
            </a:r>
            <a:r>
              <a:rPr lang="en-US" sz="2400" err="1">
                <a:solidFill>
                  <a:srgbClr val="002060"/>
                </a:solidFill>
                <a:ea typeface="Calibri" panose="020F0502020204030204" pitchFamily="34" charset="0"/>
                <a:cs typeface="Times New Roman" panose="02020603050405020304" pitchFamily="18" charset="0"/>
              </a:rPr>
              <a:t>nhưng</a:t>
            </a:r>
            <a:r>
              <a:rPr lang="en-US" sz="2400">
                <a:solidFill>
                  <a:srgbClr val="002060"/>
                </a:solidFill>
                <a:ea typeface="Calibri" panose="020F0502020204030204" pitchFamily="34" charset="0"/>
                <a:cs typeface="Times New Roman" panose="02020603050405020304" pitchFamily="18" charset="0"/>
              </a:rPr>
              <a:t> GV </a:t>
            </a:r>
            <a:r>
              <a:rPr lang="en-US" sz="2400" err="1">
                <a:solidFill>
                  <a:srgbClr val="002060"/>
                </a:solidFill>
                <a:ea typeface="Calibri" panose="020F0502020204030204" pitchFamily="34" charset="0"/>
                <a:cs typeface="Times New Roman" panose="02020603050405020304" pitchFamily="18" charset="0"/>
              </a:rPr>
              <a:t>không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nhất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thiết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phải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dạy</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hết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mà</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có</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thể</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chọn</a:t>
            </a:r>
            <a:r>
              <a:rPr lang="en-US" sz="2400">
                <a:solidFill>
                  <a:srgbClr val="002060"/>
                </a:solidFill>
                <a:ea typeface="Calibri" panose="020F0502020204030204" pitchFamily="34" charset="0"/>
                <a:cs typeface="Times New Roman" panose="02020603050405020304" pitchFamily="18" charset="0"/>
              </a:rPr>
              <a:t> VB </a:t>
            </a:r>
            <a:r>
              <a:rPr lang="en-US" sz="2400" err="1">
                <a:solidFill>
                  <a:srgbClr val="002060"/>
                </a:solidFill>
                <a:ea typeface="Calibri" panose="020F0502020204030204" pitchFamily="34" charset="0"/>
                <a:cs typeface="Times New Roman" panose="02020603050405020304" pitchFamily="18" charset="0"/>
              </a:rPr>
              <a:t>cuối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của</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một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số</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bài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để</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hướng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dẫn</a:t>
            </a:r>
            <a:r>
              <a:rPr lang="en-US" sz="2400">
                <a:solidFill>
                  <a:srgbClr val="002060"/>
                </a:solidFill>
                <a:ea typeface="Calibri" panose="020F0502020204030204" pitchFamily="34" charset="0"/>
                <a:cs typeface="Times New Roman" panose="02020603050405020304" pitchFamily="18" charset="0"/>
              </a:rPr>
              <a:t> HS </a:t>
            </a:r>
            <a:r>
              <a:rPr lang="en-US" sz="2400" err="1">
                <a:solidFill>
                  <a:srgbClr val="002060"/>
                </a:solidFill>
                <a:ea typeface="Calibri" panose="020F0502020204030204" pitchFamily="34" charset="0"/>
                <a:cs typeface="Times New Roman" panose="02020603050405020304" pitchFamily="18" charset="0"/>
              </a:rPr>
              <a:t>tự</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học</a:t>
            </a:r>
            <a:r>
              <a:rPr lang="en-US" sz="2400">
                <a:solidFill>
                  <a:srgbClr val="002060"/>
                </a:solidFill>
                <a:ea typeface="Calibri" panose="020F0502020204030204" pitchFamily="34" charset="0"/>
                <a:cs typeface="Times New Roman" panose="02020603050405020304" pitchFamily="18" charset="0"/>
              </a:rPr>
              <a:t>. </a:t>
            </a:r>
          </a:p>
          <a:p>
            <a:pPr algn="just">
              <a:lnSpc>
                <a:spcPct val="125000"/>
              </a:lnSpc>
              <a:spcAft>
                <a:spcPts val="800"/>
              </a:spcAft>
            </a:pPr>
            <a:r>
              <a:rPr lang="en-US" sz="2400">
                <a:solidFill>
                  <a:srgbClr val="002060"/>
                </a:solidFill>
                <a:ea typeface="Calibri" panose="020F0502020204030204" pitchFamily="34" charset="0"/>
                <a:cs typeface="Times New Roman" panose="02020603050405020304" pitchFamily="18" charset="0"/>
              </a:rPr>
              <a:t>     Với mỗi kiểu bài viết có trong CT GDPT môn Ngữ văn 2018, HS </a:t>
            </a:r>
            <a:r>
              <a:rPr lang="en-US" sz="2400" err="1">
                <a:solidFill>
                  <a:srgbClr val="002060"/>
                </a:solidFill>
                <a:ea typeface="Calibri" panose="020F0502020204030204" pitchFamily="34" charset="0"/>
                <a:cs typeface="Times New Roman" panose="02020603050405020304" pitchFamily="18" charset="0"/>
              </a:rPr>
              <a:t>chỉ</a:t>
            </a:r>
            <a:r>
              <a:rPr lang="en-US" sz="2400">
                <a:solidFill>
                  <a:srgbClr val="002060"/>
                </a:solidFill>
                <a:ea typeface="Calibri" panose="020F0502020204030204" pitchFamily="34" charset="0"/>
                <a:cs typeface="Times New Roman" panose="02020603050405020304" pitchFamily="18" charset="0"/>
              </a:rPr>
              <a:t> cần thực </a:t>
            </a:r>
            <a:r>
              <a:rPr lang="en-US" sz="2400" err="1">
                <a:solidFill>
                  <a:srgbClr val="002060"/>
                </a:solidFill>
                <a:ea typeface="Calibri" panose="020F0502020204030204" pitchFamily="34" charset="0"/>
                <a:cs typeface="Times New Roman" panose="02020603050405020304" pitchFamily="18" charset="0"/>
              </a:rPr>
              <a:t>hành</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viết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một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bài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nhưng</a:t>
            </a:r>
            <a:r>
              <a:rPr lang="en-US" sz="2400">
                <a:solidFill>
                  <a:srgbClr val="002060"/>
                </a:solidFill>
                <a:ea typeface="Calibri" panose="020F0502020204030204" pitchFamily="34" charset="0"/>
                <a:cs typeface="Times New Roman" panose="02020603050405020304" pitchFamily="18" charset="0"/>
              </a:rPr>
              <a:t> SGK </a:t>
            </a:r>
            <a:r>
              <a:rPr lang="en-US" sz="2400" err="1">
                <a:solidFill>
                  <a:srgbClr val="002060"/>
                </a:solidFill>
                <a:ea typeface="Calibri" panose="020F0502020204030204" pitchFamily="34" charset="0"/>
                <a:cs typeface="Times New Roman" panose="02020603050405020304" pitchFamily="18" charset="0"/>
              </a:rPr>
              <a:t>có</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thể</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thiết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kế</a:t>
            </a:r>
            <a:r>
              <a:rPr lang="en-US" sz="2400">
                <a:solidFill>
                  <a:srgbClr val="002060"/>
                </a:solidFill>
                <a:ea typeface="Calibri" panose="020F0502020204030204" pitchFamily="34" charset="0"/>
                <a:cs typeface="Times New Roman" panose="02020603050405020304" pitchFamily="18" charset="0"/>
              </a:rPr>
              <a:t> 2 – 3 </a:t>
            </a:r>
            <a:r>
              <a:rPr lang="en-US" sz="2400" err="1">
                <a:solidFill>
                  <a:srgbClr val="002060"/>
                </a:solidFill>
                <a:ea typeface="Calibri" panose="020F0502020204030204" pitchFamily="34" charset="0"/>
                <a:cs typeface="Times New Roman" panose="02020603050405020304" pitchFamily="18" charset="0"/>
              </a:rPr>
              <a:t>bài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viết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Chẳng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hạn</a:t>
            </a:r>
            <a:r>
              <a:rPr lang="en-US" sz="2400">
                <a:solidFill>
                  <a:srgbClr val="002060"/>
                </a:solidFill>
                <a:ea typeface="Calibri" panose="020F0502020204030204" pitchFamily="34" charset="0"/>
                <a:cs typeface="Times New Roman" panose="02020603050405020304" pitchFamily="18" charset="0"/>
              </a:rPr>
              <a:t>, SGK </a:t>
            </a:r>
            <a:r>
              <a:rPr lang="en-US" sz="2400" i="1">
                <a:solidFill>
                  <a:srgbClr val="002060"/>
                </a:solidFill>
                <a:ea typeface="Calibri" panose="020F0502020204030204" pitchFamily="34" charset="0"/>
                <a:cs typeface="Times New Roman" panose="02020603050405020304" pitchFamily="18" charset="0"/>
              </a:rPr>
              <a:t>Ngữ </a:t>
            </a:r>
            <a:r>
              <a:rPr lang="en-US" sz="2400" i="1" err="1">
                <a:solidFill>
                  <a:srgbClr val="002060"/>
                </a:solidFill>
                <a:ea typeface="Calibri" panose="020F0502020204030204" pitchFamily="34" charset="0"/>
                <a:cs typeface="Times New Roman" panose="02020603050405020304" pitchFamily="18" charset="0"/>
              </a:rPr>
              <a:t>văn</a:t>
            </a:r>
            <a:r>
              <a:rPr lang="en-US" sz="2400" i="1">
                <a:solidFill>
                  <a:srgbClr val="002060"/>
                </a:solidFill>
                <a:ea typeface="Calibri" panose="020F0502020204030204" pitchFamily="34" charset="0"/>
                <a:cs typeface="Times New Roman" panose="02020603050405020304" pitchFamily="18" charset="0"/>
              </a:rPr>
              <a:t> 11</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thiết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kế</a:t>
            </a:r>
            <a:r>
              <a:rPr lang="en-US" sz="2400">
                <a:solidFill>
                  <a:srgbClr val="002060"/>
                </a:solidFill>
                <a:ea typeface="Calibri" panose="020F0502020204030204" pitchFamily="34" charset="0"/>
                <a:cs typeface="Times New Roman" panose="02020603050405020304" pitchFamily="18" charset="0"/>
              </a:rPr>
              <a:t> 3 </a:t>
            </a:r>
            <a:r>
              <a:rPr lang="en-US" sz="2400" err="1">
                <a:solidFill>
                  <a:srgbClr val="002060"/>
                </a:solidFill>
                <a:ea typeface="Calibri" panose="020F0502020204030204" pitchFamily="34" charset="0"/>
                <a:cs typeface="Times New Roman" panose="02020603050405020304" pitchFamily="18" charset="0"/>
              </a:rPr>
              <a:t>bài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viết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thuyết</a:t>
            </a:r>
            <a:r>
              <a:rPr lang="en-US" sz="2400">
                <a:solidFill>
                  <a:srgbClr val="002060"/>
                </a:solidFill>
                <a:ea typeface="Calibri" panose="020F0502020204030204" pitchFamily="34" charset="0"/>
                <a:cs typeface="Times New Roman" panose="02020603050405020304" pitchFamily="18" charset="0"/>
              </a:rPr>
              <a:t> minh ở Bài 6, 7, 8. </a:t>
            </a:r>
            <a:r>
              <a:rPr lang="en-US" sz="2400" err="1">
                <a:solidFill>
                  <a:srgbClr val="002060"/>
                </a:solidFill>
                <a:ea typeface="Calibri" panose="020F0502020204030204" pitchFamily="34" charset="0"/>
                <a:cs typeface="Times New Roman" panose="02020603050405020304" pitchFamily="18" charset="0"/>
              </a:rPr>
              <a:t>Nếu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cần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giảm</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tải</a:t>
            </a:r>
            <a:r>
              <a:rPr lang="en-US" sz="2400">
                <a:solidFill>
                  <a:srgbClr val="002060"/>
                </a:solidFill>
                <a:ea typeface="Calibri" panose="020F0502020204030204" pitchFamily="34" charset="0"/>
                <a:cs typeface="Times New Roman" panose="02020603050405020304" pitchFamily="18" charset="0"/>
              </a:rPr>
              <a:t>”, GV </a:t>
            </a:r>
            <a:r>
              <a:rPr lang="en-US" sz="2400" err="1">
                <a:solidFill>
                  <a:srgbClr val="002060"/>
                </a:solidFill>
                <a:ea typeface="Calibri" panose="020F0502020204030204" pitchFamily="34" charset="0"/>
                <a:cs typeface="Times New Roman" panose="02020603050405020304" pitchFamily="18" charset="0"/>
              </a:rPr>
              <a:t>có</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thể</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chỉ</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cần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cho</a:t>
            </a:r>
            <a:r>
              <a:rPr lang="en-US" sz="2400">
                <a:solidFill>
                  <a:srgbClr val="002060"/>
                </a:solidFill>
                <a:ea typeface="Calibri" panose="020F0502020204030204" pitchFamily="34" charset="0"/>
                <a:cs typeface="Times New Roman" panose="02020603050405020304" pitchFamily="18" charset="0"/>
              </a:rPr>
              <a:t> HS </a:t>
            </a:r>
            <a:r>
              <a:rPr lang="en-US" sz="2400" err="1">
                <a:solidFill>
                  <a:srgbClr val="002060"/>
                </a:solidFill>
                <a:ea typeface="Calibri" panose="020F0502020204030204" pitchFamily="34" charset="0"/>
                <a:cs typeface="Times New Roman" panose="02020603050405020304" pitchFamily="18" charset="0"/>
              </a:rPr>
              <a:t>viết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tối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thiểu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là</a:t>
            </a:r>
            <a:r>
              <a:rPr lang="en-US" sz="2400">
                <a:solidFill>
                  <a:srgbClr val="002060"/>
                </a:solidFill>
                <a:ea typeface="Calibri" panose="020F0502020204030204" pitchFamily="34" charset="0"/>
                <a:cs typeface="Times New Roman" panose="02020603050405020304" pitchFamily="18" charset="0"/>
              </a:rPr>
              <a:t> 1 </a:t>
            </a:r>
            <a:r>
              <a:rPr lang="en-US" sz="2400" err="1">
                <a:solidFill>
                  <a:srgbClr val="002060"/>
                </a:solidFill>
                <a:ea typeface="Calibri" panose="020F0502020204030204" pitchFamily="34" charset="0"/>
                <a:cs typeface="Times New Roman" panose="02020603050405020304" pitchFamily="18" charset="0"/>
              </a:rPr>
              <a:t>bài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hoặc</a:t>
            </a:r>
            <a:r>
              <a:rPr lang="en-US" sz="2400">
                <a:solidFill>
                  <a:srgbClr val="002060"/>
                </a:solidFill>
                <a:ea typeface="Calibri" panose="020F0502020204030204" pitchFamily="34" charset="0"/>
                <a:cs typeface="Times New Roman" panose="02020603050405020304" pitchFamily="18" charset="0"/>
              </a:rPr>
              <a:t> 2 </a:t>
            </a:r>
            <a:r>
              <a:rPr lang="en-US" sz="2400" err="1">
                <a:solidFill>
                  <a:srgbClr val="002060"/>
                </a:solidFill>
                <a:ea typeface="Calibri" panose="020F0502020204030204" pitchFamily="34" charset="0"/>
                <a:cs typeface="Times New Roman" panose="02020603050405020304" pitchFamily="18" charset="0"/>
              </a:rPr>
              <a:t>bài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để</a:t>
            </a:r>
            <a:r>
              <a:rPr lang="en-US" sz="2400">
                <a:solidFill>
                  <a:srgbClr val="002060"/>
                </a:solidFill>
                <a:ea typeface="Calibri" panose="020F0502020204030204" pitchFamily="34" charset="0"/>
                <a:cs typeface="Times New Roman" panose="02020603050405020304" pitchFamily="18" charset="0"/>
              </a:rPr>
              <a:t> vừa </a:t>
            </a:r>
            <a:r>
              <a:rPr lang="en-US" sz="2400" err="1">
                <a:solidFill>
                  <a:srgbClr val="002060"/>
                </a:solidFill>
                <a:ea typeface="Calibri" panose="020F0502020204030204" pitchFamily="34" charset="0"/>
                <a:cs typeface="Times New Roman" panose="02020603050405020304" pitchFamily="18" charset="0"/>
              </a:rPr>
              <a:t>đáp</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ứng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yêu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cầu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của</a:t>
            </a:r>
            <a:r>
              <a:rPr lang="en-US" sz="2400">
                <a:solidFill>
                  <a:srgbClr val="002060"/>
                </a:solidFill>
                <a:ea typeface="Calibri" panose="020F0502020204030204" pitchFamily="34" charset="0"/>
                <a:cs typeface="Times New Roman" panose="02020603050405020304" pitchFamily="18" charset="0"/>
              </a:rPr>
              <a:t> CT, vừa dành </a:t>
            </a:r>
            <a:r>
              <a:rPr lang="en-US" sz="2400" err="1">
                <a:solidFill>
                  <a:srgbClr val="002060"/>
                </a:solidFill>
                <a:ea typeface="Calibri" panose="020F0502020204030204" pitchFamily="34" charset="0"/>
                <a:cs typeface="Times New Roman" panose="02020603050405020304" pitchFamily="18" charset="0"/>
              </a:rPr>
              <a:t>thời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gian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cho</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những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hoạt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động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khác</a:t>
            </a:r>
            <a:r>
              <a:rPr lang="en-US" sz="2400">
                <a:solidFill>
                  <a:srgbClr val="002060"/>
                </a:solidFill>
                <a:ea typeface="Calibri" panose="020F0502020204030204" pitchFamily="34" charset="0"/>
                <a:cs typeface="Times New Roman" panose="02020603050405020304" pitchFamily="18" charset="0"/>
              </a:rPr>
              <a:t>.</a:t>
            </a:r>
            <a:endParaRPr lang="en-US" sz="240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7086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884" y="-838201"/>
            <a:ext cx="13315884" cy="7696200"/>
          </a:xfrm>
          <a:prstGeom prst="rect">
            <a:avLst/>
          </a:prstGeom>
        </p:spPr>
      </p:pic>
      <p:sp>
        <p:nvSpPr>
          <p:cNvPr id="2" name="TextBox 1"/>
          <p:cNvSpPr txBox="1"/>
          <p:nvPr/>
        </p:nvSpPr>
        <p:spPr>
          <a:xfrm>
            <a:off x="2834640" y="152859"/>
            <a:ext cx="5791200" cy="584775"/>
          </a:xfrm>
          <a:prstGeom prst="rect">
            <a:avLst/>
          </a:prstGeom>
          <a:noFill/>
        </p:spPr>
        <p:txBody>
          <a:bodyPr wrap="square" rtlCol="0">
            <a:spAutoFit/>
          </a:bodyPr>
          <a:lstStyle/>
          <a:p>
            <a:r>
              <a:rPr lang="en-US" sz="3200" b="1" dirty="0">
                <a:solidFill>
                  <a:srgbClr val="002060"/>
                </a:solidFill>
              </a:rPr>
              <a:t>   </a:t>
            </a:r>
          </a:p>
        </p:txBody>
      </p:sp>
      <p:sp>
        <p:nvSpPr>
          <p:cNvPr id="6" name="TextBox 5"/>
          <p:cNvSpPr txBox="1"/>
          <p:nvPr/>
        </p:nvSpPr>
        <p:spPr>
          <a:xfrm>
            <a:off x="2552849" y="197743"/>
            <a:ext cx="4837991" cy="584775"/>
          </a:xfrm>
          <a:prstGeom prst="rect">
            <a:avLst/>
          </a:prstGeom>
          <a:noFill/>
        </p:spPr>
        <p:txBody>
          <a:bodyPr wrap="none" rtlCol="0">
            <a:spAutoFit/>
          </a:bodyPr>
          <a:lstStyle/>
          <a:p>
            <a:r>
              <a:rPr lang="en-US" sz="3200" b="1" dirty="0">
                <a:solidFill>
                  <a:srgbClr val="002060"/>
                </a:solidFill>
              </a:rPr>
              <a:t>CHƯƠNG TRÌNH TẬP HUẤN</a:t>
            </a:r>
          </a:p>
        </p:txBody>
      </p:sp>
      <p:graphicFrame>
        <p:nvGraphicFramePr>
          <p:cNvPr id="7" name="Table 6"/>
          <p:cNvGraphicFramePr>
            <a:graphicFrameLocks noGrp="1"/>
          </p:cNvGraphicFramePr>
          <p:nvPr>
            <p:extLst>
              <p:ext uri="{D42A27DB-BD31-4B8C-83A1-F6EECF244321}">
                <p14:modId xmlns:p14="http://schemas.microsoft.com/office/powerpoint/2010/main" val="1331536603"/>
              </p:ext>
            </p:extLst>
          </p:nvPr>
        </p:nvGraphicFramePr>
        <p:xfrm>
          <a:off x="345440" y="1030022"/>
          <a:ext cx="10769600" cy="4581342"/>
        </p:xfrm>
        <a:graphic>
          <a:graphicData uri="http://schemas.openxmlformats.org/drawingml/2006/table">
            <a:tbl>
              <a:tblPr firstRow="1" firstCol="1" bandRow="1"/>
              <a:tblGrid>
                <a:gridCol w="2032001">
                  <a:extLst>
                    <a:ext uri="{9D8B030D-6E8A-4147-A177-3AD203B41FA5}">
                      <a16:colId xmlns:a16="http://schemas.microsoft.com/office/drawing/2014/main" val="2077958820"/>
                    </a:ext>
                  </a:extLst>
                </a:gridCol>
                <a:gridCol w="8737599">
                  <a:extLst>
                    <a:ext uri="{9D8B030D-6E8A-4147-A177-3AD203B41FA5}">
                      <a16:colId xmlns:a16="http://schemas.microsoft.com/office/drawing/2014/main" val="519094686"/>
                    </a:ext>
                  </a:extLst>
                </a:gridCol>
              </a:tblGrid>
              <a:tr h="647917">
                <a:tc>
                  <a:txBody>
                    <a:bodyPr/>
                    <a:lstStyle/>
                    <a:p>
                      <a:pPr marL="0" marR="0" algn="ctr">
                        <a:lnSpc>
                          <a:spcPct val="107000"/>
                        </a:lnSpc>
                        <a:spcBef>
                          <a:spcPts val="0"/>
                        </a:spcBef>
                        <a:spcAft>
                          <a:spcPts val="800"/>
                        </a:spcAft>
                      </a:pPr>
                      <a:r>
                        <a:rPr lang="en-US" sz="2400" b="1" dirty="0" err="1">
                          <a:solidFill>
                            <a:srgbClr val="002060"/>
                          </a:solidFill>
                          <a:effectLst/>
                        </a:rPr>
                        <a:t>Thời</a:t>
                      </a:r>
                      <a:r>
                        <a:rPr lang="en-US" sz="2400" b="1" dirty="0">
                          <a:solidFill>
                            <a:srgbClr val="002060"/>
                          </a:solidFill>
                          <a:effectLst/>
                        </a:rPr>
                        <a:t> </a:t>
                      </a:r>
                      <a:r>
                        <a:rPr lang="en-US" sz="2400" b="1" dirty="0" err="1">
                          <a:solidFill>
                            <a:srgbClr val="002060"/>
                          </a:solidFill>
                          <a:effectLst/>
                        </a:rPr>
                        <a:t>gian</a:t>
                      </a:r>
                      <a:endPar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a:txBody>
                    <a:bodyPr/>
                    <a:lstStyle/>
                    <a:p>
                      <a:pPr marL="0" marR="0" algn="ctr">
                        <a:lnSpc>
                          <a:spcPct val="107000"/>
                        </a:lnSpc>
                        <a:spcBef>
                          <a:spcPts val="0"/>
                        </a:spcBef>
                        <a:spcAft>
                          <a:spcPts val="800"/>
                        </a:spcAft>
                      </a:pPr>
                      <a:r>
                        <a:rPr lang="en-US" sz="2400" b="1" dirty="0" err="1">
                          <a:solidFill>
                            <a:srgbClr val="002060"/>
                          </a:solidFill>
                          <a:effectLst/>
                        </a:rPr>
                        <a:t>Nội</a:t>
                      </a:r>
                      <a:r>
                        <a:rPr lang="en-US" sz="2400" b="1" dirty="0">
                          <a:solidFill>
                            <a:srgbClr val="002060"/>
                          </a:solidFill>
                          <a:effectLst/>
                        </a:rPr>
                        <a:t> dung</a:t>
                      </a:r>
                      <a:endPar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extLst>
                  <a:ext uri="{0D108BD9-81ED-4DB2-BD59-A6C34878D82A}">
                    <a16:rowId xmlns:a16="http://schemas.microsoft.com/office/drawing/2014/main" val="3472774963"/>
                  </a:ext>
                </a:extLst>
              </a:tr>
              <a:tr h="502194">
                <a:tc gridSpan="2">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en-US" sz="2000" b="1" dirty="0">
                          <a:solidFill>
                            <a:srgbClr val="002060"/>
                          </a:solidFill>
                          <a:effectLst/>
                          <a:latin typeface="Arial" panose="020B0604020202020204" pitchFamily="34" charset="0"/>
                          <a:cs typeface="Arial" panose="020B0604020202020204" pitchFamily="34" charset="0"/>
                        </a:rPr>
                        <a:t>                        </a:t>
                      </a:r>
                      <a:r>
                        <a:rPr lang="en-US" sz="2000" b="1" dirty="0" err="1">
                          <a:solidFill>
                            <a:srgbClr val="002060"/>
                          </a:solidFill>
                          <a:effectLst/>
                          <a:latin typeface="Arial" panose="020B0604020202020204" pitchFamily="34" charset="0"/>
                          <a:cs typeface="Arial" panose="020B0604020202020204" pitchFamily="34" charset="0"/>
                        </a:rPr>
                        <a:t>Sáng</a:t>
                      </a:r>
                      <a:r>
                        <a:rPr lang="en-US" sz="2000" b="1" baseline="0" dirty="0">
                          <a:solidFill>
                            <a:srgbClr val="002060"/>
                          </a:solidFill>
                          <a:effectLst/>
                          <a:latin typeface="Arial" panose="020B0604020202020204" pitchFamily="34" charset="0"/>
                          <a:cs typeface="Arial" panose="020B0604020202020204" pitchFamily="34" charset="0"/>
                        </a:rPr>
                        <a:t> </a:t>
                      </a:r>
                      <a:r>
                        <a:rPr lang="en-US" sz="2000" b="1" dirty="0">
                          <a:solidFill>
                            <a:srgbClr val="002060"/>
                          </a:solidFill>
                          <a:effectLst/>
                          <a:latin typeface="Arial" panose="020B0604020202020204" pitchFamily="34" charset="0"/>
                          <a:cs typeface="Arial" panose="020B0604020202020204" pitchFamily="34" charset="0"/>
                        </a:rPr>
                        <a:t>8:00 – 11:30</a:t>
                      </a:r>
                      <a:endParaRPr lang="en-US" sz="2000" b="1" dirty="0">
                        <a:solidFill>
                          <a:srgbClr val="002060"/>
                        </a:solidFill>
                        <a:effectLst/>
                        <a:latin typeface="+mn-lt"/>
                        <a:ea typeface="Calibri" panose="020F0502020204030204" pitchFamily="34" charset="0"/>
                        <a:cs typeface="Arial" pitchFamily="34" charset="0"/>
                      </a:endParaRPr>
                    </a:p>
                  </a:txBody>
                  <a:tcPr marL="66779" marR="66779" marT="0" marB="0" anchor="ctr"/>
                </a:tc>
                <a:tc hMerge="1">
                  <a:txBody>
                    <a:bodyPr/>
                    <a:lstStyle/>
                    <a:p>
                      <a:endParaRPr lang="en-US"/>
                    </a:p>
                  </a:txBody>
                  <a:tcPr/>
                </a:tc>
                <a:extLst>
                  <a:ext uri="{0D108BD9-81ED-4DB2-BD59-A6C34878D82A}">
                    <a16:rowId xmlns:a16="http://schemas.microsoft.com/office/drawing/2014/main" val="3161853561"/>
                  </a:ext>
                </a:extLst>
              </a:tr>
              <a:tr h="651154">
                <a:tc>
                  <a:txBody>
                    <a:bodyPr/>
                    <a:lstStyle/>
                    <a:p>
                      <a:pPr marL="0" marR="0" algn="ctr">
                        <a:lnSpc>
                          <a:spcPct val="107000"/>
                        </a:lnSpc>
                        <a:spcBef>
                          <a:spcPts val="0"/>
                        </a:spcBef>
                        <a:spcAft>
                          <a:spcPts val="800"/>
                        </a:spcAft>
                      </a:pPr>
                      <a:r>
                        <a:rPr lang="en-US" sz="2000" b="1" dirty="0">
                          <a:solidFill>
                            <a:srgbClr val="002060"/>
                          </a:solidFill>
                          <a:effectLst/>
                          <a:latin typeface="Arial" panose="020B0604020202020204" pitchFamily="34" charset="0"/>
                          <a:cs typeface="Arial" panose="020B0604020202020204" pitchFamily="34" charset="0"/>
                        </a:rPr>
                        <a:t>8</a:t>
                      </a:r>
                      <a:r>
                        <a:rPr lang="vi-VN" sz="2000" b="1" dirty="0">
                          <a:solidFill>
                            <a:srgbClr val="002060"/>
                          </a:solidFill>
                          <a:effectLst/>
                          <a:latin typeface="Arial" panose="020B0604020202020204" pitchFamily="34" charset="0"/>
                          <a:cs typeface="Arial" panose="020B0604020202020204" pitchFamily="34" charset="0"/>
                        </a:rPr>
                        <a:t>:</a:t>
                      </a:r>
                      <a:r>
                        <a:rPr lang="en-US" sz="2000" b="1" dirty="0">
                          <a:solidFill>
                            <a:srgbClr val="002060"/>
                          </a:solidFill>
                          <a:effectLst/>
                          <a:latin typeface="Arial" panose="020B0604020202020204" pitchFamily="34" charset="0"/>
                          <a:cs typeface="Arial" panose="020B0604020202020204" pitchFamily="34" charset="0"/>
                        </a:rPr>
                        <a:t>00 – 8</a:t>
                      </a:r>
                      <a:r>
                        <a:rPr lang="vi-VN" sz="2000" b="1" dirty="0">
                          <a:solidFill>
                            <a:srgbClr val="002060"/>
                          </a:solidFill>
                          <a:effectLst/>
                          <a:latin typeface="Arial" panose="020B0604020202020204" pitchFamily="34" charset="0"/>
                          <a:cs typeface="Arial" panose="020B0604020202020204" pitchFamily="34" charset="0"/>
                        </a:rPr>
                        <a:t>:</a:t>
                      </a:r>
                      <a:r>
                        <a:rPr lang="en-US" sz="2000" b="1" dirty="0">
                          <a:solidFill>
                            <a:srgbClr val="002060"/>
                          </a:solidFill>
                          <a:effectLst/>
                          <a:latin typeface="Arial" panose="020B0604020202020204" pitchFamily="34" charset="0"/>
                          <a:cs typeface="Arial" panose="020B0604020202020204" pitchFamily="34" charset="0"/>
                        </a:rPr>
                        <a:t>45</a:t>
                      </a:r>
                      <a:endPar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6779" marR="66779" marT="0" marB="0" anchor="ctr"/>
                </a:tc>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en-US" sz="2000" b="1" dirty="0" err="1">
                          <a:solidFill>
                            <a:srgbClr val="002060"/>
                          </a:solidFill>
                          <a:effectLst/>
                          <a:latin typeface="+mn-lt"/>
                          <a:cs typeface="Arial" panose="020B0604020202020204" pitchFamily="34" charset="0"/>
                        </a:rPr>
                        <a:t>Giới</a:t>
                      </a:r>
                      <a:r>
                        <a:rPr lang="en-US" sz="2000" b="1" dirty="0">
                          <a:solidFill>
                            <a:srgbClr val="002060"/>
                          </a:solidFill>
                          <a:effectLst/>
                          <a:latin typeface="+mn-lt"/>
                          <a:cs typeface="Arial" panose="020B0604020202020204" pitchFamily="34" charset="0"/>
                        </a:rPr>
                        <a:t> </a:t>
                      </a:r>
                      <a:r>
                        <a:rPr lang="en-US" sz="2000" b="1" dirty="0" err="1">
                          <a:solidFill>
                            <a:srgbClr val="002060"/>
                          </a:solidFill>
                          <a:effectLst/>
                          <a:latin typeface="+mn-lt"/>
                          <a:cs typeface="Arial" panose="020B0604020202020204" pitchFamily="34" charset="0"/>
                        </a:rPr>
                        <a:t>thiệu</a:t>
                      </a:r>
                      <a:r>
                        <a:rPr lang="en-US" sz="2000" b="1" dirty="0">
                          <a:solidFill>
                            <a:srgbClr val="002060"/>
                          </a:solidFill>
                          <a:effectLst/>
                          <a:latin typeface="+mn-lt"/>
                          <a:cs typeface="Arial" panose="020B0604020202020204" pitchFamily="34" charset="0"/>
                        </a:rPr>
                        <a:t> </a:t>
                      </a:r>
                      <a:r>
                        <a:rPr lang="en-US" sz="2000" b="1" dirty="0" err="1">
                          <a:solidFill>
                            <a:srgbClr val="002060"/>
                          </a:solidFill>
                          <a:effectLst/>
                          <a:latin typeface="+mn-lt"/>
                          <a:cs typeface="Arial" panose="020B0604020202020204" pitchFamily="34" charset="0"/>
                        </a:rPr>
                        <a:t>chung</a:t>
                      </a:r>
                      <a:r>
                        <a:rPr lang="vi-VN" sz="2000" b="1" dirty="0">
                          <a:solidFill>
                            <a:srgbClr val="002060"/>
                          </a:solidFill>
                          <a:effectLst/>
                          <a:latin typeface="+mn-lt"/>
                          <a:cs typeface="Arial" panose="020B0604020202020204" pitchFamily="34" charset="0"/>
                        </a:rPr>
                        <a:t> về</a:t>
                      </a:r>
                      <a:r>
                        <a:rPr lang="vi-VN" sz="2000" b="1" baseline="0" dirty="0">
                          <a:solidFill>
                            <a:srgbClr val="002060"/>
                          </a:solidFill>
                          <a:effectLst/>
                          <a:latin typeface="+mn-lt"/>
                          <a:cs typeface="Arial" panose="020B0604020202020204" pitchFamily="34" charset="0"/>
                        </a:rPr>
                        <a:t> </a:t>
                      </a:r>
                      <a:r>
                        <a:rPr lang="en-US" sz="2000" b="1" baseline="0" dirty="0">
                          <a:solidFill>
                            <a:srgbClr val="002060"/>
                          </a:solidFill>
                          <a:effectLst/>
                          <a:latin typeface="+mn-lt"/>
                          <a:cs typeface="Arial" panose="020B0604020202020204" pitchFamily="34" charset="0"/>
                        </a:rPr>
                        <a:t>C</a:t>
                      </a:r>
                      <a:r>
                        <a:rPr lang="vi-VN" sz="2000" b="1" baseline="0" dirty="0">
                          <a:solidFill>
                            <a:srgbClr val="002060"/>
                          </a:solidFill>
                          <a:effectLst/>
                          <a:latin typeface="+mn-lt"/>
                          <a:cs typeface="Arial" panose="020B0604020202020204" pitchFamily="34" charset="0"/>
                        </a:rPr>
                        <a:t>hương trình và SGK </a:t>
                      </a:r>
                      <a:r>
                        <a:rPr lang="en-US" sz="2000" b="1" baseline="0" dirty="0" err="1">
                          <a:solidFill>
                            <a:srgbClr val="002060"/>
                          </a:solidFill>
                          <a:effectLst/>
                          <a:latin typeface="+mn-lt"/>
                          <a:cs typeface="Arial" panose="020B0604020202020204" pitchFamily="34" charset="0"/>
                        </a:rPr>
                        <a:t>Ngữ</a:t>
                      </a:r>
                      <a:r>
                        <a:rPr lang="en-US" sz="2000" b="1" baseline="0" dirty="0">
                          <a:solidFill>
                            <a:srgbClr val="002060"/>
                          </a:solidFill>
                          <a:effectLst/>
                          <a:latin typeface="+mn-lt"/>
                          <a:cs typeface="Arial" panose="020B0604020202020204" pitchFamily="34" charset="0"/>
                        </a:rPr>
                        <a:t> </a:t>
                      </a:r>
                      <a:r>
                        <a:rPr lang="en-US" sz="2000" b="1" baseline="0" dirty="0" err="1">
                          <a:solidFill>
                            <a:srgbClr val="002060"/>
                          </a:solidFill>
                          <a:effectLst/>
                          <a:latin typeface="+mn-lt"/>
                          <a:cs typeface="Arial" panose="020B0604020202020204" pitchFamily="34" charset="0"/>
                        </a:rPr>
                        <a:t>văn</a:t>
                      </a:r>
                      <a:r>
                        <a:rPr lang="vi-VN" sz="2000" b="1" baseline="0" dirty="0">
                          <a:solidFill>
                            <a:srgbClr val="002060"/>
                          </a:solidFill>
                          <a:effectLst/>
                          <a:latin typeface="+mn-lt"/>
                          <a:cs typeface="Arial" panose="020B0604020202020204" pitchFamily="34" charset="0"/>
                        </a:rPr>
                        <a:t> </a:t>
                      </a:r>
                      <a:r>
                        <a:rPr lang="en-US" sz="2000" b="1" baseline="0" dirty="0">
                          <a:solidFill>
                            <a:srgbClr val="002060"/>
                          </a:solidFill>
                          <a:effectLst/>
                          <a:latin typeface="+mn-lt"/>
                          <a:cs typeface="Arial" panose="020B0604020202020204" pitchFamily="34" charset="0"/>
                        </a:rPr>
                        <a:t>11</a:t>
                      </a:r>
                      <a:endParaRPr lang="en-US" sz="2000" b="1" dirty="0">
                        <a:solidFill>
                          <a:srgbClr val="002060"/>
                        </a:solidFill>
                        <a:effectLst/>
                        <a:latin typeface="+mn-lt"/>
                        <a:ea typeface="Calibri" panose="020F0502020204030204" pitchFamily="34" charset="0"/>
                        <a:cs typeface="Arial" panose="020B0604020202020204" pitchFamily="34" charset="0"/>
                      </a:endParaRPr>
                    </a:p>
                  </a:txBody>
                  <a:tcPr marL="66779" marR="66779" marT="0" marB="0" anchor="ctr"/>
                </a:tc>
                <a:extLst>
                  <a:ext uri="{0D108BD9-81ED-4DB2-BD59-A6C34878D82A}">
                    <a16:rowId xmlns:a16="http://schemas.microsoft.com/office/drawing/2014/main" val="1892184525"/>
                  </a:ext>
                </a:extLst>
              </a:tr>
              <a:tr h="594542">
                <a:tc>
                  <a:txBody>
                    <a:bodyPr/>
                    <a:lstStyle/>
                    <a:p>
                      <a:pPr marL="0" marR="0" algn="ctr">
                        <a:lnSpc>
                          <a:spcPct val="107000"/>
                        </a:lnSpc>
                        <a:spcBef>
                          <a:spcPts val="0"/>
                        </a:spcBef>
                        <a:spcAft>
                          <a:spcPts val="800"/>
                        </a:spcAft>
                      </a:pPr>
                      <a:r>
                        <a:rPr lang="en-US" sz="2000" b="1" dirty="0">
                          <a:solidFill>
                            <a:srgbClr val="002060"/>
                          </a:solidFill>
                          <a:effectLst/>
                          <a:latin typeface="Arial" panose="020B0604020202020204" pitchFamily="34" charset="0"/>
                          <a:cs typeface="Arial" panose="020B0604020202020204" pitchFamily="34" charset="0"/>
                        </a:rPr>
                        <a:t>8</a:t>
                      </a:r>
                      <a:r>
                        <a:rPr lang="vi-VN" sz="2000" b="1" dirty="0">
                          <a:solidFill>
                            <a:srgbClr val="002060"/>
                          </a:solidFill>
                          <a:effectLst/>
                          <a:latin typeface="Arial" panose="020B0604020202020204" pitchFamily="34" charset="0"/>
                          <a:cs typeface="Arial" panose="020B0604020202020204" pitchFamily="34" charset="0"/>
                        </a:rPr>
                        <a:t>:</a:t>
                      </a:r>
                      <a:r>
                        <a:rPr lang="en-US" sz="2000" b="1" dirty="0">
                          <a:solidFill>
                            <a:srgbClr val="002060"/>
                          </a:solidFill>
                          <a:effectLst/>
                          <a:latin typeface="Arial" panose="020B0604020202020204" pitchFamily="34" charset="0"/>
                          <a:cs typeface="Arial" panose="020B0604020202020204" pitchFamily="34" charset="0"/>
                        </a:rPr>
                        <a:t>45 – 9</a:t>
                      </a:r>
                      <a:r>
                        <a:rPr lang="vi-VN" sz="2000" b="1" dirty="0">
                          <a:solidFill>
                            <a:srgbClr val="002060"/>
                          </a:solidFill>
                          <a:effectLst/>
                          <a:latin typeface="Arial" panose="020B0604020202020204" pitchFamily="34" charset="0"/>
                          <a:cs typeface="Arial" panose="020B0604020202020204" pitchFamily="34" charset="0"/>
                        </a:rPr>
                        <a:t>:</a:t>
                      </a:r>
                      <a:r>
                        <a:rPr lang="en-US" sz="2000" b="1" dirty="0">
                          <a:solidFill>
                            <a:srgbClr val="002060"/>
                          </a:solidFill>
                          <a:effectLst/>
                          <a:latin typeface="Arial" panose="020B0604020202020204" pitchFamily="34" charset="0"/>
                          <a:cs typeface="Arial" panose="020B0604020202020204" pitchFamily="34" charset="0"/>
                        </a:rPr>
                        <a:t>45</a:t>
                      </a:r>
                      <a:endPar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6779" marR="66779" marT="0" marB="0" anchor="ctr"/>
                </a:tc>
                <a:tc>
                  <a:txBody>
                    <a:bodyPr/>
                    <a:lstStyle/>
                    <a:p>
                      <a:pPr marL="0" marR="0" indent="0" algn="ctr" defTabSz="685800" rtl="0" eaLnBrk="1" fontAlgn="auto" latinLnBrk="0" hangingPunct="1">
                        <a:lnSpc>
                          <a:spcPct val="107000"/>
                        </a:lnSpc>
                        <a:spcBef>
                          <a:spcPts val="0"/>
                        </a:spcBef>
                        <a:spcAft>
                          <a:spcPts val="800"/>
                        </a:spcAft>
                        <a:buClrTx/>
                        <a:buSzTx/>
                        <a:buFontTx/>
                        <a:buNone/>
                        <a:tabLst/>
                        <a:defRPr/>
                      </a:pPr>
                      <a:r>
                        <a:rPr lang="en-US" sz="2000" b="1" dirty="0" err="1">
                          <a:solidFill>
                            <a:srgbClr val="002060"/>
                          </a:solidFill>
                          <a:effectLst/>
                          <a:latin typeface="+mn-lt"/>
                        </a:rPr>
                        <a:t>Dạy</a:t>
                      </a:r>
                      <a:r>
                        <a:rPr lang="en-US" sz="2000" b="1" dirty="0">
                          <a:solidFill>
                            <a:srgbClr val="002060"/>
                          </a:solidFill>
                          <a:effectLst/>
                          <a:latin typeface="+mn-lt"/>
                        </a:rPr>
                        <a:t> </a:t>
                      </a:r>
                      <a:r>
                        <a:rPr lang="en-US" sz="2000" b="1" dirty="0" err="1">
                          <a:solidFill>
                            <a:srgbClr val="002060"/>
                          </a:solidFill>
                          <a:effectLst/>
                          <a:latin typeface="+mn-lt"/>
                        </a:rPr>
                        <a:t>học</a:t>
                      </a:r>
                      <a:r>
                        <a:rPr lang="en-US" sz="2000" b="1" dirty="0">
                          <a:solidFill>
                            <a:srgbClr val="002060"/>
                          </a:solidFill>
                          <a:effectLst/>
                          <a:latin typeface="+mn-lt"/>
                        </a:rPr>
                        <a:t> </a:t>
                      </a:r>
                      <a:r>
                        <a:rPr lang="en-US" sz="2000" b="1" dirty="0" err="1">
                          <a:solidFill>
                            <a:srgbClr val="002060"/>
                          </a:solidFill>
                          <a:effectLst/>
                          <a:latin typeface="+mn-lt"/>
                        </a:rPr>
                        <a:t>Đọc</a:t>
                      </a:r>
                      <a:endParaRPr lang="en-US" sz="2000" b="1" dirty="0">
                        <a:solidFill>
                          <a:srgbClr val="002060"/>
                        </a:solidFill>
                        <a:effectLst/>
                        <a:latin typeface="+mn-lt"/>
                        <a:ea typeface="Calibri" panose="020F0502020204030204" pitchFamily="34" charset="0"/>
                        <a:cs typeface="Arial" panose="020B0604020202020204" pitchFamily="34" charset="0"/>
                      </a:endParaRPr>
                    </a:p>
                  </a:txBody>
                  <a:tcPr marL="66779" marR="66779" marT="0" marB="0" anchor="ctr"/>
                </a:tc>
                <a:extLst>
                  <a:ext uri="{0D108BD9-81ED-4DB2-BD59-A6C34878D82A}">
                    <a16:rowId xmlns:a16="http://schemas.microsoft.com/office/drawing/2014/main" val="2938826608"/>
                  </a:ext>
                </a:extLst>
              </a:tr>
              <a:tr h="688629">
                <a:tc>
                  <a:txBody>
                    <a:bodyPr/>
                    <a:lstStyle/>
                    <a:p>
                      <a:pPr marL="0" marR="0" algn="ctr">
                        <a:lnSpc>
                          <a:spcPct val="107000"/>
                        </a:lnSpc>
                        <a:spcBef>
                          <a:spcPts val="0"/>
                        </a:spcBef>
                        <a:spcAft>
                          <a:spcPts val="800"/>
                        </a:spcAft>
                      </a:pP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9:45 – 10:00</a:t>
                      </a:r>
                    </a:p>
                  </a:txBody>
                  <a:tcPr marL="66779" marR="66779" marT="0" marB="0" anchor="ctr"/>
                </a:tc>
                <a:tc>
                  <a:txBody>
                    <a:bodyPr/>
                    <a:lstStyle/>
                    <a:p>
                      <a:pPr marL="0" marR="0" indent="0" algn="ctr" defTabSz="685800" rtl="0" eaLnBrk="1" fontAlgn="auto" latinLnBrk="0" hangingPunct="1">
                        <a:lnSpc>
                          <a:spcPct val="107000"/>
                        </a:lnSpc>
                        <a:spcBef>
                          <a:spcPts val="0"/>
                        </a:spcBef>
                        <a:spcAft>
                          <a:spcPts val="800"/>
                        </a:spcAft>
                        <a:buClrTx/>
                        <a:buSzTx/>
                        <a:buFontTx/>
                        <a:buNone/>
                        <a:tabLst/>
                        <a:defRPr/>
                      </a:pPr>
                      <a:r>
                        <a:rPr lang="en-US" sz="2000" b="1" dirty="0" err="1">
                          <a:solidFill>
                            <a:srgbClr val="002060"/>
                          </a:solidFill>
                          <a:effectLst/>
                          <a:latin typeface="+mn-lt"/>
                          <a:ea typeface="Calibri" panose="020F0502020204030204" pitchFamily="34" charset="0"/>
                          <a:cs typeface="Arial" panose="020B0604020202020204" pitchFamily="34" charset="0"/>
                        </a:rPr>
                        <a:t>Nghỉ</a:t>
                      </a:r>
                      <a:r>
                        <a:rPr lang="en-US" sz="2000" b="1" baseline="0" dirty="0">
                          <a:solidFill>
                            <a:srgbClr val="002060"/>
                          </a:solidFill>
                          <a:effectLst/>
                          <a:latin typeface="+mn-lt"/>
                          <a:ea typeface="Calibri" panose="020F0502020204030204" pitchFamily="34" charset="0"/>
                          <a:cs typeface="Arial" panose="020B0604020202020204" pitchFamily="34" charset="0"/>
                        </a:rPr>
                        <a:t> </a:t>
                      </a:r>
                      <a:r>
                        <a:rPr lang="en-US" sz="2000" b="1" baseline="0" dirty="0" err="1">
                          <a:solidFill>
                            <a:srgbClr val="002060"/>
                          </a:solidFill>
                          <a:effectLst/>
                          <a:latin typeface="+mn-lt"/>
                          <a:ea typeface="Calibri" panose="020F0502020204030204" pitchFamily="34" charset="0"/>
                          <a:cs typeface="Arial" panose="020B0604020202020204" pitchFamily="34" charset="0"/>
                        </a:rPr>
                        <a:t>giải</a:t>
                      </a:r>
                      <a:r>
                        <a:rPr lang="en-US" sz="2000" b="1" baseline="0" dirty="0">
                          <a:solidFill>
                            <a:srgbClr val="002060"/>
                          </a:solidFill>
                          <a:effectLst/>
                          <a:latin typeface="+mn-lt"/>
                          <a:ea typeface="Calibri" panose="020F0502020204030204" pitchFamily="34" charset="0"/>
                          <a:cs typeface="Arial" panose="020B0604020202020204" pitchFamily="34" charset="0"/>
                        </a:rPr>
                        <a:t> </a:t>
                      </a:r>
                      <a:r>
                        <a:rPr lang="en-US" sz="2000" b="1" baseline="0" dirty="0" err="1">
                          <a:solidFill>
                            <a:srgbClr val="002060"/>
                          </a:solidFill>
                          <a:effectLst/>
                          <a:latin typeface="+mn-lt"/>
                          <a:ea typeface="Calibri" panose="020F0502020204030204" pitchFamily="34" charset="0"/>
                          <a:cs typeface="Arial" panose="020B0604020202020204" pitchFamily="34" charset="0"/>
                        </a:rPr>
                        <a:t>lao</a:t>
                      </a:r>
                      <a:endParaRPr lang="en-US" sz="2000" b="1" dirty="0">
                        <a:solidFill>
                          <a:srgbClr val="002060"/>
                        </a:solidFill>
                        <a:effectLst/>
                        <a:latin typeface="+mn-lt"/>
                        <a:ea typeface="Calibri" panose="020F0502020204030204" pitchFamily="34" charset="0"/>
                        <a:cs typeface="Arial" panose="020B0604020202020204" pitchFamily="34" charset="0"/>
                      </a:endParaRPr>
                    </a:p>
                    <a:p>
                      <a:pPr marL="0" marR="0" indent="0" algn="ctr" defTabSz="685800" rtl="0" eaLnBrk="1" fontAlgn="auto" latinLnBrk="0" hangingPunct="1">
                        <a:lnSpc>
                          <a:spcPct val="107000"/>
                        </a:lnSpc>
                        <a:spcBef>
                          <a:spcPts val="0"/>
                        </a:spcBef>
                        <a:spcAft>
                          <a:spcPts val="800"/>
                        </a:spcAft>
                        <a:buClrTx/>
                        <a:buSzTx/>
                        <a:buFontTx/>
                        <a:buNone/>
                        <a:tabLst/>
                        <a:defRPr/>
                      </a:pPr>
                      <a:endParaRPr lang="en-US" sz="2000" b="1" dirty="0">
                        <a:solidFill>
                          <a:srgbClr val="002060"/>
                        </a:solidFill>
                        <a:effectLst/>
                        <a:latin typeface="+mn-lt"/>
                        <a:ea typeface="Calibri" panose="020F0502020204030204" pitchFamily="34" charset="0"/>
                        <a:cs typeface="Arial" panose="020B0604020202020204" pitchFamily="34" charset="0"/>
                      </a:endParaRPr>
                    </a:p>
                  </a:txBody>
                  <a:tcPr marL="66779" marR="66779" marT="0" marB="0" anchor="ctr"/>
                </a:tc>
                <a:extLst>
                  <a:ext uri="{0D108BD9-81ED-4DB2-BD59-A6C34878D82A}">
                    <a16:rowId xmlns:a16="http://schemas.microsoft.com/office/drawing/2014/main" val="315878580"/>
                  </a:ext>
                </a:extLst>
              </a:tr>
              <a:tr h="688629">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en-US" sz="2000" b="1" dirty="0">
                          <a:solidFill>
                            <a:srgbClr val="002060"/>
                          </a:solidFill>
                          <a:effectLst/>
                          <a:latin typeface="Arial" panose="020B0604020202020204" pitchFamily="34" charset="0"/>
                          <a:cs typeface="Arial" panose="020B0604020202020204" pitchFamily="34" charset="0"/>
                        </a:rPr>
                        <a:t>1</a:t>
                      </a:r>
                      <a:r>
                        <a:rPr lang="en-US" sz="2000" b="1" dirty="0">
                          <a:solidFill>
                            <a:srgbClr val="002060"/>
                          </a:solidFill>
                          <a:effectLst/>
                          <a:latin typeface="+mn-lt"/>
                          <a:cs typeface="Arial" panose="020B0604020202020204" pitchFamily="34" charset="0"/>
                        </a:rPr>
                        <a:t>0</a:t>
                      </a:r>
                      <a:r>
                        <a:rPr lang="en-US" sz="2000" b="1" dirty="0">
                          <a:solidFill>
                            <a:srgbClr val="002060"/>
                          </a:solidFill>
                          <a:effectLst/>
                          <a:latin typeface="Arial" panose="020B0604020202020204" pitchFamily="34" charset="0"/>
                          <a:cs typeface="Arial" panose="020B0604020202020204" pitchFamily="34" charset="0"/>
                        </a:rPr>
                        <a:t>:00 – 1</a:t>
                      </a:r>
                      <a:r>
                        <a:rPr lang="en-US" sz="2000" b="1" dirty="0">
                          <a:solidFill>
                            <a:srgbClr val="002060"/>
                          </a:solidFill>
                          <a:effectLst/>
                          <a:latin typeface="+mn-lt"/>
                          <a:cs typeface="Arial" panose="020B0604020202020204" pitchFamily="34" charset="0"/>
                        </a:rPr>
                        <a:t>0</a:t>
                      </a:r>
                      <a:r>
                        <a:rPr lang="en-US" sz="2000" b="1" dirty="0">
                          <a:solidFill>
                            <a:srgbClr val="002060"/>
                          </a:solidFill>
                          <a:effectLst/>
                          <a:latin typeface="Arial" panose="020B0604020202020204" pitchFamily="34" charset="0"/>
                          <a:cs typeface="Arial" panose="020B0604020202020204" pitchFamily="34" charset="0"/>
                        </a:rPr>
                        <a:t>:2</a:t>
                      </a:r>
                      <a:r>
                        <a:rPr lang="en-US" sz="2000" b="1" dirty="0">
                          <a:solidFill>
                            <a:srgbClr val="002060"/>
                          </a:solidFill>
                          <a:effectLst/>
                          <a:latin typeface="+mn-lt"/>
                          <a:cs typeface="Arial" panose="020B0604020202020204" pitchFamily="34" charset="0"/>
                        </a:rPr>
                        <a:t>0</a:t>
                      </a:r>
                      <a:endPar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6779" marR="66779" marT="0" marB="0" anchor="ctr"/>
                </a:tc>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en-US" sz="2000" b="1" baseline="0" dirty="0" err="1">
                          <a:solidFill>
                            <a:srgbClr val="002060"/>
                          </a:solidFill>
                          <a:effectLst/>
                          <a:latin typeface="+mn-lt"/>
                        </a:rPr>
                        <a:t>Dạy</a:t>
                      </a:r>
                      <a:r>
                        <a:rPr lang="en-US" sz="2000" b="1" baseline="0" dirty="0">
                          <a:solidFill>
                            <a:srgbClr val="002060"/>
                          </a:solidFill>
                          <a:effectLst/>
                          <a:latin typeface="+mn-lt"/>
                        </a:rPr>
                        <a:t> </a:t>
                      </a:r>
                      <a:r>
                        <a:rPr lang="en-US" sz="2000" b="1" baseline="0" dirty="0" err="1">
                          <a:solidFill>
                            <a:srgbClr val="002060"/>
                          </a:solidFill>
                          <a:effectLst/>
                          <a:latin typeface="+mn-lt"/>
                        </a:rPr>
                        <a:t>học</a:t>
                      </a:r>
                      <a:r>
                        <a:rPr lang="en-US" sz="2000" b="1" baseline="0" dirty="0">
                          <a:solidFill>
                            <a:srgbClr val="002060"/>
                          </a:solidFill>
                          <a:effectLst/>
                          <a:latin typeface="+mn-lt"/>
                        </a:rPr>
                        <a:t> </a:t>
                      </a:r>
                      <a:r>
                        <a:rPr lang="en-US" sz="2000" b="1" baseline="0" dirty="0" err="1">
                          <a:solidFill>
                            <a:srgbClr val="002060"/>
                          </a:solidFill>
                          <a:effectLst/>
                          <a:latin typeface="+mn-lt"/>
                        </a:rPr>
                        <a:t>Thực</a:t>
                      </a:r>
                      <a:r>
                        <a:rPr lang="en-US" sz="2000" b="1" baseline="0" dirty="0">
                          <a:solidFill>
                            <a:srgbClr val="002060"/>
                          </a:solidFill>
                          <a:effectLst/>
                          <a:latin typeface="+mn-lt"/>
                        </a:rPr>
                        <a:t> </a:t>
                      </a:r>
                      <a:r>
                        <a:rPr lang="en-US" sz="2000" b="1" baseline="0" dirty="0" err="1">
                          <a:solidFill>
                            <a:srgbClr val="002060"/>
                          </a:solidFill>
                          <a:effectLst/>
                          <a:latin typeface="+mn-lt"/>
                        </a:rPr>
                        <a:t>hành</a:t>
                      </a:r>
                      <a:r>
                        <a:rPr lang="en-US" sz="2000" b="1" baseline="0" dirty="0">
                          <a:solidFill>
                            <a:srgbClr val="002060"/>
                          </a:solidFill>
                          <a:effectLst/>
                          <a:latin typeface="+mn-lt"/>
                        </a:rPr>
                        <a:t> </a:t>
                      </a:r>
                      <a:r>
                        <a:rPr lang="en-US" sz="2000" b="1" baseline="0" dirty="0" err="1">
                          <a:solidFill>
                            <a:srgbClr val="002060"/>
                          </a:solidFill>
                          <a:effectLst/>
                          <a:latin typeface="+mn-lt"/>
                        </a:rPr>
                        <a:t>tiếng</a:t>
                      </a:r>
                      <a:r>
                        <a:rPr lang="en-US" sz="2000" b="1" baseline="0" dirty="0">
                          <a:solidFill>
                            <a:srgbClr val="002060"/>
                          </a:solidFill>
                          <a:effectLst/>
                          <a:latin typeface="+mn-lt"/>
                        </a:rPr>
                        <a:t> </a:t>
                      </a:r>
                      <a:r>
                        <a:rPr lang="en-US" sz="2000" b="1" baseline="0" dirty="0" err="1">
                          <a:solidFill>
                            <a:srgbClr val="002060"/>
                          </a:solidFill>
                          <a:effectLst/>
                          <a:latin typeface="+mn-lt"/>
                        </a:rPr>
                        <a:t>Việt</a:t>
                      </a:r>
                      <a:r>
                        <a:rPr lang="en-US" sz="2000" b="1" baseline="0" dirty="0">
                          <a:solidFill>
                            <a:srgbClr val="002060"/>
                          </a:solidFill>
                          <a:effectLst/>
                          <a:latin typeface="+mn-lt"/>
                        </a:rPr>
                        <a:t> </a:t>
                      </a:r>
                      <a:endParaRPr lang="en-US" sz="2000" b="1" dirty="0">
                        <a:solidFill>
                          <a:srgbClr val="002060"/>
                        </a:solidFill>
                        <a:effectLst/>
                        <a:latin typeface="+mn-lt"/>
                        <a:ea typeface="Calibri" panose="020F0502020204030204" pitchFamily="34" charset="0"/>
                        <a:cs typeface="Arial" panose="020B0604020202020204" pitchFamily="34" charset="0"/>
                      </a:endParaRPr>
                    </a:p>
                  </a:txBody>
                  <a:tcPr marL="66779" marR="66779" marT="0" marB="0" anchor="ctr"/>
                </a:tc>
                <a:extLst>
                  <a:ext uri="{0D108BD9-81ED-4DB2-BD59-A6C34878D82A}">
                    <a16:rowId xmlns:a16="http://schemas.microsoft.com/office/drawing/2014/main" val="3301750070"/>
                  </a:ext>
                </a:extLst>
              </a:tr>
              <a:tr h="766719">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10:20 – 11:10</a:t>
                      </a:r>
                    </a:p>
                    <a:p>
                      <a:pPr marL="0" marR="0" algn="ctr">
                        <a:lnSpc>
                          <a:spcPct val="107000"/>
                        </a:lnSpc>
                        <a:spcBef>
                          <a:spcPts val="0"/>
                        </a:spcBef>
                        <a:spcAft>
                          <a:spcPts val="800"/>
                        </a:spcAft>
                      </a:pPr>
                      <a:endPar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6779" marR="66779" marT="0" marB="0" anchor="ctr"/>
                </a:tc>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en-US" sz="2000" b="1" dirty="0" err="1">
                          <a:solidFill>
                            <a:srgbClr val="002060"/>
                          </a:solidFill>
                          <a:effectLst/>
                          <a:latin typeface="+mn-lt"/>
                          <a:ea typeface="Calibri" panose="020F0502020204030204" pitchFamily="34" charset="0"/>
                          <a:cs typeface="Arial"/>
                        </a:rPr>
                        <a:t>Dạy</a:t>
                      </a:r>
                      <a:r>
                        <a:rPr lang="en-US" sz="2000" b="1" dirty="0">
                          <a:solidFill>
                            <a:srgbClr val="002060"/>
                          </a:solidFill>
                          <a:effectLst/>
                          <a:latin typeface="+mn-lt"/>
                          <a:ea typeface="Calibri" panose="020F0502020204030204" pitchFamily="34" charset="0"/>
                          <a:cs typeface="Arial"/>
                        </a:rPr>
                        <a:t> </a:t>
                      </a:r>
                      <a:r>
                        <a:rPr lang="en-US" sz="2000" b="1" dirty="0" err="1">
                          <a:solidFill>
                            <a:srgbClr val="002060"/>
                          </a:solidFill>
                          <a:effectLst/>
                          <a:latin typeface="+mn-lt"/>
                          <a:ea typeface="Calibri" panose="020F0502020204030204" pitchFamily="34" charset="0"/>
                          <a:cs typeface="Arial"/>
                        </a:rPr>
                        <a:t>học</a:t>
                      </a:r>
                      <a:r>
                        <a:rPr lang="en-US" sz="2000" b="1" baseline="0" dirty="0">
                          <a:solidFill>
                            <a:srgbClr val="002060"/>
                          </a:solidFill>
                          <a:effectLst/>
                          <a:latin typeface="+mn-lt"/>
                          <a:ea typeface="Calibri" panose="020F0502020204030204" pitchFamily="34" charset="0"/>
                          <a:cs typeface="Arial"/>
                        </a:rPr>
                        <a:t> </a:t>
                      </a:r>
                      <a:r>
                        <a:rPr lang="en-US" sz="2000" b="1" baseline="0" dirty="0" err="1">
                          <a:solidFill>
                            <a:srgbClr val="002060"/>
                          </a:solidFill>
                          <a:effectLst/>
                          <a:latin typeface="+mn-lt"/>
                          <a:ea typeface="Calibri" panose="020F0502020204030204" pitchFamily="34" charset="0"/>
                          <a:cs typeface="Arial"/>
                        </a:rPr>
                        <a:t>Viết</a:t>
                      </a:r>
                      <a:endParaRPr lang="en-US" sz="2000" b="1" dirty="0">
                        <a:solidFill>
                          <a:srgbClr val="002060"/>
                        </a:solidFill>
                        <a:effectLst/>
                        <a:latin typeface="+mn-lt"/>
                        <a:ea typeface="Calibri" panose="020F0502020204030204" pitchFamily="34" charset="0"/>
                        <a:cs typeface="Times New Roman" panose="02020603050405020304" pitchFamily="18" charset="0"/>
                      </a:endParaRPr>
                    </a:p>
                    <a:p>
                      <a:pPr marL="0" marR="0" indent="0" algn="ctr" defTabSz="914400" rtl="0" eaLnBrk="1" fontAlgn="auto" latinLnBrk="0" hangingPunct="1">
                        <a:lnSpc>
                          <a:spcPct val="107000"/>
                        </a:lnSpc>
                        <a:spcBef>
                          <a:spcPts val="0"/>
                        </a:spcBef>
                        <a:spcAft>
                          <a:spcPts val="800"/>
                        </a:spcAft>
                        <a:buClrTx/>
                        <a:buSzTx/>
                        <a:buFontTx/>
                        <a:buNone/>
                        <a:tabLst/>
                        <a:defRPr/>
                      </a:pPr>
                      <a:endParaRPr lang="en-US" sz="2000" b="1" dirty="0">
                        <a:solidFill>
                          <a:srgbClr val="002060"/>
                        </a:solidFill>
                        <a:effectLst/>
                        <a:latin typeface="+mn-lt"/>
                        <a:ea typeface="Calibri" panose="020F0502020204030204" pitchFamily="34" charset="0"/>
                        <a:cs typeface="Arial" panose="020B0604020202020204" pitchFamily="34" charset="0"/>
                      </a:endParaRPr>
                    </a:p>
                  </a:txBody>
                  <a:tcPr marL="66779" marR="66779" marT="0" marB="0" anchor="ctr"/>
                </a:tc>
                <a:extLst>
                  <a:ext uri="{0D108BD9-81ED-4DB2-BD59-A6C34878D82A}">
                    <a16:rowId xmlns:a16="http://schemas.microsoft.com/office/drawing/2014/main" val="4170545127"/>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748265373"/>
              </p:ext>
            </p:extLst>
          </p:nvPr>
        </p:nvGraphicFramePr>
        <p:xfrm>
          <a:off x="345440" y="5635049"/>
          <a:ext cx="10769600" cy="730187"/>
        </p:xfrm>
        <a:graphic>
          <a:graphicData uri="http://schemas.openxmlformats.org/drawingml/2006/table">
            <a:tbl>
              <a:tblPr firstRow="1" firstCol="1" bandRow="1"/>
              <a:tblGrid>
                <a:gridCol w="2032001">
                  <a:extLst>
                    <a:ext uri="{9D8B030D-6E8A-4147-A177-3AD203B41FA5}">
                      <a16:colId xmlns:a16="http://schemas.microsoft.com/office/drawing/2014/main" val="2114597508"/>
                    </a:ext>
                  </a:extLst>
                </a:gridCol>
                <a:gridCol w="8737599">
                  <a:extLst>
                    <a:ext uri="{9D8B030D-6E8A-4147-A177-3AD203B41FA5}">
                      <a16:colId xmlns:a16="http://schemas.microsoft.com/office/drawing/2014/main" val="188607759"/>
                    </a:ext>
                  </a:extLst>
                </a:gridCol>
              </a:tblGrid>
              <a:tr h="674544">
                <a:tc>
                  <a:txBody>
                    <a:bodyPr/>
                    <a:lstStyle/>
                    <a:p>
                      <a:pPr marL="0" marR="0" algn="ctr">
                        <a:lnSpc>
                          <a:spcPct val="107000"/>
                        </a:lnSpc>
                        <a:spcBef>
                          <a:spcPts val="0"/>
                        </a:spcBef>
                        <a:spcAft>
                          <a:spcPts val="800"/>
                        </a:spcAft>
                      </a:pPr>
                      <a:r>
                        <a:rPr lang="en-US" sz="2000" b="1" dirty="0">
                          <a:solidFill>
                            <a:srgbClr val="002060"/>
                          </a:solidFill>
                          <a:effectLst/>
                          <a:latin typeface="Arial" panose="020B0604020202020204" pitchFamily="34" charset="0"/>
                          <a:cs typeface="Arial" panose="020B0604020202020204" pitchFamily="34" charset="0"/>
                        </a:rPr>
                        <a:t>11:10 – 11:30</a:t>
                      </a:r>
                      <a:endPar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6779" marR="66779" marT="0" marB="0" anchor="ctr"/>
                </a:tc>
                <a:tc>
                  <a:txBody>
                    <a:bodyPr/>
                    <a:lstStyle/>
                    <a:p>
                      <a:pPr marL="0" marR="0" indent="0" algn="ctr" defTabSz="914400" rtl="0" eaLnBrk="1" fontAlgn="auto" latinLnBrk="0" hangingPunct="1">
                        <a:lnSpc>
                          <a:spcPct val="107000"/>
                        </a:lnSpc>
                        <a:spcBef>
                          <a:spcPts val="0"/>
                        </a:spcBef>
                        <a:spcAft>
                          <a:spcPts val="800"/>
                        </a:spcAft>
                        <a:buClrTx/>
                        <a:buSzTx/>
                        <a:buFontTx/>
                        <a:buNone/>
                        <a:tabLst/>
                        <a:defRPr/>
                      </a:pPr>
                      <a:r>
                        <a:rPr lang="en-US" sz="2000" b="1" baseline="0" dirty="0" err="1">
                          <a:solidFill>
                            <a:srgbClr val="002060"/>
                          </a:solidFill>
                          <a:effectLst/>
                          <a:latin typeface="+mn-lt"/>
                          <a:ea typeface="Calibri" panose="020F0502020204030204" pitchFamily="34" charset="0"/>
                          <a:cs typeface="Arial"/>
                        </a:rPr>
                        <a:t>Dạy</a:t>
                      </a:r>
                      <a:r>
                        <a:rPr lang="en-US" sz="2000" b="1" baseline="0" dirty="0">
                          <a:solidFill>
                            <a:srgbClr val="002060"/>
                          </a:solidFill>
                          <a:effectLst/>
                          <a:latin typeface="+mn-lt"/>
                          <a:ea typeface="Calibri" panose="020F0502020204030204" pitchFamily="34" charset="0"/>
                          <a:cs typeface="Arial"/>
                        </a:rPr>
                        <a:t> </a:t>
                      </a:r>
                      <a:r>
                        <a:rPr lang="en-US" sz="2000" b="1" baseline="0" dirty="0" err="1">
                          <a:solidFill>
                            <a:srgbClr val="002060"/>
                          </a:solidFill>
                          <a:effectLst/>
                          <a:latin typeface="+mn-lt"/>
                          <a:ea typeface="Calibri" panose="020F0502020204030204" pitchFamily="34" charset="0"/>
                          <a:cs typeface="Arial"/>
                        </a:rPr>
                        <a:t>học</a:t>
                      </a:r>
                      <a:r>
                        <a:rPr lang="en-US" sz="2000" b="1" baseline="0" dirty="0">
                          <a:solidFill>
                            <a:srgbClr val="002060"/>
                          </a:solidFill>
                          <a:effectLst/>
                          <a:latin typeface="+mn-lt"/>
                          <a:ea typeface="Calibri" panose="020F0502020204030204" pitchFamily="34" charset="0"/>
                          <a:cs typeface="Arial"/>
                        </a:rPr>
                        <a:t> </a:t>
                      </a:r>
                      <a:r>
                        <a:rPr lang="en-US" sz="2000" b="1" baseline="0" dirty="0" err="1">
                          <a:solidFill>
                            <a:srgbClr val="002060"/>
                          </a:solidFill>
                          <a:effectLst/>
                          <a:latin typeface="+mn-lt"/>
                          <a:ea typeface="Calibri" panose="020F0502020204030204" pitchFamily="34" charset="0"/>
                          <a:cs typeface="Arial"/>
                        </a:rPr>
                        <a:t>Nói</a:t>
                      </a:r>
                      <a:r>
                        <a:rPr lang="en-US" sz="2000" b="1" baseline="0" dirty="0">
                          <a:solidFill>
                            <a:srgbClr val="002060"/>
                          </a:solidFill>
                          <a:effectLst/>
                          <a:latin typeface="+mn-lt"/>
                          <a:ea typeface="Calibri" panose="020F0502020204030204" pitchFamily="34" charset="0"/>
                          <a:cs typeface="Arial"/>
                        </a:rPr>
                        <a:t> </a:t>
                      </a:r>
                      <a:r>
                        <a:rPr lang="en-US" sz="2000" b="1" baseline="0" dirty="0" err="1">
                          <a:solidFill>
                            <a:srgbClr val="002060"/>
                          </a:solidFill>
                          <a:effectLst/>
                          <a:latin typeface="+mn-lt"/>
                          <a:ea typeface="Calibri" panose="020F0502020204030204" pitchFamily="34" charset="0"/>
                          <a:cs typeface="Arial"/>
                        </a:rPr>
                        <a:t>và</a:t>
                      </a:r>
                      <a:r>
                        <a:rPr lang="en-US" sz="2000" b="1" baseline="0" dirty="0">
                          <a:solidFill>
                            <a:srgbClr val="002060"/>
                          </a:solidFill>
                          <a:effectLst/>
                          <a:latin typeface="+mn-lt"/>
                          <a:ea typeface="Calibri" panose="020F0502020204030204" pitchFamily="34" charset="0"/>
                          <a:cs typeface="Arial"/>
                        </a:rPr>
                        <a:t> </a:t>
                      </a:r>
                      <a:r>
                        <a:rPr lang="en-US" sz="2000" b="1" baseline="0" dirty="0" err="1">
                          <a:solidFill>
                            <a:srgbClr val="002060"/>
                          </a:solidFill>
                          <a:effectLst/>
                          <a:latin typeface="+mn-lt"/>
                          <a:ea typeface="Calibri" panose="020F0502020204030204" pitchFamily="34" charset="0"/>
                          <a:cs typeface="Arial"/>
                        </a:rPr>
                        <a:t>nghe</a:t>
                      </a:r>
                      <a:endParaRPr lang="en-US" sz="2000" b="1" baseline="0" dirty="0">
                        <a:solidFill>
                          <a:srgbClr val="002060"/>
                        </a:solidFill>
                        <a:effectLst/>
                        <a:latin typeface="+mn-lt"/>
                        <a:ea typeface="Calibri" panose="020F0502020204030204" pitchFamily="34" charset="0"/>
                        <a:cs typeface="Arial"/>
                      </a:endParaRPr>
                    </a:p>
                    <a:p>
                      <a:pPr marL="0" marR="0" indent="0" algn="ctr" defTabSz="914400" rtl="0" eaLnBrk="1" fontAlgn="auto" latinLnBrk="0" hangingPunct="1">
                        <a:lnSpc>
                          <a:spcPct val="107000"/>
                        </a:lnSpc>
                        <a:spcBef>
                          <a:spcPts val="0"/>
                        </a:spcBef>
                        <a:spcAft>
                          <a:spcPts val="800"/>
                        </a:spcAft>
                        <a:buClrTx/>
                        <a:buSzTx/>
                        <a:buFontTx/>
                        <a:buNone/>
                        <a:tabLst/>
                        <a:defRPr/>
                      </a:pPr>
                      <a:endParaRPr lang="en-US" sz="2000" b="1" dirty="0">
                        <a:solidFill>
                          <a:srgbClr val="002060"/>
                        </a:solidFill>
                        <a:effectLst/>
                        <a:latin typeface="+mn-lt"/>
                        <a:ea typeface="Calibri" panose="020F0502020204030204" pitchFamily="34" charset="0"/>
                        <a:cs typeface="Times New Roman" panose="02020603050405020304" pitchFamily="18" charset="0"/>
                      </a:endParaRPr>
                    </a:p>
                  </a:txBody>
                  <a:tcPr marL="66779" marR="66779" marT="0" marB="0" anchor="ctr"/>
                </a:tc>
                <a:extLst>
                  <a:ext uri="{0D108BD9-81ED-4DB2-BD59-A6C34878D82A}">
                    <a16:rowId xmlns:a16="http://schemas.microsoft.com/office/drawing/2014/main" val="2443823443"/>
                  </a:ext>
                </a:extLst>
              </a:tr>
            </a:tbl>
          </a:graphicData>
        </a:graphic>
      </p:graphicFrame>
    </p:spTree>
    <p:extLst>
      <p:ext uri="{BB962C8B-B14F-4D97-AF65-F5344CB8AC3E}">
        <p14:creationId xmlns:p14="http://schemas.microsoft.com/office/powerpoint/2010/main" val="156209532"/>
      </p:ext>
    </p:extLst>
  </p:cSld>
  <p:clrMapOvr>
    <a:masterClrMapping/>
  </p:clrMapOvr>
  <p:transition spd="slow">
    <p:cove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127"/>
            <a:ext cx="12198284" cy="6858000"/>
          </a:xfrm>
          <a:prstGeom prst="rect">
            <a:avLst/>
          </a:prstGeom>
        </p:spPr>
      </p:pic>
      <p:sp>
        <p:nvSpPr>
          <p:cNvPr id="3" name="Rectangle 2"/>
          <p:cNvSpPr/>
          <p:nvPr/>
        </p:nvSpPr>
        <p:spPr>
          <a:xfrm>
            <a:off x="812800" y="1193800"/>
            <a:ext cx="10417141" cy="3860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ES" sz="3600" b="1" dirty="0">
                <a:solidFill>
                  <a:schemeClr val="bg1"/>
                </a:solidFill>
                <a:latin typeface="Arial" panose="020B0604020202020204" pitchFamily="34" charset="0"/>
                <a:cs typeface="Arial" panose="020B0604020202020204" pitchFamily="34" charset="0"/>
              </a:rPr>
              <a:t>HƯỚNG DẪN TỔ CHỨC DẠY HỌC </a:t>
            </a:r>
            <a:endParaRPr lang="vi-VN" sz="3600" b="1" dirty="0">
              <a:solidFill>
                <a:schemeClr val="bg1"/>
              </a:solidFill>
              <a:cs typeface="Arial" panose="020B0604020202020204" pitchFamily="34" charset="0"/>
            </a:endParaRPr>
          </a:p>
          <a:p>
            <a:pPr algn="ctr">
              <a:lnSpc>
                <a:spcPct val="150000"/>
              </a:lnSpc>
            </a:pPr>
            <a:r>
              <a:rPr lang="es-ES" sz="3200" b="1" i="1" dirty="0">
                <a:solidFill>
                  <a:schemeClr val="bg1"/>
                </a:solidFill>
                <a:latin typeface="Arial" panose="020B0604020202020204" pitchFamily="34" charset="0"/>
                <a:cs typeface="Arial" panose="020B0604020202020204" pitchFamily="34" charset="0"/>
              </a:rPr>
              <a:t>ĐỌC, THỰC HÀNH TIẾNG VIỆT, VIẾT, NÓI VÀ NGHE</a:t>
            </a:r>
            <a:endParaRPr lang="vi-VN" sz="3200" b="1" i="1" dirty="0">
              <a:solidFill>
                <a:schemeClr val="bg1"/>
              </a:solidFill>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60</a:t>
            </a:fld>
            <a:endParaRPr lang="en-US" dirty="0"/>
          </a:p>
        </p:txBody>
      </p:sp>
    </p:spTree>
    <p:extLst>
      <p:ext uri="{BB962C8B-B14F-4D97-AF65-F5344CB8AC3E}">
        <p14:creationId xmlns:p14="http://schemas.microsoft.com/office/powerpoint/2010/main" val="10270968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127"/>
            <a:ext cx="12198284" cy="6858000"/>
          </a:xfrm>
          <a:prstGeom prst="rect">
            <a:avLst/>
          </a:prstGeom>
        </p:spPr>
      </p:pic>
      <p:sp>
        <p:nvSpPr>
          <p:cNvPr id="3" name="Rectangle 2"/>
          <p:cNvSpPr/>
          <p:nvPr/>
        </p:nvSpPr>
        <p:spPr>
          <a:xfrm>
            <a:off x="812800" y="1193800"/>
            <a:ext cx="10417141" cy="3860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70" algn="ctr">
              <a:lnSpc>
                <a:spcPct val="150000"/>
              </a:lnSpc>
              <a:spcBef>
                <a:spcPts val="800"/>
              </a:spcBef>
              <a:spcAft>
                <a:spcPts val="800"/>
              </a:spcAft>
            </a:pP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TỔ CHỨC DẠY HỌC ĐỌC</a:t>
            </a:r>
          </a:p>
        </p:txBody>
      </p:sp>
      <p:sp>
        <p:nvSpPr>
          <p:cNvPr id="2" name="Slide Number Placeholder 1"/>
          <p:cNvSpPr>
            <a:spLocks noGrp="1"/>
          </p:cNvSpPr>
          <p:nvPr>
            <p:ph type="sldNum" sz="quarter" idx="12"/>
          </p:nvPr>
        </p:nvSpPr>
        <p:spPr/>
        <p:txBody>
          <a:bodyPr/>
          <a:lstStyle/>
          <a:p>
            <a:fld id="{01A8D44F-D097-4EC3-92A6-FB8C9F6C59BB}" type="slidenum">
              <a:rPr lang="en-US" smtClean="0"/>
              <a:pPr/>
              <a:t>61</a:t>
            </a:fld>
            <a:endParaRPr lang="en-US" dirty="0"/>
          </a:p>
        </p:txBody>
      </p:sp>
    </p:spTree>
    <p:extLst>
      <p:ext uri="{BB962C8B-B14F-4D97-AF65-F5344CB8AC3E}">
        <p14:creationId xmlns:p14="http://schemas.microsoft.com/office/powerpoint/2010/main" val="1514848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30" y="762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344" y="1338147"/>
            <a:ext cx="9644456" cy="708014"/>
          </a:xfrm>
          <a:prstGeom prst="rect">
            <a:avLst/>
          </a:prstGeom>
        </p:spPr>
        <p:txBody>
          <a:bodyPr wrap="square">
            <a:spAutoFit/>
          </a:bodyPr>
          <a:lstStyle/>
          <a:p>
            <a:pPr algn="just">
              <a:lnSpc>
                <a:spcPct val="150000"/>
              </a:lnSpc>
            </a:pPr>
            <a:r>
              <a:rPr lang="vi-VN" sz="2667">
                <a:solidFill>
                  <a:srgbClr val="002060"/>
                </a:solidFill>
              </a:rPr>
              <a:t>      </a:t>
            </a:r>
            <a:endParaRPr lang="en-US" sz="2667">
              <a:solidFill>
                <a:srgbClr val="002060"/>
              </a:solidFill>
            </a:endParaRPr>
          </a:p>
        </p:txBody>
      </p:sp>
      <p:sp>
        <p:nvSpPr>
          <p:cNvPr id="3" name="TextBox 2"/>
          <p:cNvSpPr txBox="1"/>
          <p:nvPr/>
        </p:nvSpPr>
        <p:spPr>
          <a:xfrm>
            <a:off x="3153747" y="478027"/>
            <a:ext cx="6671387" cy="502766"/>
          </a:xfrm>
          <a:prstGeom prst="rect">
            <a:avLst/>
          </a:prstGeom>
          <a:noFill/>
        </p:spPr>
        <p:txBody>
          <a:bodyPr wrap="square" rtlCol="0">
            <a:spAutoFit/>
          </a:bodyPr>
          <a:lstStyle/>
          <a:p>
            <a:r>
              <a:rPr lang="en-US" sz="2667" b="1">
                <a:solidFill>
                  <a:srgbClr val="002060"/>
                </a:solidFill>
              </a:rPr>
              <a:t>DẠY HỌC PHẦN </a:t>
            </a:r>
            <a:r>
              <a:rPr lang="en-US" sz="2667" b="1" i="1">
                <a:solidFill>
                  <a:srgbClr val="002060"/>
                </a:solidFill>
              </a:rPr>
              <a:t>TRI THỨC NGỮ VĂN</a:t>
            </a:r>
          </a:p>
        </p:txBody>
      </p:sp>
      <p:sp>
        <p:nvSpPr>
          <p:cNvPr id="6" name="Rectangle 5"/>
          <p:cNvSpPr/>
          <p:nvPr/>
        </p:nvSpPr>
        <p:spPr>
          <a:xfrm>
            <a:off x="877078" y="1338147"/>
            <a:ext cx="10400522" cy="5068054"/>
          </a:xfrm>
          <a:prstGeom prst="rect">
            <a:avLst/>
          </a:prstGeom>
        </p:spPr>
        <p:txBody>
          <a:bodyPr wrap="square">
            <a:spAutoFit/>
          </a:bodyPr>
          <a:lstStyle/>
          <a:p>
            <a:pPr algn="just">
              <a:lnSpc>
                <a:spcPct val="125000"/>
              </a:lnSpc>
              <a:spcBef>
                <a:spcPts val="800"/>
              </a:spcBef>
              <a:spcAft>
                <a:spcPts val="8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Cung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cấp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khái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niệm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cụ</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tri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nền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bỏ</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qua,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nhưng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cũng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rơi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xu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hàn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lâm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15 – 20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phút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spcBef>
                <a:spcPts val="800"/>
              </a:spcBef>
              <a:spcAft>
                <a:spcPts val="8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400" err="1">
                <a:solidFill>
                  <a:srgbClr val="002060"/>
                </a:solidFill>
                <a:latin typeface="Arial" panose="020B0604020202020204" pitchFamily="34" charset="0"/>
                <a:cs typeface="Arial" panose="020B0604020202020204" pitchFamily="34" charset="0"/>
              </a:rPr>
              <a:t>Cần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hướng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dẫn</a:t>
            </a:r>
            <a:r>
              <a:rPr lang="en-US" sz="2400">
                <a:solidFill>
                  <a:srgbClr val="002060"/>
                </a:solidFill>
                <a:latin typeface="Arial" panose="020B0604020202020204" pitchFamily="34" charset="0"/>
                <a:cs typeface="Arial" panose="020B0604020202020204" pitchFamily="34" charset="0"/>
              </a:rPr>
              <a:t> HS </a:t>
            </a:r>
            <a:r>
              <a:rPr lang="en-US" sz="2400" err="1">
                <a:solidFill>
                  <a:srgbClr val="002060"/>
                </a:solidFill>
                <a:latin typeface="Arial" panose="020B0604020202020204" pitchFamily="34" charset="0"/>
                <a:cs typeface="Arial" panose="020B0604020202020204" pitchFamily="34" charset="0"/>
              </a:rPr>
              <a:t>ngay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tiết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đầu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tiên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mỗi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lớn</a:t>
            </a:r>
            <a:r>
              <a:rPr lang="en-US" sz="2400">
                <a:solidFill>
                  <a:srgbClr val="002060"/>
                </a:solidFill>
                <a:latin typeface="Arial" panose="020B0604020202020204" pitchFamily="34" charset="0"/>
                <a:cs typeface="Arial" panose="020B0604020202020204" pitchFamily="34" charset="0"/>
              </a:rPr>
              <a:t>).</a:t>
            </a:r>
          </a:p>
          <a:p>
            <a:pPr algn="just">
              <a:lnSpc>
                <a:spcPct val="125000"/>
              </a:lnSpc>
              <a:spcBef>
                <a:spcPts val="800"/>
              </a:spcBef>
              <a:spcAft>
                <a:spcPts val="800"/>
              </a:spcAft>
            </a:pPr>
            <a:r>
              <a:rPr lang="en-US" sz="2400">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dạy</a:t>
            </a:r>
            <a:r>
              <a:rPr lang="en-US" sz="2400">
                <a:solidFill>
                  <a:srgbClr val="002060"/>
                </a:solidFill>
                <a:latin typeface="Arial" panose="020B0604020202020204" pitchFamily="34" charset="0"/>
                <a:cs typeface="Arial" panose="020B0604020202020204" pitchFamily="34" charset="0"/>
              </a:rPr>
              <a:t>:</a:t>
            </a:r>
          </a:p>
          <a:p>
            <a:pPr algn="just">
              <a:lnSpc>
                <a:spcPct val="125000"/>
              </a:lnSpc>
              <a:spcBef>
                <a:spcPts val="800"/>
              </a:spcBef>
              <a:spcAft>
                <a:spcPts val="800"/>
              </a:spcAft>
            </a:pPr>
            <a:r>
              <a:rPr lang="en-US" sz="2400">
                <a:solidFill>
                  <a:srgbClr val="002060"/>
                </a:solidFill>
                <a:latin typeface="Arial" panose="020B0604020202020204" pitchFamily="34" charset="0"/>
                <a:cs typeface="Arial" panose="020B0604020202020204" pitchFamily="34" charset="0"/>
              </a:rPr>
              <a:t>   + HS </a:t>
            </a:r>
            <a:r>
              <a:rPr lang="en-US" sz="2400" err="1">
                <a:solidFill>
                  <a:srgbClr val="002060"/>
                </a:solidFill>
                <a:latin typeface="Arial" panose="020B0604020202020204" pitchFamily="34" charset="0"/>
                <a:cs typeface="Arial" panose="020B0604020202020204" pitchFamily="34" charset="0"/>
              </a:rPr>
              <a:t>đọc</a:t>
            </a:r>
            <a:r>
              <a:rPr lang="en-US" sz="2400">
                <a:solidFill>
                  <a:srgbClr val="002060"/>
                </a:solidFill>
                <a:latin typeface="Arial" panose="020B0604020202020204" pitchFamily="34" charset="0"/>
                <a:cs typeface="Arial" panose="020B0604020202020204" pitchFamily="34" charset="0"/>
              </a:rPr>
              <a:t> ở </a:t>
            </a:r>
            <a:r>
              <a:rPr lang="en-US" sz="2400" err="1">
                <a:solidFill>
                  <a:srgbClr val="002060"/>
                </a:solidFill>
                <a:latin typeface="Arial" panose="020B0604020202020204" pitchFamily="34" charset="0"/>
                <a:cs typeface="Arial" panose="020B0604020202020204" pitchFamily="34" charset="0"/>
              </a:rPr>
              <a:t>nhà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tìm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ví</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dụ</a:t>
            </a:r>
            <a:r>
              <a:rPr lang="en-US" sz="2400">
                <a:solidFill>
                  <a:srgbClr val="002060"/>
                </a:solidFill>
                <a:latin typeface="Arial" panose="020B0604020202020204" pitchFamily="34" charset="0"/>
                <a:cs typeface="Arial" panose="020B0604020202020204" pitchFamily="34" charset="0"/>
              </a:rPr>
              <a:t> minh hoạ, </a:t>
            </a:r>
            <a:r>
              <a:rPr lang="en-US" sz="2400" err="1">
                <a:solidFill>
                  <a:srgbClr val="002060"/>
                </a:solidFill>
                <a:latin typeface="Arial" panose="020B0604020202020204" pitchFamily="34" charset="0"/>
                <a:cs typeface="Arial" panose="020B0604020202020204" pitchFamily="34" charset="0"/>
              </a:rPr>
              <a:t>ghi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những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nội</a:t>
            </a:r>
            <a:r>
              <a:rPr lang="en-US" sz="2400">
                <a:solidFill>
                  <a:srgbClr val="002060"/>
                </a:solidFill>
                <a:latin typeface="Arial" panose="020B0604020202020204" pitchFamily="34" charset="0"/>
                <a:cs typeface="Arial" panose="020B0604020202020204" pitchFamily="34" charset="0"/>
              </a:rPr>
              <a:t> dung </a:t>
            </a:r>
            <a:r>
              <a:rPr lang="en-US" sz="2400" err="1">
                <a:solidFill>
                  <a:srgbClr val="002060"/>
                </a:solidFill>
                <a:latin typeface="Arial" panose="020B0604020202020204" pitchFamily="34" charset="0"/>
                <a:cs typeface="Arial" panose="020B0604020202020204" pitchFamily="34" charset="0"/>
              </a:rPr>
              <a:t>kiến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thức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chưa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hiểu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trao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đổi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với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bạn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GV.</a:t>
            </a:r>
          </a:p>
          <a:p>
            <a:pPr algn="just">
              <a:lnSpc>
                <a:spcPct val="125000"/>
              </a:lnSpc>
              <a:spcBef>
                <a:spcPts val="800"/>
              </a:spcBef>
              <a:spcAft>
                <a:spcPts val="800"/>
              </a:spcAft>
            </a:pPr>
            <a:r>
              <a:rPr lang="en-US" sz="2400">
                <a:solidFill>
                  <a:srgbClr val="002060"/>
                </a:solidFill>
                <a:latin typeface="Arial" panose="020B0604020202020204" pitchFamily="34" charset="0"/>
                <a:cs typeface="Arial" panose="020B0604020202020204" pitchFamily="34" charset="0"/>
              </a:rPr>
              <a:t>   + GV </a:t>
            </a:r>
            <a:r>
              <a:rPr lang="en-US" sz="2400" err="1">
                <a:solidFill>
                  <a:srgbClr val="002060"/>
                </a:solidFill>
                <a:latin typeface="Arial" panose="020B0604020202020204" pitchFamily="34" charset="0"/>
                <a:cs typeface="Arial" panose="020B0604020202020204" pitchFamily="34" charset="0"/>
              </a:rPr>
              <a:t>sử</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dụng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phương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pháp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quy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nạp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hoặc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diễn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dịch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dùng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phương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tiện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trực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quan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hỗ</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trợ</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tổ</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chức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hoạt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động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nhóm</a:t>
            </a:r>
            <a:r>
              <a:rPr lang="en-US" sz="2400">
                <a:solidFill>
                  <a:srgbClr val="002060"/>
                </a:solidFill>
                <a:latin typeface="Arial" panose="020B0604020202020204" pitchFamily="34" charset="0"/>
                <a:cs typeface="Arial" panose="020B0604020202020204" pitchFamily="34" charset="0"/>
              </a:rPr>
              <a:t> – </a:t>
            </a:r>
            <a:r>
              <a:rPr lang="en-US" sz="2400" err="1">
                <a:solidFill>
                  <a:srgbClr val="002060"/>
                </a:solidFill>
                <a:latin typeface="Arial" panose="020B0604020202020204" pitchFamily="34" charset="0"/>
                <a:cs typeface="Arial" panose="020B0604020202020204" pitchFamily="34" charset="0"/>
              </a:rPr>
              <a:t>trao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đổi</a:t>
            </a:r>
            <a:r>
              <a:rPr lang="en-US" sz="2400">
                <a:solidFill>
                  <a:srgbClr val="002060"/>
                </a:solidFill>
                <a:latin typeface="Arial" panose="020B0604020202020204" pitchFamily="34" charset="0"/>
                <a:cs typeface="Arial" panose="020B0604020202020204" pitchFamily="34" charset="0"/>
              </a:rPr>
              <a:t> – </a:t>
            </a:r>
            <a:r>
              <a:rPr lang="en-US" sz="2400" err="1">
                <a:solidFill>
                  <a:srgbClr val="002060"/>
                </a:solidFill>
                <a:latin typeface="Arial" panose="020B0604020202020204" pitchFamily="34" charset="0"/>
                <a:cs typeface="Arial" panose="020B0604020202020204" pitchFamily="34" charset="0"/>
              </a:rPr>
              <a:t>nhận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xét</a:t>
            </a:r>
            <a:r>
              <a:rPr lang="en-US" sz="2400">
                <a:solidFill>
                  <a:srgbClr val="002060"/>
                </a:solidFill>
                <a:latin typeface="Arial" panose="020B0604020202020204" pitchFamily="34" charset="0"/>
                <a:cs typeface="Arial" panose="020B0604020202020204" pitchFamily="34" charset="0"/>
              </a:rPr>
              <a:t> – </a:t>
            </a:r>
            <a:r>
              <a:rPr lang="en-US" sz="2400" err="1">
                <a:solidFill>
                  <a:srgbClr val="002060"/>
                </a:solidFill>
                <a:latin typeface="Arial" panose="020B0604020202020204" pitchFamily="34" charset="0"/>
                <a:cs typeface="Arial" panose="020B0604020202020204" pitchFamily="34" charset="0"/>
              </a:rPr>
              <a:t>chốt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đơn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vị</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kiến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thức</a:t>
            </a:r>
            <a:r>
              <a:rPr lang="en-US" sz="2400">
                <a:solidFill>
                  <a:srgbClr val="002060"/>
                </a:solidFill>
                <a:latin typeface="Arial" panose="020B0604020202020204" pitchFamily="34" charset="0"/>
                <a:cs typeface="Arial" panose="020B0604020202020204" pitchFamily="34" charset="0"/>
              </a:rPr>
              <a:t>.   </a:t>
            </a:r>
          </a:p>
        </p:txBody>
      </p:sp>
      <p:sp>
        <p:nvSpPr>
          <p:cNvPr id="7" name="Slide Number Placeholder 6"/>
          <p:cNvSpPr>
            <a:spLocks noGrp="1"/>
          </p:cNvSpPr>
          <p:nvPr>
            <p:ph type="sldNum" sz="quarter" idx="12"/>
          </p:nvPr>
        </p:nvSpPr>
        <p:spPr/>
        <p:txBody>
          <a:bodyPr/>
          <a:lstStyle/>
          <a:p>
            <a:fld id="{0C846248-0222-4A3A-B22E-4E2A0B918D57}" type="slidenum">
              <a:rPr lang="en-US" smtClean="0"/>
              <a:pPr/>
              <a:t>62</a:t>
            </a:fld>
            <a:endParaRPr lang="en-US"/>
          </a:p>
        </p:txBody>
      </p:sp>
    </p:spTree>
    <p:extLst>
      <p:ext uri="{BB962C8B-B14F-4D97-AF65-F5344CB8AC3E}">
        <p14:creationId xmlns:p14="http://schemas.microsoft.com/office/powerpoint/2010/main" val="1163134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865"/>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344" y="1338147"/>
            <a:ext cx="9644456" cy="708014"/>
          </a:xfrm>
          <a:prstGeom prst="rect">
            <a:avLst/>
          </a:prstGeom>
        </p:spPr>
        <p:txBody>
          <a:bodyPr wrap="square">
            <a:spAutoFit/>
          </a:bodyPr>
          <a:lstStyle/>
          <a:p>
            <a:pPr algn="just">
              <a:lnSpc>
                <a:spcPct val="150000"/>
              </a:lnSpc>
            </a:pPr>
            <a:r>
              <a:rPr lang="vi-VN" sz="2667">
                <a:solidFill>
                  <a:srgbClr val="002060"/>
                </a:solidFill>
              </a:rPr>
              <a:t>      </a:t>
            </a:r>
            <a:endParaRPr lang="en-US" sz="2667">
              <a:solidFill>
                <a:srgbClr val="002060"/>
              </a:solidFill>
            </a:endParaRPr>
          </a:p>
        </p:txBody>
      </p:sp>
      <p:sp>
        <p:nvSpPr>
          <p:cNvPr id="3" name="TextBox 2"/>
          <p:cNvSpPr txBox="1"/>
          <p:nvPr/>
        </p:nvSpPr>
        <p:spPr>
          <a:xfrm>
            <a:off x="3153747" y="478027"/>
            <a:ext cx="6671387" cy="502766"/>
          </a:xfrm>
          <a:prstGeom prst="rect">
            <a:avLst/>
          </a:prstGeom>
          <a:noFill/>
        </p:spPr>
        <p:txBody>
          <a:bodyPr wrap="square" rtlCol="0">
            <a:spAutoFit/>
          </a:bodyPr>
          <a:lstStyle/>
          <a:p>
            <a:r>
              <a:rPr lang="en-US" sz="2667" b="1">
                <a:solidFill>
                  <a:srgbClr val="002060"/>
                </a:solidFill>
              </a:rPr>
              <a:t>DẠY HỌC PHẦN </a:t>
            </a:r>
            <a:r>
              <a:rPr lang="en-US" sz="2667" b="1" i="1">
                <a:solidFill>
                  <a:srgbClr val="002060"/>
                </a:solidFill>
              </a:rPr>
              <a:t>TRI THỨC NGỮ VĂN</a:t>
            </a:r>
          </a:p>
        </p:txBody>
      </p:sp>
      <p:sp>
        <p:nvSpPr>
          <p:cNvPr id="6" name="Rectangle 5"/>
          <p:cNvSpPr/>
          <p:nvPr/>
        </p:nvSpPr>
        <p:spPr>
          <a:xfrm>
            <a:off x="877078" y="1338147"/>
            <a:ext cx="10400522" cy="4201920"/>
          </a:xfrm>
          <a:prstGeom prst="rect">
            <a:avLst/>
          </a:prstGeom>
        </p:spPr>
        <p:txBody>
          <a:bodyPr wrap="square">
            <a:spAutoFit/>
          </a:bodyPr>
          <a:lstStyle/>
          <a:p>
            <a:pPr algn="just">
              <a:lnSpc>
                <a:spcPct val="125000"/>
              </a:lnSpc>
            </a:pPr>
            <a:r>
              <a:rPr lang="en-US" sz="2400">
                <a:solidFill>
                  <a:srgbClr val="002060"/>
                </a:solidFill>
                <a:ea typeface="Calibri" panose="020F0502020204030204" pitchFamily="34" charset="0"/>
                <a:cs typeface="Arial" panose="020B0604020202020204" pitchFamily="34" charset="0"/>
              </a:rPr>
              <a:t>      – </a:t>
            </a:r>
            <a:r>
              <a:rPr lang="en-US" sz="2400">
                <a:solidFill>
                  <a:srgbClr val="002060"/>
                </a:solidFill>
              </a:rPr>
              <a:t>Ở </a:t>
            </a:r>
            <a:r>
              <a:rPr lang="en-US" sz="2400" err="1">
                <a:solidFill>
                  <a:srgbClr val="002060"/>
                </a:solidFill>
              </a:rPr>
              <a:t>lớp</a:t>
            </a:r>
            <a:r>
              <a:rPr lang="en-US" sz="2400">
                <a:solidFill>
                  <a:srgbClr val="002060"/>
                </a:solidFill>
              </a:rPr>
              <a:t> 11 </a:t>
            </a:r>
            <a:r>
              <a:rPr lang="en-US" sz="2400" err="1">
                <a:solidFill>
                  <a:srgbClr val="002060"/>
                </a:solidFill>
              </a:rPr>
              <a:t>và</a:t>
            </a:r>
            <a:r>
              <a:rPr lang="en-US" sz="2400">
                <a:solidFill>
                  <a:srgbClr val="002060"/>
                </a:solidFill>
              </a:rPr>
              <a:t> </a:t>
            </a:r>
            <a:r>
              <a:rPr lang="en-US" sz="2400" err="1">
                <a:solidFill>
                  <a:srgbClr val="002060"/>
                </a:solidFill>
              </a:rPr>
              <a:t>sắp</a:t>
            </a:r>
            <a:r>
              <a:rPr lang="en-US" sz="2400">
                <a:solidFill>
                  <a:srgbClr val="002060"/>
                </a:solidFill>
              </a:rPr>
              <a:t> </a:t>
            </a:r>
            <a:r>
              <a:rPr lang="en-US" sz="2400" err="1">
                <a:solidFill>
                  <a:srgbClr val="002060"/>
                </a:solidFill>
              </a:rPr>
              <a:t>tới</a:t>
            </a:r>
            <a:r>
              <a:rPr lang="en-US" sz="2400">
                <a:solidFill>
                  <a:srgbClr val="002060"/>
                </a:solidFill>
              </a:rPr>
              <a:t> ở </a:t>
            </a:r>
            <a:r>
              <a:rPr lang="en-US" sz="2400" err="1">
                <a:solidFill>
                  <a:srgbClr val="002060"/>
                </a:solidFill>
              </a:rPr>
              <a:t>lớp</a:t>
            </a:r>
            <a:r>
              <a:rPr lang="en-US" sz="2400">
                <a:solidFill>
                  <a:srgbClr val="002060"/>
                </a:solidFill>
              </a:rPr>
              <a:t> 12, </a:t>
            </a:r>
            <a:r>
              <a:rPr lang="en-US" sz="2400" err="1">
                <a:solidFill>
                  <a:srgbClr val="002060"/>
                </a:solidFill>
              </a:rPr>
              <a:t>theo</a:t>
            </a:r>
            <a:r>
              <a:rPr lang="en-US" sz="2400">
                <a:solidFill>
                  <a:srgbClr val="002060"/>
                </a:solidFill>
              </a:rPr>
              <a:t> </a:t>
            </a:r>
            <a:r>
              <a:rPr lang="en-US" sz="2400" err="1">
                <a:solidFill>
                  <a:srgbClr val="002060"/>
                </a:solidFill>
              </a:rPr>
              <a:t>yêu</a:t>
            </a:r>
            <a:r>
              <a:rPr lang="en-US" sz="2400">
                <a:solidFill>
                  <a:srgbClr val="002060"/>
                </a:solidFill>
              </a:rPr>
              <a:t> </a:t>
            </a:r>
            <a:r>
              <a:rPr lang="en-US" sz="2400" err="1">
                <a:solidFill>
                  <a:srgbClr val="002060"/>
                </a:solidFill>
              </a:rPr>
              <a:t>cầu</a:t>
            </a:r>
            <a:r>
              <a:rPr lang="en-US" sz="2400">
                <a:solidFill>
                  <a:srgbClr val="002060"/>
                </a:solidFill>
              </a:rPr>
              <a:t> </a:t>
            </a:r>
            <a:r>
              <a:rPr lang="en-US" sz="2400" err="1">
                <a:solidFill>
                  <a:srgbClr val="002060"/>
                </a:solidFill>
              </a:rPr>
              <a:t>của</a:t>
            </a:r>
            <a:r>
              <a:rPr lang="en-US" sz="2400">
                <a:solidFill>
                  <a:srgbClr val="002060"/>
                </a:solidFill>
              </a:rPr>
              <a:t> CTGDPT môn </a:t>
            </a:r>
            <a:r>
              <a:rPr lang="en-US" sz="2400" err="1">
                <a:solidFill>
                  <a:srgbClr val="002060"/>
                </a:solidFill>
              </a:rPr>
              <a:t>Ngữ</a:t>
            </a:r>
            <a:r>
              <a:rPr lang="en-US" sz="2400">
                <a:solidFill>
                  <a:srgbClr val="002060"/>
                </a:solidFill>
              </a:rPr>
              <a:t> </a:t>
            </a:r>
            <a:r>
              <a:rPr lang="en-US" sz="2400" err="1">
                <a:solidFill>
                  <a:srgbClr val="002060"/>
                </a:solidFill>
              </a:rPr>
              <a:t>văn</a:t>
            </a:r>
            <a:r>
              <a:rPr lang="en-US" sz="2400">
                <a:solidFill>
                  <a:srgbClr val="002060"/>
                </a:solidFill>
              </a:rPr>
              <a:t> năm 2018, </a:t>
            </a:r>
            <a:r>
              <a:rPr lang="en-US" sz="2400" err="1">
                <a:solidFill>
                  <a:srgbClr val="002060"/>
                </a:solidFill>
              </a:rPr>
              <a:t>phần</a:t>
            </a:r>
            <a:r>
              <a:rPr lang="en-US" sz="2400">
                <a:solidFill>
                  <a:srgbClr val="002060"/>
                </a:solidFill>
              </a:rPr>
              <a:t> </a:t>
            </a:r>
            <a:r>
              <a:rPr lang="en-US" sz="2400" i="1">
                <a:solidFill>
                  <a:srgbClr val="002060"/>
                </a:solidFill>
              </a:rPr>
              <a:t>Tri </a:t>
            </a:r>
            <a:r>
              <a:rPr lang="en-US" sz="2400" i="1" err="1">
                <a:solidFill>
                  <a:srgbClr val="002060"/>
                </a:solidFill>
              </a:rPr>
              <a:t>thức</a:t>
            </a:r>
            <a:r>
              <a:rPr lang="en-US" sz="2400" i="1">
                <a:solidFill>
                  <a:srgbClr val="002060"/>
                </a:solidFill>
              </a:rPr>
              <a:t> </a:t>
            </a:r>
            <a:r>
              <a:rPr lang="en-US" sz="2400" i="1" err="1">
                <a:solidFill>
                  <a:srgbClr val="002060"/>
                </a:solidFill>
              </a:rPr>
              <a:t>ngữ</a:t>
            </a:r>
            <a:r>
              <a:rPr lang="en-US" sz="2400" i="1">
                <a:solidFill>
                  <a:srgbClr val="002060"/>
                </a:solidFill>
              </a:rPr>
              <a:t> </a:t>
            </a:r>
            <a:r>
              <a:rPr lang="en-US" sz="2400" i="1" err="1">
                <a:solidFill>
                  <a:srgbClr val="002060"/>
                </a:solidFill>
              </a:rPr>
              <a:t>văn</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số</a:t>
            </a:r>
            <a:r>
              <a:rPr lang="en-US" sz="2400">
                <a:solidFill>
                  <a:srgbClr val="002060"/>
                </a:solidFill>
              </a:rPr>
              <a:t> </a:t>
            </a:r>
            <a:r>
              <a:rPr lang="en-US" sz="2400" err="1">
                <a:solidFill>
                  <a:srgbClr val="002060"/>
                </a:solidFill>
              </a:rPr>
              <a:t>khái</a:t>
            </a:r>
            <a:r>
              <a:rPr lang="en-US" sz="2400">
                <a:solidFill>
                  <a:srgbClr val="002060"/>
                </a:solidFill>
              </a:rPr>
              <a:t> </a:t>
            </a:r>
            <a:r>
              <a:rPr lang="en-US" sz="2400" err="1">
                <a:solidFill>
                  <a:srgbClr val="002060"/>
                </a:solidFill>
              </a:rPr>
              <a:t>niệm</a:t>
            </a:r>
            <a:r>
              <a:rPr lang="en-US" sz="2400">
                <a:solidFill>
                  <a:srgbClr val="002060"/>
                </a:solidFill>
              </a:rPr>
              <a:t> </a:t>
            </a:r>
            <a:r>
              <a:rPr lang="en-US" sz="2400" err="1">
                <a:solidFill>
                  <a:srgbClr val="002060"/>
                </a:solidFill>
              </a:rPr>
              <a:t>lí</a:t>
            </a:r>
            <a:r>
              <a:rPr lang="en-US" sz="2400">
                <a:solidFill>
                  <a:srgbClr val="002060"/>
                </a:solidFill>
              </a:rPr>
              <a:t> </a:t>
            </a:r>
            <a:r>
              <a:rPr lang="en-US" sz="2400" err="1">
                <a:solidFill>
                  <a:srgbClr val="002060"/>
                </a:solidFill>
              </a:rPr>
              <a:t>thuyết</a:t>
            </a:r>
            <a:r>
              <a:rPr lang="en-US" sz="2400">
                <a:solidFill>
                  <a:srgbClr val="002060"/>
                </a:solidFill>
              </a:rPr>
              <a:t> </a:t>
            </a:r>
            <a:r>
              <a:rPr lang="en-US" sz="2400" err="1">
                <a:solidFill>
                  <a:srgbClr val="002060"/>
                </a:solidFill>
              </a:rPr>
              <a:t>tương</a:t>
            </a:r>
            <a:r>
              <a:rPr lang="en-US" sz="2400">
                <a:solidFill>
                  <a:srgbClr val="002060"/>
                </a:solidFill>
              </a:rPr>
              <a:t> </a:t>
            </a:r>
            <a:r>
              <a:rPr lang="en-US" sz="2400" err="1">
                <a:solidFill>
                  <a:srgbClr val="002060"/>
                </a:solidFill>
              </a:rPr>
              <a:t>đối</a:t>
            </a:r>
            <a:r>
              <a:rPr lang="en-US" sz="2400">
                <a:solidFill>
                  <a:srgbClr val="002060"/>
                </a:solidFill>
              </a:rPr>
              <a:t> </a:t>
            </a:r>
            <a:r>
              <a:rPr lang="en-US" sz="2400" err="1">
                <a:solidFill>
                  <a:srgbClr val="002060"/>
                </a:solidFill>
              </a:rPr>
              <a:t>phức</a:t>
            </a:r>
            <a:r>
              <a:rPr lang="en-US" sz="2400">
                <a:solidFill>
                  <a:srgbClr val="002060"/>
                </a:solidFill>
              </a:rPr>
              <a:t> </a:t>
            </a:r>
            <a:r>
              <a:rPr lang="en-US" sz="2400" err="1">
                <a:solidFill>
                  <a:srgbClr val="002060"/>
                </a:solidFill>
              </a:rPr>
              <a:t>tạp</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khó</a:t>
            </a:r>
            <a:r>
              <a:rPr lang="en-US" sz="2400">
                <a:solidFill>
                  <a:srgbClr val="002060"/>
                </a:solidFill>
              </a:rPr>
              <a:t>, </a:t>
            </a:r>
            <a:r>
              <a:rPr lang="en-US" sz="2400" err="1">
                <a:solidFill>
                  <a:srgbClr val="002060"/>
                </a:solidFill>
              </a:rPr>
              <a:t>ví</a:t>
            </a:r>
            <a:r>
              <a:rPr lang="en-US" sz="2400">
                <a:solidFill>
                  <a:srgbClr val="002060"/>
                </a:solidFill>
              </a:rPr>
              <a:t> </a:t>
            </a:r>
            <a:r>
              <a:rPr lang="en-US" sz="2400" err="1">
                <a:solidFill>
                  <a:srgbClr val="002060"/>
                </a:solidFill>
              </a:rPr>
              <a:t>dụ</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nhìn</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truyện</a:t>
            </a:r>
            <a:r>
              <a:rPr lang="en-US" sz="2400">
                <a:solidFill>
                  <a:srgbClr val="002060"/>
                </a:solidFill>
              </a:rPr>
              <a:t> </a:t>
            </a:r>
            <a:r>
              <a:rPr lang="en-US" sz="2400" err="1">
                <a:solidFill>
                  <a:srgbClr val="002060"/>
                </a:solidFill>
              </a:rPr>
              <a:t>kể</a:t>
            </a:r>
            <a:r>
              <a:rPr lang="en-US" sz="2400">
                <a:solidFill>
                  <a:srgbClr val="002060"/>
                </a:solidFill>
              </a:rPr>
              <a:t>, </a:t>
            </a:r>
            <a:r>
              <a:rPr lang="en-US" sz="2400" err="1">
                <a:solidFill>
                  <a:srgbClr val="002060"/>
                </a:solidFill>
              </a:rPr>
              <a:t>cấu</a:t>
            </a:r>
            <a:r>
              <a:rPr lang="en-US" sz="2400">
                <a:solidFill>
                  <a:srgbClr val="002060"/>
                </a:solidFill>
              </a:rPr>
              <a:t> </a:t>
            </a:r>
            <a:r>
              <a:rPr lang="en-US" sz="2400" err="1">
                <a:solidFill>
                  <a:srgbClr val="002060"/>
                </a:solidFill>
              </a:rPr>
              <a:t>tứ</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yếu</a:t>
            </a:r>
            <a:r>
              <a:rPr lang="en-US" sz="2400">
                <a:solidFill>
                  <a:srgbClr val="002060"/>
                </a:solidFill>
              </a:rPr>
              <a:t> </a:t>
            </a:r>
            <a:r>
              <a:rPr lang="en-US" sz="2400" err="1">
                <a:solidFill>
                  <a:srgbClr val="002060"/>
                </a:solidFill>
              </a:rPr>
              <a:t>tố</a:t>
            </a:r>
            <a:r>
              <a:rPr lang="en-US" sz="2400">
                <a:solidFill>
                  <a:srgbClr val="002060"/>
                </a:solidFill>
              </a:rPr>
              <a:t> </a:t>
            </a:r>
            <a:r>
              <a:rPr lang="en-US" sz="2400" err="1">
                <a:solidFill>
                  <a:srgbClr val="002060"/>
                </a:solidFill>
              </a:rPr>
              <a:t>tượng</a:t>
            </a:r>
            <a:r>
              <a:rPr lang="en-US" sz="2400">
                <a:solidFill>
                  <a:srgbClr val="002060"/>
                </a:solidFill>
              </a:rPr>
              <a:t> </a:t>
            </a:r>
            <a:r>
              <a:rPr lang="en-US" sz="2400" err="1">
                <a:solidFill>
                  <a:srgbClr val="002060"/>
                </a:solidFill>
              </a:rPr>
              <a:t>trưng</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thơ</a:t>
            </a:r>
            <a:r>
              <a:rPr lang="en-US" sz="2400">
                <a:solidFill>
                  <a:srgbClr val="002060"/>
                </a:solidFill>
              </a:rPr>
              <a:t>,… (ở </a:t>
            </a:r>
            <a:r>
              <a:rPr lang="en-US" sz="2400" err="1">
                <a:solidFill>
                  <a:srgbClr val="002060"/>
                </a:solidFill>
              </a:rPr>
              <a:t>lớp</a:t>
            </a:r>
            <a:r>
              <a:rPr lang="en-US" sz="2400">
                <a:solidFill>
                  <a:srgbClr val="002060"/>
                </a:solidFill>
              </a:rPr>
              <a:t> 11); </a:t>
            </a:r>
            <a:r>
              <a:rPr lang="en-US" sz="2400" err="1">
                <a:solidFill>
                  <a:srgbClr val="002060"/>
                </a:solidFill>
              </a:rPr>
              <a:t>các</a:t>
            </a:r>
            <a:r>
              <a:rPr lang="en-US" sz="2400">
                <a:solidFill>
                  <a:srgbClr val="002060"/>
                </a:solidFill>
              </a:rPr>
              <a:t> </a:t>
            </a:r>
            <a:r>
              <a:rPr lang="en-US" sz="2400" err="1">
                <a:solidFill>
                  <a:srgbClr val="002060"/>
                </a:solidFill>
              </a:rPr>
              <a:t>phong</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sáng</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cổ</a:t>
            </a:r>
            <a:r>
              <a:rPr lang="en-US" sz="2400">
                <a:solidFill>
                  <a:srgbClr val="002060"/>
                </a:solidFill>
              </a:rPr>
              <a:t> </a:t>
            </a:r>
            <a:r>
              <a:rPr lang="en-US" sz="2400" err="1">
                <a:solidFill>
                  <a:srgbClr val="002060"/>
                </a:solidFill>
              </a:rPr>
              <a:t>điển</a:t>
            </a:r>
            <a:r>
              <a:rPr lang="en-US" sz="2400">
                <a:solidFill>
                  <a:srgbClr val="002060"/>
                </a:solidFill>
              </a:rPr>
              <a:t>, </a:t>
            </a:r>
            <a:r>
              <a:rPr lang="en-US" sz="2400" err="1">
                <a:solidFill>
                  <a:srgbClr val="002060"/>
                </a:solidFill>
              </a:rPr>
              <a:t>lãng</a:t>
            </a:r>
            <a:r>
              <a:rPr lang="en-US" sz="2400">
                <a:solidFill>
                  <a:srgbClr val="002060"/>
                </a:solidFill>
              </a:rPr>
              <a:t> </a:t>
            </a:r>
            <a:r>
              <a:rPr lang="en-US" sz="2400" err="1">
                <a:solidFill>
                  <a:srgbClr val="002060"/>
                </a:solidFill>
              </a:rPr>
              <a:t>mạn</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thực</a:t>
            </a:r>
            <a:r>
              <a:rPr lang="en-US" sz="2400">
                <a:solidFill>
                  <a:srgbClr val="002060"/>
                </a:solidFill>
              </a:rPr>
              <a:t>), </a:t>
            </a:r>
            <a:r>
              <a:rPr lang="en-US" sz="2400" err="1">
                <a:solidFill>
                  <a:srgbClr val="002060"/>
                </a:solidFill>
              </a:rPr>
              <a:t>yếu</a:t>
            </a:r>
            <a:r>
              <a:rPr lang="en-US" sz="2400">
                <a:solidFill>
                  <a:srgbClr val="002060"/>
                </a:solidFill>
              </a:rPr>
              <a:t> </a:t>
            </a:r>
            <a:r>
              <a:rPr lang="en-US" sz="2400" err="1">
                <a:solidFill>
                  <a:srgbClr val="002060"/>
                </a:solidFill>
              </a:rPr>
              <a:t>tố</a:t>
            </a:r>
            <a:r>
              <a:rPr lang="en-US" sz="2400">
                <a:solidFill>
                  <a:srgbClr val="002060"/>
                </a:solidFill>
              </a:rPr>
              <a:t> </a:t>
            </a:r>
            <a:r>
              <a:rPr lang="en-US" sz="2400" err="1">
                <a:solidFill>
                  <a:srgbClr val="002060"/>
                </a:solidFill>
              </a:rPr>
              <a:t>siêu</a:t>
            </a:r>
            <a:r>
              <a:rPr lang="en-US" sz="2400">
                <a:solidFill>
                  <a:srgbClr val="002060"/>
                </a:solidFill>
              </a:rPr>
              <a:t> </a:t>
            </a:r>
            <a:r>
              <a:rPr lang="en-US" sz="2400" err="1">
                <a:solidFill>
                  <a:srgbClr val="002060"/>
                </a:solidFill>
              </a:rPr>
              <a:t>thực</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thơ</a:t>
            </a:r>
            <a:r>
              <a:rPr lang="en-US" sz="2400">
                <a:solidFill>
                  <a:srgbClr val="002060"/>
                </a:solidFill>
              </a:rPr>
              <a:t>,… (ở </a:t>
            </a:r>
            <a:r>
              <a:rPr lang="en-US" sz="2400" err="1">
                <a:solidFill>
                  <a:srgbClr val="002060"/>
                </a:solidFill>
              </a:rPr>
              <a:t>lớp</a:t>
            </a:r>
            <a:r>
              <a:rPr lang="en-US" sz="2400">
                <a:solidFill>
                  <a:srgbClr val="002060"/>
                </a:solidFill>
              </a:rPr>
              <a:t> 12). </a:t>
            </a:r>
          </a:p>
          <a:p>
            <a:pPr algn="just">
              <a:lnSpc>
                <a:spcPct val="125000"/>
              </a:lnSpc>
            </a:pP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khái</a:t>
            </a:r>
            <a:r>
              <a:rPr lang="en-US" sz="2400">
                <a:solidFill>
                  <a:srgbClr val="002060"/>
                </a:solidFill>
              </a:rPr>
              <a:t> </a:t>
            </a:r>
            <a:r>
              <a:rPr lang="en-US" sz="2400" err="1">
                <a:solidFill>
                  <a:srgbClr val="002060"/>
                </a:solidFill>
              </a:rPr>
              <a:t>niệm</a:t>
            </a:r>
            <a:r>
              <a:rPr lang="en-US" sz="2400">
                <a:solidFill>
                  <a:srgbClr val="002060"/>
                </a:solidFill>
              </a:rPr>
              <a:t> </a:t>
            </a:r>
            <a:r>
              <a:rPr lang="en-US" sz="2400" err="1">
                <a:solidFill>
                  <a:srgbClr val="002060"/>
                </a:solidFill>
              </a:rPr>
              <a:t>này</a:t>
            </a:r>
            <a:r>
              <a:rPr lang="en-US" sz="2400">
                <a:solidFill>
                  <a:srgbClr val="002060"/>
                </a:solidFill>
              </a:rPr>
              <a:t> </a:t>
            </a:r>
            <a:r>
              <a:rPr lang="en-US" sz="2400" err="1">
                <a:solidFill>
                  <a:srgbClr val="002060"/>
                </a:solidFill>
              </a:rPr>
              <a:t>đòi</a:t>
            </a:r>
            <a:r>
              <a:rPr lang="en-US" sz="2400">
                <a:solidFill>
                  <a:srgbClr val="002060"/>
                </a:solidFill>
              </a:rPr>
              <a:t> </a:t>
            </a:r>
            <a:r>
              <a:rPr lang="en-US" sz="2400" err="1">
                <a:solidFill>
                  <a:srgbClr val="002060"/>
                </a:solidFill>
              </a:rPr>
              <a:t>hỏi</a:t>
            </a:r>
            <a:r>
              <a:rPr lang="en-US" sz="2400">
                <a:solidFill>
                  <a:srgbClr val="002060"/>
                </a:solidFill>
              </a:rPr>
              <a:t> HS </a:t>
            </a:r>
            <a:r>
              <a:rPr lang="en-US" sz="2400" err="1">
                <a:solidFill>
                  <a:srgbClr val="002060"/>
                </a:solidFill>
              </a:rPr>
              <a:t>phải</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thời</a:t>
            </a:r>
            <a:r>
              <a:rPr lang="en-US" sz="2400">
                <a:solidFill>
                  <a:srgbClr val="002060"/>
                </a:solidFill>
              </a:rPr>
              <a:t> </a:t>
            </a:r>
            <a:r>
              <a:rPr lang="en-US" sz="2400" err="1">
                <a:solidFill>
                  <a:srgbClr val="002060"/>
                </a:solidFill>
              </a:rPr>
              <a:t>gian</a:t>
            </a:r>
            <a:r>
              <a:rPr lang="en-US" sz="2400">
                <a:solidFill>
                  <a:srgbClr val="002060"/>
                </a:solidFill>
              </a:rPr>
              <a:t> </a:t>
            </a:r>
            <a:r>
              <a:rPr lang="en-US" sz="2400" err="1">
                <a:solidFill>
                  <a:srgbClr val="002060"/>
                </a:solidFill>
              </a:rPr>
              <a:t>tìm</a:t>
            </a:r>
            <a:r>
              <a:rPr lang="en-US" sz="2400">
                <a:solidFill>
                  <a:srgbClr val="002060"/>
                </a:solidFill>
              </a:rPr>
              <a:t> </a:t>
            </a:r>
            <a:r>
              <a:rPr lang="en-US" sz="2400" err="1">
                <a:solidFill>
                  <a:srgbClr val="002060"/>
                </a:solidFill>
              </a:rPr>
              <a:t>hiểu</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được</a:t>
            </a:r>
            <a:r>
              <a:rPr lang="en-US" sz="2400">
                <a:solidFill>
                  <a:srgbClr val="002060"/>
                </a:solidFill>
              </a:rPr>
              <a:t> GV </a:t>
            </a:r>
            <a:r>
              <a:rPr lang="en-US" sz="2400" err="1">
                <a:solidFill>
                  <a:srgbClr val="002060"/>
                </a:solidFill>
              </a:rPr>
              <a:t>hỗ</a:t>
            </a:r>
            <a:r>
              <a:rPr lang="en-US" sz="2400">
                <a:solidFill>
                  <a:srgbClr val="002060"/>
                </a:solidFill>
              </a:rPr>
              <a:t> </a:t>
            </a:r>
            <a:r>
              <a:rPr lang="en-US" sz="2400" err="1">
                <a:solidFill>
                  <a:srgbClr val="002060"/>
                </a:solidFill>
              </a:rPr>
              <a:t>trợ</a:t>
            </a:r>
            <a:r>
              <a:rPr lang="en-US" sz="2400">
                <a:solidFill>
                  <a:srgbClr val="002060"/>
                </a:solidFill>
              </a:rPr>
              <a:t>, </a:t>
            </a:r>
            <a:r>
              <a:rPr lang="en-US" sz="2400" err="1">
                <a:solidFill>
                  <a:srgbClr val="002060"/>
                </a:solidFill>
              </a:rPr>
              <a:t>hướng</a:t>
            </a:r>
            <a:r>
              <a:rPr lang="en-US" sz="2400">
                <a:solidFill>
                  <a:srgbClr val="002060"/>
                </a:solidFill>
              </a:rPr>
              <a:t> </a:t>
            </a:r>
            <a:r>
              <a:rPr lang="en-US" sz="2400" err="1">
                <a:solidFill>
                  <a:srgbClr val="002060"/>
                </a:solidFill>
              </a:rPr>
              <a:t>dẫn</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nắm</a:t>
            </a:r>
            <a:r>
              <a:rPr lang="en-US" sz="2400">
                <a:solidFill>
                  <a:srgbClr val="002060"/>
                </a:solidFill>
              </a:rPr>
              <a:t> </a:t>
            </a:r>
            <a:r>
              <a:rPr lang="en-US" sz="2400" err="1">
                <a:solidFill>
                  <a:srgbClr val="002060"/>
                </a:solidFill>
              </a:rPr>
              <a:t>vững</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trường</a:t>
            </a:r>
            <a:r>
              <a:rPr lang="en-US" sz="2400">
                <a:solidFill>
                  <a:srgbClr val="002060"/>
                </a:solidFill>
              </a:rPr>
              <a:t> </a:t>
            </a:r>
            <a:r>
              <a:rPr lang="en-US" sz="2400" err="1">
                <a:solidFill>
                  <a:srgbClr val="002060"/>
                </a:solidFill>
              </a:rPr>
              <a:t>hợp</a:t>
            </a:r>
            <a:r>
              <a:rPr lang="en-US" sz="2400">
                <a:solidFill>
                  <a:srgbClr val="002060"/>
                </a:solidFill>
              </a:rPr>
              <a:t> </a:t>
            </a:r>
            <a:r>
              <a:rPr lang="en-US" sz="2400" err="1">
                <a:solidFill>
                  <a:srgbClr val="002060"/>
                </a:solidFill>
              </a:rPr>
              <a:t>đó</a:t>
            </a:r>
            <a:r>
              <a:rPr lang="en-US" sz="2400">
                <a:solidFill>
                  <a:srgbClr val="002060"/>
                </a:solidFill>
              </a:rPr>
              <a:t>, </a:t>
            </a:r>
            <a:r>
              <a:rPr lang="en-US" sz="2400" err="1">
                <a:solidFill>
                  <a:srgbClr val="002060"/>
                </a:solidFill>
              </a:rPr>
              <a:t>thay</a:t>
            </a:r>
            <a:r>
              <a:rPr lang="en-US" sz="2400">
                <a:solidFill>
                  <a:srgbClr val="002060"/>
                </a:solidFill>
              </a:rPr>
              <a:t> </a:t>
            </a:r>
            <a:r>
              <a:rPr lang="en-US" sz="2400" err="1">
                <a:solidFill>
                  <a:srgbClr val="002060"/>
                </a:solidFill>
              </a:rPr>
              <a:t>vì</a:t>
            </a:r>
            <a:r>
              <a:rPr lang="en-US" sz="2400">
                <a:solidFill>
                  <a:srgbClr val="002060"/>
                </a:solidFill>
              </a:rPr>
              <a:t> </a:t>
            </a:r>
            <a:r>
              <a:rPr lang="en-US" sz="2400" err="1">
                <a:solidFill>
                  <a:srgbClr val="002060"/>
                </a:solidFill>
              </a:rPr>
              <a:t>tổ</a:t>
            </a:r>
            <a:r>
              <a:rPr lang="en-US" sz="2400">
                <a:solidFill>
                  <a:srgbClr val="002060"/>
                </a:solidFill>
              </a:rPr>
              <a:t> </a:t>
            </a:r>
            <a:r>
              <a:rPr lang="en-US" sz="2400" err="1">
                <a:solidFill>
                  <a:srgbClr val="002060"/>
                </a:solidFill>
              </a:rPr>
              <a:t>chức</a:t>
            </a:r>
            <a:r>
              <a:rPr lang="en-US" sz="2400">
                <a:solidFill>
                  <a:srgbClr val="002060"/>
                </a:solidFill>
              </a:rPr>
              <a:t> </a:t>
            </a:r>
            <a:r>
              <a:rPr lang="en-US" sz="2400" err="1">
                <a:solidFill>
                  <a:srgbClr val="002060"/>
                </a:solidFill>
              </a:rPr>
              <a:t>trao</a:t>
            </a:r>
            <a:r>
              <a:rPr lang="en-US" sz="2400">
                <a:solidFill>
                  <a:srgbClr val="002060"/>
                </a:solidFill>
              </a:rPr>
              <a:t> </a:t>
            </a:r>
            <a:r>
              <a:rPr lang="en-US" sz="2400" err="1">
                <a:solidFill>
                  <a:srgbClr val="002060"/>
                </a:solidFill>
              </a:rPr>
              <a:t>đổi</a:t>
            </a:r>
            <a:r>
              <a:rPr lang="en-US" sz="2400">
                <a:solidFill>
                  <a:srgbClr val="002060"/>
                </a:solidFill>
              </a:rPr>
              <a:t>, </a:t>
            </a:r>
            <a:r>
              <a:rPr lang="en-US" sz="2400" err="1">
                <a:solidFill>
                  <a:srgbClr val="002060"/>
                </a:solidFill>
              </a:rPr>
              <a:t>thảo</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để</a:t>
            </a:r>
            <a:r>
              <a:rPr lang="en-US" sz="2400">
                <a:solidFill>
                  <a:srgbClr val="002060"/>
                </a:solidFill>
              </a:rPr>
              <a:t> HS </a:t>
            </a:r>
            <a:r>
              <a:rPr lang="en-US" sz="2400" err="1">
                <a:solidFill>
                  <a:srgbClr val="002060"/>
                </a:solidFill>
              </a:rPr>
              <a:t>tự</a:t>
            </a:r>
            <a:r>
              <a:rPr lang="en-US" sz="2400">
                <a:solidFill>
                  <a:srgbClr val="002060"/>
                </a:solidFill>
              </a:rPr>
              <a:t> </a:t>
            </a:r>
            <a:r>
              <a:rPr lang="en-US" sz="2400" err="1">
                <a:solidFill>
                  <a:srgbClr val="002060"/>
                </a:solidFill>
              </a:rPr>
              <a:t>hình</a:t>
            </a:r>
            <a:r>
              <a:rPr lang="en-US" sz="2400">
                <a:solidFill>
                  <a:srgbClr val="002060"/>
                </a:solidFill>
              </a:rPr>
              <a:t> </a:t>
            </a:r>
            <a:r>
              <a:rPr lang="en-US" sz="2400" err="1">
                <a:solidFill>
                  <a:srgbClr val="002060"/>
                </a:solidFill>
              </a:rPr>
              <a:t>thành</a:t>
            </a:r>
            <a:r>
              <a:rPr lang="en-US" sz="2400">
                <a:solidFill>
                  <a:srgbClr val="002060"/>
                </a:solidFill>
              </a:rPr>
              <a:t> </a:t>
            </a:r>
            <a:r>
              <a:rPr lang="en-US" sz="2400" err="1">
                <a:solidFill>
                  <a:srgbClr val="002060"/>
                </a:solidFill>
              </a:rPr>
              <a:t>kiến</a:t>
            </a:r>
            <a:r>
              <a:rPr lang="en-US" sz="2400">
                <a:solidFill>
                  <a:srgbClr val="002060"/>
                </a:solidFill>
              </a:rPr>
              <a:t> </a:t>
            </a:r>
            <a:r>
              <a:rPr lang="en-US" sz="2400" err="1">
                <a:solidFill>
                  <a:srgbClr val="002060"/>
                </a:solidFill>
              </a:rPr>
              <a:t>thức</a:t>
            </a:r>
            <a:r>
              <a:rPr lang="en-US" sz="2400">
                <a:solidFill>
                  <a:srgbClr val="002060"/>
                </a:solidFill>
              </a:rPr>
              <a:t>, GV </a:t>
            </a:r>
            <a:r>
              <a:rPr lang="en-US" sz="2400" err="1">
                <a:solidFill>
                  <a:srgbClr val="002060"/>
                </a:solidFill>
              </a:rPr>
              <a:t>cần</a:t>
            </a:r>
            <a:r>
              <a:rPr lang="en-US" sz="2400">
                <a:solidFill>
                  <a:srgbClr val="002060"/>
                </a:solidFill>
              </a:rPr>
              <a:t> </a:t>
            </a:r>
            <a:r>
              <a:rPr lang="en-US" sz="2400" err="1">
                <a:solidFill>
                  <a:srgbClr val="002060"/>
                </a:solidFill>
              </a:rPr>
              <a:t>dành</a:t>
            </a:r>
            <a:r>
              <a:rPr lang="en-US" sz="2400">
                <a:solidFill>
                  <a:srgbClr val="002060"/>
                </a:solidFill>
              </a:rPr>
              <a:t> </a:t>
            </a:r>
            <a:r>
              <a:rPr lang="en-US" sz="2400" err="1">
                <a:solidFill>
                  <a:srgbClr val="002060"/>
                </a:solidFill>
              </a:rPr>
              <a:t>thời</a:t>
            </a:r>
            <a:r>
              <a:rPr lang="en-US" sz="2400">
                <a:solidFill>
                  <a:srgbClr val="002060"/>
                </a:solidFill>
              </a:rPr>
              <a:t> </a:t>
            </a:r>
            <a:r>
              <a:rPr lang="en-US" sz="2400" err="1">
                <a:solidFill>
                  <a:srgbClr val="002060"/>
                </a:solidFill>
              </a:rPr>
              <a:t>gian</a:t>
            </a:r>
            <a:r>
              <a:rPr lang="en-US" sz="2400">
                <a:solidFill>
                  <a:srgbClr val="002060"/>
                </a:solidFill>
              </a:rPr>
              <a:t> </a:t>
            </a:r>
            <a:r>
              <a:rPr lang="en-US" sz="2400" err="1">
                <a:solidFill>
                  <a:srgbClr val="002060"/>
                </a:solidFill>
              </a:rPr>
              <a:t>nhiều</a:t>
            </a:r>
            <a:r>
              <a:rPr lang="en-US" sz="2400">
                <a:solidFill>
                  <a:srgbClr val="002060"/>
                </a:solidFill>
              </a:rPr>
              <a:t> </a:t>
            </a:r>
            <a:r>
              <a:rPr lang="en-US" sz="2400" err="1">
                <a:solidFill>
                  <a:srgbClr val="002060"/>
                </a:solidFill>
              </a:rPr>
              <a:t>hơn</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diễn</a:t>
            </a:r>
            <a:r>
              <a:rPr lang="en-US" sz="2400">
                <a:solidFill>
                  <a:srgbClr val="002060"/>
                </a:solidFill>
              </a:rPr>
              <a:t> </a:t>
            </a:r>
            <a:r>
              <a:rPr lang="en-US" sz="2400" err="1">
                <a:solidFill>
                  <a:srgbClr val="002060"/>
                </a:solidFill>
              </a:rPr>
              <a:t>giảng</a:t>
            </a:r>
            <a:r>
              <a:rPr lang="en-US" sz="2400">
                <a:solidFill>
                  <a:srgbClr val="002060"/>
                </a:solidFill>
              </a:rPr>
              <a:t>, </a:t>
            </a:r>
            <a:r>
              <a:rPr lang="en-US" sz="2400" err="1">
                <a:solidFill>
                  <a:srgbClr val="002060"/>
                </a:solidFill>
              </a:rPr>
              <a:t>trao</a:t>
            </a:r>
            <a:r>
              <a:rPr lang="en-US" sz="2400">
                <a:solidFill>
                  <a:srgbClr val="002060"/>
                </a:solidFill>
              </a:rPr>
              <a:t> </a:t>
            </a:r>
            <a:r>
              <a:rPr lang="en-US" sz="2400" err="1">
                <a:solidFill>
                  <a:srgbClr val="002060"/>
                </a:solidFill>
              </a:rPr>
              <a:t>đổi</a:t>
            </a:r>
            <a:r>
              <a:rPr lang="en-US" sz="2400">
                <a:solidFill>
                  <a:srgbClr val="002060"/>
                </a:solidFill>
              </a:rPr>
              <a:t> </a:t>
            </a:r>
            <a:r>
              <a:rPr lang="en-US" sz="2400" err="1">
                <a:solidFill>
                  <a:srgbClr val="002060"/>
                </a:solidFill>
              </a:rPr>
              <a:t>với</a:t>
            </a:r>
            <a:r>
              <a:rPr lang="en-US" sz="2400">
                <a:solidFill>
                  <a:srgbClr val="002060"/>
                </a:solidFill>
              </a:rPr>
              <a:t> HS </a:t>
            </a:r>
            <a:r>
              <a:rPr lang="en-US" sz="2400" err="1">
                <a:solidFill>
                  <a:srgbClr val="002060"/>
                </a:solidFill>
              </a:rPr>
              <a:t>về</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khái</a:t>
            </a:r>
            <a:r>
              <a:rPr lang="en-US" sz="2400">
                <a:solidFill>
                  <a:srgbClr val="002060"/>
                </a:solidFill>
              </a:rPr>
              <a:t> </a:t>
            </a:r>
            <a:r>
              <a:rPr lang="en-US" sz="2400" err="1">
                <a:solidFill>
                  <a:srgbClr val="002060"/>
                </a:solidFill>
              </a:rPr>
              <a:t>niệm</a:t>
            </a:r>
            <a:r>
              <a:rPr lang="en-US" sz="2400">
                <a:solidFill>
                  <a:srgbClr val="002060"/>
                </a:solidFill>
              </a:rPr>
              <a:t> </a:t>
            </a:r>
            <a:r>
              <a:rPr lang="en-US" sz="2400" err="1">
                <a:solidFill>
                  <a:srgbClr val="002060"/>
                </a:solidFill>
              </a:rPr>
              <a:t>lí</a:t>
            </a:r>
            <a:r>
              <a:rPr lang="en-US" sz="2400">
                <a:solidFill>
                  <a:srgbClr val="002060"/>
                </a:solidFill>
              </a:rPr>
              <a:t> </a:t>
            </a:r>
            <a:r>
              <a:rPr lang="en-US" sz="2400" err="1">
                <a:solidFill>
                  <a:srgbClr val="002060"/>
                </a:solidFill>
              </a:rPr>
              <a:t>thuyết</a:t>
            </a:r>
            <a:r>
              <a:rPr lang="en-US" sz="2400">
                <a:solidFill>
                  <a:srgbClr val="002060"/>
                </a:solidFill>
              </a:rPr>
              <a:t> </a:t>
            </a:r>
            <a:r>
              <a:rPr lang="en-US" sz="2400" err="1">
                <a:solidFill>
                  <a:srgbClr val="002060"/>
                </a:solidFill>
              </a:rPr>
              <a:t>đó</a:t>
            </a:r>
            <a:r>
              <a:rPr lang="en-US" sz="2400">
                <a:solidFill>
                  <a:srgbClr val="002060"/>
                </a:solidFill>
              </a:rPr>
              <a:t>. </a:t>
            </a:r>
            <a:endParaRPr lang="en-US" sz="2400">
              <a:solidFill>
                <a:srgbClr val="002060"/>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pPr/>
              <a:t>63</a:t>
            </a:fld>
            <a:endParaRPr lang="en-US"/>
          </a:p>
        </p:txBody>
      </p:sp>
    </p:spTree>
    <p:extLst>
      <p:ext uri="{BB962C8B-B14F-4D97-AF65-F5344CB8AC3E}">
        <p14:creationId xmlns:p14="http://schemas.microsoft.com/office/powerpoint/2010/main" val="1521497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5887"/>
          </a:xfrm>
        </p:spPr>
        <p:txBody>
          <a:bodyPr>
            <a:normAutofit/>
          </a:bodyPr>
          <a:lstStyle/>
          <a:p>
            <a:pPr algn="ctr"/>
            <a:r>
              <a:rPr lang="en-US" sz="2800" b="1">
                <a:solidFill>
                  <a:srgbClr val="002060"/>
                </a:solidFill>
              </a:rPr>
              <a:t>CÁC BƯỚC TỔ CHỨC DẠY HỌC </a:t>
            </a:r>
            <a:r>
              <a:rPr lang="en-US" sz="2800" b="1" i="1">
                <a:solidFill>
                  <a:srgbClr val="002060"/>
                </a:solidFill>
              </a:rPr>
              <a:t>ĐỌC</a:t>
            </a:r>
            <a:endParaRPr lang="vi-VN" sz="2800" b="1" i="1">
              <a:solidFill>
                <a:srgbClr val="002060"/>
              </a:solidFill>
            </a:endParaRPr>
          </a:p>
        </p:txBody>
      </p:sp>
      <p:sp>
        <p:nvSpPr>
          <p:cNvPr id="3" name="Content Placeholder 2"/>
          <p:cNvSpPr>
            <a:spLocks noGrp="1"/>
          </p:cNvSpPr>
          <p:nvPr>
            <p:ph idx="1"/>
          </p:nvPr>
        </p:nvSpPr>
        <p:spPr>
          <a:xfrm>
            <a:off x="838200" y="1352939"/>
            <a:ext cx="10515600" cy="4824024"/>
          </a:xfrm>
        </p:spPr>
        <p:txBody>
          <a:bodyPr>
            <a:normAutofit fontScale="92500" lnSpcReduction="20000"/>
          </a:bodyPr>
          <a:lstStyle/>
          <a:p>
            <a:pPr marL="0" indent="0">
              <a:buNone/>
            </a:pPr>
            <a:r>
              <a:rPr lang="en-US" sz="2400" b="1">
                <a:solidFill>
                  <a:srgbClr val="002060"/>
                </a:solidFill>
              </a:rPr>
              <a:t>1. TRƯỚC KHI ĐỌC</a:t>
            </a:r>
          </a:p>
          <a:p>
            <a:pPr marL="0" indent="0">
              <a:buNone/>
            </a:pPr>
            <a:r>
              <a:rPr lang="en-US" sz="2400">
                <a:solidFill>
                  <a:srgbClr val="002060"/>
                </a:solidFill>
              </a:rPr>
              <a:t>– </a:t>
            </a:r>
            <a:r>
              <a:rPr lang="en-US" sz="2400" err="1">
                <a:solidFill>
                  <a:srgbClr val="002060"/>
                </a:solidFill>
              </a:rPr>
              <a:t>Thời</a:t>
            </a:r>
            <a:r>
              <a:rPr lang="en-US" sz="2400">
                <a:solidFill>
                  <a:srgbClr val="002060"/>
                </a:solidFill>
              </a:rPr>
              <a:t> </a:t>
            </a:r>
            <a:r>
              <a:rPr lang="en-US" sz="2400" err="1">
                <a:solidFill>
                  <a:srgbClr val="002060"/>
                </a:solidFill>
              </a:rPr>
              <a:t>gian</a:t>
            </a:r>
            <a:r>
              <a:rPr lang="en-US" sz="2400">
                <a:solidFill>
                  <a:srgbClr val="002060"/>
                </a:solidFill>
              </a:rPr>
              <a:t>: 5 – 7 </a:t>
            </a:r>
            <a:r>
              <a:rPr lang="en-US" sz="2400" err="1">
                <a:solidFill>
                  <a:srgbClr val="002060"/>
                </a:solidFill>
              </a:rPr>
              <a:t>phút</a:t>
            </a:r>
            <a:endParaRPr lang="en-US" sz="2400">
              <a:solidFill>
                <a:srgbClr val="002060"/>
              </a:solidFill>
            </a:endParaRPr>
          </a:p>
          <a:p>
            <a:pPr marL="0" indent="0">
              <a:buNone/>
            </a:pP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tổ</a:t>
            </a:r>
            <a:r>
              <a:rPr lang="en-US" sz="2400">
                <a:solidFill>
                  <a:srgbClr val="002060"/>
                </a:solidFill>
              </a:rPr>
              <a:t> </a:t>
            </a:r>
            <a:r>
              <a:rPr lang="en-US" sz="2400" err="1">
                <a:solidFill>
                  <a:srgbClr val="002060"/>
                </a:solidFill>
              </a:rPr>
              <a:t>chức</a:t>
            </a:r>
            <a:r>
              <a:rPr lang="en-US" sz="2400">
                <a:solidFill>
                  <a:srgbClr val="002060"/>
                </a:solidFill>
              </a:rPr>
              <a:t>:</a:t>
            </a:r>
          </a:p>
          <a:p>
            <a:pPr marL="0" indent="0">
              <a:buNone/>
            </a:pPr>
            <a:r>
              <a:rPr lang="en-US" sz="2400">
                <a:solidFill>
                  <a:srgbClr val="002060"/>
                </a:solidFill>
              </a:rPr>
              <a:t>+ Theo </a:t>
            </a:r>
            <a:r>
              <a:rPr lang="en-US" sz="2400" err="1">
                <a:solidFill>
                  <a:srgbClr val="002060"/>
                </a:solidFill>
              </a:rPr>
              <a:t>gợi</a:t>
            </a:r>
            <a:r>
              <a:rPr lang="en-US" sz="2400">
                <a:solidFill>
                  <a:srgbClr val="002060"/>
                </a:solidFill>
              </a:rPr>
              <a:t> ý </a:t>
            </a:r>
            <a:r>
              <a:rPr lang="en-US" sz="2400" err="1">
                <a:solidFill>
                  <a:srgbClr val="002060"/>
                </a:solidFill>
              </a:rPr>
              <a:t>của</a:t>
            </a:r>
            <a:r>
              <a:rPr lang="en-US" sz="2400">
                <a:solidFill>
                  <a:srgbClr val="002060"/>
                </a:solidFill>
              </a:rPr>
              <a:t> SGK.</a:t>
            </a:r>
          </a:p>
          <a:p>
            <a:pPr marL="0" indent="0">
              <a:buNone/>
            </a:pPr>
            <a:r>
              <a:rPr lang="en-US" sz="2400">
                <a:solidFill>
                  <a:srgbClr val="002060"/>
                </a:solidFill>
              </a:rPr>
              <a:t>+ GV </a:t>
            </a:r>
            <a:r>
              <a:rPr lang="en-US" sz="2400" err="1">
                <a:solidFill>
                  <a:srgbClr val="002060"/>
                </a:solidFill>
              </a:rPr>
              <a:t>tự</a:t>
            </a:r>
            <a:r>
              <a:rPr lang="en-US" sz="2400">
                <a:solidFill>
                  <a:srgbClr val="002060"/>
                </a:solidFill>
              </a:rPr>
              <a:t> </a:t>
            </a:r>
            <a:r>
              <a:rPr lang="en-US" sz="2400" err="1">
                <a:solidFill>
                  <a:srgbClr val="002060"/>
                </a:solidFill>
              </a:rPr>
              <a:t>thiết</a:t>
            </a:r>
            <a:r>
              <a:rPr lang="en-US" sz="2400">
                <a:solidFill>
                  <a:srgbClr val="002060"/>
                </a:solidFill>
              </a:rPr>
              <a:t> </a:t>
            </a:r>
            <a:r>
              <a:rPr lang="en-US" sz="2400" err="1">
                <a:solidFill>
                  <a:srgbClr val="002060"/>
                </a:solidFill>
              </a:rPr>
              <a:t>kế</a:t>
            </a:r>
            <a:r>
              <a:rPr lang="en-US" sz="2400">
                <a:solidFill>
                  <a:srgbClr val="002060"/>
                </a:solidFill>
              </a:rPr>
              <a:t> </a:t>
            </a:r>
            <a:r>
              <a:rPr lang="en-US" sz="2400" err="1">
                <a:solidFill>
                  <a:srgbClr val="002060"/>
                </a:solidFill>
              </a:rPr>
              <a:t>nội</a:t>
            </a:r>
            <a:r>
              <a:rPr lang="en-US" sz="2400">
                <a:solidFill>
                  <a:srgbClr val="002060"/>
                </a:solidFill>
              </a:rPr>
              <a:t> dung. </a:t>
            </a:r>
            <a:r>
              <a:rPr lang="en-US" sz="2400" err="1">
                <a:solidFill>
                  <a:srgbClr val="002060"/>
                </a:solidFill>
              </a:rPr>
              <a:t>Lưu</a:t>
            </a:r>
            <a:r>
              <a:rPr lang="en-US" sz="2400">
                <a:solidFill>
                  <a:srgbClr val="002060"/>
                </a:solidFill>
              </a:rPr>
              <a:t> ý </a:t>
            </a:r>
            <a:r>
              <a:rPr lang="en-US" sz="2400" err="1">
                <a:solidFill>
                  <a:srgbClr val="002060"/>
                </a:solidFill>
              </a:rPr>
              <a:t>thời</a:t>
            </a:r>
            <a:r>
              <a:rPr lang="en-US" sz="2400">
                <a:solidFill>
                  <a:srgbClr val="002060"/>
                </a:solidFill>
              </a:rPr>
              <a:t> </a:t>
            </a:r>
            <a:r>
              <a:rPr lang="en-US" sz="2400" err="1">
                <a:solidFill>
                  <a:srgbClr val="002060"/>
                </a:solidFill>
              </a:rPr>
              <a:t>gian</a:t>
            </a:r>
            <a:r>
              <a:rPr lang="en-US" sz="2400">
                <a:solidFill>
                  <a:srgbClr val="002060"/>
                </a:solidFill>
              </a:rPr>
              <a:t>, </a:t>
            </a:r>
            <a:r>
              <a:rPr lang="en-US" sz="2400" err="1">
                <a:solidFill>
                  <a:srgbClr val="002060"/>
                </a:solidFill>
              </a:rPr>
              <a:t>mục</a:t>
            </a:r>
            <a:r>
              <a:rPr lang="en-US" sz="2400">
                <a:solidFill>
                  <a:srgbClr val="002060"/>
                </a:solidFill>
              </a:rPr>
              <a:t> </a:t>
            </a:r>
            <a:r>
              <a:rPr lang="en-US" sz="2400" err="1">
                <a:solidFill>
                  <a:srgbClr val="002060"/>
                </a:solidFill>
              </a:rPr>
              <a:t>đích</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hoạt</a:t>
            </a:r>
            <a:r>
              <a:rPr lang="en-US" sz="2400">
                <a:solidFill>
                  <a:srgbClr val="002060"/>
                </a:solidFill>
              </a:rPr>
              <a:t> </a:t>
            </a:r>
            <a:r>
              <a:rPr lang="en-US" sz="2400" err="1">
                <a:solidFill>
                  <a:srgbClr val="002060"/>
                </a:solidFill>
              </a:rPr>
              <a:t>động</a:t>
            </a:r>
            <a:r>
              <a:rPr lang="en-US" sz="2400">
                <a:solidFill>
                  <a:srgbClr val="002060"/>
                </a:solidFill>
              </a:rPr>
              <a:t> </a:t>
            </a:r>
            <a:r>
              <a:rPr lang="en-US" sz="2400" err="1">
                <a:solidFill>
                  <a:srgbClr val="002060"/>
                </a:solidFill>
              </a:rPr>
              <a:t>khởi</a:t>
            </a:r>
            <a:r>
              <a:rPr lang="en-US" sz="2400">
                <a:solidFill>
                  <a:srgbClr val="002060"/>
                </a:solidFill>
              </a:rPr>
              <a:t> </a:t>
            </a:r>
            <a:r>
              <a:rPr lang="en-US" sz="2400" err="1">
                <a:solidFill>
                  <a:srgbClr val="002060"/>
                </a:solidFill>
              </a:rPr>
              <a:t>động</a:t>
            </a:r>
            <a:r>
              <a:rPr lang="en-US" sz="2400">
                <a:solidFill>
                  <a:srgbClr val="002060"/>
                </a:solidFill>
              </a:rPr>
              <a:t>.</a:t>
            </a:r>
          </a:p>
          <a:p>
            <a:pPr marL="0" indent="0">
              <a:buNone/>
            </a:pPr>
            <a:r>
              <a:rPr lang="en-US" sz="2400" b="1">
                <a:solidFill>
                  <a:srgbClr val="002060"/>
                </a:solidFill>
              </a:rPr>
              <a:t>2. ĐỌC </a:t>
            </a:r>
          </a:p>
          <a:p>
            <a:pPr marL="0" indent="0">
              <a:buNone/>
            </a:pPr>
            <a:r>
              <a:rPr lang="en-US" sz="2400">
                <a:solidFill>
                  <a:srgbClr val="002060"/>
                </a:solidFill>
              </a:rPr>
              <a:t>– HS </a:t>
            </a:r>
            <a:r>
              <a:rPr lang="en-US" sz="2400" err="1">
                <a:solidFill>
                  <a:srgbClr val="002060"/>
                </a:solidFill>
              </a:rPr>
              <a:t>đọc</a:t>
            </a:r>
            <a:r>
              <a:rPr lang="en-US" sz="2400">
                <a:solidFill>
                  <a:srgbClr val="002060"/>
                </a:solidFill>
              </a:rPr>
              <a:t> </a:t>
            </a:r>
            <a:r>
              <a:rPr lang="en-US" sz="2400" err="1">
                <a:solidFill>
                  <a:srgbClr val="002060"/>
                </a:solidFill>
              </a:rPr>
              <a:t>trước</a:t>
            </a:r>
            <a:r>
              <a:rPr lang="en-US" sz="2400">
                <a:solidFill>
                  <a:srgbClr val="002060"/>
                </a:solidFill>
              </a:rPr>
              <a:t> VB ở </a:t>
            </a:r>
            <a:r>
              <a:rPr lang="en-US" sz="2400" err="1">
                <a:solidFill>
                  <a:srgbClr val="002060"/>
                </a:solidFill>
              </a:rPr>
              <a:t>nhà</a:t>
            </a:r>
            <a:endParaRPr lang="en-US" sz="2400">
              <a:solidFill>
                <a:srgbClr val="002060"/>
              </a:solidFill>
            </a:endParaRPr>
          </a:p>
          <a:p>
            <a:pPr marL="0" indent="0">
              <a:buNone/>
            </a:pPr>
            <a:r>
              <a:rPr lang="en-US" sz="2400">
                <a:solidFill>
                  <a:srgbClr val="002060"/>
                </a:solidFill>
              </a:rPr>
              <a:t>– </a:t>
            </a:r>
            <a:r>
              <a:rPr lang="en-US" sz="2400" err="1">
                <a:solidFill>
                  <a:srgbClr val="002060"/>
                </a:solidFill>
              </a:rPr>
              <a:t>Trên</a:t>
            </a:r>
            <a:r>
              <a:rPr lang="en-US" sz="2400">
                <a:solidFill>
                  <a:srgbClr val="002060"/>
                </a:solidFill>
              </a:rPr>
              <a:t> </a:t>
            </a:r>
            <a:r>
              <a:rPr lang="en-US" sz="2400" err="1">
                <a:solidFill>
                  <a:srgbClr val="002060"/>
                </a:solidFill>
              </a:rPr>
              <a:t>lớp</a:t>
            </a:r>
            <a:r>
              <a:rPr lang="en-US" sz="2400">
                <a:solidFill>
                  <a:srgbClr val="002060"/>
                </a:solidFill>
              </a:rPr>
              <a:t>: </a:t>
            </a:r>
            <a:r>
              <a:rPr lang="en-US" sz="2400" err="1">
                <a:solidFill>
                  <a:srgbClr val="002060"/>
                </a:solidFill>
              </a:rPr>
              <a:t>đọc</a:t>
            </a:r>
            <a:r>
              <a:rPr lang="en-US" sz="2400">
                <a:solidFill>
                  <a:srgbClr val="002060"/>
                </a:solidFill>
              </a:rPr>
              <a:t> – </a:t>
            </a:r>
            <a:r>
              <a:rPr lang="en-US" sz="2400" err="1">
                <a:solidFill>
                  <a:srgbClr val="002060"/>
                </a:solidFill>
              </a:rPr>
              <a:t>thẻ</a:t>
            </a:r>
            <a:r>
              <a:rPr lang="en-US" sz="2400">
                <a:solidFill>
                  <a:srgbClr val="002060"/>
                </a:solidFill>
              </a:rPr>
              <a:t> chỉ dẫn đọc – </a:t>
            </a:r>
            <a:r>
              <a:rPr lang="en-US" sz="2400" err="1">
                <a:solidFill>
                  <a:srgbClr val="002060"/>
                </a:solidFill>
              </a:rPr>
              <a:t>chuẩn</a:t>
            </a:r>
            <a:r>
              <a:rPr lang="en-US" sz="2400">
                <a:solidFill>
                  <a:srgbClr val="002060"/>
                </a:solidFill>
              </a:rPr>
              <a:t> </a:t>
            </a:r>
            <a:r>
              <a:rPr lang="en-US" sz="2400" err="1">
                <a:solidFill>
                  <a:srgbClr val="002060"/>
                </a:solidFill>
              </a:rPr>
              <a:t>bị</a:t>
            </a:r>
            <a:r>
              <a:rPr lang="en-US" sz="2400">
                <a:solidFill>
                  <a:srgbClr val="002060"/>
                </a:solidFill>
              </a:rPr>
              <a:t> </a:t>
            </a:r>
            <a:r>
              <a:rPr lang="en-US" sz="2400" err="1">
                <a:solidFill>
                  <a:srgbClr val="002060"/>
                </a:solidFill>
              </a:rPr>
              <a:t>cho</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hoạt</a:t>
            </a:r>
            <a:r>
              <a:rPr lang="en-US" sz="2400">
                <a:solidFill>
                  <a:srgbClr val="002060"/>
                </a:solidFill>
              </a:rPr>
              <a:t> </a:t>
            </a:r>
            <a:r>
              <a:rPr lang="en-US" sz="2400" err="1">
                <a:solidFill>
                  <a:srgbClr val="002060"/>
                </a:solidFill>
              </a:rPr>
              <a:t>động</a:t>
            </a:r>
            <a:r>
              <a:rPr lang="en-US" sz="2400">
                <a:solidFill>
                  <a:srgbClr val="002060"/>
                </a:solidFill>
              </a:rPr>
              <a:t> </a:t>
            </a:r>
            <a:r>
              <a:rPr lang="en-US" sz="2400" err="1">
                <a:solidFill>
                  <a:srgbClr val="002060"/>
                </a:solidFill>
              </a:rPr>
              <a:t>sau</a:t>
            </a:r>
            <a:r>
              <a:rPr lang="en-US" sz="2400">
                <a:solidFill>
                  <a:srgbClr val="002060"/>
                </a:solidFill>
              </a:rPr>
              <a:t> </a:t>
            </a:r>
            <a:r>
              <a:rPr lang="en-US" sz="2400" err="1">
                <a:solidFill>
                  <a:srgbClr val="002060"/>
                </a:solidFill>
              </a:rPr>
              <a:t>khi</a:t>
            </a:r>
            <a:r>
              <a:rPr lang="en-US" sz="2400">
                <a:solidFill>
                  <a:srgbClr val="002060"/>
                </a:solidFill>
              </a:rPr>
              <a:t> </a:t>
            </a:r>
            <a:r>
              <a:rPr lang="en-US" sz="2400" err="1">
                <a:solidFill>
                  <a:srgbClr val="002060"/>
                </a:solidFill>
              </a:rPr>
              <a:t>đọc</a:t>
            </a:r>
            <a:r>
              <a:rPr lang="en-US" sz="2400">
                <a:solidFill>
                  <a:srgbClr val="002060"/>
                </a:solidFill>
              </a:rPr>
              <a:t>.</a:t>
            </a:r>
          </a:p>
          <a:p>
            <a:pPr marL="0" indent="0">
              <a:buNone/>
            </a:pPr>
            <a:r>
              <a:rPr lang="en-US" sz="2400" b="1">
                <a:solidFill>
                  <a:srgbClr val="002060"/>
                </a:solidFill>
              </a:rPr>
              <a:t>3. SAU KHI ĐỌC</a:t>
            </a:r>
          </a:p>
          <a:p>
            <a:pPr marL="0" indent="0">
              <a:buNone/>
            </a:pPr>
            <a:r>
              <a:rPr lang="en-US" sz="2400">
                <a:solidFill>
                  <a:srgbClr val="002060"/>
                </a:solidFill>
              </a:rPr>
              <a:t>– </a:t>
            </a:r>
            <a:r>
              <a:rPr lang="en-US" sz="2400" err="1">
                <a:solidFill>
                  <a:srgbClr val="002060"/>
                </a:solidFill>
              </a:rPr>
              <a:t>Sử</a:t>
            </a:r>
            <a:r>
              <a:rPr lang="en-US" sz="2400">
                <a:solidFill>
                  <a:srgbClr val="002060"/>
                </a:solidFill>
              </a:rPr>
              <a:t> </a:t>
            </a:r>
            <a:r>
              <a:rPr lang="en-US" sz="2400" err="1">
                <a:solidFill>
                  <a:srgbClr val="002060"/>
                </a:solidFill>
              </a:rPr>
              <a:t>dụng</a:t>
            </a:r>
            <a:r>
              <a:rPr lang="en-US" sz="2400">
                <a:solidFill>
                  <a:srgbClr val="002060"/>
                </a:solidFill>
              </a:rPr>
              <a:t> </a:t>
            </a:r>
            <a:r>
              <a:rPr lang="en-US" sz="2400" err="1">
                <a:solidFill>
                  <a:srgbClr val="002060"/>
                </a:solidFill>
              </a:rPr>
              <a:t>hệ</a:t>
            </a:r>
            <a:r>
              <a:rPr lang="en-US" sz="2400">
                <a:solidFill>
                  <a:srgbClr val="002060"/>
                </a:solidFill>
              </a:rPr>
              <a:t> </a:t>
            </a:r>
            <a:r>
              <a:rPr lang="en-US" sz="2400" err="1">
                <a:solidFill>
                  <a:srgbClr val="002060"/>
                </a:solidFill>
              </a:rPr>
              <a:t>thống</a:t>
            </a:r>
            <a:r>
              <a:rPr lang="en-US" sz="2400">
                <a:solidFill>
                  <a:srgbClr val="002060"/>
                </a:solidFill>
              </a:rPr>
              <a:t> </a:t>
            </a:r>
            <a:r>
              <a:rPr lang="en-US" sz="2400" err="1">
                <a:solidFill>
                  <a:srgbClr val="002060"/>
                </a:solidFill>
              </a:rPr>
              <a:t>câu</a:t>
            </a:r>
            <a:r>
              <a:rPr lang="en-US" sz="2400">
                <a:solidFill>
                  <a:srgbClr val="002060"/>
                </a:solidFill>
              </a:rPr>
              <a:t> </a:t>
            </a:r>
            <a:r>
              <a:rPr lang="en-US" sz="2400" err="1">
                <a:solidFill>
                  <a:srgbClr val="002060"/>
                </a:solidFill>
              </a:rPr>
              <a:t>hỏi</a:t>
            </a:r>
            <a:r>
              <a:rPr lang="en-US" sz="2400">
                <a:solidFill>
                  <a:srgbClr val="002060"/>
                </a:solidFill>
              </a:rPr>
              <a:t> </a:t>
            </a:r>
            <a:r>
              <a:rPr lang="en-US" sz="2400" err="1">
                <a:solidFill>
                  <a:srgbClr val="002060"/>
                </a:solidFill>
              </a:rPr>
              <a:t>trong</a:t>
            </a:r>
            <a:r>
              <a:rPr lang="en-US" sz="2400">
                <a:solidFill>
                  <a:srgbClr val="002060"/>
                </a:solidFill>
              </a:rPr>
              <a:t> SGK.</a:t>
            </a:r>
          </a:p>
          <a:p>
            <a:pPr marL="0" indent="0">
              <a:buNone/>
            </a:pPr>
            <a:r>
              <a:rPr lang="en-US" sz="2400">
                <a:solidFill>
                  <a:srgbClr val="002060"/>
                </a:solidFill>
              </a:rPr>
              <a:t>– GV </a:t>
            </a:r>
            <a:r>
              <a:rPr lang="en-US" sz="2400" err="1">
                <a:solidFill>
                  <a:srgbClr val="002060"/>
                </a:solidFill>
              </a:rPr>
              <a:t>tự</a:t>
            </a:r>
            <a:r>
              <a:rPr lang="en-US" sz="2400">
                <a:solidFill>
                  <a:srgbClr val="002060"/>
                </a:solidFill>
              </a:rPr>
              <a:t> </a:t>
            </a:r>
            <a:r>
              <a:rPr lang="en-US" sz="2400" err="1">
                <a:solidFill>
                  <a:srgbClr val="002060"/>
                </a:solidFill>
              </a:rPr>
              <a:t>thiết</a:t>
            </a:r>
            <a:r>
              <a:rPr lang="en-US" sz="2400">
                <a:solidFill>
                  <a:srgbClr val="002060"/>
                </a:solidFill>
              </a:rPr>
              <a:t> </a:t>
            </a:r>
            <a:r>
              <a:rPr lang="en-US" sz="2400" err="1">
                <a:solidFill>
                  <a:srgbClr val="002060"/>
                </a:solidFill>
              </a:rPr>
              <a:t>kế</a:t>
            </a:r>
            <a:r>
              <a:rPr lang="en-US" sz="2400">
                <a:solidFill>
                  <a:srgbClr val="002060"/>
                </a:solidFill>
              </a:rPr>
              <a:t>: </a:t>
            </a:r>
          </a:p>
          <a:p>
            <a:pPr marL="0" indent="0">
              <a:buNone/>
            </a:pPr>
            <a:r>
              <a:rPr lang="en-US" sz="2400">
                <a:solidFill>
                  <a:srgbClr val="002060"/>
                </a:solidFill>
              </a:rPr>
              <a:t>+ </a:t>
            </a:r>
            <a:r>
              <a:rPr lang="en-US" sz="2400" err="1">
                <a:solidFill>
                  <a:srgbClr val="002060"/>
                </a:solidFill>
              </a:rPr>
              <a:t>Bám</a:t>
            </a:r>
            <a:r>
              <a:rPr lang="en-US" sz="2400">
                <a:solidFill>
                  <a:srgbClr val="002060"/>
                </a:solidFill>
              </a:rPr>
              <a:t> </a:t>
            </a:r>
            <a:r>
              <a:rPr lang="en-US" sz="2400" err="1">
                <a:solidFill>
                  <a:srgbClr val="002060"/>
                </a:solidFill>
              </a:rPr>
              <a:t>sát</a:t>
            </a:r>
            <a:r>
              <a:rPr lang="en-US" sz="2400">
                <a:solidFill>
                  <a:srgbClr val="002060"/>
                </a:solidFill>
              </a:rPr>
              <a:t> </a:t>
            </a:r>
            <a:r>
              <a:rPr lang="en-US" sz="2400" err="1">
                <a:solidFill>
                  <a:srgbClr val="002060"/>
                </a:solidFill>
              </a:rPr>
              <a:t>mục</a:t>
            </a:r>
            <a:r>
              <a:rPr lang="en-US" sz="2400">
                <a:solidFill>
                  <a:srgbClr val="002060"/>
                </a:solidFill>
              </a:rPr>
              <a:t> </a:t>
            </a:r>
            <a:r>
              <a:rPr lang="en-US" sz="2400" err="1">
                <a:solidFill>
                  <a:srgbClr val="002060"/>
                </a:solidFill>
              </a:rPr>
              <a:t>tiêu</a:t>
            </a:r>
            <a:r>
              <a:rPr lang="en-US" sz="2400">
                <a:solidFill>
                  <a:srgbClr val="002060"/>
                </a:solidFill>
              </a:rPr>
              <a:t> </a:t>
            </a:r>
            <a:r>
              <a:rPr lang="en-US" sz="2400" err="1">
                <a:solidFill>
                  <a:srgbClr val="002060"/>
                </a:solidFill>
              </a:rPr>
              <a:t>cần</a:t>
            </a:r>
            <a:r>
              <a:rPr lang="en-US" sz="2400">
                <a:solidFill>
                  <a:srgbClr val="002060"/>
                </a:solidFill>
              </a:rPr>
              <a:t> </a:t>
            </a:r>
            <a:r>
              <a:rPr lang="en-US" sz="2400" err="1">
                <a:solidFill>
                  <a:srgbClr val="002060"/>
                </a:solidFill>
              </a:rPr>
              <a:t>đạt</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mã</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loại</a:t>
            </a:r>
            <a:r>
              <a:rPr lang="en-US" sz="2400">
                <a:solidFill>
                  <a:srgbClr val="002060"/>
                </a:solidFill>
              </a:rPr>
              <a:t>”.</a:t>
            </a:r>
          </a:p>
          <a:p>
            <a:pPr marL="0" indent="0">
              <a:buNone/>
            </a:pPr>
            <a:r>
              <a:rPr lang="en-US" sz="2400">
                <a:solidFill>
                  <a:srgbClr val="002060"/>
                </a:solidFill>
              </a:rPr>
              <a:t>+ </a:t>
            </a:r>
            <a:r>
              <a:rPr lang="en-US" sz="2400" err="1">
                <a:solidFill>
                  <a:srgbClr val="002060"/>
                </a:solidFill>
              </a:rPr>
              <a:t>Đảm</a:t>
            </a:r>
            <a:r>
              <a:rPr lang="en-US" sz="2400">
                <a:solidFill>
                  <a:srgbClr val="002060"/>
                </a:solidFill>
              </a:rPr>
              <a:t> </a:t>
            </a:r>
            <a:r>
              <a:rPr lang="en-US" sz="2400" err="1">
                <a:solidFill>
                  <a:srgbClr val="002060"/>
                </a:solidFill>
              </a:rPr>
              <a:t>bảo</a:t>
            </a:r>
            <a:r>
              <a:rPr lang="en-US" sz="2400">
                <a:solidFill>
                  <a:srgbClr val="002060"/>
                </a:solidFill>
              </a:rPr>
              <a:t> </a:t>
            </a:r>
            <a:r>
              <a:rPr lang="en-US" sz="2400" err="1">
                <a:solidFill>
                  <a:srgbClr val="002060"/>
                </a:solidFill>
              </a:rPr>
              <a:t>trình</a:t>
            </a:r>
            <a:r>
              <a:rPr lang="en-US" sz="2400">
                <a:solidFill>
                  <a:srgbClr val="002060"/>
                </a:solidFill>
              </a:rPr>
              <a:t> </a:t>
            </a:r>
            <a:r>
              <a:rPr lang="en-US" sz="2400" err="1">
                <a:solidFill>
                  <a:srgbClr val="002060"/>
                </a:solidFill>
              </a:rPr>
              <a:t>tự</a:t>
            </a:r>
            <a:r>
              <a:rPr lang="en-US" sz="2400">
                <a:solidFill>
                  <a:srgbClr val="002060"/>
                </a:solidFill>
              </a:rPr>
              <a:t> </a:t>
            </a:r>
            <a:r>
              <a:rPr lang="en-US" sz="2400" err="1">
                <a:solidFill>
                  <a:srgbClr val="002060"/>
                </a:solidFill>
              </a:rPr>
              <a:t>tư</a:t>
            </a:r>
            <a:r>
              <a:rPr lang="en-US" sz="2400">
                <a:solidFill>
                  <a:srgbClr val="002060"/>
                </a:solidFill>
              </a:rPr>
              <a:t> </a:t>
            </a:r>
            <a:r>
              <a:rPr lang="en-US" sz="2400" err="1">
                <a:solidFill>
                  <a:srgbClr val="002060"/>
                </a:solidFill>
              </a:rPr>
              <a:t>duy</a:t>
            </a:r>
            <a:r>
              <a:rPr lang="en-US" sz="2400">
                <a:solidFill>
                  <a:srgbClr val="002060"/>
                </a:solidFill>
              </a:rPr>
              <a:t>, </a:t>
            </a:r>
            <a:r>
              <a:rPr lang="en-US" sz="2400" err="1">
                <a:solidFill>
                  <a:srgbClr val="002060"/>
                </a:solidFill>
              </a:rPr>
              <a:t>tính</a:t>
            </a:r>
            <a:r>
              <a:rPr lang="en-US" sz="2400">
                <a:solidFill>
                  <a:srgbClr val="002060"/>
                </a:solidFill>
              </a:rPr>
              <a:t> logic.</a:t>
            </a:r>
            <a:endParaRPr lang="vi-VN" sz="2400">
              <a:solidFill>
                <a:srgbClr val="002060"/>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pPr/>
              <a:t>64</a:t>
            </a:fld>
            <a:endParaRPr lang="en-US"/>
          </a:p>
        </p:txBody>
      </p:sp>
    </p:spTree>
    <p:extLst>
      <p:ext uri="{BB962C8B-B14F-4D97-AF65-F5344CB8AC3E}">
        <p14:creationId xmlns:p14="http://schemas.microsoft.com/office/powerpoint/2010/main" val="885963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12186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406400" y="990600"/>
            <a:ext cx="11067845" cy="4319452"/>
          </a:xfrm>
          <a:prstGeom prst="rect">
            <a:avLst/>
          </a:prstGeom>
        </p:spPr>
        <p:txBody>
          <a:bodyPr wrap="square">
            <a:spAutoFit/>
          </a:bodyPr>
          <a:lstStyle/>
          <a:p>
            <a:pPr marL="457189" algn="ctr">
              <a:lnSpc>
                <a:spcPct val="150000"/>
              </a:lnSpc>
              <a:spcBef>
                <a:spcPts val="600"/>
              </a:spcBef>
              <a:spcAft>
                <a:spcPts val="600"/>
              </a:spcAft>
            </a:pPr>
            <a:r>
              <a:rPr lang="en-US" sz="28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200" b="1"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200" b="1"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200" b="1"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200" b="1"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200" b="1"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3200">
              <a:solidFill>
                <a:srgbClr val="002060"/>
              </a:solidFill>
              <a:latin typeface="Arial" panose="020B0604020202020204" pitchFamily="34" charset="0"/>
              <a:ea typeface="Calibri" panose="020F0502020204030204" pitchFamily="34" charset="0"/>
              <a:cs typeface="Arial" panose="020B0604020202020204" pitchFamily="34" charset="0"/>
            </a:endParaRPr>
          </a:p>
          <a:p>
            <a:pPr marL="457189" algn="ctr">
              <a:lnSpc>
                <a:spcPct val="125000"/>
              </a:lnSpc>
              <a:spcBef>
                <a:spcPts val="600"/>
              </a:spcBef>
              <a:spcAft>
                <a:spcPts val="600"/>
              </a:spcAft>
            </a:pPr>
            <a:r>
              <a:rPr lang="en-US" sz="28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b="1" err="1">
                <a:solidFill>
                  <a:srgbClr val="002060"/>
                </a:solidFill>
                <a:latin typeface="Arial (Body)"/>
                <a:ea typeface="Calibri" panose="020F0502020204030204" pitchFamily="34" charset="0"/>
                <a:cs typeface="Arial" panose="020B0604020202020204" pitchFamily="34" charset="0"/>
              </a:rPr>
              <a:t>Bài</a:t>
            </a:r>
            <a:r>
              <a:rPr lang="en-US" sz="2800" b="1">
                <a:solidFill>
                  <a:srgbClr val="002060"/>
                </a:solidFill>
                <a:latin typeface="Arial (Body)"/>
                <a:ea typeface="Calibri" panose="020F0502020204030204" pitchFamily="34" charset="0"/>
                <a:cs typeface="Arial" panose="020B0604020202020204" pitchFamily="34" charset="0"/>
              </a:rPr>
              <a:t> 1. </a:t>
            </a:r>
            <a:r>
              <a:rPr lang="en-US" sz="2800" b="1" i="1" err="1">
                <a:solidFill>
                  <a:srgbClr val="002060"/>
                </a:solidFill>
                <a:latin typeface="Arial (Body)"/>
                <a:ea typeface="Calibri" panose="020F0502020204030204" pitchFamily="34" charset="0"/>
                <a:cs typeface="Arial" panose="020B0604020202020204" pitchFamily="34" charset="0"/>
              </a:rPr>
              <a:t>Câu</a:t>
            </a:r>
            <a:r>
              <a:rPr lang="en-US" sz="2800" b="1" i="1">
                <a:solidFill>
                  <a:srgbClr val="002060"/>
                </a:solidFill>
                <a:latin typeface="Arial (Body)"/>
                <a:ea typeface="Calibri" panose="020F0502020204030204" pitchFamily="34" charset="0"/>
                <a:cs typeface="Arial" panose="020B0604020202020204" pitchFamily="34" charset="0"/>
              </a:rPr>
              <a:t> </a:t>
            </a:r>
            <a:r>
              <a:rPr lang="en-US" sz="2800" b="1" i="1" err="1">
                <a:solidFill>
                  <a:srgbClr val="002060"/>
                </a:solidFill>
                <a:latin typeface="Arial (Body)"/>
                <a:ea typeface="Calibri" panose="020F0502020204030204" pitchFamily="34" charset="0"/>
                <a:cs typeface="Arial" panose="020B0604020202020204" pitchFamily="34" charset="0"/>
              </a:rPr>
              <a:t>chuyện</a:t>
            </a:r>
            <a:r>
              <a:rPr lang="en-US" sz="2800" b="1" i="1">
                <a:solidFill>
                  <a:srgbClr val="002060"/>
                </a:solidFill>
                <a:latin typeface="Arial (Body)"/>
                <a:ea typeface="Calibri" panose="020F0502020204030204" pitchFamily="34" charset="0"/>
                <a:cs typeface="Arial" panose="020B0604020202020204" pitchFamily="34" charset="0"/>
              </a:rPr>
              <a:t> </a:t>
            </a:r>
            <a:r>
              <a:rPr lang="en-US" sz="2800" b="1" i="1" err="1">
                <a:solidFill>
                  <a:srgbClr val="002060"/>
                </a:solidFill>
                <a:latin typeface="Arial (Body)"/>
                <a:ea typeface="Calibri" panose="020F0502020204030204" pitchFamily="34" charset="0"/>
                <a:cs typeface="Arial" panose="020B0604020202020204" pitchFamily="34" charset="0"/>
              </a:rPr>
              <a:t>và</a:t>
            </a:r>
            <a:r>
              <a:rPr lang="en-US" sz="2800" b="1" i="1">
                <a:solidFill>
                  <a:srgbClr val="002060"/>
                </a:solidFill>
                <a:latin typeface="Arial (Body)"/>
                <a:ea typeface="Calibri" panose="020F0502020204030204" pitchFamily="34" charset="0"/>
                <a:cs typeface="Arial" panose="020B0604020202020204" pitchFamily="34" charset="0"/>
              </a:rPr>
              <a:t> </a:t>
            </a:r>
            <a:r>
              <a:rPr lang="en-US" sz="2800" b="1" i="1" err="1">
                <a:solidFill>
                  <a:srgbClr val="002060"/>
                </a:solidFill>
                <a:latin typeface="Arial (Body)"/>
                <a:ea typeface="Calibri" panose="020F0502020204030204" pitchFamily="34" charset="0"/>
                <a:cs typeface="Arial" panose="020B0604020202020204" pitchFamily="34" charset="0"/>
              </a:rPr>
              <a:t>điểm</a:t>
            </a:r>
            <a:r>
              <a:rPr lang="en-US" sz="2800" b="1" i="1">
                <a:solidFill>
                  <a:srgbClr val="002060"/>
                </a:solidFill>
                <a:latin typeface="Arial (Body)"/>
                <a:ea typeface="Calibri" panose="020F0502020204030204" pitchFamily="34" charset="0"/>
                <a:cs typeface="Arial" panose="020B0604020202020204" pitchFamily="34" charset="0"/>
              </a:rPr>
              <a:t> </a:t>
            </a:r>
            <a:r>
              <a:rPr lang="en-US" sz="2800" b="1" i="1" err="1">
                <a:solidFill>
                  <a:srgbClr val="002060"/>
                </a:solidFill>
                <a:latin typeface="Arial (Body)"/>
                <a:ea typeface="Calibri" panose="020F0502020204030204" pitchFamily="34" charset="0"/>
                <a:cs typeface="Arial" panose="020B0604020202020204" pitchFamily="34" charset="0"/>
              </a:rPr>
              <a:t>nhìn</a:t>
            </a:r>
            <a:r>
              <a:rPr lang="en-US" sz="2800" b="1" i="1">
                <a:solidFill>
                  <a:srgbClr val="002060"/>
                </a:solidFill>
                <a:latin typeface="Arial (Body)"/>
                <a:ea typeface="Calibri" panose="020F0502020204030204" pitchFamily="34" charset="0"/>
                <a:cs typeface="Arial" panose="020B0604020202020204" pitchFamily="34" charset="0"/>
              </a:rPr>
              <a:t> </a:t>
            </a:r>
            <a:r>
              <a:rPr lang="en-US" sz="2800" b="1" i="1" err="1">
                <a:solidFill>
                  <a:srgbClr val="002060"/>
                </a:solidFill>
                <a:latin typeface="Arial (Body)"/>
                <a:ea typeface="Calibri" panose="020F0502020204030204" pitchFamily="34" charset="0"/>
                <a:cs typeface="Arial" panose="020B0604020202020204" pitchFamily="34" charset="0"/>
              </a:rPr>
              <a:t>trong</a:t>
            </a:r>
            <a:r>
              <a:rPr lang="en-US" sz="2800" b="1" i="1">
                <a:solidFill>
                  <a:srgbClr val="002060"/>
                </a:solidFill>
                <a:latin typeface="Arial (Body)"/>
                <a:ea typeface="Calibri" panose="020F0502020204030204" pitchFamily="34" charset="0"/>
                <a:cs typeface="Arial" panose="020B0604020202020204" pitchFamily="34" charset="0"/>
              </a:rPr>
              <a:t> </a:t>
            </a:r>
            <a:r>
              <a:rPr lang="en-US" sz="2800" b="1" i="1" err="1">
                <a:solidFill>
                  <a:srgbClr val="002060"/>
                </a:solidFill>
                <a:latin typeface="Arial (Body)"/>
                <a:ea typeface="Calibri" panose="020F0502020204030204" pitchFamily="34" charset="0"/>
                <a:cs typeface="Arial" panose="020B0604020202020204" pitchFamily="34" charset="0"/>
              </a:rPr>
              <a:t>truyện</a:t>
            </a:r>
            <a:r>
              <a:rPr lang="en-US" sz="2800" b="1" i="1">
                <a:solidFill>
                  <a:srgbClr val="002060"/>
                </a:solidFill>
                <a:latin typeface="Arial (Body)"/>
                <a:ea typeface="Calibri" panose="020F0502020204030204" pitchFamily="34" charset="0"/>
                <a:cs typeface="Arial" panose="020B0604020202020204" pitchFamily="34" charset="0"/>
              </a:rPr>
              <a:t> </a:t>
            </a:r>
            <a:r>
              <a:rPr lang="en-US" sz="2800" b="1" i="1" err="1">
                <a:solidFill>
                  <a:srgbClr val="002060"/>
                </a:solidFill>
                <a:latin typeface="Arial (Body)"/>
                <a:ea typeface="Calibri" panose="020F0502020204030204" pitchFamily="34" charset="0"/>
                <a:cs typeface="Arial" panose="020B0604020202020204" pitchFamily="34" charset="0"/>
              </a:rPr>
              <a:t>kể</a:t>
            </a:r>
            <a:endParaRPr lang="en-US" sz="2800" b="1" i="1">
              <a:solidFill>
                <a:srgbClr val="002060"/>
              </a:solidFill>
              <a:latin typeface="Arial (Body)"/>
              <a:ea typeface="Calibri" panose="020F0502020204030204" pitchFamily="34" charset="0"/>
              <a:cs typeface="Arial" panose="020B0604020202020204" pitchFamily="34" charset="0"/>
            </a:endParaRPr>
          </a:p>
          <a:p>
            <a:pPr marL="457189" algn="just">
              <a:lnSpc>
                <a:spcPct val="125000"/>
              </a:lnSpc>
              <a:spcBef>
                <a:spcPts val="600"/>
              </a:spcBef>
              <a:spcAft>
                <a:spcPts val="600"/>
              </a:spcAft>
            </a:pPr>
            <a:r>
              <a:rPr lang="vi-VN" sz="2667" b="1">
                <a:solidFill>
                  <a:srgbClr val="002060"/>
                </a:solidFill>
                <a:latin typeface="Arial (Body)"/>
                <a:ea typeface="Calibri" panose="020F0502020204030204" pitchFamily="34" charset="0"/>
                <a:cs typeface="Times New Roman" pitchFamily="18" charset="0"/>
              </a:rPr>
              <a:t>Thể loại</a:t>
            </a:r>
            <a:r>
              <a:rPr lang="en-US" sz="2667" b="1">
                <a:solidFill>
                  <a:srgbClr val="002060"/>
                </a:solidFill>
                <a:latin typeface="Arial (Body)"/>
                <a:ea typeface="Calibri" panose="020F0502020204030204" pitchFamily="34" charset="0"/>
                <a:cs typeface="Times New Roman" pitchFamily="18" charset="0"/>
              </a:rPr>
              <a:t>:</a:t>
            </a:r>
            <a:r>
              <a:rPr lang="en-US" sz="2667">
                <a:solidFill>
                  <a:srgbClr val="002060"/>
                </a:solidFill>
                <a:latin typeface="Arial (Body)"/>
                <a:ea typeface="Calibri" panose="020F0502020204030204" pitchFamily="34" charset="0"/>
                <a:cs typeface="Times New Roman" pitchFamily="18" charset="0"/>
              </a:rPr>
              <a:t> </a:t>
            </a:r>
            <a:r>
              <a:rPr lang="en-US" sz="2667" err="1">
                <a:solidFill>
                  <a:srgbClr val="002060"/>
                </a:solidFill>
                <a:latin typeface="Arial (Body)"/>
                <a:ea typeface="Calibri" panose="020F0502020204030204" pitchFamily="34" charset="0"/>
                <a:cs typeface="Times New Roman" pitchFamily="18" charset="0"/>
              </a:rPr>
              <a:t>Truyện</a:t>
            </a:r>
            <a:r>
              <a:rPr lang="en-US" sz="2667">
                <a:solidFill>
                  <a:srgbClr val="002060"/>
                </a:solidFill>
                <a:latin typeface="Arial (Body)"/>
                <a:ea typeface="Calibri" panose="020F0502020204030204" pitchFamily="34" charset="0"/>
                <a:cs typeface="Times New Roman" pitchFamily="18" charset="0"/>
              </a:rPr>
              <a:t> </a:t>
            </a:r>
            <a:r>
              <a:rPr lang="en-US" sz="2667" err="1">
                <a:solidFill>
                  <a:srgbClr val="002060"/>
                </a:solidFill>
                <a:latin typeface="Arial (Body)"/>
                <a:ea typeface="Calibri" panose="020F0502020204030204" pitchFamily="34" charset="0"/>
                <a:cs typeface="Times New Roman" pitchFamily="18" charset="0"/>
              </a:rPr>
              <a:t>ngắn</a:t>
            </a:r>
            <a:r>
              <a:rPr lang="en-US" sz="2667">
                <a:solidFill>
                  <a:srgbClr val="002060"/>
                </a:solidFill>
                <a:latin typeface="Arial (Body)"/>
                <a:ea typeface="Calibri" panose="020F0502020204030204" pitchFamily="34" charset="0"/>
                <a:cs typeface="Times New Roman" pitchFamily="18" charset="0"/>
              </a:rPr>
              <a:t> </a:t>
            </a:r>
            <a:r>
              <a:rPr lang="en-US" sz="2667" err="1">
                <a:solidFill>
                  <a:srgbClr val="002060"/>
                </a:solidFill>
                <a:latin typeface="Arial (Body)"/>
                <a:ea typeface="Calibri" panose="020F0502020204030204" pitchFamily="34" charset="0"/>
                <a:cs typeface="Times New Roman" pitchFamily="18" charset="0"/>
              </a:rPr>
              <a:t>hiện</a:t>
            </a:r>
            <a:r>
              <a:rPr lang="en-US" sz="2667">
                <a:solidFill>
                  <a:srgbClr val="002060"/>
                </a:solidFill>
                <a:latin typeface="Arial (Body)"/>
                <a:ea typeface="Calibri" panose="020F0502020204030204" pitchFamily="34" charset="0"/>
                <a:cs typeface="Times New Roman" pitchFamily="18" charset="0"/>
              </a:rPr>
              <a:t> </a:t>
            </a:r>
            <a:r>
              <a:rPr lang="en-US" sz="2667" err="1">
                <a:solidFill>
                  <a:srgbClr val="002060"/>
                </a:solidFill>
                <a:latin typeface="Arial (Body)"/>
                <a:ea typeface="Calibri" panose="020F0502020204030204" pitchFamily="34" charset="0"/>
                <a:cs typeface="Times New Roman" pitchFamily="18" charset="0"/>
              </a:rPr>
              <a:t>đại</a:t>
            </a:r>
            <a:endParaRPr lang="en-US" sz="2667">
              <a:solidFill>
                <a:srgbClr val="002060"/>
              </a:solidFill>
              <a:latin typeface="Arial (Body)"/>
              <a:ea typeface="Calibri" panose="020F0502020204030204" pitchFamily="34" charset="0"/>
              <a:cs typeface="Times New Roman" pitchFamily="18" charset="0"/>
            </a:endParaRPr>
          </a:p>
          <a:p>
            <a:pPr>
              <a:lnSpc>
                <a:spcPct val="125000"/>
              </a:lnSpc>
            </a:pPr>
            <a:r>
              <a:rPr lang="en-US" sz="2667" b="1">
                <a:solidFill>
                  <a:srgbClr val="002060"/>
                </a:solidFill>
                <a:latin typeface="Arial (Body)"/>
                <a:cs typeface="Times New Roman" pitchFamily="18" charset="0"/>
              </a:rPr>
              <a:t>     </a:t>
            </a:r>
            <a:r>
              <a:rPr lang="en-US" sz="2667" b="1" err="1">
                <a:solidFill>
                  <a:srgbClr val="002060"/>
                </a:solidFill>
                <a:latin typeface="Arial (Body)"/>
                <a:cs typeface="Times New Roman" pitchFamily="18" charset="0"/>
              </a:rPr>
              <a:t>Ngữ</a:t>
            </a:r>
            <a:r>
              <a:rPr lang="en-US" sz="2667" b="1">
                <a:solidFill>
                  <a:srgbClr val="002060"/>
                </a:solidFill>
                <a:latin typeface="Arial (Body)"/>
                <a:cs typeface="Times New Roman" pitchFamily="18" charset="0"/>
              </a:rPr>
              <a:t> </a:t>
            </a:r>
            <a:r>
              <a:rPr lang="en-US" sz="2667" b="1" err="1">
                <a:solidFill>
                  <a:srgbClr val="002060"/>
                </a:solidFill>
                <a:latin typeface="Arial (Body)"/>
                <a:cs typeface="Times New Roman" pitchFamily="18" charset="0"/>
              </a:rPr>
              <a:t>liệu</a:t>
            </a:r>
            <a:r>
              <a:rPr lang="en-US" sz="2667" b="1">
                <a:solidFill>
                  <a:srgbClr val="002060"/>
                </a:solidFill>
                <a:latin typeface="Arial (Body)"/>
                <a:cs typeface="Times New Roman" pitchFamily="18" charset="0"/>
              </a:rPr>
              <a:t> </a:t>
            </a:r>
            <a:r>
              <a:rPr lang="en-US" sz="2667" b="1" err="1">
                <a:solidFill>
                  <a:srgbClr val="002060"/>
                </a:solidFill>
                <a:latin typeface="Arial (Body)"/>
                <a:cs typeface="Times New Roman" pitchFamily="18" charset="0"/>
              </a:rPr>
              <a:t>đọc</a:t>
            </a:r>
            <a:r>
              <a:rPr lang="en-US" sz="2667" b="1">
                <a:solidFill>
                  <a:srgbClr val="002060"/>
                </a:solidFill>
                <a:latin typeface="Arial (Body)"/>
                <a:cs typeface="Times New Roman" pitchFamily="18" charset="0"/>
              </a:rPr>
              <a:t>:</a:t>
            </a:r>
            <a:endParaRPr lang="en-US" sz="2667">
              <a:solidFill>
                <a:srgbClr val="002060"/>
              </a:solidFill>
              <a:latin typeface="Arial (Body)"/>
              <a:cs typeface="Times New Roman" pitchFamily="18" charset="0"/>
            </a:endParaRPr>
          </a:p>
          <a:p>
            <a:pPr>
              <a:lnSpc>
                <a:spcPct val="125000"/>
              </a:lnSpc>
            </a:pPr>
            <a:r>
              <a:rPr lang="en-US" sz="2667" i="1">
                <a:solidFill>
                  <a:srgbClr val="002060"/>
                </a:solidFill>
                <a:latin typeface="Arial" panose="020B0604020202020204" pitchFamily="34" charset="0"/>
                <a:cs typeface="Arial" panose="020B0604020202020204" pitchFamily="34" charset="0"/>
              </a:rPr>
              <a:t>     </a:t>
            </a:r>
            <a:r>
              <a:rPr lang="en-US" sz="2667">
                <a:solidFill>
                  <a:srgbClr val="002060"/>
                </a:solidFill>
              </a:rPr>
              <a:t>• VB 1: </a:t>
            </a:r>
            <a:r>
              <a:rPr lang="en-US" sz="2667" i="1" err="1">
                <a:solidFill>
                  <a:srgbClr val="002060"/>
                </a:solidFill>
              </a:rPr>
              <a:t>Vợ</a:t>
            </a:r>
            <a:r>
              <a:rPr lang="en-US" sz="2667" i="1">
                <a:solidFill>
                  <a:srgbClr val="002060"/>
                </a:solidFill>
              </a:rPr>
              <a:t> </a:t>
            </a:r>
            <a:r>
              <a:rPr lang="en-US" sz="2667" i="1" err="1">
                <a:solidFill>
                  <a:srgbClr val="002060"/>
                </a:solidFill>
              </a:rPr>
              <a:t>nhặt</a:t>
            </a:r>
            <a:r>
              <a:rPr lang="en-US" sz="2667" i="1">
                <a:solidFill>
                  <a:srgbClr val="002060"/>
                </a:solidFill>
              </a:rPr>
              <a:t> </a:t>
            </a:r>
            <a:r>
              <a:rPr lang="en-US" sz="2667">
                <a:solidFill>
                  <a:srgbClr val="002060"/>
                </a:solidFill>
              </a:rPr>
              <a:t>(Trích </a:t>
            </a:r>
            <a:r>
              <a:rPr lang="en-US" sz="2667">
                <a:solidFill>
                  <a:srgbClr val="002060"/>
                </a:solidFill>
                <a:latin typeface="Arial" panose="020B0604020202020204" pitchFamily="34" charset="0"/>
                <a:cs typeface="Arial" panose="020B0604020202020204" pitchFamily="34" charset="0"/>
              </a:rPr>
              <a:t>− </a:t>
            </a:r>
            <a:r>
              <a:rPr lang="en-US" sz="2667">
                <a:solidFill>
                  <a:srgbClr val="002060"/>
                </a:solidFill>
              </a:rPr>
              <a:t>Kim </a:t>
            </a:r>
            <a:r>
              <a:rPr lang="en-US" sz="2667" err="1">
                <a:solidFill>
                  <a:srgbClr val="002060"/>
                </a:solidFill>
              </a:rPr>
              <a:t>Lân</a:t>
            </a:r>
            <a:r>
              <a:rPr lang="en-US" sz="2667">
                <a:solidFill>
                  <a:srgbClr val="002060"/>
                </a:solidFill>
              </a:rPr>
              <a:t>)</a:t>
            </a:r>
          </a:p>
          <a:p>
            <a:pPr>
              <a:lnSpc>
                <a:spcPct val="125000"/>
              </a:lnSpc>
            </a:pPr>
            <a:r>
              <a:rPr lang="en-US" sz="2667">
                <a:solidFill>
                  <a:srgbClr val="002060"/>
                </a:solidFill>
              </a:rPr>
              <a:t>     • VB 2: </a:t>
            </a:r>
            <a:r>
              <a:rPr lang="en-US" sz="2667" i="1" err="1">
                <a:solidFill>
                  <a:srgbClr val="002060"/>
                </a:solidFill>
              </a:rPr>
              <a:t>Chí</a:t>
            </a:r>
            <a:r>
              <a:rPr lang="en-US" sz="2667" i="1">
                <a:solidFill>
                  <a:srgbClr val="002060"/>
                </a:solidFill>
              </a:rPr>
              <a:t> </a:t>
            </a:r>
            <a:r>
              <a:rPr lang="en-US" sz="2667" i="1" err="1">
                <a:solidFill>
                  <a:srgbClr val="002060"/>
                </a:solidFill>
              </a:rPr>
              <a:t>Phèo</a:t>
            </a:r>
            <a:r>
              <a:rPr lang="en-US" sz="2667" i="1">
                <a:solidFill>
                  <a:srgbClr val="002060"/>
                </a:solidFill>
              </a:rPr>
              <a:t> </a:t>
            </a:r>
            <a:r>
              <a:rPr lang="en-US" sz="2667">
                <a:solidFill>
                  <a:srgbClr val="002060"/>
                </a:solidFill>
              </a:rPr>
              <a:t>(Trích </a:t>
            </a:r>
            <a:r>
              <a:rPr lang="en-US" sz="2667">
                <a:solidFill>
                  <a:srgbClr val="002060"/>
                </a:solidFill>
                <a:latin typeface="Arial" panose="020B0604020202020204" pitchFamily="34" charset="0"/>
                <a:cs typeface="Arial" panose="020B0604020202020204" pitchFamily="34" charset="0"/>
              </a:rPr>
              <a:t>− </a:t>
            </a:r>
            <a:r>
              <a:rPr lang="en-US" sz="2667">
                <a:solidFill>
                  <a:srgbClr val="002060"/>
                </a:solidFill>
              </a:rPr>
              <a:t>Nam Cao)</a:t>
            </a:r>
          </a:p>
          <a:p>
            <a:pPr>
              <a:lnSpc>
                <a:spcPct val="125000"/>
              </a:lnSpc>
            </a:pPr>
            <a:r>
              <a:rPr lang="en-US" sz="2667" b="1" i="1">
                <a:solidFill>
                  <a:srgbClr val="002060"/>
                </a:solidFill>
              </a:rPr>
              <a:t>     </a:t>
            </a:r>
            <a:endParaRPr lang="en-US" sz="2667">
              <a:solidFill>
                <a:srgbClr val="002060"/>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65</a:t>
            </a:fld>
            <a:endParaRPr lang="en-US"/>
          </a:p>
        </p:txBody>
      </p:sp>
    </p:spTree>
    <p:extLst>
      <p:ext uri="{BB962C8B-B14F-4D97-AF65-F5344CB8AC3E}">
        <p14:creationId xmlns:p14="http://schemas.microsoft.com/office/powerpoint/2010/main" val="3366577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2" y="4826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764387" y="672678"/>
            <a:ext cx="10635226" cy="5683672"/>
          </a:xfrm>
          <a:prstGeom prst="rect">
            <a:avLst/>
          </a:prstGeom>
        </p:spPr>
        <p:txBody>
          <a:bodyPr wrap="square">
            <a:spAutoFit/>
          </a:bodyPr>
          <a:lstStyle/>
          <a:p>
            <a:pPr marL="457189" algn="ctr">
              <a:lnSpc>
                <a:spcPct val="125000"/>
              </a:lnSpc>
              <a:spcBef>
                <a:spcPts val="600"/>
              </a:spcBef>
              <a:spcAft>
                <a:spcPts val="600"/>
              </a:spcAft>
            </a:pPr>
            <a:r>
              <a:rPr lang="en-US" sz="2667" b="1">
                <a:solidFill>
                  <a:srgbClr val="002060"/>
                </a:solidFill>
                <a:ea typeface="Calibri" panose="020F0502020204030204" pitchFamily="34" charset="0"/>
                <a:cs typeface="Times New Roman" panose="02020603050405020304" pitchFamily="18" charset="0"/>
              </a:rPr>
              <a:t>YÊU CẦU CẦN ĐẠT</a:t>
            </a:r>
          </a:p>
          <a:p>
            <a:pPr marL="457189" algn="just">
              <a:lnSpc>
                <a:spcPct val="125000"/>
              </a:lnSpc>
              <a:spcBef>
                <a:spcPts val="600"/>
              </a:spcBef>
              <a:spcAft>
                <a:spcPts val="600"/>
              </a:spcAft>
            </a:pPr>
            <a:r>
              <a:rPr lang="en-US" sz="2400" err="1">
                <a:solidFill>
                  <a:srgbClr val="002060"/>
                </a:solidFill>
                <a:ea typeface="Calibri" panose="020F0502020204030204" pitchFamily="34" charset="0"/>
                <a:cs typeface="Times New Roman" panose="02020603050405020304" pitchFamily="18" charset="0"/>
              </a:rPr>
              <a:t>Yêu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cầu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cần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đạt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của</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bài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học</a:t>
            </a:r>
            <a:r>
              <a:rPr lang="en-US" sz="2400">
                <a:solidFill>
                  <a:srgbClr val="002060"/>
                </a:solidFill>
                <a:ea typeface="Calibri" panose="020F0502020204030204" pitchFamily="34" charset="0"/>
                <a:cs typeface="Times New Roman" panose="02020603050405020304" pitchFamily="18" charset="0"/>
              </a:rPr>
              <a:t> </a:t>
            </a:r>
            <a:r>
              <a:rPr lang="vi-VN" sz="2400">
                <a:solidFill>
                  <a:srgbClr val="002060"/>
                </a:solidFill>
                <a:ea typeface="Calibri" panose="020F0502020204030204" pitchFamily="34" charset="0"/>
                <a:cs typeface="Times New Roman" panose="02020603050405020304" pitchFamily="18" charset="0"/>
              </a:rPr>
              <a:t>dựa vào </a:t>
            </a:r>
            <a:r>
              <a:rPr lang="en-US" sz="2400" err="1">
                <a:solidFill>
                  <a:srgbClr val="002060"/>
                </a:solidFill>
                <a:ea typeface="Calibri" panose="020F0502020204030204" pitchFamily="34" charset="0"/>
                <a:cs typeface="Times New Roman" panose="02020603050405020304" pitchFamily="18" charset="0"/>
              </a:rPr>
              <a:t>quy</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định</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của</a:t>
            </a:r>
            <a:r>
              <a:rPr lang="en-US" sz="2400">
                <a:solidFill>
                  <a:srgbClr val="002060"/>
                </a:solidFill>
                <a:ea typeface="Calibri" panose="020F0502020204030204" pitchFamily="34" charset="0"/>
                <a:cs typeface="Times New Roman" panose="02020603050405020304" pitchFamily="18" charset="0"/>
              </a:rPr>
              <a:t> CT: </a:t>
            </a:r>
          </a:p>
          <a:p>
            <a:pPr algn="just">
              <a:lnSpc>
                <a:spcPct val="125000"/>
              </a:lnSpc>
              <a:spcBef>
                <a:spcPts val="600"/>
              </a:spcBef>
              <a:spcAft>
                <a:spcPts val="600"/>
              </a:spcAft>
            </a:pPr>
            <a:r>
              <a:rPr lang="en-US" sz="2400" b="1">
                <a:solidFill>
                  <a:srgbClr val="002060"/>
                </a:solidFill>
                <a:ea typeface="Calibri" panose="020F0502020204030204" pitchFamily="34" charset="0"/>
                <a:cs typeface="Times New Roman" panose="02020603050405020304" pitchFamily="18" charset="0"/>
              </a:rPr>
              <a:t>     • Đ</a:t>
            </a:r>
            <a:r>
              <a:rPr lang="vi-VN" sz="2400" b="1">
                <a:solidFill>
                  <a:srgbClr val="002060"/>
                </a:solidFill>
                <a:ea typeface="Calibri" panose="020F0502020204030204" pitchFamily="34" charset="0"/>
                <a:cs typeface="Times New Roman" panose="02020603050405020304" pitchFamily="18" charset="0"/>
              </a:rPr>
              <a:t>ọc:</a:t>
            </a:r>
            <a:r>
              <a:rPr lang="en-US" sz="2400" b="1">
                <a:solidFill>
                  <a:srgbClr val="002060"/>
                </a:solidFill>
                <a:ea typeface="Calibri" panose="020F0502020204030204" pitchFamily="34" charset="0"/>
                <a:cs typeface="Times New Roman" panose="02020603050405020304" pitchFamily="18" charset="0"/>
              </a:rPr>
              <a:t> </a:t>
            </a:r>
          </a:p>
          <a:p>
            <a:pPr algn="just">
              <a:lnSpc>
                <a:spcPct val="125000"/>
              </a:lnSpc>
            </a:pPr>
            <a:r>
              <a:rPr lang="en-US" sz="2400" b="1">
                <a:solidFill>
                  <a:srgbClr val="002060"/>
                </a:solidFill>
                <a:cs typeface="Times New Roman" panose="02020603050405020304" pitchFamily="18" charset="0"/>
              </a:rPr>
              <a:t>     </a:t>
            </a:r>
            <a:r>
              <a:rPr lang="en-US" sz="2400">
                <a:solidFill>
                  <a:srgbClr val="002060"/>
                </a:solidFill>
                <a:cs typeface="Times New Roman" panose="02020603050405020304" pitchFamily="18" charset="0"/>
              </a:rPr>
              <a:t>–</a:t>
            </a:r>
            <a:r>
              <a:rPr lang="en-US" sz="2400" b="1">
                <a:solidFill>
                  <a:srgbClr val="002060"/>
                </a:solidFill>
                <a:cs typeface="Times New Roman" panose="02020603050405020304" pitchFamily="18" charset="0"/>
              </a:rPr>
              <a:t> </a:t>
            </a:r>
            <a:r>
              <a:rPr lang="en-US" sz="2400" err="1">
                <a:solidFill>
                  <a:srgbClr val="002060"/>
                </a:solidFill>
              </a:rPr>
              <a:t>Nhận</a:t>
            </a:r>
            <a:r>
              <a:rPr lang="en-US" sz="2400">
                <a:solidFill>
                  <a:srgbClr val="002060"/>
                </a:solidFill>
              </a:rPr>
              <a:t> </a:t>
            </a:r>
            <a:r>
              <a:rPr lang="en-US" sz="2400" err="1">
                <a:solidFill>
                  <a:srgbClr val="002060"/>
                </a:solidFill>
              </a:rPr>
              <a:t>biết</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phân</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số</a:t>
            </a:r>
            <a:r>
              <a:rPr lang="en-US" sz="2400">
                <a:solidFill>
                  <a:srgbClr val="002060"/>
                </a:solidFill>
              </a:rPr>
              <a:t> </a:t>
            </a:r>
            <a:r>
              <a:rPr lang="en-US" sz="2400" err="1">
                <a:solidFill>
                  <a:srgbClr val="002060"/>
                </a:solidFill>
              </a:rPr>
              <a:t>yếu</a:t>
            </a:r>
            <a:r>
              <a:rPr lang="en-US" sz="2400">
                <a:solidFill>
                  <a:srgbClr val="002060"/>
                </a:solidFill>
              </a:rPr>
              <a:t> </a:t>
            </a:r>
            <a:r>
              <a:rPr lang="en-US" sz="2400" err="1">
                <a:solidFill>
                  <a:srgbClr val="002060"/>
                </a:solidFill>
              </a:rPr>
              <a:t>tố</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truyện</a:t>
            </a:r>
            <a:r>
              <a:rPr lang="en-US" sz="2400">
                <a:solidFill>
                  <a:srgbClr val="002060"/>
                </a:solidFill>
              </a:rPr>
              <a:t> </a:t>
            </a:r>
            <a:r>
              <a:rPr lang="en-US" sz="2400" err="1">
                <a:solidFill>
                  <a:srgbClr val="002060"/>
                </a:solidFill>
              </a:rPr>
              <a:t>ngắn</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đại</a:t>
            </a:r>
            <a:r>
              <a:rPr lang="en-US" sz="2400">
                <a:solidFill>
                  <a:srgbClr val="002060"/>
                </a:solidFill>
              </a:rPr>
              <a:t> </a:t>
            </a:r>
            <a:r>
              <a:rPr lang="en-US" sz="2400" err="1">
                <a:solidFill>
                  <a:srgbClr val="002060"/>
                </a:solidFill>
              </a:rPr>
              <a:t>như</a:t>
            </a:r>
            <a:r>
              <a:rPr lang="en-US" sz="2400">
                <a:solidFill>
                  <a:srgbClr val="002060"/>
                </a:solidFill>
              </a:rPr>
              <a:t>: </a:t>
            </a:r>
            <a:r>
              <a:rPr lang="en-US" sz="2400" err="1">
                <a:solidFill>
                  <a:srgbClr val="002060"/>
                </a:solidFill>
              </a:rPr>
              <a:t>không</a:t>
            </a:r>
            <a:r>
              <a:rPr lang="en-US" sz="2400">
                <a:solidFill>
                  <a:srgbClr val="002060"/>
                </a:solidFill>
              </a:rPr>
              <a:t> </a:t>
            </a:r>
            <a:r>
              <a:rPr lang="en-US" sz="2400" err="1">
                <a:solidFill>
                  <a:srgbClr val="002060"/>
                </a:solidFill>
              </a:rPr>
              <a:t>gian</a:t>
            </a:r>
            <a:r>
              <a:rPr lang="en-US" sz="2400">
                <a:solidFill>
                  <a:srgbClr val="002060"/>
                </a:solidFill>
              </a:rPr>
              <a:t>, </a:t>
            </a:r>
            <a:r>
              <a:rPr lang="en-US" sz="2400" err="1">
                <a:solidFill>
                  <a:srgbClr val="002060"/>
                </a:solidFill>
              </a:rPr>
              <a:t>thời</a:t>
            </a:r>
            <a:r>
              <a:rPr lang="en-US" sz="2400">
                <a:solidFill>
                  <a:srgbClr val="002060"/>
                </a:solidFill>
              </a:rPr>
              <a:t> </a:t>
            </a:r>
            <a:r>
              <a:rPr lang="en-US" sz="2400" err="1">
                <a:solidFill>
                  <a:srgbClr val="002060"/>
                </a:solidFill>
              </a:rPr>
              <a:t>gian</a:t>
            </a:r>
            <a:r>
              <a:rPr lang="en-US" sz="2400">
                <a:solidFill>
                  <a:srgbClr val="002060"/>
                </a:solidFill>
              </a:rPr>
              <a:t>, </a:t>
            </a:r>
            <a:r>
              <a:rPr lang="en-US" sz="2400" err="1">
                <a:solidFill>
                  <a:srgbClr val="002060"/>
                </a:solidFill>
              </a:rPr>
              <a:t>câu</a:t>
            </a:r>
            <a:r>
              <a:rPr lang="en-US" sz="2400">
                <a:solidFill>
                  <a:srgbClr val="002060"/>
                </a:solidFill>
              </a:rPr>
              <a:t> </a:t>
            </a:r>
            <a:r>
              <a:rPr lang="en-US" sz="2400" err="1">
                <a:solidFill>
                  <a:srgbClr val="002060"/>
                </a:solidFill>
              </a:rPr>
              <a:t>chuyện</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người</a:t>
            </a:r>
            <a:r>
              <a:rPr lang="en-US" sz="2400">
                <a:solidFill>
                  <a:srgbClr val="002060"/>
                </a:solidFill>
              </a:rPr>
              <a:t> </a:t>
            </a:r>
            <a:r>
              <a:rPr lang="en-US" sz="2400" err="1">
                <a:solidFill>
                  <a:srgbClr val="002060"/>
                </a:solidFill>
              </a:rPr>
              <a:t>kể</a:t>
            </a:r>
            <a:r>
              <a:rPr lang="en-US" sz="2400">
                <a:solidFill>
                  <a:srgbClr val="002060"/>
                </a:solidFill>
              </a:rPr>
              <a:t> </a:t>
            </a:r>
            <a:r>
              <a:rPr lang="en-US" sz="2400" err="1">
                <a:solidFill>
                  <a:srgbClr val="002060"/>
                </a:solidFill>
              </a:rPr>
              <a:t>chuyện</a:t>
            </a:r>
            <a:r>
              <a:rPr lang="en-US" sz="2400">
                <a:solidFill>
                  <a:srgbClr val="002060"/>
                </a:solidFill>
              </a:rPr>
              <a:t> </a:t>
            </a:r>
            <a:r>
              <a:rPr lang="en-US" sz="2400" err="1">
                <a:solidFill>
                  <a:srgbClr val="002060"/>
                </a:solidFill>
              </a:rPr>
              <a:t>ngôi</a:t>
            </a:r>
            <a:r>
              <a:rPr lang="en-US" sz="2400">
                <a:solidFill>
                  <a:srgbClr val="002060"/>
                </a:solidFill>
              </a:rPr>
              <a:t> </a:t>
            </a:r>
            <a:r>
              <a:rPr lang="en-US" sz="2400" err="1">
                <a:solidFill>
                  <a:srgbClr val="002060"/>
                </a:solidFill>
              </a:rPr>
              <a:t>thứ</a:t>
            </a:r>
            <a:r>
              <a:rPr lang="en-US" sz="2400">
                <a:solidFill>
                  <a:srgbClr val="002060"/>
                </a:solidFill>
              </a:rPr>
              <a:t> </a:t>
            </a:r>
            <a:r>
              <a:rPr lang="en-US" sz="2400" err="1">
                <a:solidFill>
                  <a:srgbClr val="002060"/>
                </a:solidFill>
              </a:rPr>
              <a:t>ba</a:t>
            </a:r>
            <a:r>
              <a:rPr lang="en-US" sz="2400">
                <a:solidFill>
                  <a:srgbClr val="002060"/>
                </a:solidFill>
              </a:rPr>
              <a:t>, </a:t>
            </a:r>
            <a:r>
              <a:rPr lang="en-US" sz="2400" err="1">
                <a:solidFill>
                  <a:srgbClr val="002060"/>
                </a:solidFill>
              </a:rPr>
              <a:t>người</a:t>
            </a:r>
            <a:r>
              <a:rPr lang="en-US" sz="2400">
                <a:solidFill>
                  <a:srgbClr val="002060"/>
                </a:solidFill>
              </a:rPr>
              <a:t> </a:t>
            </a:r>
            <a:r>
              <a:rPr lang="en-US" sz="2400" err="1">
                <a:solidFill>
                  <a:srgbClr val="002060"/>
                </a:solidFill>
              </a:rPr>
              <a:t>kể</a:t>
            </a:r>
            <a:r>
              <a:rPr lang="en-US" sz="2400">
                <a:solidFill>
                  <a:srgbClr val="002060"/>
                </a:solidFill>
              </a:rPr>
              <a:t> </a:t>
            </a:r>
            <a:r>
              <a:rPr lang="en-US" sz="2400" err="1">
                <a:solidFill>
                  <a:srgbClr val="002060"/>
                </a:solidFill>
              </a:rPr>
              <a:t>chuyện</a:t>
            </a:r>
            <a:r>
              <a:rPr lang="en-US" sz="2400">
                <a:solidFill>
                  <a:srgbClr val="002060"/>
                </a:solidFill>
              </a:rPr>
              <a:t> </a:t>
            </a:r>
            <a:r>
              <a:rPr lang="en-US" sz="2400" err="1">
                <a:solidFill>
                  <a:srgbClr val="002060"/>
                </a:solidFill>
              </a:rPr>
              <a:t>ngôi</a:t>
            </a:r>
            <a:r>
              <a:rPr lang="en-US" sz="2400">
                <a:solidFill>
                  <a:srgbClr val="002060"/>
                </a:solidFill>
              </a:rPr>
              <a:t> </a:t>
            </a:r>
            <a:r>
              <a:rPr lang="en-US" sz="2400" err="1">
                <a:solidFill>
                  <a:srgbClr val="002060"/>
                </a:solidFill>
              </a:rPr>
              <a:t>thứ</a:t>
            </a:r>
            <a:r>
              <a:rPr lang="en-US" sz="2400">
                <a:solidFill>
                  <a:srgbClr val="002060"/>
                </a:solidFill>
              </a:rPr>
              <a:t> </a:t>
            </a:r>
            <a:r>
              <a:rPr lang="en-US" sz="2400" err="1">
                <a:solidFill>
                  <a:srgbClr val="002060"/>
                </a:solidFill>
              </a:rPr>
              <a:t>nhất</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thay</a:t>
            </a:r>
            <a:r>
              <a:rPr lang="en-US" sz="2400">
                <a:solidFill>
                  <a:srgbClr val="002060"/>
                </a:solidFill>
              </a:rPr>
              <a:t> </a:t>
            </a:r>
            <a:r>
              <a:rPr lang="en-US" sz="2400" err="1">
                <a:solidFill>
                  <a:srgbClr val="002060"/>
                </a:solidFill>
              </a:rPr>
              <a:t>đổi</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nhìn</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nối</a:t>
            </a:r>
            <a:r>
              <a:rPr lang="en-US" sz="2400">
                <a:solidFill>
                  <a:srgbClr val="002060"/>
                </a:solidFill>
              </a:rPr>
              <a:t> </a:t>
            </a:r>
            <a:r>
              <a:rPr lang="en-US" sz="2400" err="1">
                <a:solidFill>
                  <a:srgbClr val="002060"/>
                </a:solidFill>
              </a:rPr>
              <a:t>kết</a:t>
            </a:r>
            <a:r>
              <a:rPr lang="en-US" sz="2400">
                <a:solidFill>
                  <a:srgbClr val="002060"/>
                </a:solidFill>
              </a:rPr>
              <a:t> </a:t>
            </a:r>
            <a:r>
              <a:rPr lang="en-US" sz="2400" err="1">
                <a:solidFill>
                  <a:srgbClr val="002060"/>
                </a:solidFill>
              </a:rPr>
              <a:t>giữa</a:t>
            </a:r>
            <a:r>
              <a:rPr lang="en-US" sz="2400">
                <a:solidFill>
                  <a:srgbClr val="002060"/>
                </a:solidFill>
              </a:rPr>
              <a:t> </a:t>
            </a:r>
            <a:r>
              <a:rPr lang="en-US" sz="2400" err="1">
                <a:solidFill>
                  <a:srgbClr val="002060"/>
                </a:solidFill>
              </a:rPr>
              <a:t>lời</a:t>
            </a:r>
            <a:r>
              <a:rPr lang="en-US" sz="2400">
                <a:solidFill>
                  <a:srgbClr val="002060"/>
                </a:solidFill>
              </a:rPr>
              <a:t> </a:t>
            </a:r>
            <a:r>
              <a:rPr lang="en-US" sz="2400" err="1">
                <a:solidFill>
                  <a:srgbClr val="002060"/>
                </a:solidFill>
              </a:rPr>
              <a:t>người</a:t>
            </a:r>
            <a:r>
              <a:rPr lang="en-US" sz="2400">
                <a:solidFill>
                  <a:srgbClr val="002060"/>
                </a:solidFill>
              </a:rPr>
              <a:t> </a:t>
            </a:r>
            <a:r>
              <a:rPr lang="en-US" sz="2400" err="1">
                <a:solidFill>
                  <a:srgbClr val="002060"/>
                </a:solidFill>
              </a:rPr>
              <a:t>kể</a:t>
            </a:r>
            <a:r>
              <a:rPr lang="en-US" sz="2400">
                <a:solidFill>
                  <a:srgbClr val="002060"/>
                </a:solidFill>
              </a:rPr>
              <a:t> </a:t>
            </a:r>
            <a:r>
              <a:rPr lang="en-US" sz="2400" err="1">
                <a:solidFill>
                  <a:srgbClr val="002060"/>
                </a:solidFill>
              </a:rPr>
              <a:t>chuyện</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lời</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a:t>
            </a:r>
          </a:p>
          <a:p>
            <a:pPr algn="just">
              <a:lnSpc>
                <a:spcPct val="125000"/>
              </a:lnSpc>
            </a:pPr>
            <a:r>
              <a:rPr lang="en-US" sz="2400">
                <a:solidFill>
                  <a:srgbClr val="002060"/>
                </a:solidFill>
              </a:rPr>
              <a:t>    </a:t>
            </a:r>
            <a:r>
              <a:rPr lang="en-US" sz="2400">
                <a:solidFill>
                  <a:srgbClr val="002060"/>
                </a:solidFill>
                <a:cs typeface="Times New Roman" panose="02020603050405020304" pitchFamily="18" charset="0"/>
              </a:rPr>
              <a:t>– </a:t>
            </a:r>
            <a:r>
              <a:rPr lang="en-US" sz="2400" err="1">
                <a:solidFill>
                  <a:srgbClr val="002060"/>
                </a:solidFill>
              </a:rPr>
              <a:t>Phân</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các</a:t>
            </a:r>
            <a:r>
              <a:rPr lang="en-US" sz="2400">
                <a:solidFill>
                  <a:srgbClr val="002060"/>
                </a:solidFill>
              </a:rPr>
              <a:t> chi </a:t>
            </a:r>
            <a:r>
              <a:rPr lang="en-US" sz="2400" err="1">
                <a:solidFill>
                  <a:srgbClr val="002060"/>
                </a:solidFill>
              </a:rPr>
              <a:t>tiết</a:t>
            </a:r>
            <a:r>
              <a:rPr lang="en-US" sz="2400">
                <a:solidFill>
                  <a:srgbClr val="002060"/>
                </a:solidFill>
              </a:rPr>
              <a:t> </a:t>
            </a:r>
            <a:r>
              <a:rPr lang="en-US" sz="2400" err="1">
                <a:solidFill>
                  <a:srgbClr val="002060"/>
                </a:solidFill>
              </a:rPr>
              <a:t>tiêu</a:t>
            </a:r>
            <a:r>
              <a:rPr lang="en-US" sz="2400">
                <a:solidFill>
                  <a:srgbClr val="002060"/>
                </a:solidFill>
              </a:rPr>
              <a:t> </a:t>
            </a:r>
            <a:r>
              <a:rPr lang="en-US" sz="2400" err="1">
                <a:solidFill>
                  <a:srgbClr val="002060"/>
                </a:solidFill>
              </a:rPr>
              <a:t>biểu</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tài</a:t>
            </a:r>
            <a:r>
              <a:rPr lang="en-US" sz="2400">
                <a:solidFill>
                  <a:srgbClr val="002060"/>
                </a:solidFill>
              </a:rPr>
              <a:t>, </a:t>
            </a:r>
            <a:r>
              <a:rPr lang="en-US" sz="2400" err="1">
                <a:solidFill>
                  <a:srgbClr val="002060"/>
                </a:solidFill>
              </a:rPr>
              <a:t>câu</a:t>
            </a:r>
            <a:r>
              <a:rPr lang="en-US" sz="2400">
                <a:solidFill>
                  <a:srgbClr val="002060"/>
                </a:solidFill>
              </a:rPr>
              <a:t> </a:t>
            </a:r>
            <a:r>
              <a:rPr lang="en-US" sz="2400" err="1">
                <a:solidFill>
                  <a:srgbClr val="002060"/>
                </a:solidFill>
              </a:rPr>
              <a:t>chuyện</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kiện</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mối</a:t>
            </a:r>
            <a:r>
              <a:rPr lang="en-US" sz="2400">
                <a:solidFill>
                  <a:srgbClr val="002060"/>
                </a:solidFill>
              </a:rPr>
              <a:t> </a:t>
            </a:r>
            <a:r>
              <a:rPr lang="en-US" sz="2400" err="1">
                <a:solidFill>
                  <a:srgbClr val="002060"/>
                </a:solidFill>
              </a:rPr>
              <a:t>quan</a:t>
            </a:r>
            <a:r>
              <a:rPr lang="en-US" sz="2400">
                <a:solidFill>
                  <a:srgbClr val="002060"/>
                </a:solidFill>
              </a:rPr>
              <a:t> </a:t>
            </a:r>
            <a:r>
              <a:rPr lang="en-US" sz="2400" err="1">
                <a:solidFill>
                  <a:srgbClr val="002060"/>
                </a:solidFill>
              </a:rPr>
              <a:t>hệ</a:t>
            </a:r>
            <a:r>
              <a:rPr lang="en-US" sz="2400">
                <a:solidFill>
                  <a:srgbClr val="002060"/>
                </a:solidFill>
              </a:rPr>
              <a:t> </a:t>
            </a:r>
            <a:r>
              <a:rPr lang="en-US" sz="2400" err="1">
                <a:solidFill>
                  <a:srgbClr val="002060"/>
                </a:solidFill>
              </a:rPr>
              <a:t>của</a:t>
            </a:r>
            <a:r>
              <a:rPr lang="en-US" sz="2400">
                <a:solidFill>
                  <a:srgbClr val="002060"/>
                </a:solidFill>
              </a:rPr>
              <a:t> chúng </a:t>
            </a:r>
            <a:r>
              <a:rPr lang="en-US" sz="2400" err="1">
                <a:solidFill>
                  <a:srgbClr val="002060"/>
                </a:solidFill>
              </a:rPr>
              <a:t>trong</a:t>
            </a:r>
            <a:r>
              <a:rPr lang="en-US" sz="2400">
                <a:solidFill>
                  <a:srgbClr val="002060"/>
                </a:solidFill>
              </a:rPr>
              <a:t> </a:t>
            </a:r>
            <a:r>
              <a:rPr lang="en-US" sz="2400" err="1">
                <a:solidFill>
                  <a:srgbClr val="002060"/>
                </a:solidFill>
              </a:rPr>
              <a:t>tính</a:t>
            </a:r>
            <a:r>
              <a:rPr lang="en-US" sz="2400">
                <a:solidFill>
                  <a:srgbClr val="002060"/>
                </a:solidFill>
              </a:rPr>
              <a:t> </a:t>
            </a:r>
            <a:r>
              <a:rPr lang="en-US" sz="2400" err="1">
                <a:solidFill>
                  <a:srgbClr val="002060"/>
                </a:solidFill>
              </a:rPr>
              <a:t>chỉnh</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xét</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những</a:t>
            </a:r>
            <a:r>
              <a:rPr lang="en-US" sz="2400">
                <a:solidFill>
                  <a:srgbClr val="002060"/>
                </a:solidFill>
              </a:rPr>
              <a:t> chi </a:t>
            </a:r>
            <a:r>
              <a:rPr lang="en-US" sz="2400" err="1">
                <a:solidFill>
                  <a:srgbClr val="002060"/>
                </a:solidFill>
              </a:rPr>
              <a:t>tiết</a:t>
            </a:r>
            <a:r>
              <a:rPr lang="en-US" sz="2400">
                <a:solidFill>
                  <a:srgbClr val="002060"/>
                </a:solidFill>
              </a:rPr>
              <a:t> </a:t>
            </a:r>
            <a:r>
              <a:rPr lang="en-US" sz="2400" err="1">
                <a:solidFill>
                  <a:srgbClr val="002060"/>
                </a:solidFill>
              </a:rPr>
              <a:t>quan</a:t>
            </a:r>
            <a:r>
              <a:rPr lang="en-US" sz="2400">
                <a:solidFill>
                  <a:srgbClr val="002060"/>
                </a:solidFill>
              </a:rPr>
              <a:t> </a:t>
            </a:r>
            <a:r>
              <a:rPr lang="en-US" sz="2400" err="1">
                <a:solidFill>
                  <a:srgbClr val="002060"/>
                </a:solidFill>
              </a:rPr>
              <a:t>trọng</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việc</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nội</a:t>
            </a:r>
            <a:r>
              <a:rPr lang="en-US" sz="2400">
                <a:solidFill>
                  <a:srgbClr val="002060"/>
                </a:solidFill>
              </a:rPr>
              <a:t> dung VB.</a:t>
            </a:r>
          </a:p>
          <a:p>
            <a:pPr algn="just">
              <a:lnSpc>
                <a:spcPct val="125000"/>
              </a:lnSpc>
              <a:spcBef>
                <a:spcPts val="600"/>
              </a:spcBef>
              <a:spcAft>
                <a:spcPts val="600"/>
              </a:spcAft>
            </a:pPr>
            <a:r>
              <a:rPr lang="en-US" sz="2400">
                <a:solidFill>
                  <a:srgbClr val="002060"/>
                </a:solidFill>
              </a:rPr>
              <a:t>    </a:t>
            </a:r>
          </a:p>
        </p:txBody>
      </p:sp>
      <p:sp>
        <p:nvSpPr>
          <p:cNvPr id="5" name="Slide Number Placeholder 4"/>
          <p:cNvSpPr>
            <a:spLocks noGrp="1"/>
          </p:cNvSpPr>
          <p:nvPr>
            <p:ph type="sldNum" sz="quarter" idx="12"/>
          </p:nvPr>
        </p:nvSpPr>
        <p:spPr/>
        <p:txBody>
          <a:bodyPr/>
          <a:lstStyle/>
          <a:p>
            <a:fld id="{0C846248-0222-4A3A-B22E-4E2A0B918D57}" type="slidenum">
              <a:rPr lang="en-US" smtClean="0"/>
              <a:pPr/>
              <a:t>66</a:t>
            </a:fld>
            <a:endParaRPr lang="en-US"/>
          </a:p>
        </p:txBody>
      </p:sp>
    </p:spTree>
    <p:extLst>
      <p:ext uri="{BB962C8B-B14F-4D97-AF65-F5344CB8AC3E}">
        <p14:creationId xmlns:p14="http://schemas.microsoft.com/office/powerpoint/2010/main" val="553313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16000" y="1501550"/>
            <a:ext cx="10668000" cy="554960"/>
          </a:xfrm>
          <a:prstGeom prst="rect">
            <a:avLst/>
          </a:prstGeom>
        </p:spPr>
        <p:txBody>
          <a:bodyPr wrap="square">
            <a:spAutoFit/>
          </a:bodyPr>
          <a:lstStyle/>
          <a:p>
            <a:pPr algn="just">
              <a:lnSpc>
                <a:spcPct val="125000"/>
              </a:lnSpc>
              <a:spcBef>
                <a:spcPts val="800"/>
              </a:spcBef>
              <a:spcAft>
                <a:spcPts val="800"/>
              </a:spcAft>
            </a:pPr>
            <a:r>
              <a:rPr lang="en-US" sz="2667">
                <a:solidFill>
                  <a:srgbClr val="002060"/>
                </a:solidFill>
                <a:latin typeface="Arial" panose="020B0604020202020204" pitchFamily="34" charset="0"/>
                <a:cs typeface="Arial" panose="020B0604020202020204" pitchFamily="34" charset="0"/>
              </a:rPr>
              <a:t>              </a:t>
            </a:r>
            <a:endParaRPr lang="en-US" sz="2667">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4521200" y="493583"/>
            <a:ext cx="3149600" cy="584775"/>
          </a:xfrm>
          <a:prstGeom prst="rect">
            <a:avLst/>
          </a:prstGeom>
          <a:noFill/>
        </p:spPr>
        <p:txBody>
          <a:bodyPr wrap="square" rtlCol="0">
            <a:spAutoFit/>
          </a:bodyPr>
          <a:lstStyle/>
          <a:p>
            <a:r>
              <a:rPr lang="en-US" sz="3200" b="1">
                <a:solidFill>
                  <a:srgbClr val="002060"/>
                </a:solidFill>
              </a:rPr>
              <a:t>   </a:t>
            </a:r>
          </a:p>
        </p:txBody>
      </p:sp>
      <p:sp>
        <p:nvSpPr>
          <p:cNvPr id="6" name="Rectangle 5"/>
          <p:cNvSpPr/>
          <p:nvPr/>
        </p:nvSpPr>
        <p:spPr>
          <a:xfrm>
            <a:off x="724310" y="574690"/>
            <a:ext cx="10409083" cy="5945987"/>
          </a:xfrm>
          <a:prstGeom prst="rect">
            <a:avLst/>
          </a:prstGeom>
        </p:spPr>
        <p:txBody>
          <a:bodyPr wrap="square">
            <a:spAutoFit/>
          </a:bodyPr>
          <a:lstStyle/>
          <a:p>
            <a:pPr algn="just">
              <a:lnSpc>
                <a:spcPct val="125000"/>
              </a:lnSpc>
              <a:spcBef>
                <a:spcPts val="800"/>
              </a:spcBef>
              <a:spcAft>
                <a:spcPts val="800"/>
              </a:spcAft>
            </a:pPr>
            <a:r>
              <a:rPr lang="en-US" sz="2400" b="1">
                <a:solidFill>
                  <a:srgbClr val="002060"/>
                </a:solidFill>
                <a:ea typeface="Calibri" panose="020F0502020204030204" pitchFamily="34" charset="0"/>
                <a:cs typeface="Times New Roman" panose="02020603050405020304" pitchFamily="18" charset="0"/>
              </a:rPr>
              <a:t>     • </a:t>
            </a:r>
            <a:r>
              <a:rPr lang="en-US" sz="2400" b="1" err="1">
                <a:solidFill>
                  <a:srgbClr val="002060"/>
                </a:solidFill>
                <a:ea typeface="Calibri" panose="020F0502020204030204" pitchFamily="34" charset="0"/>
                <a:cs typeface="Times New Roman" panose="02020603050405020304" pitchFamily="18" charset="0"/>
              </a:rPr>
              <a:t>T</a:t>
            </a:r>
            <a:r>
              <a:rPr lang="en-US" sz="2400" b="1" err="1">
                <a:solidFill>
                  <a:srgbClr val="002060"/>
                </a:solidFill>
              </a:rPr>
              <a:t>hực</a:t>
            </a:r>
            <a:r>
              <a:rPr lang="en-US" sz="2400" b="1">
                <a:solidFill>
                  <a:srgbClr val="002060"/>
                </a:solidFill>
              </a:rPr>
              <a:t> </a:t>
            </a:r>
            <a:r>
              <a:rPr lang="en-US" sz="2400" b="1" err="1">
                <a:solidFill>
                  <a:srgbClr val="002060"/>
                </a:solidFill>
              </a:rPr>
              <a:t>hành</a:t>
            </a:r>
            <a:r>
              <a:rPr lang="en-US" sz="2400" b="1">
                <a:solidFill>
                  <a:srgbClr val="002060"/>
                </a:solidFill>
              </a:rPr>
              <a:t> </a:t>
            </a:r>
            <a:r>
              <a:rPr lang="en-US" sz="2400" b="1" err="1">
                <a:solidFill>
                  <a:srgbClr val="002060"/>
                </a:solidFill>
              </a:rPr>
              <a:t>tiếng</a:t>
            </a:r>
            <a:r>
              <a:rPr lang="en-US" sz="2400" b="1">
                <a:solidFill>
                  <a:srgbClr val="002060"/>
                </a:solidFill>
              </a:rPr>
              <a:t> Việt</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biết</a:t>
            </a:r>
            <a:r>
              <a:rPr lang="en-US" sz="2400">
                <a:solidFill>
                  <a:srgbClr val="002060"/>
                </a:solidFill>
              </a:rPr>
              <a:t> được </a:t>
            </a:r>
            <a:r>
              <a:rPr lang="en-US" sz="2400" err="1">
                <a:solidFill>
                  <a:srgbClr val="002060"/>
                </a:solidFill>
              </a:rPr>
              <a:t>các</a:t>
            </a:r>
            <a:r>
              <a:rPr lang="en-US" sz="2400">
                <a:solidFill>
                  <a:srgbClr val="002060"/>
                </a:solidFill>
              </a:rPr>
              <a:t> </a:t>
            </a:r>
            <a:r>
              <a:rPr lang="en-US" sz="2400" err="1">
                <a:solidFill>
                  <a:srgbClr val="002060"/>
                </a:solidFill>
              </a:rPr>
              <a:t>đặc</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cơ</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ngôn</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nói</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ngôn</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hướng</a:t>
            </a:r>
            <a:r>
              <a:rPr lang="en-US" sz="2400">
                <a:solidFill>
                  <a:srgbClr val="002060"/>
                </a:solidFill>
              </a:rPr>
              <a:t> </a:t>
            </a:r>
            <a:r>
              <a:rPr lang="en-US" sz="2400" err="1">
                <a:solidFill>
                  <a:srgbClr val="002060"/>
                </a:solidFill>
              </a:rPr>
              <a:t>vận</a:t>
            </a:r>
            <a:r>
              <a:rPr lang="en-US" sz="2400">
                <a:solidFill>
                  <a:srgbClr val="002060"/>
                </a:solidFill>
              </a:rPr>
              <a:t> </a:t>
            </a:r>
            <a:r>
              <a:rPr lang="en-US" sz="2400" err="1">
                <a:solidFill>
                  <a:srgbClr val="002060"/>
                </a:solidFill>
              </a:rPr>
              <a:t>dụng</a:t>
            </a:r>
            <a:r>
              <a:rPr lang="en-US" sz="2400">
                <a:solidFill>
                  <a:srgbClr val="002060"/>
                </a:solidFill>
              </a:rPr>
              <a:t> </a:t>
            </a:r>
            <a:r>
              <a:rPr lang="en-US" sz="2400" err="1">
                <a:solidFill>
                  <a:srgbClr val="002060"/>
                </a:solidFill>
              </a:rPr>
              <a:t>phù</a:t>
            </a:r>
            <a:r>
              <a:rPr lang="en-US" sz="2400">
                <a:solidFill>
                  <a:srgbClr val="002060"/>
                </a:solidFill>
              </a:rPr>
              <a:t> </a:t>
            </a:r>
            <a:r>
              <a:rPr lang="en-US" sz="2400" err="1">
                <a:solidFill>
                  <a:srgbClr val="002060"/>
                </a:solidFill>
              </a:rPr>
              <a:t>hợp</a:t>
            </a:r>
            <a:r>
              <a:rPr lang="en-US" sz="2400">
                <a:solidFill>
                  <a:srgbClr val="002060"/>
                </a:solidFill>
              </a:rPr>
              <a:t>, </a:t>
            </a:r>
            <a:r>
              <a:rPr lang="en-US" sz="2400" err="1">
                <a:solidFill>
                  <a:srgbClr val="002060"/>
                </a:solidFill>
              </a:rPr>
              <a:t>hiệu</a:t>
            </a:r>
            <a:r>
              <a:rPr lang="en-US" sz="2400">
                <a:solidFill>
                  <a:srgbClr val="002060"/>
                </a:solidFill>
              </a:rPr>
              <a:t> </a:t>
            </a:r>
            <a:r>
              <a:rPr lang="en-US" sz="2400" err="1">
                <a:solidFill>
                  <a:srgbClr val="002060"/>
                </a:solidFill>
              </a:rPr>
              <a:t>quả</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hợp</a:t>
            </a:r>
            <a:r>
              <a:rPr lang="en-US" sz="2400">
                <a:solidFill>
                  <a:srgbClr val="002060"/>
                </a:solidFill>
              </a:rPr>
              <a:t> </a:t>
            </a:r>
            <a:r>
              <a:rPr lang="en-US" sz="2400" err="1">
                <a:solidFill>
                  <a:srgbClr val="002060"/>
                </a:solidFill>
              </a:rPr>
              <a:t>vào</a:t>
            </a:r>
            <a:r>
              <a:rPr lang="en-US" sz="2400">
                <a:solidFill>
                  <a:srgbClr val="002060"/>
                </a:solidFill>
              </a:rPr>
              <a:t> </a:t>
            </a:r>
            <a:r>
              <a:rPr lang="en-US" sz="2400" err="1">
                <a:solidFill>
                  <a:srgbClr val="002060"/>
                </a:solidFill>
              </a:rPr>
              <a:t>phần</a:t>
            </a:r>
            <a:r>
              <a:rPr lang="en-US" sz="2400">
                <a:solidFill>
                  <a:srgbClr val="002060"/>
                </a:solidFill>
              </a:rPr>
              <a:t> </a:t>
            </a:r>
            <a:r>
              <a:rPr lang="en-US" sz="2400" err="1">
                <a:solidFill>
                  <a:srgbClr val="002060"/>
                </a:solidFill>
              </a:rPr>
              <a:t>Đọc</a:t>
            </a:r>
            <a:r>
              <a:rPr lang="en-US" sz="2400">
                <a:solidFill>
                  <a:srgbClr val="002060"/>
                </a:solidFill>
              </a:rPr>
              <a:t>).</a:t>
            </a:r>
          </a:p>
          <a:p>
            <a:pPr lvl="0" algn="just">
              <a:lnSpc>
                <a:spcPct val="125000"/>
              </a:lnSpc>
              <a:spcBef>
                <a:spcPts val="800"/>
              </a:spcBef>
              <a:spcAft>
                <a:spcPts val="800"/>
              </a:spcAft>
            </a:pPr>
            <a:r>
              <a:rPr lang="en-US" sz="2400" b="1">
                <a:solidFill>
                  <a:srgbClr val="002060"/>
                </a:solidFill>
                <a:ea typeface="Calibri" panose="020F0502020204030204" pitchFamily="34" charset="0"/>
                <a:cs typeface="Times New Roman" panose="02020603050405020304" pitchFamily="18" charset="0"/>
              </a:rPr>
              <a:t>    • V</a:t>
            </a:r>
            <a:r>
              <a:rPr lang="vi-VN" sz="2400" b="1">
                <a:solidFill>
                  <a:srgbClr val="002060"/>
                </a:solidFill>
                <a:ea typeface="Calibri" panose="020F0502020204030204" pitchFamily="34" charset="0"/>
                <a:cs typeface="Times New Roman" panose="02020603050405020304" pitchFamily="18" charset="0"/>
              </a:rPr>
              <a:t>iết: </a:t>
            </a:r>
            <a:r>
              <a:rPr lang="en-US" sz="2400" err="1">
                <a:solidFill>
                  <a:srgbClr val="002060"/>
                </a:solidFill>
              </a:rPr>
              <a:t>Viết</a:t>
            </a:r>
            <a:r>
              <a:rPr lang="en-US" sz="2400">
                <a:solidFill>
                  <a:srgbClr val="002060"/>
                </a:solidFill>
              </a:rPr>
              <a:t> </a:t>
            </a:r>
            <a:r>
              <a:rPr lang="en-US" sz="2400" err="1">
                <a:solidFill>
                  <a:srgbClr val="002060"/>
                </a:solidFill>
              </a:rPr>
              <a:t>được</a:t>
            </a:r>
            <a:r>
              <a:rPr lang="en-US" sz="2400">
                <a:solidFill>
                  <a:srgbClr val="002060"/>
                </a:solidFill>
              </a:rPr>
              <a:t> VB nghị </a:t>
            </a:r>
            <a:r>
              <a:rPr lang="en-US" sz="2400" err="1">
                <a:solidFill>
                  <a:srgbClr val="002060"/>
                </a:solidFill>
              </a:rPr>
              <a:t>luận</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truyện</a:t>
            </a:r>
            <a:r>
              <a:rPr lang="en-US" sz="2400">
                <a:solidFill>
                  <a:srgbClr val="002060"/>
                </a:solidFill>
              </a:rPr>
              <a:t>, </a:t>
            </a:r>
            <a:r>
              <a:rPr lang="en-US" sz="2400" err="1">
                <a:solidFill>
                  <a:srgbClr val="002060"/>
                </a:solidFill>
              </a:rPr>
              <a:t>chú</a:t>
            </a:r>
            <a:r>
              <a:rPr lang="en-US" sz="2400">
                <a:solidFill>
                  <a:srgbClr val="002060"/>
                </a:solidFill>
              </a:rPr>
              <a:t> ý </a:t>
            </a:r>
            <a:r>
              <a:rPr lang="en-US" sz="2400" err="1">
                <a:solidFill>
                  <a:srgbClr val="002060"/>
                </a:solidFill>
              </a:rPr>
              <a:t>phân</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đặc</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riêng</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kể</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giả</a:t>
            </a:r>
            <a:r>
              <a:rPr lang="en-US" sz="2400">
                <a:solidFill>
                  <a:srgbClr val="002060"/>
                </a:solidFill>
              </a:rPr>
              <a:t>. </a:t>
            </a:r>
          </a:p>
          <a:p>
            <a:pPr algn="just">
              <a:lnSpc>
                <a:spcPct val="125000"/>
              </a:lnSpc>
              <a:spcBef>
                <a:spcPts val="800"/>
              </a:spcBef>
              <a:spcAft>
                <a:spcPts val="800"/>
              </a:spcAft>
            </a:pPr>
            <a:r>
              <a:rPr lang="en-US" sz="2400" b="1">
                <a:solidFill>
                  <a:srgbClr val="002060"/>
                </a:solidFill>
                <a:ea typeface="Calibri" panose="020F0502020204030204" pitchFamily="34" charset="0"/>
                <a:cs typeface="Times New Roman" panose="02020603050405020304" pitchFamily="18" charset="0"/>
              </a:rPr>
              <a:t>    • N</a:t>
            </a:r>
            <a:r>
              <a:rPr lang="vi-VN" sz="2400" b="1">
                <a:solidFill>
                  <a:srgbClr val="002060"/>
                </a:solidFill>
                <a:ea typeface="Calibri" panose="020F0502020204030204" pitchFamily="34" charset="0"/>
                <a:cs typeface="Times New Roman" panose="02020603050405020304" pitchFamily="18" charset="0"/>
              </a:rPr>
              <a:t>ói và nghe:</a:t>
            </a:r>
            <a:r>
              <a:rPr lang="en-US" sz="2400" b="1">
                <a:solidFill>
                  <a:srgbClr val="002060"/>
                </a:solidFill>
                <a:ea typeface="Calibri" panose="020F0502020204030204" pitchFamily="34" charset="0"/>
                <a:cs typeface="Times New Roman" panose="02020603050405020304" pitchFamily="18" charset="0"/>
              </a:rPr>
              <a:t> </a:t>
            </a:r>
            <a:r>
              <a:rPr lang="en-US" sz="2400" err="1">
                <a:solidFill>
                  <a:srgbClr val="002060"/>
                </a:solidFill>
              </a:rPr>
              <a:t>Biết</a:t>
            </a:r>
            <a:r>
              <a:rPr lang="en-US" sz="2400">
                <a:solidFill>
                  <a:srgbClr val="002060"/>
                </a:solidFill>
              </a:rPr>
              <a:t> </a:t>
            </a:r>
            <a:r>
              <a:rPr lang="en-US" sz="2400" err="1">
                <a:solidFill>
                  <a:srgbClr val="002060"/>
                </a:solidFill>
              </a:rPr>
              <a:t>thuyết</a:t>
            </a:r>
            <a:r>
              <a:rPr lang="en-US" sz="2400">
                <a:solidFill>
                  <a:srgbClr val="002060"/>
                </a:solidFill>
              </a:rPr>
              <a:t> </a:t>
            </a:r>
            <a:r>
              <a:rPr lang="en-US" sz="2400" err="1">
                <a:solidFill>
                  <a:srgbClr val="002060"/>
                </a:solidFill>
              </a:rPr>
              <a:t>trình</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nghệ</a:t>
            </a:r>
            <a:r>
              <a:rPr lang="en-US" sz="2400">
                <a:solidFill>
                  <a:srgbClr val="002060"/>
                </a:solidFill>
              </a:rPr>
              <a:t> </a:t>
            </a:r>
            <a:r>
              <a:rPr lang="en-US" sz="2400" err="1">
                <a:solidFill>
                  <a:srgbClr val="002060"/>
                </a:solidFill>
              </a:rPr>
              <a:t>thuật</a:t>
            </a:r>
            <a:r>
              <a:rPr lang="en-US" sz="2400">
                <a:solidFill>
                  <a:srgbClr val="002060"/>
                </a:solidFill>
              </a:rPr>
              <a:t> </a:t>
            </a:r>
            <a:r>
              <a:rPr lang="en-US" sz="2400" err="1">
                <a:solidFill>
                  <a:srgbClr val="002060"/>
                </a:solidFill>
              </a:rPr>
              <a:t>kể</a:t>
            </a:r>
            <a:r>
              <a:rPr lang="en-US" sz="2400">
                <a:solidFill>
                  <a:srgbClr val="002060"/>
                </a:solidFill>
              </a:rPr>
              <a:t> </a:t>
            </a:r>
            <a:r>
              <a:rPr lang="en-US" sz="2400" err="1">
                <a:solidFill>
                  <a:srgbClr val="002060"/>
                </a:solidFill>
              </a:rPr>
              <a:t>chuyện</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truyện</a:t>
            </a:r>
            <a:r>
              <a:rPr lang="en-US" sz="2400">
                <a:solidFill>
                  <a:srgbClr val="002060"/>
                </a:solidFill>
              </a:rPr>
              <a:t>. </a:t>
            </a:r>
          </a:p>
          <a:p>
            <a:pPr lvl="0" algn="just">
              <a:lnSpc>
                <a:spcPct val="125000"/>
              </a:lnSpc>
              <a:spcBef>
                <a:spcPts val="800"/>
              </a:spcBef>
              <a:spcAft>
                <a:spcPts val="800"/>
              </a:spcAft>
            </a:pPr>
            <a:r>
              <a:rPr lang="en-US" sz="2400">
                <a:solidFill>
                  <a:srgbClr val="002060"/>
                </a:solidFill>
              </a:rPr>
              <a:t>    </a:t>
            </a:r>
            <a:r>
              <a:rPr lang="en-US" sz="2400" b="1">
                <a:solidFill>
                  <a:srgbClr val="002060"/>
                </a:solidFill>
                <a:ea typeface="Calibri" panose="020F0502020204030204" pitchFamily="34" charset="0"/>
                <a:cs typeface="Times New Roman" panose="02020603050405020304" pitchFamily="18" charset="0"/>
              </a:rPr>
              <a:t>• </a:t>
            </a:r>
            <a:r>
              <a:rPr lang="en-US" sz="2400" b="1" err="1">
                <a:solidFill>
                  <a:srgbClr val="002060"/>
                </a:solidFill>
                <a:ea typeface="Calibri" panose="020F0502020204030204" pitchFamily="34" charset="0"/>
                <a:cs typeface="Times New Roman" panose="02020603050405020304" pitchFamily="18" charset="0"/>
              </a:rPr>
              <a:t>Phẩm</a:t>
            </a:r>
            <a:r>
              <a:rPr lang="en-US" sz="2400" b="1">
                <a:solidFill>
                  <a:srgbClr val="002060"/>
                </a:solidFill>
                <a:ea typeface="Calibri" panose="020F0502020204030204" pitchFamily="34" charset="0"/>
                <a:cs typeface="Times New Roman" panose="02020603050405020304" pitchFamily="18" charset="0"/>
              </a:rPr>
              <a:t> </a:t>
            </a:r>
            <a:r>
              <a:rPr lang="en-US" sz="2400" b="1" err="1">
                <a:solidFill>
                  <a:srgbClr val="002060"/>
                </a:solidFill>
                <a:ea typeface="Calibri" panose="020F0502020204030204" pitchFamily="34" charset="0"/>
                <a:cs typeface="Times New Roman" panose="02020603050405020304" pitchFamily="18" charset="0"/>
              </a:rPr>
              <a:t>chất</a:t>
            </a:r>
            <a:r>
              <a:rPr lang="en-US" sz="2400" b="1">
                <a:solidFill>
                  <a:srgbClr val="002060"/>
                </a:solidFill>
                <a:ea typeface="Calibri" panose="020F0502020204030204" pitchFamily="34" charset="0"/>
                <a:cs typeface="Times New Roman" panose="02020603050405020304" pitchFamily="18" charset="0"/>
              </a:rPr>
              <a:t>: </a:t>
            </a:r>
            <a:r>
              <a:rPr lang="en-US" sz="2400" err="1">
                <a:solidFill>
                  <a:srgbClr val="002060"/>
                </a:solidFill>
              </a:rPr>
              <a:t>Thể</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tinh</a:t>
            </a:r>
            <a:r>
              <a:rPr lang="en-US" sz="2400">
                <a:solidFill>
                  <a:srgbClr val="002060"/>
                </a:solidFill>
              </a:rPr>
              <a:t> </a:t>
            </a:r>
            <a:r>
              <a:rPr lang="en-US" sz="2400" err="1">
                <a:solidFill>
                  <a:srgbClr val="002060"/>
                </a:solidFill>
              </a:rPr>
              <a:t>thần</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việc</a:t>
            </a:r>
            <a:r>
              <a:rPr lang="en-US" sz="2400">
                <a:solidFill>
                  <a:srgbClr val="002060"/>
                </a:solidFill>
              </a:rPr>
              <a:t> </a:t>
            </a:r>
            <a:r>
              <a:rPr lang="en-US" sz="2400" err="1">
                <a:solidFill>
                  <a:srgbClr val="002060"/>
                </a:solidFill>
              </a:rPr>
              <a:t>nhìn</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đánh</a:t>
            </a:r>
            <a:r>
              <a:rPr lang="en-US" sz="2400">
                <a:solidFill>
                  <a:srgbClr val="002060"/>
                </a:solidFill>
              </a:rPr>
              <a:t> </a:t>
            </a:r>
            <a:r>
              <a:rPr lang="en-US" sz="2400" err="1">
                <a:solidFill>
                  <a:srgbClr val="002060"/>
                </a:solidFill>
              </a:rPr>
              <a:t>giá</a:t>
            </a:r>
            <a:r>
              <a:rPr lang="en-US" sz="2400">
                <a:solidFill>
                  <a:srgbClr val="002060"/>
                </a:solidFill>
              </a:rPr>
              <a:t> con </a:t>
            </a:r>
            <a:r>
              <a:rPr lang="en-US" sz="2400" err="1">
                <a:solidFill>
                  <a:srgbClr val="002060"/>
                </a:solidFill>
              </a:rPr>
              <a:t>người</a:t>
            </a:r>
            <a:r>
              <a:rPr lang="en-US" sz="2400">
                <a:solidFill>
                  <a:srgbClr val="002060"/>
                </a:solidFill>
              </a:rPr>
              <a:t>: </a:t>
            </a:r>
            <a:r>
              <a:rPr lang="en-US" sz="2400" err="1">
                <a:solidFill>
                  <a:srgbClr val="002060"/>
                </a:solidFill>
              </a:rPr>
              <a:t>đồng</a:t>
            </a:r>
            <a:r>
              <a:rPr lang="en-US" sz="2400">
                <a:solidFill>
                  <a:srgbClr val="002060"/>
                </a:solidFill>
              </a:rPr>
              <a:t> </a:t>
            </a:r>
            <a:r>
              <a:rPr lang="en-US" sz="2400" err="1">
                <a:solidFill>
                  <a:srgbClr val="002060"/>
                </a:solidFill>
              </a:rPr>
              <a:t>cảm</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hoàn</a:t>
            </a:r>
            <a:r>
              <a:rPr lang="en-US" sz="2400">
                <a:solidFill>
                  <a:srgbClr val="002060"/>
                </a:solidFill>
              </a:rPr>
              <a:t> </a:t>
            </a:r>
            <a:r>
              <a:rPr lang="en-US" sz="2400" err="1">
                <a:solidFill>
                  <a:srgbClr val="002060"/>
                </a:solidFill>
              </a:rPr>
              <a:t>cảnh</a:t>
            </a:r>
            <a:r>
              <a:rPr lang="en-US" sz="2400">
                <a:solidFill>
                  <a:srgbClr val="002060"/>
                </a:solidFill>
              </a:rPr>
              <a:t>, </a:t>
            </a:r>
            <a:r>
              <a:rPr lang="en-US" sz="2400" err="1">
                <a:solidFill>
                  <a:srgbClr val="002060"/>
                </a:solidFill>
              </a:rPr>
              <a:t>số</a:t>
            </a:r>
            <a:r>
              <a:rPr lang="en-US" sz="2400">
                <a:solidFill>
                  <a:srgbClr val="002060"/>
                </a:solidFill>
              </a:rPr>
              <a:t> </a:t>
            </a:r>
            <a:r>
              <a:rPr lang="en-US" sz="2400" err="1">
                <a:solidFill>
                  <a:srgbClr val="002060"/>
                </a:solidFill>
              </a:rPr>
              <a:t>phận</a:t>
            </a:r>
            <a:r>
              <a:rPr lang="en-US" sz="2400">
                <a:solidFill>
                  <a:srgbClr val="002060"/>
                </a:solidFill>
              </a:rPr>
              <a:t> </a:t>
            </a:r>
            <a:r>
              <a:rPr lang="en-US" sz="2400" err="1">
                <a:solidFill>
                  <a:srgbClr val="002060"/>
                </a:solidFill>
              </a:rPr>
              <a:t>không</a:t>
            </a:r>
            <a:r>
              <a:rPr lang="en-US" sz="2400">
                <a:solidFill>
                  <a:srgbClr val="002060"/>
                </a:solidFill>
              </a:rPr>
              <a:t> may </a:t>
            </a:r>
            <a:r>
              <a:rPr lang="en-US" sz="2400" err="1">
                <a:solidFill>
                  <a:srgbClr val="002060"/>
                </a:solidFill>
              </a:rPr>
              <a:t>mắn</a:t>
            </a:r>
            <a:r>
              <a:rPr lang="en-US" sz="2400">
                <a:solidFill>
                  <a:srgbClr val="002060"/>
                </a:solidFill>
              </a:rPr>
              <a:t>; </a:t>
            </a:r>
            <a:r>
              <a:rPr lang="en-US" sz="2400" err="1">
                <a:solidFill>
                  <a:srgbClr val="002060"/>
                </a:solidFill>
              </a:rPr>
              <a:t>trân</a:t>
            </a:r>
            <a:r>
              <a:rPr lang="en-US" sz="2400">
                <a:solidFill>
                  <a:srgbClr val="002060"/>
                </a:solidFill>
              </a:rPr>
              <a:t> </a:t>
            </a:r>
            <a:r>
              <a:rPr lang="en-US" sz="2400" err="1">
                <a:solidFill>
                  <a:srgbClr val="002060"/>
                </a:solidFill>
              </a:rPr>
              <a:t>trọng</a:t>
            </a:r>
            <a:r>
              <a:rPr lang="en-US" sz="2400">
                <a:solidFill>
                  <a:srgbClr val="002060"/>
                </a:solidFill>
              </a:rPr>
              <a:t> </a:t>
            </a:r>
            <a:r>
              <a:rPr lang="en-US" sz="2400" err="1">
                <a:solidFill>
                  <a:srgbClr val="002060"/>
                </a:solidFill>
              </a:rPr>
              <a:t>niềm</a:t>
            </a:r>
            <a:r>
              <a:rPr lang="en-US" sz="2400">
                <a:solidFill>
                  <a:srgbClr val="002060"/>
                </a:solidFill>
              </a:rPr>
              <a:t> </a:t>
            </a:r>
            <a:r>
              <a:rPr lang="en-US" sz="2400" err="1">
                <a:solidFill>
                  <a:srgbClr val="002060"/>
                </a:solidFill>
              </a:rPr>
              <a:t>khát</a:t>
            </a:r>
            <a:r>
              <a:rPr lang="en-US" sz="2400">
                <a:solidFill>
                  <a:srgbClr val="002060"/>
                </a:solidFill>
              </a:rPr>
              <a:t> </a:t>
            </a:r>
            <a:r>
              <a:rPr lang="en-US" sz="2400" err="1">
                <a:solidFill>
                  <a:srgbClr val="002060"/>
                </a:solidFill>
              </a:rPr>
              <a:t>khao</a:t>
            </a:r>
            <a:r>
              <a:rPr lang="en-US" sz="2400">
                <a:solidFill>
                  <a:srgbClr val="002060"/>
                </a:solidFill>
              </a:rPr>
              <a:t> </a:t>
            </a:r>
            <a:r>
              <a:rPr lang="en-US" sz="2400" err="1">
                <a:solidFill>
                  <a:srgbClr val="002060"/>
                </a:solidFill>
              </a:rPr>
              <a:t>được</a:t>
            </a:r>
            <a:r>
              <a:rPr lang="en-US" sz="2400">
                <a:solidFill>
                  <a:srgbClr val="002060"/>
                </a:solidFill>
              </a:rPr>
              <a:t> chia </a:t>
            </a:r>
            <a:r>
              <a:rPr lang="en-US" sz="2400" err="1">
                <a:solidFill>
                  <a:srgbClr val="002060"/>
                </a:solidFill>
              </a:rPr>
              <a:t>sẻ</a:t>
            </a:r>
            <a:r>
              <a:rPr lang="en-US" sz="2400">
                <a:solidFill>
                  <a:srgbClr val="002060"/>
                </a:solidFill>
              </a:rPr>
              <a:t>, </a:t>
            </a:r>
            <a:r>
              <a:rPr lang="en-US" sz="2400" err="1">
                <a:solidFill>
                  <a:srgbClr val="002060"/>
                </a:solidFill>
              </a:rPr>
              <a:t>yêu</a:t>
            </a:r>
            <a:r>
              <a:rPr lang="en-US" sz="2400">
                <a:solidFill>
                  <a:srgbClr val="002060"/>
                </a:solidFill>
              </a:rPr>
              <a:t> </a:t>
            </a:r>
            <a:r>
              <a:rPr lang="en-US" sz="2400" err="1">
                <a:solidFill>
                  <a:srgbClr val="002060"/>
                </a:solidFill>
              </a:rPr>
              <a:t>thương</a:t>
            </a:r>
            <a:r>
              <a:rPr lang="en-US" sz="2400">
                <a:solidFill>
                  <a:srgbClr val="002060"/>
                </a:solidFill>
              </a:rPr>
              <a:t>.</a:t>
            </a:r>
          </a:p>
          <a:p>
            <a:pPr algn="just">
              <a:lnSpc>
                <a:spcPct val="125000"/>
              </a:lnSpc>
              <a:spcBef>
                <a:spcPts val="800"/>
              </a:spcBef>
              <a:spcAft>
                <a:spcPts val="800"/>
              </a:spcAft>
            </a:pPr>
            <a:r>
              <a:rPr lang="en-US" sz="2400">
                <a:solidFill>
                  <a:srgbClr val="002060"/>
                </a:solidFill>
              </a:rPr>
              <a:t>     </a:t>
            </a:r>
            <a:r>
              <a:rPr lang="en-US" sz="2400" err="1">
                <a:solidFill>
                  <a:srgbClr val="002060"/>
                </a:solidFill>
              </a:rPr>
              <a:t>Yêu</a:t>
            </a:r>
            <a:r>
              <a:rPr lang="en-US" sz="2400">
                <a:solidFill>
                  <a:srgbClr val="002060"/>
                </a:solidFill>
              </a:rPr>
              <a:t> </a:t>
            </a:r>
            <a:r>
              <a:rPr lang="en-US" sz="2400" err="1">
                <a:solidFill>
                  <a:srgbClr val="002060"/>
                </a:solidFill>
              </a:rPr>
              <a:t>cầu</a:t>
            </a:r>
            <a:r>
              <a:rPr lang="en-US" sz="2400">
                <a:solidFill>
                  <a:srgbClr val="002060"/>
                </a:solidFill>
              </a:rPr>
              <a:t> </a:t>
            </a:r>
            <a:r>
              <a:rPr lang="en-US" sz="2400" err="1">
                <a:solidFill>
                  <a:srgbClr val="002060"/>
                </a:solidFill>
              </a:rPr>
              <a:t>cần</a:t>
            </a:r>
            <a:r>
              <a:rPr lang="en-US" sz="2400">
                <a:solidFill>
                  <a:srgbClr val="002060"/>
                </a:solidFill>
              </a:rPr>
              <a:t> </a:t>
            </a:r>
            <a:r>
              <a:rPr lang="en-US" sz="2400" err="1">
                <a:solidFill>
                  <a:srgbClr val="002060"/>
                </a:solidFill>
              </a:rPr>
              <a:t>đạt</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năng</a:t>
            </a:r>
            <a:r>
              <a:rPr lang="en-US" sz="2400">
                <a:solidFill>
                  <a:srgbClr val="002060"/>
                </a:solidFill>
              </a:rPr>
              <a:t> </a:t>
            </a:r>
            <a:r>
              <a:rPr lang="en-US" sz="2400" err="1">
                <a:solidFill>
                  <a:srgbClr val="002060"/>
                </a:solidFill>
              </a:rPr>
              <a:t>lực</a:t>
            </a:r>
            <a:r>
              <a:rPr lang="en-US" sz="2400">
                <a:solidFill>
                  <a:srgbClr val="002060"/>
                </a:solidFill>
              </a:rPr>
              <a:t> </a:t>
            </a:r>
            <a:r>
              <a:rPr lang="en-US" sz="2400" err="1">
                <a:solidFill>
                  <a:srgbClr val="002060"/>
                </a:solidFill>
              </a:rPr>
              <a:t>chung</a:t>
            </a:r>
            <a:r>
              <a:rPr lang="en-US" sz="2400">
                <a:solidFill>
                  <a:srgbClr val="002060"/>
                </a:solidFill>
              </a:rPr>
              <a:t> </a:t>
            </a:r>
            <a:r>
              <a:rPr lang="en-US" sz="2400" err="1">
                <a:solidFill>
                  <a:srgbClr val="002060"/>
                </a:solidFill>
              </a:rPr>
              <a:t>không</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hiện</a:t>
            </a:r>
            <a:r>
              <a:rPr lang="en-US" sz="2400">
                <a:solidFill>
                  <a:srgbClr val="002060"/>
                </a:solidFill>
              </a:rPr>
              <a:t> ở </a:t>
            </a:r>
            <a:r>
              <a:rPr lang="en-US" sz="2400" err="1">
                <a:solidFill>
                  <a:srgbClr val="002060"/>
                </a:solidFill>
              </a:rPr>
              <a:t>từng</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cụ</a:t>
            </a:r>
            <a:r>
              <a:rPr lang="en-US" sz="2400">
                <a:solidFill>
                  <a:srgbClr val="002060"/>
                </a:solidFill>
              </a:rPr>
              <a:t> </a:t>
            </a:r>
            <a:r>
              <a:rPr lang="en-US" sz="2400" err="1">
                <a:solidFill>
                  <a:srgbClr val="002060"/>
                </a:solidFill>
              </a:rPr>
              <a:t>thể</a:t>
            </a:r>
            <a:r>
              <a:rPr lang="en-US" sz="2400">
                <a:solidFill>
                  <a:srgbClr val="002060"/>
                </a:solidFill>
              </a:rPr>
              <a:t>.</a:t>
            </a:r>
          </a:p>
        </p:txBody>
      </p:sp>
      <p:sp>
        <p:nvSpPr>
          <p:cNvPr id="7" name="Slide Number Placeholder 6"/>
          <p:cNvSpPr>
            <a:spLocks noGrp="1"/>
          </p:cNvSpPr>
          <p:nvPr>
            <p:ph type="sldNum" sz="quarter" idx="12"/>
          </p:nvPr>
        </p:nvSpPr>
        <p:spPr/>
        <p:txBody>
          <a:bodyPr/>
          <a:lstStyle/>
          <a:p>
            <a:fld id="{0C846248-0222-4A3A-B22E-4E2A0B918D57}" type="slidenum">
              <a:rPr lang="en-US" smtClean="0"/>
              <a:pPr/>
              <a:t>67</a:t>
            </a:fld>
            <a:endParaRPr lang="en-US"/>
          </a:p>
        </p:txBody>
      </p:sp>
    </p:spTree>
    <p:extLst>
      <p:ext uri="{BB962C8B-B14F-4D97-AF65-F5344CB8AC3E}">
        <p14:creationId xmlns:p14="http://schemas.microsoft.com/office/powerpoint/2010/main" val="4122581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43897" y="1167223"/>
            <a:ext cx="10038736" cy="4299062"/>
          </a:xfrm>
          <a:prstGeom prst="rect">
            <a:avLst/>
          </a:prstGeom>
        </p:spPr>
        <p:txBody>
          <a:bodyPr wrap="square">
            <a:spAutoFit/>
          </a:bodyPr>
          <a:lstStyle/>
          <a:p>
            <a:pPr algn="just">
              <a:lnSpc>
                <a:spcPct val="125000"/>
              </a:lnSpc>
              <a:spcBef>
                <a:spcPts val="800"/>
              </a:spcBef>
              <a:spcAft>
                <a:spcPts val="800"/>
              </a:spcAft>
            </a:pP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1. Tri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văn</a:t>
            </a:r>
            <a:endParaRPr lang="vi-VN" sz="2667" b="1">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spcBef>
                <a:spcPts val="800"/>
              </a:spcBef>
              <a:spcAft>
                <a:spcPts val="800"/>
              </a:spcAft>
            </a:pPr>
            <a:r>
              <a:rPr lang="en-US" sz="2667" b="1">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Truyện </a:t>
            </a:r>
            <a:r>
              <a:rPr lang="en-US" sz="2667" err="1">
                <a:solidFill>
                  <a:srgbClr val="002060"/>
                </a:solidFill>
                <a:latin typeface="Arial" panose="020B0604020202020204" pitchFamily="34" charset="0"/>
                <a:cs typeface="Arial" panose="020B0604020202020204" pitchFamily="34" charset="0"/>
              </a:rPr>
              <a:t>ngắn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hiện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đại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câu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và</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điểm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nhìn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trong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lời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người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và</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lời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nhân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vật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Trong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đó</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lời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người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và</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lời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nhân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vật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đã</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học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từ</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lớp</a:t>
            </a:r>
            <a:r>
              <a:rPr lang="en-US" sz="2667">
                <a:solidFill>
                  <a:srgbClr val="002060"/>
                </a:solidFill>
                <a:latin typeface="Arial" panose="020B0604020202020204" pitchFamily="34" charset="0"/>
                <a:cs typeface="Arial" panose="020B0604020202020204" pitchFamily="34" charset="0"/>
              </a:rPr>
              <a:t> 6 </a:t>
            </a:r>
            <a:r>
              <a:rPr lang="en-US" sz="2667" err="1">
                <a:solidFill>
                  <a:srgbClr val="002060"/>
                </a:solidFill>
                <a:latin typeface="Arial" panose="020B0604020202020204" pitchFamily="34" charset="0"/>
                <a:cs typeface="Arial" panose="020B0604020202020204" pitchFamily="34" charset="0"/>
              </a:rPr>
              <a:t>và</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lớp</a:t>
            </a:r>
            <a:r>
              <a:rPr lang="en-US" sz="2667">
                <a:solidFill>
                  <a:srgbClr val="002060"/>
                </a:solidFill>
                <a:latin typeface="Arial" panose="020B0604020202020204" pitchFamily="34" charset="0"/>
                <a:cs typeface="Arial" panose="020B0604020202020204" pitchFamily="34" charset="0"/>
              </a:rPr>
              <a:t> 10, </a:t>
            </a:r>
            <a:r>
              <a:rPr lang="en-US" sz="2667" err="1">
                <a:solidFill>
                  <a:srgbClr val="002060"/>
                </a:solidFill>
                <a:latin typeface="Arial" panose="020B0604020202020204" pitchFamily="34" charset="0"/>
                <a:cs typeface="Arial" panose="020B0604020202020204" pitchFamily="34" charset="0"/>
              </a:rPr>
              <a:t>được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đào</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sâu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hơn</a:t>
            </a:r>
            <a:r>
              <a:rPr lang="en-US" sz="2667">
                <a:solidFill>
                  <a:srgbClr val="002060"/>
                </a:solidFill>
                <a:latin typeface="Arial" panose="020B0604020202020204" pitchFamily="34" charset="0"/>
                <a:cs typeface="Arial" panose="020B0604020202020204" pitchFamily="34" charset="0"/>
              </a:rPr>
              <a:t> ở </a:t>
            </a:r>
            <a:r>
              <a:rPr lang="en-US" sz="2667" err="1">
                <a:solidFill>
                  <a:srgbClr val="002060"/>
                </a:solidFill>
                <a:latin typeface="Arial" panose="020B0604020202020204" pitchFamily="34" charset="0"/>
                <a:cs typeface="Arial" panose="020B0604020202020204" pitchFamily="34" charset="0"/>
              </a:rPr>
              <a:t>lớp</a:t>
            </a:r>
            <a:r>
              <a:rPr lang="en-US" sz="2667">
                <a:solidFill>
                  <a:srgbClr val="002060"/>
                </a:solidFill>
                <a:latin typeface="Arial" panose="020B0604020202020204" pitchFamily="34" charset="0"/>
                <a:cs typeface="Arial" panose="020B0604020202020204" pitchFamily="34" charset="0"/>
              </a:rPr>
              <a:t> 11.</a:t>
            </a:r>
          </a:p>
          <a:p>
            <a:pPr algn="just">
              <a:lnSpc>
                <a:spcPct val="125000"/>
              </a:lnSpc>
              <a:spcBef>
                <a:spcPts val="800"/>
              </a:spcBef>
              <a:spcAft>
                <a:spcPts val="800"/>
              </a:spcAft>
            </a:pPr>
            <a:r>
              <a:rPr lang="en-US" sz="2667" b="1">
                <a:solidFill>
                  <a:srgbClr val="002060"/>
                </a:solidFill>
                <a:latin typeface="Arial" panose="020B0604020202020204" pitchFamily="34" charset="0"/>
                <a:cs typeface="Arial" panose="020B0604020202020204" pitchFamily="34" charset="0"/>
              </a:rPr>
              <a:t>2. </a:t>
            </a:r>
            <a:r>
              <a:rPr lang="en-US" sz="2667" b="1" err="1">
                <a:solidFill>
                  <a:srgbClr val="002060"/>
                </a:solidFill>
                <a:latin typeface="Arial" panose="020B0604020202020204" pitchFamily="34" charset="0"/>
                <a:cs typeface="Arial" panose="020B0604020202020204" pitchFamily="34" charset="0"/>
              </a:rPr>
              <a:t>Phương</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tiện</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dạy</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học</a:t>
            </a:r>
            <a:endParaRPr lang="en-US" sz="2667" b="1">
              <a:solidFill>
                <a:srgbClr val="002060"/>
              </a:solidFill>
              <a:latin typeface="Arial" panose="020B0604020202020204" pitchFamily="34" charset="0"/>
              <a:cs typeface="Arial" panose="020B0604020202020204" pitchFamily="34" charset="0"/>
            </a:endParaRPr>
          </a:p>
          <a:p>
            <a:pPr algn="just">
              <a:lnSpc>
                <a:spcPct val="125000"/>
              </a:lnSpc>
              <a:spcBef>
                <a:spcPts val="800"/>
              </a:spcBef>
              <a:spcAft>
                <a:spcPts val="800"/>
              </a:spcAft>
            </a:pP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Phiếu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học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tập</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tranh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ảnh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có</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liên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quan</a:t>
            </a:r>
            <a:r>
              <a:rPr lang="en-US" sz="2667">
                <a:solidFill>
                  <a:srgbClr val="002060"/>
                </a:solidFill>
                <a:latin typeface="Arial" panose="020B0604020202020204" pitchFamily="34" charset="0"/>
                <a:cs typeface="Arial" panose="020B0604020202020204" pitchFamily="34" charset="0"/>
              </a:rPr>
              <a:t>,…              </a:t>
            </a:r>
            <a:endParaRPr lang="en-US" sz="2667">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4521200" y="493583"/>
            <a:ext cx="3149600" cy="584775"/>
          </a:xfrm>
          <a:prstGeom prst="rect">
            <a:avLst/>
          </a:prstGeom>
          <a:noFill/>
        </p:spPr>
        <p:txBody>
          <a:bodyPr wrap="square" rtlCol="0">
            <a:spAutoFit/>
          </a:bodyPr>
          <a:lstStyle/>
          <a:p>
            <a:r>
              <a:rPr lang="en-US" sz="3200" b="1">
                <a:solidFill>
                  <a:srgbClr val="002060"/>
                </a:solidFill>
              </a:rPr>
              <a:t>   CHUẨN BỊ</a:t>
            </a:r>
          </a:p>
        </p:txBody>
      </p:sp>
      <p:sp>
        <p:nvSpPr>
          <p:cNvPr id="6" name="Slide Number Placeholder 5"/>
          <p:cNvSpPr>
            <a:spLocks noGrp="1"/>
          </p:cNvSpPr>
          <p:nvPr>
            <p:ph type="sldNum" sz="quarter" idx="12"/>
          </p:nvPr>
        </p:nvSpPr>
        <p:spPr/>
        <p:txBody>
          <a:bodyPr/>
          <a:lstStyle/>
          <a:p>
            <a:fld id="{0C846248-0222-4A3A-B22E-4E2A0B918D57}" type="slidenum">
              <a:rPr lang="en-US" smtClean="0"/>
              <a:pPr/>
              <a:t>68</a:t>
            </a:fld>
            <a:endParaRPr lang="en-US"/>
          </a:p>
        </p:txBody>
      </p:sp>
    </p:spTree>
    <p:extLst>
      <p:ext uri="{BB962C8B-B14F-4D97-AF65-F5344CB8AC3E}">
        <p14:creationId xmlns:p14="http://schemas.microsoft.com/office/powerpoint/2010/main" val="36405572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1" y="-1270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707923" y="928479"/>
            <a:ext cx="10569677" cy="4402103"/>
          </a:xfrm>
          <a:prstGeom prst="rect">
            <a:avLst/>
          </a:prstGeom>
        </p:spPr>
        <p:txBody>
          <a:bodyPr wrap="square">
            <a:spAutoFit/>
          </a:bodyPr>
          <a:lstStyle/>
          <a:p>
            <a:pPr algn="just">
              <a:lnSpc>
                <a:spcPct val="150000"/>
              </a:lnSpc>
            </a:pPr>
            <a:r>
              <a:rPr lang="en-US" sz="2667">
                <a:solidFill>
                  <a:srgbClr val="002060"/>
                </a:solidFill>
                <a:latin typeface="Arial" panose="020B0604020202020204" pitchFamily="34" charset="0"/>
                <a:cs typeface="Arial" panose="020B0604020202020204" pitchFamily="34" charset="0"/>
              </a:rPr>
              <a:t>      </a:t>
            </a:r>
            <a:r>
              <a:rPr lang="vi-VN" sz="2400" b="1">
                <a:solidFill>
                  <a:srgbClr val="002060"/>
                </a:solidFill>
                <a:cs typeface="Arial" panose="020B0604020202020204" pitchFamily="34" charset="0"/>
              </a:rPr>
              <a:t>3</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Triển</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khai</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các</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hoạt</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động</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dạy</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học</a:t>
            </a:r>
            <a:endParaRPr lang="vi-VN" sz="2400" b="1">
              <a:solidFill>
                <a:srgbClr val="002060"/>
              </a:solidFill>
              <a:cs typeface="Arial" panose="020B0604020202020204" pitchFamily="34" charset="0"/>
            </a:endParaRPr>
          </a:p>
          <a:p>
            <a:pPr algn="just">
              <a:lnSpc>
                <a:spcPct val="150000"/>
              </a:lnSpc>
            </a:pPr>
            <a:r>
              <a:rPr lang="en-US" sz="2000" i="1">
                <a:solidFill>
                  <a:srgbClr val="002060"/>
                </a:solidFill>
                <a:latin typeface="Arial" panose="020B0604020202020204" pitchFamily="34" charset="0"/>
                <a:cs typeface="Arial" panose="020B0604020202020204" pitchFamily="34" charset="0"/>
              </a:rPr>
              <a:t>      </a:t>
            </a:r>
            <a:r>
              <a:rPr lang="en-US" sz="2400" i="1">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Khám phá </a:t>
            </a:r>
            <a:r>
              <a:rPr lang="en-US" sz="2667" i="1">
                <a:solidFill>
                  <a:srgbClr val="002060"/>
                </a:solidFill>
                <a:latin typeface="Arial" panose="020B0604020202020204" pitchFamily="34" charset="0"/>
                <a:cs typeface="Arial" panose="020B0604020202020204" pitchFamily="34" charset="0"/>
              </a:rPr>
              <a:t>Tri </a:t>
            </a:r>
            <a:r>
              <a:rPr lang="en-US" sz="2667" i="1" err="1">
                <a:solidFill>
                  <a:srgbClr val="002060"/>
                </a:solidFill>
                <a:latin typeface="Arial" panose="020B0604020202020204" pitchFamily="34" charset="0"/>
                <a:cs typeface="Arial" panose="020B0604020202020204" pitchFamily="34" charset="0"/>
              </a:rPr>
              <a:t>thức</a:t>
            </a:r>
            <a:r>
              <a:rPr lang="en-US" sz="2667" i="1">
                <a:solidFill>
                  <a:srgbClr val="002060"/>
                </a:solidFill>
                <a:latin typeface="Arial" panose="020B0604020202020204" pitchFamily="34" charset="0"/>
                <a:cs typeface="Arial" panose="020B0604020202020204" pitchFamily="34" charset="0"/>
              </a:rPr>
              <a:t> n</a:t>
            </a:r>
            <a:r>
              <a:rPr lang="vi-VN" sz="2667" i="1">
                <a:solidFill>
                  <a:srgbClr val="002060"/>
                </a:solidFill>
                <a:latin typeface="Arial" panose="020B0604020202020204" pitchFamily="34" charset="0"/>
                <a:cs typeface="Arial" panose="020B0604020202020204" pitchFamily="34" charset="0"/>
              </a:rPr>
              <a:t>gữ văn</a:t>
            </a:r>
            <a:r>
              <a:rPr lang="en-US" sz="2667">
                <a:solidFill>
                  <a:srgbClr val="002060"/>
                </a:solidFill>
                <a:latin typeface="Arial" panose="020B0604020202020204" pitchFamily="34" charset="0"/>
                <a:cs typeface="Arial" panose="020B0604020202020204" pitchFamily="34" charset="0"/>
              </a:rPr>
              <a:t>:</a:t>
            </a:r>
            <a:r>
              <a:rPr lang="en-US" sz="2667" b="1">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HS </a:t>
            </a:r>
            <a:r>
              <a:rPr lang="en-US" sz="2667" err="1">
                <a:solidFill>
                  <a:srgbClr val="002060"/>
                </a:solidFill>
                <a:latin typeface="Arial" panose="020B0604020202020204" pitchFamily="34" charset="0"/>
                <a:cs typeface="Arial" panose="020B0604020202020204" pitchFamily="34" charset="0"/>
              </a:rPr>
              <a:t>nhận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biết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các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khái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niệm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công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cụ</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ngắn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hiện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đại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câu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và</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điểm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nhìn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trong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lời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người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và</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lời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nhân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vật</a:t>
            </a:r>
            <a:r>
              <a:rPr lang="en-US" sz="2667">
                <a:solidFill>
                  <a:srgbClr val="002060"/>
                </a:solidFill>
                <a:latin typeface="Arial" panose="020B0604020202020204" pitchFamily="34" charset="0"/>
                <a:cs typeface="Arial" panose="020B0604020202020204" pitchFamily="34" charset="0"/>
              </a:rPr>
              <a:t>. HS </a:t>
            </a:r>
            <a:r>
              <a:rPr lang="en-US" sz="2667" err="1">
                <a:solidFill>
                  <a:srgbClr val="002060"/>
                </a:solidFill>
                <a:latin typeface="Arial" panose="020B0604020202020204" pitchFamily="34" charset="0"/>
                <a:cs typeface="Arial" panose="020B0604020202020204" pitchFamily="34" charset="0"/>
              </a:rPr>
              <a:t>nên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được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tiếp</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cận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các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khái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niệm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này</a:t>
            </a:r>
            <a:r>
              <a:rPr lang="en-US" sz="2667">
                <a:solidFill>
                  <a:srgbClr val="002060"/>
                </a:solidFill>
                <a:latin typeface="Arial" panose="020B0604020202020204" pitchFamily="34" charset="0"/>
                <a:cs typeface="Arial" panose="020B0604020202020204" pitchFamily="34" charset="0"/>
              </a:rPr>
              <a:t> qua </a:t>
            </a:r>
            <a:r>
              <a:rPr lang="en-US" sz="2667" err="1">
                <a:solidFill>
                  <a:srgbClr val="002060"/>
                </a:solidFill>
                <a:latin typeface="Arial" panose="020B0604020202020204" pitchFamily="34" charset="0"/>
                <a:cs typeface="Arial" panose="020B0604020202020204" pitchFamily="34" charset="0"/>
              </a:rPr>
              <a:t>một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đã</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a:t>
            </a:r>
          </a:p>
          <a:p>
            <a:pPr algn="just">
              <a:lnSpc>
                <a:spcPct val="150000"/>
              </a:lnSpc>
            </a:pP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Thay</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vì</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tổ</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chức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cho</a:t>
            </a:r>
            <a:r>
              <a:rPr lang="en-US" sz="2667">
                <a:solidFill>
                  <a:srgbClr val="002060"/>
                </a:solidFill>
                <a:latin typeface="Arial" panose="020B0604020202020204" pitchFamily="34" charset="0"/>
                <a:cs typeface="Arial" panose="020B0604020202020204" pitchFamily="34" charset="0"/>
              </a:rPr>
              <a:t> HS </a:t>
            </a:r>
            <a:r>
              <a:rPr lang="en-US" sz="2667" err="1">
                <a:solidFill>
                  <a:srgbClr val="002060"/>
                </a:solidFill>
                <a:latin typeface="Arial" panose="020B0604020202020204" pitchFamily="34" charset="0"/>
                <a:cs typeface="Arial" panose="020B0604020202020204" pitchFamily="34" charset="0"/>
              </a:rPr>
              <a:t>tìm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hiểu</a:t>
            </a:r>
            <a:r>
              <a:rPr lang="en-US" sz="2667">
                <a:solidFill>
                  <a:srgbClr val="002060"/>
                </a:solidFill>
                <a:latin typeface="Arial" panose="020B0604020202020204" pitchFamily="34" charset="0"/>
                <a:cs typeface="Arial" panose="020B0604020202020204" pitchFamily="34" charset="0"/>
              </a:rPr>
              <a:t> tri </a:t>
            </a:r>
            <a:r>
              <a:rPr lang="en-US" sz="2667" err="1">
                <a:solidFill>
                  <a:srgbClr val="002060"/>
                </a:solidFill>
                <a:latin typeface="Arial" panose="020B0604020202020204" pitchFamily="34" charset="0"/>
                <a:cs typeface="Arial" panose="020B0604020202020204" pitchFamily="34" charset="0"/>
              </a:rPr>
              <a:t>thức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ngữ</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văn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trước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khi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VB, GV </a:t>
            </a:r>
            <a:r>
              <a:rPr lang="en-US" sz="2667" err="1">
                <a:solidFill>
                  <a:srgbClr val="002060"/>
                </a:solidFill>
                <a:latin typeface="Arial" panose="020B0604020202020204" pitchFamily="34" charset="0"/>
                <a:cs typeface="Arial" panose="020B0604020202020204" pitchFamily="34" charset="0"/>
              </a:rPr>
              <a:t>cũng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có</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cho</a:t>
            </a:r>
            <a:r>
              <a:rPr lang="en-US" sz="2667">
                <a:solidFill>
                  <a:srgbClr val="002060"/>
                </a:solidFill>
                <a:latin typeface="Arial" panose="020B0604020202020204" pitchFamily="34" charset="0"/>
                <a:cs typeface="Arial" panose="020B0604020202020204" pitchFamily="34" charset="0"/>
              </a:rPr>
              <a:t> HS </a:t>
            </a:r>
            <a:r>
              <a:rPr lang="en-US" sz="2667" err="1">
                <a:solidFill>
                  <a:srgbClr val="002060"/>
                </a:solidFill>
                <a:latin typeface="Arial" panose="020B0604020202020204" pitchFamily="34" charset="0"/>
                <a:cs typeface="Arial" panose="020B0604020202020204" pitchFamily="34" charset="0"/>
              </a:rPr>
              <a:t>tiếp</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cận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đồng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thời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với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quá</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trình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VB.</a:t>
            </a:r>
            <a:endParaRPr lang="en-US" sz="2667">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69</a:t>
            </a:fld>
            <a:endParaRPr lang="en-US"/>
          </a:p>
        </p:txBody>
      </p:sp>
    </p:spTree>
    <p:extLst>
      <p:ext uri="{BB962C8B-B14F-4D97-AF65-F5344CB8AC3E}">
        <p14:creationId xmlns:p14="http://schemas.microsoft.com/office/powerpoint/2010/main" val="29797106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884" y="-838200"/>
            <a:ext cx="13315884" cy="7696200"/>
          </a:xfrm>
          <a:prstGeom prst="rect">
            <a:avLst/>
          </a:prstGeom>
        </p:spPr>
      </p:pic>
      <p:sp>
        <p:nvSpPr>
          <p:cNvPr id="2" name="TextBox 1"/>
          <p:cNvSpPr txBox="1"/>
          <p:nvPr/>
        </p:nvSpPr>
        <p:spPr>
          <a:xfrm>
            <a:off x="2834640" y="152859"/>
            <a:ext cx="5791200" cy="584775"/>
          </a:xfrm>
          <a:prstGeom prst="rect">
            <a:avLst/>
          </a:prstGeom>
          <a:noFill/>
        </p:spPr>
        <p:txBody>
          <a:bodyPr wrap="square" rtlCol="0">
            <a:spAutoFit/>
          </a:bodyPr>
          <a:lstStyle/>
          <a:p>
            <a:r>
              <a:rPr lang="en-US" sz="3200" b="1" dirty="0">
                <a:solidFill>
                  <a:srgbClr val="002060"/>
                </a:solidFill>
              </a:rPr>
              <a:t>   </a:t>
            </a:r>
          </a:p>
        </p:txBody>
      </p:sp>
      <p:sp>
        <p:nvSpPr>
          <p:cNvPr id="6" name="TextBox 5"/>
          <p:cNvSpPr txBox="1"/>
          <p:nvPr/>
        </p:nvSpPr>
        <p:spPr>
          <a:xfrm>
            <a:off x="2638390" y="445246"/>
            <a:ext cx="4837991" cy="584775"/>
          </a:xfrm>
          <a:prstGeom prst="rect">
            <a:avLst/>
          </a:prstGeom>
          <a:noFill/>
        </p:spPr>
        <p:txBody>
          <a:bodyPr wrap="none" rtlCol="0">
            <a:spAutoFit/>
          </a:bodyPr>
          <a:lstStyle/>
          <a:p>
            <a:r>
              <a:rPr lang="en-US" sz="3200" b="1" dirty="0">
                <a:solidFill>
                  <a:srgbClr val="002060"/>
                </a:solidFill>
              </a:rPr>
              <a:t>CHƯƠNG TRÌNH TẬP HUẤN</a:t>
            </a:r>
          </a:p>
        </p:txBody>
      </p:sp>
      <p:graphicFrame>
        <p:nvGraphicFramePr>
          <p:cNvPr id="7" name="Table 6"/>
          <p:cNvGraphicFramePr>
            <a:graphicFrameLocks noGrp="1"/>
          </p:cNvGraphicFramePr>
          <p:nvPr>
            <p:extLst>
              <p:ext uri="{D42A27DB-BD31-4B8C-83A1-F6EECF244321}">
                <p14:modId xmlns:p14="http://schemas.microsoft.com/office/powerpoint/2010/main" val="391849235"/>
              </p:ext>
            </p:extLst>
          </p:nvPr>
        </p:nvGraphicFramePr>
        <p:xfrm>
          <a:off x="465150" y="1463801"/>
          <a:ext cx="10769600" cy="4375644"/>
        </p:xfrm>
        <a:graphic>
          <a:graphicData uri="http://schemas.openxmlformats.org/drawingml/2006/table">
            <a:tbl>
              <a:tblPr firstRow="1" firstCol="1" bandRow="1"/>
              <a:tblGrid>
                <a:gridCol w="2032001">
                  <a:extLst>
                    <a:ext uri="{9D8B030D-6E8A-4147-A177-3AD203B41FA5}">
                      <a16:colId xmlns:a16="http://schemas.microsoft.com/office/drawing/2014/main" val="2077958820"/>
                    </a:ext>
                  </a:extLst>
                </a:gridCol>
                <a:gridCol w="8578641">
                  <a:extLst>
                    <a:ext uri="{9D8B030D-6E8A-4147-A177-3AD203B41FA5}">
                      <a16:colId xmlns:a16="http://schemas.microsoft.com/office/drawing/2014/main" val="519094686"/>
                    </a:ext>
                  </a:extLst>
                </a:gridCol>
                <a:gridCol w="158958">
                  <a:extLst>
                    <a:ext uri="{9D8B030D-6E8A-4147-A177-3AD203B41FA5}">
                      <a16:colId xmlns:a16="http://schemas.microsoft.com/office/drawing/2014/main" val="538558601"/>
                    </a:ext>
                  </a:extLst>
                </a:gridCol>
              </a:tblGrid>
              <a:tr h="716472">
                <a:tc>
                  <a:txBody>
                    <a:bodyPr/>
                    <a:lstStyle/>
                    <a:p>
                      <a:pPr marL="0" marR="0" algn="ctr">
                        <a:lnSpc>
                          <a:spcPct val="107000"/>
                        </a:lnSpc>
                        <a:spcBef>
                          <a:spcPts val="0"/>
                        </a:spcBef>
                        <a:spcAft>
                          <a:spcPts val="800"/>
                        </a:spcAft>
                      </a:pPr>
                      <a:r>
                        <a:rPr lang="en-US" sz="2400" b="1" dirty="0" err="1">
                          <a:solidFill>
                            <a:srgbClr val="002060"/>
                          </a:solidFill>
                          <a:effectLst/>
                        </a:rPr>
                        <a:t>Thời</a:t>
                      </a:r>
                      <a:r>
                        <a:rPr lang="en-US" sz="2400" b="1" dirty="0">
                          <a:solidFill>
                            <a:srgbClr val="002060"/>
                          </a:solidFill>
                          <a:effectLst/>
                        </a:rPr>
                        <a:t> </a:t>
                      </a:r>
                      <a:r>
                        <a:rPr lang="en-US" sz="2400" b="1" dirty="0" err="1">
                          <a:solidFill>
                            <a:srgbClr val="002060"/>
                          </a:solidFill>
                          <a:effectLst/>
                        </a:rPr>
                        <a:t>gian</a:t>
                      </a:r>
                      <a:endPar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a:txBody>
                    <a:bodyPr/>
                    <a:lstStyle/>
                    <a:p>
                      <a:pPr marL="0" marR="0" algn="ctr">
                        <a:lnSpc>
                          <a:spcPct val="107000"/>
                        </a:lnSpc>
                        <a:spcBef>
                          <a:spcPts val="0"/>
                        </a:spcBef>
                        <a:spcAft>
                          <a:spcPts val="800"/>
                        </a:spcAft>
                      </a:pPr>
                      <a:r>
                        <a:rPr lang="en-US" sz="2400" b="1" dirty="0" err="1">
                          <a:solidFill>
                            <a:srgbClr val="002060"/>
                          </a:solidFill>
                          <a:effectLst/>
                        </a:rPr>
                        <a:t>Nội</a:t>
                      </a:r>
                      <a:r>
                        <a:rPr lang="en-US" sz="2400" b="1" dirty="0">
                          <a:solidFill>
                            <a:srgbClr val="002060"/>
                          </a:solidFill>
                          <a:effectLst/>
                        </a:rPr>
                        <a:t> dung</a:t>
                      </a:r>
                      <a:endPar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a:txBody>
                    <a:bodyPr/>
                    <a:lstStyle/>
                    <a:p>
                      <a:endParaRPr lang="en-US" sz="2400" dirty="0"/>
                    </a:p>
                  </a:txBody>
                  <a:tcPr marL="66779" marR="66779" marT="0" marB="0" anchor="ctr"/>
                </a:tc>
                <a:extLst>
                  <a:ext uri="{0D108BD9-81ED-4DB2-BD59-A6C34878D82A}">
                    <a16:rowId xmlns:a16="http://schemas.microsoft.com/office/drawing/2014/main" val="3472774963"/>
                  </a:ext>
                </a:extLst>
              </a:tr>
              <a:tr h="656776">
                <a:tc gridSpan="3">
                  <a:txBody>
                    <a:bodyPr/>
                    <a:lstStyle/>
                    <a:p>
                      <a:pPr marL="0" marR="0" algn="ctr">
                        <a:lnSpc>
                          <a:spcPct val="107000"/>
                        </a:lnSpc>
                        <a:spcBef>
                          <a:spcPts val="0"/>
                        </a:spcBef>
                        <a:spcAft>
                          <a:spcPts val="800"/>
                        </a:spcAft>
                      </a:pPr>
                      <a:r>
                        <a:rPr lang="en-US" sz="2400" b="1" dirty="0">
                          <a:solidFill>
                            <a:srgbClr val="002060"/>
                          </a:solidFill>
                          <a:effectLst/>
                          <a:latin typeface="Arial" pitchFamily="34" charset="0"/>
                          <a:ea typeface="Calibri" panose="020F0502020204030204" pitchFamily="34" charset="0"/>
                          <a:cs typeface="Arial" pitchFamily="34" charset="0"/>
                        </a:rPr>
                        <a:t>                          </a:t>
                      </a:r>
                      <a:r>
                        <a:rPr lang="en-US" sz="2400" b="1" dirty="0" err="1">
                          <a:solidFill>
                            <a:srgbClr val="002060"/>
                          </a:solidFill>
                          <a:effectLst/>
                          <a:latin typeface="Arial" pitchFamily="34" charset="0"/>
                          <a:ea typeface="Calibri" panose="020F0502020204030204" pitchFamily="34" charset="0"/>
                          <a:cs typeface="Arial" pitchFamily="34" charset="0"/>
                        </a:rPr>
                        <a:t>Chiều</a:t>
                      </a:r>
                      <a:r>
                        <a:rPr lang="en-US" sz="2400" b="1" baseline="0" dirty="0">
                          <a:solidFill>
                            <a:srgbClr val="002060"/>
                          </a:solidFill>
                          <a:effectLst/>
                          <a:latin typeface="Arial" pitchFamily="34" charset="0"/>
                          <a:ea typeface="Calibri" panose="020F0502020204030204" pitchFamily="34" charset="0"/>
                          <a:cs typeface="Arial" pitchFamily="34" charset="0"/>
                        </a:rPr>
                        <a:t>: 13:30 – 17:00</a:t>
                      </a:r>
                      <a:endParaRPr lang="en-US" sz="2400" b="1" dirty="0">
                        <a:solidFill>
                          <a:srgbClr val="002060"/>
                        </a:solidFill>
                        <a:effectLst/>
                        <a:latin typeface="Arial" pitchFamily="34" charset="0"/>
                        <a:ea typeface="Calibri" panose="020F0502020204030204" pitchFamily="34" charset="0"/>
                        <a:cs typeface="Arial" pitchFamily="34" charset="0"/>
                      </a:endParaRPr>
                    </a:p>
                  </a:txBody>
                  <a:tcPr marL="66779" marR="66779"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61853561"/>
                  </a:ext>
                </a:extLst>
              </a:tr>
              <a:tr h="745547">
                <a:tc>
                  <a:txBody>
                    <a:bodyPr/>
                    <a:lstStyle/>
                    <a:p>
                      <a:pPr marL="0" marR="0" algn="ctr">
                        <a:lnSpc>
                          <a:spcPct val="107000"/>
                        </a:lnSpc>
                        <a:spcBef>
                          <a:spcPts val="0"/>
                        </a:spcBef>
                        <a:spcAft>
                          <a:spcPts val="800"/>
                        </a:spcAft>
                      </a:pPr>
                      <a:r>
                        <a:rPr lang="en-US" sz="2000" b="1" dirty="0">
                          <a:solidFill>
                            <a:srgbClr val="002060"/>
                          </a:solidFill>
                          <a:effectLst/>
                          <a:latin typeface="Arial" panose="020B0604020202020204" pitchFamily="34" charset="0"/>
                          <a:cs typeface="Arial" panose="020B0604020202020204" pitchFamily="34" charset="0"/>
                        </a:rPr>
                        <a:t>13:30 – 14</a:t>
                      </a:r>
                      <a:r>
                        <a:rPr lang="vi-VN" sz="2000" b="1" dirty="0">
                          <a:solidFill>
                            <a:srgbClr val="002060"/>
                          </a:solidFill>
                          <a:effectLst/>
                          <a:latin typeface="Arial" panose="020B0604020202020204" pitchFamily="34" charset="0"/>
                          <a:cs typeface="Arial" panose="020B0604020202020204" pitchFamily="34" charset="0"/>
                        </a:rPr>
                        <a:t>:</a:t>
                      </a:r>
                      <a:r>
                        <a:rPr lang="en-US" sz="2000" b="1" dirty="0">
                          <a:solidFill>
                            <a:srgbClr val="002060"/>
                          </a:solidFill>
                          <a:effectLst/>
                          <a:latin typeface="Arial" panose="020B0604020202020204" pitchFamily="34" charset="0"/>
                          <a:cs typeface="Arial" panose="020B0604020202020204" pitchFamily="34" charset="0"/>
                        </a:rPr>
                        <a:t>10</a:t>
                      </a:r>
                      <a:endPar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6779" marR="66779" marT="0" marB="0"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baseline="0" dirty="0" err="1">
                          <a:solidFill>
                            <a:srgbClr val="002060"/>
                          </a:solidFill>
                          <a:effectLst/>
                          <a:latin typeface="+mn-lt"/>
                          <a:ea typeface="Calibri" panose="020F0502020204030204" pitchFamily="34" charset="0"/>
                          <a:cs typeface="Arial"/>
                        </a:rPr>
                        <a:t>Kiểm</a:t>
                      </a:r>
                      <a:r>
                        <a:rPr lang="en-US" sz="2400" b="1" baseline="0" dirty="0">
                          <a:solidFill>
                            <a:srgbClr val="002060"/>
                          </a:solidFill>
                          <a:effectLst/>
                          <a:latin typeface="+mn-lt"/>
                          <a:ea typeface="Calibri" panose="020F0502020204030204" pitchFamily="34" charset="0"/>
                          <a:cs typeface="Arial"/>
                        </a:rPr>
                        <a:t> </a:t>
                      </a:r>
                      <a:r>
                        <a:rPr lang="en-US" sz="2400" b="1" baseline="0" dirty="0" err="1">
                          <a:solidFill>
                            <a:srgbClr val="002060"/>
                          </a:solidFill>
                          <a:effectLst/>
                          <a:latin typeface="+mn-lt"/>
                          <a:ea typeface="Calibri" panose="020F0502020204030204" pitchFamily="34" charset="0"/>
                          <a:cs typeface="Arial"/>
                        </a:rPr>
                        <a:t>tra</a:t>
                      </a:r>
                      <a:r>
                        <a:rPr lang="en-US" sz="2400" b="1" baseline="0" dirty="0">
                          <a:solidFill>
                            <a:srgbClr val="002060"/>
                          </a:solidFill>
                          <a:effectLst/>
                          <a:latin typeface="+mn-lt"/>
                          <a:ea typeface="Calibri" panose="020F0502020204030204" pitchFamily="34" charset="0"/>
                          <a:cs typeface="Arial"/>
                        </a:rPr>
                        <a:t>, </a:t>
                      </a:r>
                      <a:r>
                        <a:rPr lang="en-US" sz="2400" b="1" baseline="0" dirty="0" err="1">
                          <a:solidFill>
                            <a:srgbClr val="002060"/>
                          </a:solidFill>
                          <a:effectLst/>
                          <a:latin typeface="+mn-lt"/>
                          <a:ea typeface="Calibri" panose="020F0502020204030204" pitchFamily="34" charset="0"/>
                          <a:cs typeface="Arial"/>
                        </a:rPr>
                        <a:t>đánh</a:t>
                      </a:r>
                      <a:r>
                        <a:rPr lang="en-US" sz="2400" b="1" baseline="0" dirty="0">
                          <a:solidFill>
                            <a:srgbClr val="002060"/>
                          </a:solidFill>
                          <a:effectLst/>
                          <a:latin typeface="+mn-lt"/>
                          <a:ea typeface="Calibri" panose="020F0502020204030204" pitchFamily="34" charset="0"/>
                          <a:cs typeface="Arial"/>
                        </a:rPr>
                        <a:t> </a:t>
                      </a:r>
                      <a:r>
                        <a:rPr lang="en-US" sz="2400" b="1" baseline="0" dirty="0" err="1">
                          <a:solidFill>
                            <a:srgbClr val="002060"/>
                          </a:solidFill>
                          <a:effectLst/>
                          <a:latin typeface="+mn-lt"/>
                          <a:ea typeface="Calibri" panose="020F0502020204030204" pitchFamily="34" charset="0"/>
                          <a:cs typeface="Arial"/>
                        </a:rPr>
                        <a:t>giá</a:t>
                      </a:r>
                      <a:r>
                        <a:rPr lang="en-US" sz="2400" b="1" baseline="0" dirty="0">
                          <a:solidFill>
                            <a:srgbClr val="002060"/>
                          </a:solidFill>
                          <a:effectLst/>
                          <a:latin typeface="+mn-lt"/>
                          <a:ea typeface="Calibri" panose="020F0502020204030204" pitchFamily="34" charset="0"/>
                          <a:cs typeface="Arial"/>
                        </a:rPr>
                        <a:t>; </a:t>
                      </a:r>
                      <a:r>
                        <a:rPr lang="en-US" sz="2400" b="1" baseline="0" dirty="0" err="1">
                          <a:solidFill>
                            <a:srgbClr val="002060"/>
                          </a:solidFill>
                          <a:effectLst/>
                          <a:latin typeface="+mn-lt"/>
                          <a:ea typeface="Calibri" panose="020F0502020204030204" pitchFamily="34" charset="0"/>
                          <a:cs typeface="Arial"/>
                        </a:rPr>
                        <a:t>triển</a:t>
                      </a:r>
                      <a:r>
                        <a:rPr lang="en-US" sz="2400" b="1" baseline="0" dirty="0">
                          <a:solidFill>
                            <a:srgbClr val="002060"/>
                          </a:solidFill>
                          <a:effectLst/>
                          <a:latin typeface="+mn-lt"/>
                          <a:ea typeface="Calibri" panose="020F0502020204030204" pitchFamily="34" charset="0"/>
                          <a:cs typeface="Arial"/>
                        </a:rPr>
                        <a:t> </a:t>
                      </a:r>
                      <a:r>
                        <a:rPr lang="en-US" sz="2400" b="1" baseline="0" dirty="0" err="1">
                          <a:solidFill>
                            <a:srgbClr val="002060"/>
                          </a:solidFill>
                          <a:effectLst/>
                          <a:latin typeface="+mn-lt"/>
                          <a:ea typeface="Calibri" panose="020F0502020204030204" pitchFamily="34" charset="0"/>
                          <a:cs typeface="Arial"/>
                        </a:rPr>
                        <a:t>khai</a:t>
                      </a:r>
                      <a:r>
                        <a:rPr lang="en-US" sz="2400" b="1" baseline="0" dirty="0">
                          <a:solidFill>
                            <a:srgbClr val="002060"/>
                          </a:solidFill>
                          <a:effectLst/>
                          <a:latin typeface="+mn-lt"/>
                          <a:ea typeface="Calibri" panose="020F0502020204030204" pitchFamily="34" charset="0"/>
                          <a:cs typeface="Arial"/>
                        </a:rPr>
                        <a:t> </a:t>
                      </a:r>
                      <a:r>
                        <a:rPr lang="en-US" sz="2400" b="1" baseline="0" dirty="0" err="1">
                          <a:solidFill>
                            <a:srgbClr val="002060"/>
                          </a:solidFill>
                          <a:effectLst/>
                          <a:latin typeface="+mn-lt"/>
                          <a:ea typeface="Calibri" panose="020F0502020204030204" pitchFamily="34" charset="0"/>
                          <a:cs typeface="Arial"/>
                        </a:rPr>
                        <a:t>kế</a:t>
                      </a:r>
                      <a:r>
                        <a:rPr lang="en-US" sz="2400" b="1" baseline="0" dirty="0">
                          <a:solidFill>
                            <a:srgbClr val="002060"/>
                          </a:solidFill>
                          <a:effectLst/>
                          <a:latin typeface="+mn-lt"/>
                          <a:ea typeface="Calibri" panose="020F0502020204030204" pitchFamily="34" charset="0"/>
                          <a:cs typeface="Arial"/>
                        </a:rPr>
                        <a:t> </a:t>
                      </a:r>
                      <a:r>
                        <a:rPr lang="en-US" sz="2400" b="1" baseline="0" dirty="0" err="1">
                          <a:solidFill>
                            <a:srgbClr val="002060"/>
                          </a:solidFill>
                          <a:effectLst/>
                          <a:latin typeface="+mn-lt"/>
                          <a:ea typeface="Calibri" panose="020F0502020204030204" pitchFamily="34" charset="0"/>
                          <a:cs typeface="Arial"/>
                        </a:rPr>
                        <a:t>hoạch</a:t>
                      </a:r>
                      <a:r>
                        <a:rPr lang="en-US" sz="2400" b="1" baseline="0" dirty="0">
                          <a:solidFill>
                            <a:srgbClr val="002060"/>
                          </a:solidFill>
                          <a:effectLst/>
                          <a:latin typeface="+mn-lt"/>
                          <a:ea typeface="Calibri" panose="020F0502020204030204" pitchFamily="34" charset="0"/>
                          <a:cs typeface="Arial"/>
                        </a:rPr>
                        <a:t> </a:t>
                      </a:r>
                      <a:r>
                        <a:rPr lang="en-US" sz="2400" b="1" baseline="0" dirty="0" err="1">
                          <a:solidFill>
                            <a:srgbClr val="002060"/>
                          </a:solidFill>
                          <a:effectLst/>
                          <a:latin typeface="+mn-lt"/>
                          <a:ea typeface="Calibri" panose="020F0502020204030204" pitchFamily="34" charset="0"/>
                          <a:cs typeface="Arial"/>
                        </a:rPr>
                        <a:t>dạy</a:t>
                      </a:r>
                      <a:r>
                        <a:rPr lang="en-US" sz="2400" b="1" baseline="0" dirty="0">
                          <a:solidFill>
                            <a:srgbClr val="002060"/>
                          </a:solidFill>
                          <a:effectLst/>
                          <a:latin typeface="+mn-lt"/>
                          <a:ea typeface="Calibri" panose="020F0502020204030204" pitchFamily="34" charset="0"/>
                          <a:cs typeface="Arial"/>
                        </a:rPr>
                        <a:t> </a:t>
                      </a:r>
                      <a:r>
                        <a:rPr lang="en-US" sz="2400" b="1" baseline="0" dirty="0" err="1">
                          <a:solidFill>
                            <a:srgbClr val="002060"/>
                          </a:solidFill>
                          <a:effectLst/>
                          <a:latin typeface="+mn-lt"/>
                          <a:ea typeface="Calibri" panose="020F0502020204030204" pitchFamily="34" charset="0"/>
                          <a:cs typeface="Arial"/>
                        </a:rPr>
                        <a:t>học</a:t>
                      </a:r>
                      <a:endParaRPr lang="en-US" sz="2400" b="1" dirty="0">
                        <a:solidFill>
                          <a:srgbClr val="002060"/>
                        </a:solidFill>
                        <a:effectLst/>
                        <a:latin typeface="+mn-lt"/>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vi-VN" sz="2400" b="1" dirty="0">
                        <a:solidFill>
                          <a:srgbClr val="002060"/>
                        </a:solidFill>
                        <a:effectLst/>
                        <a:latin typeface="Arial" panose="020B0604020202020204" pitchFamily="34" charset="0"/>
                        <a:cs typeface="Arial" panose="020B0604020202020204" pitchFamily="34" charset="0"/>
                      </a:endParaRPr>
                    </a:p>
                  </a:txBody>
                  <a:tcPr marL="66779" marR="66779" marT="0" marB="0" anchor="ctr"/>
                </a:tc>
                <a:tc hMerge="1">
                  <a:txBody>
                    <a:bodyPr/>
                    <a:lstStyle/>
                    <a:p>
                      <a:endParaRPr lang="en-US" dirty="0"/>
                    </a:p>
                  </a:txBody>
                  <a:tcPr marL="50084" marR="50084" marT="0" marB="0" anchor="ctr"/>
                </a:tc>
                <a:extLst>
                  <a:ext uri="{0D108BD9-81ED-4DB2-BD59-A6C34878D82A}">
                    <a16:rowId xmlns:a16="http://schemas.microsoft.com/office/drawing/2014/main" val="1892184525"/>
                  </a:ext>
                </a:extLst>
              </a:tr>
              <a:tr h="796666">
                <a:tc>
                  <a:txBody>
                    <a:bodyPr/>
                    <a:lstStyle/>
                    <a:p>
                      <a:pPr marL="0" marR="0" algn="ctr">
                        <a:lnSpc>
                          <a:spcPct val="107000"/>
                        </a:lnSpc>
                        <a:spcBef>
                          <a:spcPts val="0"/>
                        </a:spcBef>
                        <a:spcAft>
                          <a:spcPts val="800"/>
                        </a:spcAft>
                      </a:pPr>
                      <a:r>
                        <a:rPr lang="en-US" sz="2000" b="1" dirty="0">
                          <a:solidFill>
                            <a:srgbClr val="002060"/>
                          </a:solidFill>
                          <a:effectLst/>
                          <a:latin typeface="Arial" panose="020B0604020202020204" pitchFamily="34" charset="0"/>
                          <a:cs typeface="Arial" panose="020B0604020202020204" pitchFamily="34" charset="0"/>
                        </a:rPr>
                        <a:t>14:10 – 15:00</a:t>
                      </a:r>
                      <a:endPar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6779" marR="66779" marT="0" marB="0" anchor="ctr"/>
                </a:tc>
                <a:tc gridSpan="2">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effectLst/>
                          <a:latin typeface="+mn-lt"/>
                          <a:ea typeface="Calibri" panose="020F0502020204030204" pitchFamily="34" charset="0"/>
                          <a:cs typeface="Times New Roman" panose="02020603050405020304" pitchFamily="18" charset="0"/>
                        </a:rPr>
                        <a:t>Thảo</a:t>
                      </a:r>
                      <a:r>
                        <a:rPr lang="en-US" sz="2400" b="1" baseline="0" dirty="0">
                          <a:solidFill>
                            <a:srgbClr val="002060"/>
                          </a:solidFill>
                          <a:effectLst/>
                          <a:latin typeface="+mn-lt"/>
                          <a:ea typeface="Calibri" panose="020F0502020204030204" pitchFamily="34" charset="0"/>
                          <a:cs typeface="Times New Roman" panose="02020603050405020304" pitchFamily="18" charset="0"/>
                        </a:rPr>
                        <a:t> </a:t>
                      </a:r>
                      <a:r>
                        <a:rPr lang="en-US" sz="2400" b="1" baseline="0" dirty="0" err="1">
                          <a:solidFill>
                            <a:srgbClr val="002060"/>
                          </a:solidFill>
                          <a:effectLst/>
                          <a:latin typeface="+mn-lt"/>
                          <a:ea typeface="Calibri" panose="020F0502020204030204" pitchFamily="34" charset="0"/>
                          <a:cs typeface="Times New Roman" panose="02020603050405020304" pitchFamily="18" charset="0"/>
                        </a:rPr>
                        <a:t>luận</a:t>
                      </a:r>
                      <a:endParaRPr lang="en-US" sz="2400" b="1" dirty="0">
                        <a:solidFill>
                          <a:srgbClr val="002060"/>
                        </a:solidFill>
                        <a:effectLst/>
                        <a:latin typeface="+mn-lt"/>
                        <a:ea typeface="Calibri" panose="020F0502020204030204" pitchFamily="34" charset="0"/>
                        <a:cs typeface="Times New Roman" panose="02020603050405020304" pitchFamily="18" charset="0"/>
                      </a:endParaRPr>
                    </a:p>
                  </a:txBody>
                  <a:tcPr marL="66779" marR="66779" marT="0" marB="0" anchor="ctr"/>
                </a:tc>
                <a:tc hMerge="1">
                  <a:txBody>
                    <a:bodyPr/>
                    <a:lstStyle/>
                    <a:p>
                      <a:endParaRPr lang="en-US"/>
                    </a:p>
                  </a:txBody>
                  <a:tcPr marL="50084" marR="50084" marT="0" marB="0" anchor="ctr"/>
                </a:tc>
                <a:extLst>
                  <a:ext uri="{0D108BD9-81ED-4DB2-BD59-A6C34878D82A}">
                    <a16:rowId xmlns:a16="http://schemas.microsoft.com/office/drawing/2014/main" val="4194095371"/>
                  </a:ext>
                </a:extLst>
              </a:tr>
              <a:tr h="629920">
                <a:tc>
                  <a:txBody>
                    <a:bodyPr/>
                    <a:lstStyle/>
                    <a:p>
                      <a:pPr marL="0" marR="0" algn="ctr">
                        <a:lnSpc>
                          <a:spcPct val="107000"/>
                        </a:lnSpc>
                        <a:spcBef>
                          <a:spcPts val="0"/>
                        </a:spcBef>
                        <a:spcAft>
                          <a:spcPts val="800"/>
                        </a:spcAft>
                      </a:pPr>
                      <a:r>
                        <a:rPr lang="en-US" sz="2000" b="1" baseline="0" dirty="0">
                          <a:solidFill>
                            <a:srgbClr val="002060"/>
                          </a:solidFill>
                          <a:effectLst/>
                          <a:latin typeface="Arial" panose="020B0604020202020204" pitchFamily="34" charset="0"/>
                          <a:cs typeface="Arial" panose="020B0604020202020204" pitchFamily="34" charset="0"/>
                        </a:rPr>
                        <a:t>15:00 </a:t>
                      </a:r>
                      <a:r>
                        <a:rPr lang="en-US" sz="2000" b="1" dirty="0">
                          <a:solidFill>
                            <a:srgbClr val="002060"/>
                          </a:solidFill>
                          <a:effectLst/>
                          <a:latin typeface="Arial" panose="020B0604020202020204" pitchFamily="34" charset="0"/>
                          <a:cs typeface="Arial" panose="020B0604020202020204" pitchFamily="34" charset="0"/>
                        </a:rPr>
                        <a:t>– 17</a:t>
                      </a:r>
                      <a:r>
                        <a:rPr lang="vi-VN" sz="2000" b="1" dirty="0">
                          <a:solidFill>
                            <a:srgbClr val="002060"/>
                          </a:solidFill>
                          <a:effectLst/>
                          <a:latin typeface="Arial" panose="020B0604020202020204" pitchFamily="34" charset="0"/>
                          <a:cs typeface="Arial" panose="020B0604020202020204" pitchFamily="34" charset="0"/>
                        </a:rPr>
                        <a:t>:</a:t>
                      </a:r>
                      <a:r>
                        <a:rPr lang="en-US" sz="2000" b="1" dirty="0">
                          <a:solidFill>
                            <a:srgbClr val="002060"/>
                          </a:solidFill>
                          <a:effectLst/>
                          <a:latin typeface="Arial" panose="020B0604020202020204" pitchFamily="34" charset="0"/>
                          <a:cs typeface="Arial" panose="020B0604020202020204" pitchFamily="34" charset="0"/>
                        </a:rPr>
                        <a:t>0</a:t>
                      </a:r>
                      <a:r>
                        <a:rPr lang="vi-VN" sz="2000" b="1" dirty="0">
                          <a:solidFill>
                            <a:srgbClr val="002060"/>
                          </a:solidFill>
                          <a:effectLst/>
                          <a:latin typeface="Arial" panose="020B0604020202020204" pitchFamily="34" charset="0"/>
                          <a:cs typeface="Arial" panose="020B0604020202020204" pitchFamily="34" charset="0"/>
                        </a:rPr>
                        <a:t>0</a:t>
                      </a:r>
                      <a:endPar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6779" marR="66779" marT="0" marB="0" anchor="ctr"/>
                </a:tc>
                <a:tc gridSpan="2">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effectLst/>
                        <a:latin typeface="Arial" panose="020B0604020202020204" pitchFamily="34" charset="0"/>
                        <a:cs typeface="Arial" panose="020B0604020202020204" pitchFamily="34" charset="0"/>
                      </a:endParaRPr>
                    </a:p>
                    <a:p>
                      <a:pPr marL="0" marR="0" indent="0" algn="ctr" defTabSz="6858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effectLst/>
                          <a:latin typeface="Arial" panose="020B0604020202020204" pitchFamily="34" charset="0"/>
                          <a:cs typeface="Arial" panose="020B0604020202020204" pitchFamily="34" charset="0"/>
                        </a:rPr>
                        <a:t>Xem</a:t>
                      </a:r>
                      <a:r>
                        <a:rPr lang="en-US" sz="2400" b="1" dirty="0">
                          <a:solidFill>
                            <a:srgbClr val="002060"/>
                          </a:solidFill>
                          <a:effectLst/>
                          <a:latin typeface="Arial" panose="020B0604020202020204" pitchFamily="34" charset="0"/>
                          <a:cs typeface="Arial" panose="020B0604020202020204" pitchFamily="34" charset="0"/>
                        </a:rPr>
                        <a:t> </a:t>
                      </a:r>
                      <a:r>
                        <a:rPr lang="en-US" sz="2400" b="1" dirty="0" err="1">
                          <a:solidFill>
                            <a:srgbClr val="002060"/>
                          </a:solidFill>
                          <a:effectLst/>
                          <a:latin typeface="Arial" panose="020B0604020202020204" pitchFamily="34" charset="0"/>
                          <a:cs typeface="Arial" panose="020B0604020202020204" pitchFamily="34" charset="0"/>
                        </a:rPr>
                        <a:t>và</a:t>
                      </a:r>
                      <a:r>
                        <a:rPr lang="en-US" sz="2400" b="1" dirty="0">
                          <a:solidFill>
                            <a:srgbClr val="002060"/>
                          </a:solidFill>
                          <a:effectLst/>
                          <a:latin typeface="Arial" panose="020B0604020202020204" pitchFamily="34" charset="0"/>
                          <a:cs typeface="Arial" panose="020B0604020202020204" pitchFamily="34" charset="0"/>
                        </a:rPr>
                        <a:t> </a:t>
                      </a:r>
                      <a:r>
                        <a:rPr lang="en-US" sz="2400" b="1" dirty="0" err="1">
                          <a:solidFill>
                            <a:srgbClr val="002060"/>
                          </a:solidFill>
                          <a:effectLst/>
                          <a:latin typeface="Arial" panose="020B0604020202020204" pitchFamily="34" charset="0"/>
                          <a:cs typeface="Arial" panose="020B0604020202020204" pitchFamily="34" charset="0"/>
                        </a:rPr>
                        <a:t>phân</a:t>
                      </a:r>
                      <a:r>
                        <a:rPr lang="en-US" sz="2400" b="1" dirty="0">
                          <a:solidFill>
                            <a:srgbClr val="002060"/>
                          </a:solidFill>
                          <a:effectLst/>
                          <a:latin typeface="Arial" panose="020B0604020202020204" pitchFamily="34" charset="0"/>
                          <a:cs typeface="Arial" panose="020B0604020202020204" pitchFamily="34" charset="0"/>
                        </a:rPr>
                        <a:t> </a:t>
                      </a:r>
                      <a:r>
                        <a:rPr lang="en-US" sz="2400" b="1" dirty="0" err="1">
                          <a:solidFill>
                            <a:srgbClr val="002060"/>
                          </a:solidFill>
                          <a:effectLst/>
                          <a:latin typeface="Arial" panose="020B0604020202020204" pitchFamily="34" charset="0"/>
                          <a:cs typeface="Arial" panose="020B0604020202020204" pitchFamily="34" charset="0"/>
                        </a:rPr>
                        <a:t>tích</a:t>
                      </a:r>
                      <a:r>
                        <a:rPr lang="en-US" sz="2400" b="1" dirty="0">
                          <a:solidFill>
                            <a:srgbClr val="002060"/>
                          </a:solidFill>
                          <a:effectLst/>
                          <a:latin typeface="Arial" panose="020B0604020202020204" pitchFamily="34" charset="0"/>
                          <a:cs typeface="Arial" panose="020B0604020202020204" pitchFamily="34" charset="0"/>
                        </a:rPr>
                        <a:t> video </a:t>
                      </a:r>
                      <a:r>
                        <a:rPr lang="en-US" sz="2400" b="1" dirty="0" err="1">
                          <a:solidFill>
                            <a:srgbClr val="002060"/>
                          </a:solidFill>
                          <a:effectLst/>
                          <a:latin typeface="Arial" panose="020B0604020202020204" pitchFamily="34" charset="0"/>
                          <a:cs typeface="Arial" panose="020B0604020202020204" pitchFamily="34" charset="0"/>
                        </a:rPr>
                        <a:t>bài</a:t>
                      </a:r>
                      <a:r>
                        <a:rPr lang="en-US" sz="2400" b="1" dirty="0">
                          <a:solidFill>
                            <a:srgbClr val="002060"/>
                          </a:solidFill>
                          <a:effectLst/>
                          <a:latin typeface="Arial" panose="020B0604020202020204" pitchFamily="34" charset="0"/>
                          <a:cs typeface="Arial" panose="020B0604020202020204" pitchFamily="34" charset="0"/>
                        </a:rPr>
                        <a:t> </a:t>
                      </a:r>
                      <a:r>
                        <a:rPr lang="en-US" sz="2400" b="1" dirty="0" err="1">
                          <a:solidFill>
                            <a:srgbClr val="002060"/>
                          </a:solidFill>
                          <a:effectLst/>
                          <a:latin typeface="Arial" panose="020B0604020202020204" pitchFamily="34" charset="0"/>
                          <a:cs typeface="Arial" panose="020B0604020202020204" pitchFamily="34" charset="0"/>
                        </a:rPr>
                        <a:t>dạy</a:t>
                      </a:r>
                      <a:r>
                        <a:rPr lang="en-US" sz="2400" b="1" dirty="0">
                          <a:solidFill>
                            <a:srgbClr val="002060"/>
                          </a:solidFill>
                          <a:effectLst/>
                          <a:latin typeface="Arial" panose="020B0604020202020204" pitchFamily="34" charset="0"/>
                          <a:cs typeface="Arial" panose="020B0604020202020204" pitchFamily="34" charset="0"/>
                        </a:rPr>
                        <a:t> minh </a:t>
                      </a:r>
                      <a:r>
                        <a:rPr lang="en-US" sz="2400" b="1" dirty="0" err="1">
                          <a:solidFill>
                            <a:srgbClr val="002060"/>
                          </a:solidFill>
                          <a:effectLst/>
                          <a:latin typeface="Arial" panose="020B0604020202020204" pitchFamily="34" charset="0"/>
                          <a:cs typeface="Arial" panose="020B0604020202020204" pitchFamily="34" charset="0"/>
                        </a:rPr>
                        <a:t>hoạ</a:t>
                      </a:r>
                      <a:endParaRPr lang="en-US" sz="2400" b="1" dirty="0">
                        <a:solidFill>
                          <a:srgbClr val="002060"/>
                        </a:solidFill>
                        <a:effectLst/>
                        <a:latin typeface="Arial" panose="020B0604020202020204" pitchFamily="34" charset="0"/>
                        <a:cs typeface="Arial" panose="020B0604020202020204" pitchFamily="34" charset="0"/>
                      </a:endParaRPr>
                    </a:p>
                    <a:p>
                      <a:pPr marL="0" marR="0" indent="0" algn="ctr" defTabSz="6858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effectLst/>
                          <a:latin typeface="Arial" panose="020B0604020202020204" pitchFamily="34" charset="0"/>
                          <a:cs typeface="Arial" panose="020B0604020202020204" pitchFamily="34" charset="0"/>
                        </a:rPr>
                        <a:t>Thảo</a:t>
                      </a:r>
                      <a:r>
                        <a:rPr lang="en-US" sz="2400" b="1" baseline="0" dirty="0">
                          <a:solidFill>
                            <a:srgbClr val="002060"/>
                          </a:solidFill>
                          <a:effectLst/>
                          <a:latin typeface="Arial" panose="020B0604020202020204" pitchFamily="34" charset="0"/>
                          <a:cs typeface="Arial" panose="020B0604020202020204" pitchFamily="34" charset="0"/>
                        </a:rPr>
                        <a:t> </a:t>
                      </a:r>
                      <a:r>
                        <a:rPr lang="en-US" sz="2400" b="1" baseline="0" dirty="0" err="1">
                          <a:solidFill>
                            <a:srgbClr val="002060"/>
                          </a:solidFill>
                          <a:effectLst/>
                          <a:latin typeface="Arial" panose="020B0604020202020204" pitchFamily="34" charset="0"/>
                          <a:cs typeface="Arial" panose="020B0604020202020204" pitchFamily="34" charset="0"/>
                        </a:rPr>
                        <a:t>luận</a:t>
                      </a:r>
                      <a:r>
                        <a:rPr lang="en-US" sz="2400" b="1" baseline="0" dirty="0">
                          <a:solidFill>
                            <a:srgbClr val="002060"/>
                          </a:solidFill>
                          <a:effectLst/>
                          <a:latin typeface="Arial" panose="020B0604020202020204" pitchFamily="34" charset="0"/>
                          <a:cs typeface="Arial" panose="020B0604020202020204" pitchFamily="34" charset="0"/>
                        </a:rPr>
                        <a:t> &amp; </a:t>
                      </a:r>
                      <a:r>
                        <a:rPr lang="en-US" sz="2400" b="1" baseline="0" dirty="0" err="1">
                          <a:solidFill>
                            <a:srgbClr val="002060"/>
                          </a:solidFill>
                          <a:effectLst/>
                          <a:latin typeface="Arial" panose="020B0604020202020204" pitchFamily="34" charset="0"/>
                          <a:cs typeface="Arial" panose="020B0604020202020204" pitchFamily="34" charset="0"/>
                        </a:rPr>
                        <a:t>Tổng</a:t>
                      </a:r>
                      <a:r>
                        <a:rPr lang="en-US" sz="2400" b="1" baseline="0" dirty="0">
                          <a:solidFill>
                            <a:srgbClr val="002060"/>
                          </a:solidFill>
                          <a:effectLst/>
                          <a:latin typeface="Arial" panose="020B0604020202020204" pitchFamily="34" charset="0"/>
                          <a:cs typeface="Arial" panose="020B0604020202020204" pitchFamily="34" charset="0"/>
                        </a:rPr>
                        <a:t> </a:t>
                      </a:r>
                      <a:r>
                        <a:rPr lang="en-US" sz="2400" b="1" baseline="0" dirty="0" err="1">
                          <a:solidFill>
                            <a:srgbClr val="002060"/>
                          </a:solidFill>
                          <a:effectLst/>
                          <a:latin typeface="Arial" panose="020B0604020202020204" pitchFamily="34" charset="0"/>
                          <a:cs typeface="Arial" panose="020B0604020202020204" pitchFamily="34" charset="0"/>
                        </a:rPr>
                        <a:t>kết</a:t>
                      </a:r>
                      <a:endPar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0" marR="0" indent="0" algn="ctr" defTabSz="685800" rtl="0" eaLnBrk="1" fontAlgn="auto" latinLnBrk="0" hangingPunct="1">
                        <a:lnSpc>
                          <a:spcPct val="107000"/>
                        </a:lnSpc>
                        <a:spcBef>
                          <a:spcPts val="0"/>
                        </a:spcBef>
                        <a:spcAft>
                          <a:spcPts val="800"/>
                        </a:spcAft>
                        <a:buClrTx/>
                        <a:buSzTx/>
                        <a:buFontTx/>
                        <a:buNone/>
                        <a:tabLst/>
                        <a:defRPr/>
                      </a:pPr>
                      <a:endPar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6779" marR="66779" marT="0" marB="0" anchor="ctr"/>
                </a:tc>
                <a:tc hMerge="1">
                  <a:txBody>
                    <a:bodyPr/>
                    <a:lstStyle/>
                    <a:p>
                      <a:endParaRPr lang="en-US" dirty="0"/>
                    </a:p>
                  </a:txBody>
                  <a:tcPr marL="50084" marR="50084" marT="0" marB="0" anchor="ctr"/>
                </a:tc>
                <a:extLst>
                  <a:ext uri="{0D108BD9-81ED-4DB2-BD59-A6C34878D82A}">
                    <a16:rowId xmlns:a16="http://schemas.microsoft.com/office/drawing/2014/main" val="2938826608"/>
                  </a:ext>
                </a:extLst>
              </a:tr>
            </a:tbl>
          </a:graphicData>
        </a:graphic>
      </p:graphicFrame>
    </p:spTree>
    <p:extLst>
      <p:ext uri="{BB962C8B-B14F-4D97-AF65-F5344CB8AC3E}">
        <p14:creationId xmlns:p14="http://schemas.microsoft.com/office/powerpoint/2010/main" val="156095504"/>
      </p:ext>
    </p:extLst>
  </p:cSld>
  <p:clrMapOvr>
    <a:masterClrMapping/>
  </p:clrMapOvr>
  <p:transition spd="slow">
    <p:cove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2" y="135537"/>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689511" y="570022"/>
            <a:ext cx="10540999" cy="5786328"/>
          </a:xfrm>
          <a:prstGeom prst="rect">
            <a:avLst/>
          </a:prstGeom>
        </p:spPr>
        <p:txBody>
          <a:bodyPr wrap="square">
            <a:spAutoFit/>
          </a:bodyPr>
          <a:lstStyle/>
          <a:p>
            <a:pPr algn="ctr">
              <a:lnSpc>
                <a:spcPct val="150000"/>
              </a:lnSpc>
            </a:pPr>
            <a:r>
              <a:rPr lang="vi-VN"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2060"/>
                </a:solidFill>
                <a:latin typeface="Arial" panose="020B0604020202020204" pitchFamily="34" charset="0"/>
                <a:ea typeface="Calibri" panose="020F0502020204030204" pitchFamily="34" charset="0"/>
                <a:cs typeface="Arial" panose="020B0604020202020204" pitchFamily="34" charset="0"/>
              </a:rPr>
              <a:t>bản</a:t>
            </a:r>
            <a:endParaRPr lang="en-US" sz="28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gồm</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3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Trước</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khi</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đọc</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Đọc</a:t>
            </a:r>
            <a:r>
              <a:rPr lang="en-US" sz="2400" i="1" dirty="0">
                <a:solidFill>
                  <a:srgbClr val="002060"/>
                </a:solidFill>
                <a:latin typeface="Arial" panose="020B0604020202020204" pitchFamily="34" charset="0"/>
                <a:cs typeface="Arial" panose="020B0604020202020204" pitchFamily="34" charset="0"/>
              </a:rPr>
              <a:t> VB, </a:t>
            </a:r>
            <a:r>
              <a:rPr lang="en-US" sz="2400" i="1" dirty="0" err="1">
                <a:solidFill>
                  <a:srgbClr val="002060"/>
                </a:solidFill>
                <a:latin typeface="Arial" panose="020B0604020202020204" pitchFamily="34" charset="0"/>
                <a:cs typeface="Arial" panose="020B0604020202020204" pitchFamily="34" charset="0"/>
              </a:rPr>
              <a:t>Sau</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khi</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đọc</a:t>
            </a:r>
            <a:r>
              <a:rPr lang="en-US" sz="2400" i="1" dirty="0">
                <a:solidFill>
                  <a:srgbClr val="002060"/>
                </a:solidFill>
                <a:latin typeface="Arial" panose="020B0604020202020204" pitchFamily="34" charset="0"/>
                <a:cs typeface="Arial" panose="020B0604020202020204" pitchFamily="34" charset="0"/>
              </a:rPr>
              <a:t>.</a:t>
            </a:r>
            <a:endParaRPr lang="en-US" sz="24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Bước</a:t>
            </a:r>
            <a:r>
              <a:rPr lang="en-US" sz="2667" dirty="0">
                <a:solidFill>
                  <a:srgbClr val="002060"/>
                </a:solidFill>
                <a:latin typeface="Arial" panose="020B0604020202020204" pitchFamily="34" charset="0"/>
                <a:cs typeface="Arial" panose="020B0604020202020204" pitchFamily="34" charset="0"/>
              </a:rPr>
              <a:t> 1: </a:t>
            </a:r>
            <a:r>
              <a:rPr lang="en-US" sz="2400" i="1" dirty="0" err="1">
                <a:solidFill>
                  <a:srgbClr val="002060"/>
                </a:solidFill>
                <a:latin typeface="Arial" panose="020B0604020202020204" pitchFamily="34" charset="0"/>
                <a:cs typeface="Arial" panose="020B0604020202020204" pitchFamily="34" charset="0"/>
              </a:rPr>
              <a:t>Trước</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khi</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đọc</a:t>
            </a:r>
            <a:endParaRPr lang="en-US" sz="2400" i="1" dirty="0">
              <a:solidFill>
                <a:srgbClr val="002060"/>
              </a:solidFill>
              <a:latin typeface="Arial" panose="020B0604020202020204" pitchFamily="34" charset="0"/>
              <a:cs typeface="Arial" panose="020B0604020202020204" pitchFamily="34" charset="0"/>
            </a:endParaRPr>
          </a:p>
          <a:p>
            <a:pPr algn="just">
              <a:lnSpc>
                <a:spcPct val="150000"/>
              </a:lnSpc>
            </a:pPr>
            <a:r>
              <a:rPr lang="en-US" sz="2400" i="1" dirty="0">
                <a:solidFill>
                  <a:srgbClr val="002060"/>
                </a:solidFill>
                <a:latin typeface="Arial" panose="020B0604020202020204" pitchFamily="34" charset="0"/>
                <a:cs typeface="Arial" panose="020B0604020202020204" pitchFamily="34" charset="0"/>
              </a:rPr>
              <a:t>     – </a:t>
            </a:r>
            <a:r>
              <a:rPr lang="vi-VN" sz="2400" dirty="0">
                <a:solidFill>
                  <a:srgbClr val="002060"/>
                </a:solidFill>
                <a:cs typeface="Arial" panose="020B0604020202020204" pitchFamily="34" charset="0"/>
              </a:rPr>
              <a:t>Có mục tiêu khởi động, chuẩn bị tâm thế tiếp nhận tích cực cho HS, thông qua việc khơi dậy những hiểu biết, vốn sống, trải nghiệm, cảm xúc phù hợp.</a:t>
            </a:r>
            <a:endParaRPr lang="en-US" sz="2400" dirty="0">
              <a:solidFill>
                <a:srgbClr val="002060"/>
              </a:solidFill>
              <a:cs typeface="Arial" panose="020B0604020202020204" pitchFamily="34" charset="0"/>
            </a:endParaRPr>
          </a:p>
          <a:p>
            <a:pPr algn="just">
              <a:lnSpc>
                <a:spcPct val="150000"/>
              </a:lnSpc>
            </a:pPr>
            <a:r>
              <a:rPr lang="en-US" sz="2400" dirty="0">
                <a:solidFill>
                  <a:srgbClr val="002060"/>
                </a:solidFill>
                <a:latin typeface="Arial" panose="020B0604020202020204" pitchFamily="34" charset="0"/>
                <a:cs typeface="Arial" panose="020B0604020202020204" pitchFamily="34" charset="0"/>
              </a:rPr>
              <a:t>     </a:t>
            </a:r>
            <a:r>
              <a:rPr lang="en-US" sz="2400" i="1" dirty="0">
                <a:solidFill>
                  <a:srgbClr val="002060"/>
                </a:solidFill>
                <a:latin typeface="Arial" panose="020B0604020202020204" pitchFamily="34" charset="0"/>
                <a:cs typeface="Arial" panose="020B0604020202020204" pitchFamily="34" charset="0"/>
              </a:rPr>
              <a:t>– </a:t>
            </a:r>
            <a:r>
              <a:rPr lang="vi-VN" sz="2400" dirty="0">
                <a:solidFill>
                  <a:srgbClr val="002060"/>
                </a:solidFill>
                <a:cs typeface="Arial" panose="020B0604020202020204" pitchFamily="34" charset="0"/>
              </a:rPr>
              <a:t>Khởi động cần có định hướng rõ ràng, tương thích với yêu cầu cần đạt của bài học và gợi lên được những trải nghiệm nằm trong “vùng phát triển gần nhất” (Vygotsky) của tâm lí HS, nhằm thúc đẩy sự chủ động học tập ở các em.</a:t>
            </a:r>
            <a:endParaRPr lang="en-US" sz="2400" dirty="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70</a:t>
            </a:fld>
            <a:endParaRPr lang="en-US"/>
          </a:p>
        </p:txBody>
      </p:sp>
      <p:sp>
        <p:nvSpPr>
          <p:cNvPr id="6" name="Rectangle 1"/>
          <p:cNvSpPr>
            <a:spLocks noChangeArrowheads="1"/>
          </p:cNvSpPr>
          <p:nvPr/>
        </p:nvSpPr>
        <p:spPr bwMode="auto">
          <a:xfrm>
            <a:off x="0" y="0"/>
            <a:ext cx="2057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Bước 1: Trước khi đọc - Có mục tiêu khởi động, chuẩn bị tâm thế tiếp nhận tích cực cho HS, thông qua việc khơi dậy những hiểu biết, vốn sống, trải nghiệm, cảm xúc phù hợp. - Khởi động cần có định hướng rõ ràng, tương thích với yêu cầu cần đạt của bài học và gợi lên được những trải nghiệm nằm trong “vùng phát triển gần nhất” (Vygotsky) của tâm lí HS, nhằm thúc đẩy sự chủ động học tập ở các em.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Arial" panose="020B0604020202020204" pitchFamily="34" charset="0"/>
              </a:rPr>
              <a:t>10:07</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2"/>
          <p:cNvSpPr>
            <a:spLocks noChangeArrowheads="1"/>
          </p:cNvSpPr>
          <p:nvPr/>
        </p:nvSpPr>
        <p:spPr bwMode="auto">
          <a:xfrm>
            <a:off x="0" y="0"/>
            <a:ext cx="2057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 tIns="0" rIns="12696"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rPr>
              <a:t>/-heart</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rPr>
              <a:t>1</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rPr>
              <a:t>/-heart</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p:cNvSpPr>
            <a:spLocks noChangeArrowheads="1"/>
          </p:cNvSpPr>
          <p:nvPr/>
        </p:nvSpPr>
        <p:spPr bwMode="auto">
          <a:xfrm>
            <a:off x="0" y="0"/>
            <a:ext cx="139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4436" tIns="50784" rIns="44436" bIns="38088" numCol="1" anchor="ctr" anchorCtr="0" compatLnSpc="1">
            <a:prstTxWarp prst="textNoShape">
              <a:avLst/>
            </a:prstTxWarp>
            <a:spAutoFit/>
          </a:bodyPr>
          <a:lstStyle/>
          <a:p>
            <a:endParaRPr lang="en-US"/>
          </a:p>
        </p:txBody>
      </p:sp>
      <p:sp>
        <p:nvSpPr>
          <p:cNvPr id="9" name="AutoShape 5" descr="blob:file:///25e96567-06fb-4cbc-9c02-8546d263980d"/>
          <p:cNvSpPr>
            <a:spLocks noChangeAspect="1" noChangeArrowheads="1"/>
          </p:cNvSpPr>
          <p:nvPr/>
        </p:nvSpPr>
        <p:spPr bwMode="auto">
          <a:xfrm>
            <a:off x="63500" y="-373887"/>
            <a:ext cx="304800" cy="3199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861219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3" y="73892"/>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629265" y="690376"/>
            <a:ext cx="11149780" cy="5632311"/>
          </a:xfrm>
          <a:prstGeom prst="rect">
            <a:avLst/>
          </a:prstGeom>
        </p:spPr>
        <p:txBody>
          <a:bodyPr wrap="square">
            <a:spAutoFit/>
          </a:bodyPr>
          <a:lstStyle/>
          <a:p>
            <a:pPr algn="ctr">
              <a:lnSpc>
                <a:spcPct val="125000"/>
              </a:lnSpc>
            </a:pPr>
            <a:endParaRPr lang="en-US" sz="2400" b="1">
              <a:solidFill>
                <a:srgbClr val="002060"/>
              </a:solidFill>
            </a:endParaRPr>
          </a:p>
          <a:p>
            <a:pPr algn="ctr">
              <a:lnSpc>
                <a:spcPct val="125000"/>
              </a:lnSpc>
            </a:pPr>
            <a:r>
              <a:rPr lang="en-US" sz="2400" b="1" i="1" err="1">
                <a:solidFill>
                  <a:srgbClr val="002060"/>
                </a:solidFill>
              </a:rPr>
              <a:t>Vợ</a:t>
            </a:r>
            <a:r>
              <a:rPr lang="en-US" sz="2400" b="1" i="1">
                <a:solidFill>
                  <a:srgbClr val="002060"/>
                </a:solidFill>
              </a:rPr>
              <a:t> </a:t>
            </a:r>
            <a:r>
              <a:rPr lang="en-US" sz="2400" b="1" i="1" err="1">
                <a:solidFill>
                  <a:srgbClr val="002060"/>
                </a:solidFill>
              </a:rPr>
              <a:t>nhặt</a:t>
            </a:r>
            <a:r>
              <a:rPr lang="en-US" sz="2400" b="1" i="1">
                <a:solidFill>
                  <a:srgbClr val="002060"/>
                </a:solidFill>
              </a:rPr>
              <a:t> </a:t>
            </a:r>
            <a:r>
              <a:rPr lang="en-US" sz="2400" b="1">
                <a:solidFill>
                  <a:srgbClr val="002060"/>
                </a:solidFill>
              </a:rPr>
              <a:t>(Trích </a:t>
            </a:r>
            <a:r>
              <a:rPr lang="en-US" sz="2400" b="1">
                <a:solidFill>
                  <a:srgbClr val="002060"/>
                </a:solidFill>
                <a:latin typeface="Arial" panose="020B0604020202020204" pitchFamily="34" charset="0"/>
                <a:cs typeface="Arial" panose="020B0604020202020204" pitchFamily="34" charset="0"/>
              </a:rPr>
              <a:t>− </a:t>
            </a:r>
            <a:r>
              <a:rPr lang="en-US" sz="2400" b="1">
                <a:solidFill>
                  <a:srgbClr val="002060"/>
                </a:solidFill>
              </a:rPr>
              <a:t>Kim </a:t>
            </a:r>
            <a:r>
              <a:rPr lang="en-US" sz="2400" b="1" err="1">
                <a:solidFill>
                  <a:srgbClr val="002060"/>
                </a:solidFill>
              </a:rPr>
              <a:t>Lân</a:t>
            </a:r>
            <a:r>
              <a:rPr lang="en-US" sz="2400" b="1">
                <a:solidFill>
                  <a:srgbClr val="002060"/>
                </a:solidFill>
              </a:rPr>
              <a:t>) </a:t>
            </a:r>
          </a:p>
          <a:p>
            <a:pPr algn="just" fontAlgn="auto">
              <a:lnSpc>
                <a:spcPct val="125000"/>
              </a:lnSpc>
            </a:pPr>
            <a:r>
              <a:rPr lang="en-US" sz="2400" i="1">
                <a:solidFill>
                  <a:srgbClr val="002060"/>
                </a:solidFill>
              </a:rPr>
              <a:t>     • </a:t>
            </a:r>
            <a:r>
              <a:rPr lang="en-US" sz="2400" err="1">
                <a:solidFill>
                  <a:srgbClr val="002060"/>
                </a:solidFill>
              </a:rPr>
              <a:t>Bạn</a:t>
            </a:r>
            <a:r>
              <a:rPr lang="en-US" sz="2400">
                <a:solidFill>
                  <a:srgbClr val="002060"/>
                </a:solidFill>
              </a:rPr>
              <a:t> biết </a:t>
            </a:r>
            <a:r>
              <a:rPr lang="en-US" sz="2400" err="1">
                <a:solidFill>
                  <a:srgbClr val="002060"/>
                </a:solidFill>
              </a:rPr>
              <a:t>gì</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nạn</a:t>
            </a:r>
            <a:r>
              <a:rPr lang="en-US" sz="2400">
                <a:solidFill>
                  <a:srgbClr val="002060"/>
                </a:solidFill>
              </a:rPr>
              <a:t> </a:t>
            </a:r>
            <a:r>
              <a:rPr lang="en-US" sz="2400" err="1">
                <a:solidFill>
                  <a:srgbClr val="002060"/>
                </a:solidFill>
              </a:rPr>
              <a:t>đói</a:t>
            </a:r>
            <a:r>
              <a:rPr lang="en-US" sz="2400">
                <a:solidFill>
                  <a:srgbClr val="002060"/>
                </a:solidFill>
              </a:rPr>
              <a:t> </a:t>
            </a:r>
            <a:r>
              <a:rPr lang="en-US" sz="2400" err="1">
                <a:solidFill>
                  <a:srgbClr val="002060"/>
                </a:solidFill>
              </a:rPr>
              <a:t>năm</a:t>
            </a:r>
            <a:r>
              <a:rPr lang="en-US" sz="2400">
                <a:solidFill>
                  <a:srgbClr val="002060"/>
                </a:solidFill>
              </a:rPr>
              <a:t> </a:t>
            </a:r>
            <a:r>
              <a:rPr lang="en-US" sz="2400" err="1">
                <a:solidFill>
                  <a:srgbClr val="002060"/>
                </a:solidFill>
              </a:rPr>
              <a:t>Ất</a:t>
            </a:r>
            <a:r>
              <a:rPr lang="en-US" sz="2400">
                <a:solidFill>
                  <a:srgbClr val="002060"/>
                </a:solidFill>
              </a:rPr>
              <a:t> </a:t>
            </a:r>
            <a:r>
              <a:rPr lang="en-US" sz="2400" err="1">
                <a:solidFill>
                  <a:srgbClr val="002060"/>
                </a:solidFill>
              </a:rPr>
              <a:t>Dậu</a:t>
            </a:r>
            <a:r>
              <a:rPr lang="en-US" sz="2400">
                <a:solidFill>
                  <a:srgbClr val="002060"/>
                </a:solidFill>
              </a:rPr>
              <a:t> (1945) </a:t>
            </a:r>
            <a:r>
              <a:rPr lang="en-US" sz="2400" err="1">
                <a:solidFill>
                  <a:srgbClr val="002060"/>
                </a:solidFill>
              </a:rPr>
              <a:t>xảy</a:t>
            </a:r>
            <a:r>
              <a:rPr lang="en-US" sz="2400">
                <a:solidFill>
                  <a:srgbClr val="002060"/>
                </a:solidFill>
              </a:rPr>
              <a:t> </a:t>
            </a:r>
            <a:r>
              <a:rPr lang="en-US" sz="2400" err="1">
                <a:solidFill>
                  <a:srgbClr val="002060"/>
                </a:solidFill>
              </a:rPr>
              <a:t>ra</a:t>
            </a:r>
            <a:r>
              <a:rPr lang="en-US" sz="2400">
                <a:solidFill>
                  <a:srgbClr val="002060"/>
                </a:solidFill>
              </a:rPr>
              <a:t> ở </a:t>
            </a:r>
            <a:r>
              <a:rPr lang="en-US" sz="2400" err="1">
                <a:solidFill>
                  <a:srgbClr val="002060"/>
                </a:solidFill>
              </a:rPr>
              <a:t>Việt</a:t>
            </a:r>
            <a:r>
              <a:rPr lang="en-US" sz="2400">
                <a:solidFill>
                  <a:srgbClr val="002060"/>
                </a:solidFill>
              </a:rPr>
              <a:t> Nam? </a:t>
            </a:r>
          </a:p>
          <a:p>
            <a:pPr algn="just" fontAlgn="auto">
              <a:lnSpc>
                <a:spcPct val="125000"/>
              </a:lnSpc>
            </a:pPr>
            <a:r>
              <a:rPr lang="en-US" sz="2400">
                <a:solidFill>
                  <a:srgbClr val="002060"/>
                </a:solidFill>
              </a:rPr>
              <a:t>     • Theo </a:t>
            </a:r>
            <a:r>
              <a:rPr lang="en-US" sz="2400" err="1">
                <a:solidFill>
                  <a:srgbClr val="002060"/>
                </a:solidFill>
              </a:rPr>
              <a:t>bạn</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phải</a:t>
            </a:r>
            <a:r>
              <a:rPr lang="en-US" sz="2400">
                <a:solidFill>
                  <a:srgbClr val="002060"/>
                </a:solidFill>
              </a:rPr>
              <a:t> </a:t>
            </a:r>
            <a:r>
              <a:rPr lang="en-US" sz="2400" err="1">
                <a:solidFill>
                  <a:srgbClr val="002060"/>
                </a:solidFill>
              </a:rPr>
              <a:t>lúc</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nghịch</a:t>
            </a:r>
            <a:r>
              <a:rPr lang="en-US" sz="2400">
                <a:solidFill>
                  <a:srgbClr val="002060"/>
                </a:solidFill>
              </a:rPr>
              <a:t> </a:t>
            </a:r>
            <a:r>
              <a:rPr lang="en-US" sz="2400" err="1">
                <a:solidFill>
                  <a:srgbClr val="002060"/>
                </a:solidFill>
              </a:rPr>
              <a:t>cảnh</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đời</a:t>
            </a:r>
            <a:r>
              <a:rPr lang="en-US" sz="2400">
                <a:solidFill>
                  <a:srgbClr val="002060"/>
                </a:solidFill>
              </a:rPr>
              <a:t> </a:t>
            </a:r>
            <a:r>
              <a:rPr lang="en-US" sz="2400" err="1">
                <a:solidFill>
                  <a:srgbClr val="002060"/>
                </a:solidFill>
              </a:rPr>
              <a:t>sống</a:t>
            </a:r>
            <a:r>
              <a:rPr lang="en-US" sz="2400">
                <a:solidFill>
                  <a:srgbClr val="002060"/>
                </a:solidFill>
              </a:rPr>
              <a:t> (</a:t>
            </a:r>
            <a:r>
              <a:rPr lang="en-US" sz="2400" err="1">
                <a:solidFill>
                  <a:srgbClr val="002060"/>
                </a:solidFill>
              </a:rPr>
              <a:t>như</a:t>
            </a:r>
            <a:r>
              <a:rPr lang="en-US" sz="2400">
                <a:solidFill>
                  <a:srgbClr val="002060"/>
                </a:solidFill>
              </a:rPr>
              <a:t> </a:t>
            </a:r>
            <a:r>
              <a:rPr lang="en-US" sz="2400" err="1">
                <a:solidFill>
                  <a:srgbClr val="002060"/>
                </a:solidFill>
              </a:rPr>
              <a:t>nạn</a:t>
            </a:r>
            <a:r>
              <a:rPr lang="en-US" sz="2400">
                <a:solidFill>
                  <a:srgbClr val="002060"/>
                </a:solidFill>
              </a:rPr>
              <a:t> </a:t>
            </a:r>
            <a:r>
              <a:rPr lang="en-US" sz="2400" err="1">
                <a:solidFill>
                  <a:srgbClr val="002060"/>
                </a:solidFill>
              </a:rPr>
              <a:t>đói</a:t>
            </a:r>
            <a:r>
              <a:rPr lang="en-US" sz="2400">
                <a:solidFill>
                  <a:srgbClr val="002060"/>
                </a:solidFill>
              </a:rPr>
              <a:t>, </a:t>
            </a:r>
            <a:r>
              <a:rPr lang="en-US" sz="2400" err="1">
                <a:solidFill>
                  <a:srgbClr val="002060"/>
                </a:solidFill>
              </a:rPr>
              <a:t>thiên</a:t>
            </a:r>
            <a:r>
              <a:rPr lang="en-US" sz="2400">
                <a:solidFill>
                  <a:srgbClr val="002060"/>
                </a:solidFill>
              </a:rPr>
              <a:t> tai, </a:t>
            </a:r>
            <a:r>
              <a:rPr lang="en-US" sz="2400" err="1">
                <a:solidFill>
                  <a:srgbClr val="002060"/>
                </a:solidFill>
              </a:rPr>
              <a:t>chiến</a:t>
            </a:r>
            <a:r>
              <a:rPr lang="en-US" sz="2400">
                <a:solidFill>
                  <a:srgbClr val="002060"/>
                </a:solidFill>
              </a:rPr>
              <a:t> </a:t>
            </a:r>
            <a:r>
              <a:rPr lang="en-US" sz="2400" err="1">
                <a:solidFill>
                  <a:srgbClr val="002060"/>
                </a:solidFill>
              </a:rPr>
              <a:t>tranh</a:t>
            </a:r>
            <a:r>
              <a:rPr lang="en-US" sz="2400">
                <a:solidFill>
                  <a:srgbClr val="002060"/>
                </a:solidFill>
              </a:rPr>
              <a:t>, </a:t>
            </a:r>
            <a:r>
              <a:rPr lang="en-US" sz="2400" err="1">
                <a:solidFill>
                  <a:srgbClr val="002060"/>
                </a:solidFill>
              </a:rPr>
              <a:t>dịch</a:t>
            </a:r>
            <a:r>
              <a:rPr lang="en-US" sz="2400">
                <a:solidFill>
                  <a:srgbClr val="002060"/>
                </a:solidFill>
              </a:rPr>
              <a:t> </a:t>
            </a:r>
            <a:r>
              <a:rPr lang="en-US" sz="2400" err="1">
                <a:solidFill>
                  <a:srgbClr val="002060"/>
                </a:solidFill>
              </a:rPr>
              <a:t>bệnh</a:t>
            </a:r>
            <a:r>
              <a:rPr lang="en-US" sz="2400">
                <a:solidFill>
                  <a:srgbClr val="002060"/>
                </a:solidFill>
              </a:rPr>
              <a:t>,...) </a:t>
            </a:r>
            <a:r>
              <a:rPr lang="en-US" sz="2400" err="1">
                <a:solidFill>
                  <a:srgbClr val="002060"/>
                </a:solidFill>
              </a:rPr>
              <a:t>cũng</a:t>
            </a:r>
            <a:r>
              <a:rPr lang="en-US" sz="2400">
                <a:solidFill>
                  <a:srgbClr val="002060"/>
                </a:solidFill>
              </a:rPr>
              <a:t> </a:t>
            </a:r>
            <a:r>
              <a:rPr lang="en-US" sz="2400" err="1">
                <a:solidFill>
                  <a:srgbClr val="002060"/>
                </a:solidFill>
              </a:rPr>
              <a:t>chỉ</a:t>
            </a:r>
            <a:r>
              <a:rPr lang="en-US" sz="2400">
                <a:solidFill>
                  <a:srgbClr val="002060"/>
                </a:solidFill>
              </a:rPr>
              <a:t> </a:t>
            </a:r>
            <a:r>
              <a:rPr lang="en-US" sz="2400" err="1">
                <a:solidFill>
                  <a:srgbClr val="002060"/>
                </a:solidFill>
              </a:rPr>
              <a:t>đẩy</a:t>
            </a:r>
            <a:r>
              <a:rPr lang="en-US" sz="2400">
                <a:solidFill>
                  <a:srgbClr val="002060"/>
                </a:solidFill>
              </a:rPr>
              <a:t> con </a:t>
            </a:r>
            <a:r>
              <a:rPr lang="en-US" sz="2400" err="1">
                <a:solidFill>
                  <a:srgbClr val="002060"/>
                </a:solidFill>
              </a:rPr>
              <a:t>người</a:t>
            </a:r>
            <a:r>
              <a:rPr lang="en-US" sz="2400">
                <a:solidFill>
                  <a:srgbClr val="002060"/>
                </a:solidFill>
              </a:rPr>
              <a:t> </a:t>
            </a:r>
            <a:r>
              <a:rPr lang="en-US" sz="2400" err="1">
                <a:solidFill>
                  <a:srgbClr val="002060"/>
                </a:solidFill>
              </a:rPr>
              <a:t>vào</a:t>
            </a:r>
            <a:r>
              <a:rPr lang="en-US" sz="2400">
                <a:solidFill>
                  <a:srgbClr val="002060"/>
                </a:solidFill>
              </a:rPr>
              <a:t> </a:t>
            </a:r>
            <a:r>
              <a:rPr lang="en-US" sz="2400" err="1">
                <a:solidFill>
                  <a:srgbClr val="002060"/>
                </a:solidFill>
              </a:rPr>
              <a:t>tình</a:t>
            </a:r>
            <a:r>
              <a:rPr lang="en-US" sz="2400">
                <a:solidFill>
                  <a:srgbClr val="002060"/>
                </a:solidFill>
              </a:rPr>
              <a:t> </a:t>
            </a:r>
            <a:r>
              <a:rPr lang="en-US" sz="2400" err="1">
                <a:solidFill>
                  <a:srgbClr val="002060"/>
                </a:solidFill>
              </a:rPr>
              <a:t>thế</a:t>
            </a:r>
            <a:r>
              <a:rPr lang="en-US" sz="2400">
                <a:solidFill>
                  <a:srgbClr val="002060"/>
                </a:solidFill>
              </a:rPr>
              <a:t> bi </a:t>
            </a:r>
            <a:r>
              <a:rPr lang="en-US" sz="2400" err="1">
                <a:solidFill>
                  <a:srgbClr val="002060"/>
                </a:solidFill>
              </a:rPr>
              <a:t>quan</a:t>
            </a:r>
            <a:r>
              <a:rPr lang="en-US" sz="2400">
                <a:solidFill>
                  <a:srgbClr val="002060"/>
                </a:solidFill>
              </a:rPr>
              <a:t>, </a:t>
            </a:r>
            <a:r>
              <a:rPr lang="en-US" sz="2400" err="1">
                <a:solidFill>
                  <a:srgbClr val="002060"/>
                </a:solidFill>
              </a:rPr>
              <a:t>tuyệt</a:t>
            </a:r>
            <a:r>
              <a:rPr lang="en-US" sz="2400">
                <a:solidFill>
                  <a:srgbClr val="002060"/>
                </a:solidFill>
              </a:rPr>
              <a:t> </a:t>
            </a:r>
            <a:r>
              <a:rPr lang="en-US" sz="2400" err="1">
                <a:solidFill>
                  <a:srgbClr val="002060"/>
                </a:solidFill>
              </a:rPr>
              <a:t>vọng</a:t>
            </a:r>
            <a:r>
              <a:rPr lang="en-US" sz="2400">
                <a:solidFill>
                  <a:srgbClr val="002060"/>
                </a:solidFill>
              </a:rPr>
              <a:t> hay </a:t>
            </a:r>
            <a:r>
              <a:rPr lang="en-US" sz="2400" err="1">
                <a:solidFill>
                  <a:srgbClr val="002060"/>
                </a:solidFill>
              </a:rPr>
              <a:t>không</a:t>
            </a:r>
            <a:r>
              <a:rPr lang="en-US" sz="2400">
                <a:solidFill>
                  <a:srgbClr val="002060"/>
                </a:solidFill>
              </a:rPr>
              <a:t>? </a:t>
            </a:r>
            <a:r>
              <a:rPr lang="en-US" sz="2400" err="1">
                <a:solidFill>
                  <a:srgbClr val="002060"/>
                </a:solidFill>
              </a:rPr>
              <a:t>Vì</a:t>
            </a:r>
            <a:r>
              <a:rPr lang="en-US" sz="2400">
                <a:solidFill>
                  <a:srgbClr val="002060"/>
                </a:solidFill>
              </a:rPr>
              <a:t> </a:t>
            </a:r>
            <a:r>
              <a:rPr lang="en-US" sz="2400" err="1">
                <a:solidFill>
                  <a:srgbClr val="002060"/>
                </a:solidFill>
              </a:rPr>
              <a:t>sao</a:t>
            </a:r>
            <a:r>
              <a:rPr lang="en-US" sz="2400">
                <a:solidFill>
                  <a:srgbClr val="002060"/>
                </a:solidFill>
              </a:rPr>
              <a:t>? </a:t>
            </a:r>
            <a:endParaRPr lang="en-US" sz="2400" b="1">
              <a:solidFill>
                <a:srgbClr val="002060"/>
              </a:solidFill>
            </a:endParaRPr>
          </a:p>
          <a:p>
            <a:pPr algn="just">
              <a:lnSpc>
                <a:spcPct val="125000"/>
              </a:lnSpc>
            </a:pPr>
            <a:r>
              <a:rPr lang="en-US" sz="2400" b="1">
                <a:solidFill>
                  <a:srgbClr val="002060"/>
                </a:solidFill>
              </a:rPr>
              <a:t>                                             </a:t>
            </a:r>
            <a:r>
              <a:rPr lang="en-US" sz="2400" b="1" i="1">
                <a:solidFill>
                  <a:srgbClr val="002060"/>
                </a:solidFill>
              </a:rPr>
              <a:t>Chí </a:t>
            </a:r>
            <a:r>
              <a:rPr lang="en-US" sz="2400" b="1" i="1" err="1">
                <a:solidFill>
                  <a:srgbClr val="002060"/>
                </a:solidFill>
              </a:rPr>
              <a:t>Phèo</a:t>
            </a:r>
            <a:r>
              <a:rPr lang="en-US" sz="2400" b="1" i="1">
                <a:solidFill>
                  <a:srgbClr val="002060"/>
                </a:solidFill>
              </a:rPr>
              <a:t> </a:t>
            </a:r>
            <a:r>
              <a:rPr lang="en-US" sz="2400" b="1">
                <a:solidFill>
                  <a:srgbClr val="002060"/>
                </a:solidFill>
              </a:rPr>
              <a:t>(Trích </a:t>
            </a:r>
            <a:r>
              <a:rPr lang="en-US" sz="2400" b="1">
                <a:solidFill>
                  <a:srgbClr val="002060"/>
                </a:solidFill>
                <a:latin typeface="Arial" panose="020B0604020202020204" pitchFamily="34" charset="0"/>
                <a:cs typeface="Arial" panose="020B0604020202020204" pitchFamily="34" charset="0"/>
              </a:rPr>
              <a:t>−</a:t>
            </a:r>
            <a:r>
              <a:rPr lang="en-US" sz="2400" b="1">
                <a:solidFill>
                  <a:srgbClr val="002060"/>
                </a:solidFill>
              </a:rPr>
              <a:t> Nam Cao)</a:t>
            </a:r>
            <a:endParaRPr lang="en-US" sz="2400">
              <a:solidFill>
                <a:srgbClr val="002060"/>
              </a:solidFill>
            </a:endParaRPr>
          </a:p>
          <a:p>
            <a:pPr algn="just">
              <a:lnSpc>
                <a:spcPct val="125000"/>
              </a:lnSpc>
            </a:pPr>
            <a:r>
              <a:rPr lang="en-US" sz="2400">
                <a:solidFill>
                  <a:srgbClr val="002060"/>
                </a:solidFill>
              </a:rPr>
              <a:t>     </a:t>
            </a:r>
            <a:r>
              <a:rPr lang="en-US" sz="2400" i="1">
                <a:solidFill>
                  <a:srgbClr val="002060"/>
                </a:solidFill>
              </a:rPr>
              <a:t>• </a:t>
            </a:r>
            <a:r>
              <a:rPr lang="en-US" sz="2400" err="1">
                <a:solidFill>
                  <a:srgbClr val="002060"/>
                </a:solidFill>
              </a:rPr>
              <a:t>Thế</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định</a:t>
            </a:r>
            <a:r>
              <a:rPr lang="en-US" sz="2400">
                <a:solidFill>
                  <a:srgbClr val="002060"/>
                </a:solidFill>
              </a:rPr>
              <a:t> </a:t>
            </a:r>
            <a:r>
              <a:rPr lang="en-US" sz="2400" err="1">
                <a:solidFill>
                  <a:srgbClr val="002060"/>
                </a:solidFill>
              </a:rPr>
              <a:t>kiến</a:t>
            </a:r>
            <a:r>
              <a:rPr lang="en-US" sz="2400">
                <a:solidFill>
                  <a:srgbClr val="002060"/>
                </a:solidFill>
              </a:rPr>
              <a:t> </a:t>
            </a:r>
            <a:r>
              <a:rPr lang="en-US" sz="2400" err="1">
                <a:solidFill>
                  <a:srgbClr val="002060"/>
                </a:solidFill>
              </a:rPr>
              <a:t>xã</a:t>
            </a:r>
            <a:r>
              <a:rPr lang="en-US" sz="2400">
                <a:solidFill>
                  <a:srgbClr val="002060"/>
                </a:solidFill>
              </a:rPr>
              <a:t> </a:t>
            </a:r>
            <a:r>
              <a:rPr lang="en-US" sz="2400" err="1">
                <a:solidFill>
                  <a:srgbClr val="002060"/>
                </a:solidFill>
              </a:rPr>
              <a:t>hội</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định</a:t>
            </a:r>
            <a:r>
              <a:rPr lang="en-US" sz="2400">
                <a:solidFill>
                  <a:srgbClr val="002060"/>
                </a:solidFill>
              </a:rPr>
              <a:t> </a:t>
            </a:r>
            <a:r>
              <a:rPr lang="en-US" sz="2400" err="1">
                <a:solidFill>
                  <a:srgbClr val="002060"/>
                </a:solidFill>
              </a:rPr>
              <a:t>kiến</a:t>
            </a:r>
            <a:r>
              <a:rPr lang="en-US" sz="2400">
                <a:solidFill>
                  <a:srgbClr val="002060"/>
                </a:solidFill>
              </a:rPr>
              <a:t> </a:t>
            </a:r>
            <a:r>
              <a:rPr lang="en-US" sz="2400" err="1">
                <a:solidFill>
                  <a:srgbClr val="002060"/>
                </a:solidFill>
              </a:rPr>
              <a:t>xã</a:t>
            </a:r>
            <a:r>
              <a:rPr lang="en-US" sz="2400">
                <a:solidFill>
                  <a:srgbClr val="002060"/>
                </a:solidFill>
              </a:rPr>
              <a:t> </a:t>
            </a:r>
            <a:r>
              <a:rPr lang="en-US" sz="2400" err="1">
                <a:solidFill>
                  <a:srgbClr val="002060"/>
                </a:solidFill>
              </a:rPr>
              <a:t>hội</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ảnh</a:t>
            </a:r>
            <a:r>
              <a:rPr lang="en-US" sz="2400">
                <a:solidFill>
                  <a:srgbClr val="002060"/>
                </a:solidFill>
              </a:rPr>
              <a:t> </a:t>
            </a:r>
            <a:r>
              <a:rPr lang="en-US" sz="2400" err="1">
                <a:solidFill>
                  <a:srgbClr val="002060"/>
                </a:solidFill>
              </a:rPr>
              <a:t>hưởng</a:t>
            </a:r>
            <a:r>
              <a:rPr lang="en-US" sz="2400">
                <a:solidFill>
                  <a:srgbClr val="002060"/>
                </a:solidFill>
              </a:rPr>
              <a:t> </a:t>
            </a:r>
            <a:r>
              <a:rPr lang="en-US" sz="2400" err="1">
                <a:solidFill>
                  <a:srgbClr val="002060"/>
                </a:solidFill>
              </a:rPr>
              <a:t>đến</a:t>
            </a:r>
            <a:r>
              <a:rPr lang="en-US" sz="2400">
                <a:solidFill>
                  <a:srgbClr val="002060"/>
                </a:solidFill>
              </a:rPr>
              <a:t> </a:t>
            </a:r>
            <a:r>
              <a:rPr lang="en-US" sz="2400" err="1">
                <a:solidFill>
                  <a:srgbClr val="002060"/>
                </a:solidFill>
              </a:rPr>
              <a:t>cá</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cộng</a:t>
            </a:r>
            <a:r>
              <a:rPr lang="en-US" sz="2400">
                <a:solidFill>
                  <a:srgbClr val="002060"/>
                </a:solidFill>
              </a:rPr>
              <a:t> </a:t>
            </a:r>
            <a:r>
              <a:rPr lang="en-US" sz="2400" err="1">
                <a:solidFill>
                  <a:srgbClr val="002060"/>
                </a:solidFill>
              </a:rPr>
              <a:t>đồng</a:t>
            </a:r>
            <a:r>
              <a:rPr lang="en-US" sz="2400">
                <a:solidFill>
                  <a:srgbClr val="002060"/>
                </a:solidFill>
              </a:rPr>
              <a:t> </a:t>
            </a:r>
            <a:r>
              <a:rPr lang="en-US" sz="2400" err="1">
                <a:solidFill>
                  <a:srgbClr val="002060"/>
                </a:solidFill>
              </a:rPr>
              <a:t>như</a:t>
            </a:r>
            <a:r>
              <a:rPr lang="en-US" sz="2400">
                <a:solidFill>
                  <a:srgbClr val="002060"/>
                </a:solidFill>
              </a:rPr>
              <a:t> </a:t>
            </a:r>
            <a:r>
              <a:rPr lang="en-US" sz="2400" err="1">
                <a:solidFill>
                  <a:srgbClr val="002060"/>
                </a:solidFill>
              </a:rPr>
              <a:t>thế</a:t>
            </a:r>
            <a:r>
              <a:rPr lang="en-US" sz="2400">
                <a:solidFill>
                  <a:srgbClr val="002060"/>
                </a:solidFill>
              </a:rPr>
              <a:t> </a:t>
            </a:r>
            <a:r>
              <a:rPr lang="en-US" sz="2400" err="1">
                <a:solidFill>
                  <a:srgbClr val="002060"/>
                </a:solidFill>
              </a:rPr>
              <a:t>nào</a:t>
            </a:r>
            <a:r>
              <a:rPr lang="en-US" sz="2400">
                <a:solidFill>
                  <a:srgbClr val="002060"/>
                </a:solidFill>
              </a:rPr>
              <a:t>? </a:t>
            </a:r>
          </a:p>
          <a:p>
            <a:pPr algn="just">
              <a:lnSpc>
                <a:spcPct val="125000"/>
              </a:lnSpc>
            </a:pPr>
            <a:r>
              <a:rPr lang="en-US" sz="2400">
                <a:solidFill>
                  <a:srgbClr val="002060"/>
                </a:solidFill>
              </a:rPr>
              <a:t>     • </a:t>
            </a:r>
            <a:r>
              <a:rPr lang="en-US" sz="2400" err="1">
                <a:solidFill>
                  <a:srgbClr val="002060"/>
                </a:solidFill>
              </a:rPr>
              <a:t>Có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đã</a:t>
            </a:r>
            <a:r>
              <a:rPr lang="en-US" sz="2400">
                <a:solidFill>
                  <a:srgbClr val="002060"/>
                </a:solidFill>
              </a:rPr>
              <a:t> </a:t>
            </a:r>
            <a:r>
              <a:rPr lang="en-US" sz="2400" err="1">
                <a:solidFill>
                  <a:srgbClr val="002060"/>
                </a:solidFill>
              </a:rPr>
              <a:t>từng</a:t>
            </a:r>
            <a:r>
              <a:rPr lang="en-US" sz="2400">
                <a:solidFill>
                  <a:srgbClr val="002060"/>
                </a:solidFill>
              </a:rPr>
              <a:t> </a:t>
            </a:r>
            <a:r>
              <a:rPr lang="en-US" sz="2400" err="1">
                <a:solidFill>
                  <a:srgbClr val="002060"/>
                </a:solidFill>
              </a:rPr>
              <a:t>nghe</a:t>
            </a:r>
            <a:r>
              <a:rPr lang="en-US" sz="2400">
                <a:solidFill>
                  <a:srgbClr val="002060"/>
                </a:solidFill>
              </a:rPr>
              <a:t> </a:t>
            </a:r>
            <a:r>
              <a:rPr lang="en-US" sz="2400" err="1">
                <a:solidFill>
                  <a:srgbClr val="002060"/>
                </a:solidFill>
              </a:rPr>
              <a:t>thấy</a:t>
            </a:r>
            <a:r>
              <a:rPr lang="en-US" sz="2400">
                <a:solidFill>
                  <a:srgbClr val="002060"/>
                </a:solidFill>
              </a:rPr>
              <a:t> </a:t>
            </a:r>
            <a:r>
              <a:rPr lang="en-US" sz="2400" err="1">
                <a:solidFill>
                  <a:srgbClr val="002060"/>
                </a:solidFill>
              </a:rPr>
              <a:t>người</a:t>
            </a:r>
            <a:r>
              <a:rPr lang="en-US" sz="2400">
                <a:solidFill>
                  <a:srgbClr val="002060"/>
                </a:solidFill>
              </a:rPr>
              <a:t> ta </a:t>
            </a:r>
            <a:r>
              <a:rPr lang="en-US" sz="2400" err="1">
                <a:solidFill>
                  <a:srgbClr val="002060"/>
                </a:solidFill>
              </a:rPr>
              <a:t>gọi</a:t>
            </a:r>
            <a:r>
              <a:rPr lang="en-US" sz="2400">
                <a:solidFill>
                  <a:srgbClr val="002060"/>
                </a:solidFill>
              </a:rPr>
              <a:t> </a:t>
            </a:r>
            <a:r>
              <a:rPr lang="en-US" sz="2400" err="1">
                <a:solidFill>
                  <a:srgbClr val="002060"/>
                </a:solidFill>
              </a:rPr>
              <a:t>tính</a:t>
            </a:r>
            <a:r>
              <a:rPr lang="en-US" sz="2400">
                <a:solidFill>
                  <a:srgbClr val="002060"/>
                </a:solidFill>
              </a:rPr>
              <a:t> </a:t>
            </a:r>
            <a:r>
              <a:rPr lang="en-US" sz="2400" err="1">
                <a:solidFill>
                  <a:srgbClr val="002060"/>
                </a:solidFill>
              </a:rPr>
              <a:t>cách</a:t>
            </a:r>
            <a:r>
              <a:rPr lang="en-US" sz="2400">
                <a:solidFill>
                  <a:srgbClr val="002060"/>
                </a:solidFill>
              </a:rPr>
              <a:t> hay </a:t>
            </a:r>
            <a:r>
              <a:rPr lang="en-US" sz="2400" err="1">
                <a:solidFill>
                  <a:srgbClr val="002060"/>
                </a:solidFill>
              </a:rPr>
              <a:t>cách</a:t>
            </a:r>
            <a:r>
              <a:rPr lang="en-US" sz="2400">
                <a:solidFill>
                  <a:srgbClr val="002060"/>
                </a:solidFill>
              </a:rPr>
              <a:t> </a:t>
            </a:r>
            <a:r>
              <a:rPr lang="en-US" sz="2400" err="1">
                <a:solidFill>
                  <a:srgbClr val="002060"/>
                </a:solidFill>
              </a:rPr>
              <a:t>ứng</a:t>
            </a:r>
            <a:r>
              <a:rPr lang="en-US" sz="2400">
                <a:solidFill>
                  <a:srgbClr val="002060"/>
                </a:solidFill>
              </a:rPr>
              <a:t> </a:t>
            </a:r>
            <a:r>
              <a:rPr lang="en-US" sz="2400" err="1">
                <a:solidFill>
                  <a:srgbClr val="002060"/>
                </a:solidFill>
              </a:rPr>
              <a:t>xử</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ai</a:t>
            </a:r>
            <a:r>
              <a:rPr lang="en-US" sz="2400">
                <a:solidFill>
                  <a:srgbClr val="002060"/>
                </a:solidFill>
              </a:rPr>
              <a:t> </a:t>
            </a:r>
            <a:r>
              <a:rPr lang="en-US" sz="2400" err="1">
                <a:solidFill>
                  <a:srgbClr val="002060"/>
                </a:solidFill>
              </a:rPr>
              <a:t>đó</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Chí</a:t>
            </a:r>
            <a:r>
              <a:rPr lang="en-US" sz="2400">
                <a:solidFill>
                  <a:srgbClr val="002060"/>
                </a:solidFill>
              </a:rPr>
              <a:t> </a:t>
            </a:r>
            <a:r>
              <a:rPr lang="en-US" sz="2400" err="1">
                <a:solidFill>
                  <a:srgbClr val="002060"/>
                </a:solidFill>
              </a:rPr>
              <a:t>Phèo</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gọi</a:t>
            </a:r>
            <a:r>
              <a:rPr lang="en-US" sz="2400">
                <a:solidFill>
                  <a:srgbClr val="002060"/>
                </a:solidFill>
              </a:rPr>
              <a:t> </a:t>
            </a:r>
            <a:r>
              <a:rPr lang="en-US" sz="2400" err="1">
                <a:solidFill>
                  <a:srgbClr val="002060"/>
                </a:solidFill>
              </a:rPr>
              <a:t>ấy</a:t>
            </a:r>
            <a:r>
              <a:rPr lang="en-US" sz="2400">
                <a:solidFill>
                  <a:srgbClr val="002060"/>
                </a:solidFill>
              </a:rPr>
              <a:t> </a:t>
            </a:r>
            <a:r>
              <a:rPr lang="en-US" sz="2400" err="1">
                <a:solidFill>
                  <a:srgbClr val="002060"/>
                </a:solidFill>
              </a:rPr>
              <a:t>đã</a:t>
            </a:r>
            <a:r>
              <a:rPr lang="en-US" sz="2400">
                <a:solidFill>
                  <a:srgbClr val="002060"/>
                </a:solidFill>
              </a:rPr>
              <a:t> </a:t>
            </a:r>
            <a:r>
              <a:rPr lang="en-US" sz="2400" err="1">
                <a:solidFill>
                  <a:srgbClr val="002060"/>
                </a:solidFill>
              </a:rPr>
              <a:t>hàm</a:t>
            </a:r>
            <a:r>
              <a:rPr lang="en-US" sz="2400">
                <a:solidFill>
                  <a:srgbClr val="002060"/>
                </a:solidFill>
              </a:rPr>
              <a:t> </a:t>
            </a:r>
            <a:r>
              <a:rPr lang="en-US" sz="2400" err="1">
                <a:solidFill>
                  <a:srgbClr val="002060"/>
                </a:solidFill>
              </a:rPr>
              <a:t>ẩn</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đánh</a:t>
            </a:r>
            <a:r>
              <a:rPr lang="en-US" sz="2400">
                <a:solidFill>
                  <a:srgbClr val="002060"/>
                </a:solidFill>
              </a:rPr>
              <a:t> </a:t>
            </a:r>
            <a:r>
              <a:rPr lang="en-US" sz="2400" err="1">
                <a:solidFill>
                  <a:srgbClr val="002060"/>
                </a:solidFill>
              </a:rPr>
              <a:t>giá</a:t>
            </a:r>
            <a:r>
              <a:rPr lang="en-US" sz="2400">
                <a:solidFill>
                  <a:srgbClr val="002060"/>
                </a:solidFill>
              </a:rPr>
              <a:t> </a:t>
            </a:r>
            <a:r>
              <a:rPr lang="en-US" sz="2400" err="1">
                <a:solidFill>
                  <a:srgbClr val="002060"/>
                </a:solidFill>
              </a:rPr>
              <a:t>như</a:t>
            </a:r>
            <a:r>
              <a:rPr lang="en-US" sz="2400">
                <a:solidFill>
                  <a:srgbClr val="002060"/>
                </a:solidFill>
              </a:rPr>
              <a:t> </a:t>
            </a:r>
            <a:r>
              <a:rPr lang="en-US" sz="2400" err="1">
                <a:solidFill>
                  <a:srgbClr val="002060"/>
                </a:solidFill>
              </a:rPr>
              <a:t>thế</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đối</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tính</a:t>
            </a:r>
            <a:r>
              <a:rPr lang="en-US" sz="2400">
                <a:solidFill>
                  <a:srgbClr val="002060"/>
                </a:solidFill>
              </a:rPr>
              <a:t> </a:t>
            </a:r>
            <a:r>
              <a:rPr lang="en-US" sz="2400" err="1">
                <a:solidFill>
                  <a:srgbClr val="002060"/>
                </a:solidFill>
              </a:rPr>
              <a:t>cách</a:t>
            </a:r>
            <a:r>
              <a:rPr lang="en-US" sz="2400">
                <a:solidFill>
                  <a:srgbClr val="002060"/>
                </a:solidFill>
              </a:rPr>
              <a:t> hay </a:t>
            </a:r>
            <a:r>
              <a:rPr lang="en-US" sz="2400" err="1">
                <a:solidFill>
                  <a:srgbClr val="002060"/>
                </a:solidFill>
              </a:rPr>
              <a:t>cách</a:t>
            </a:r>
            <a:r>
              <a:rPr lang="en-US" sz="2400">
                <a:solidFill>
                  <a:srgbClr val="002060"/>
                </a:solidFill>
              </a:rPr>
              <a:t> </a:t>
            </a:r>
            <a:r>
              <a:rPr lang="en-US" sz="2400" err="1">
                <a:solidFill>
                  <a:srgbClr val="002060"/>
                </a:solidFill>
              </a:rPr>
              <a:t>ứng</a:t>
            </a:r>
            <a:r>
              <a:rPr lang="en-US" sz="2400">
                <a:solidFill>
                  <a:srgbClr val="002060"/>
                </a:solidFill>
              </a:rPr>
              <a:t> </a:t>
            </a:r>
            <a:r>
              <a:rPr lang="en-US" sz="2400" err="1">
                <a:solidFill>
                  <a:srgbClr val="002060"/>
                </a:solidFill>
              </a:rPr>
              <a:t>xử</a:t>
            </a:r>
            <a:r>
              <a:rPr lang="en-US" sz="2400">
                <a:solidFill>
                  <a:srgbClr val="002060"/>
                </a:solidFill>
              </a:rPr>
              <a:t> </a:t>
            </a:r>
            <a:r>
              <a:rPr lang="en-US" sz="2400" err="1">
                <a:solidFill>
                  <a:srgbClr val="002060"/>
                </a:solidFill>
              </a:rPr>
              <a:t>này</a:t>
            </a:r>
            <a:r>
              <a:rPr lang="en-US" sz="2400">
                <a:solidFill>
                  <a:srgbClr val="002060"/>
                </a:solidFill>
              </a:rPr>
              <a:t>?</a:t>
            </a:r>
            <a:endParaRPr lang="en-US" sz="2400" b="1">
              <a:solidFill>
                <a:srgbClr val="002060"/>
              </a:solidFill>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71</a:t>
            </a:fld>
            <a:endParaRPr lang="en-US"/>
          </a:p>
        </p:txBody>
      </p:sp>
    </p:spTree>
    <p:extLst>
      <p:ext uri="{BB962C8B-B14F-4D97-AF65-F5344CB8AC3E}">
        <p14:creationId xmlns:p14="http://schemas.microsoft.com/office/powerpoint/2010/main" val="39734860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13472" y="1008430"/>
            <a:ext cx="9939664" cy="4616648"/>
          </a:xfrm>
          <a:prstGeom prst="rect">
            <a:avLst/>
          </a:prstGeom>
        </p:spPr>
        <p:txBody>
          <a:bodyPr wrap="square">
            <a:spAutoFit/>
          </a:bodyPr>
          <a:lstStyle/>
          <a:p>
            <a:pPr algn="just">
              <a:lnSpc>
                <a:spcPct val="150000"/>
              </a:lnSpc>
            </a:pPr>
            <a:r>
              <a:rPr lang="en-US" sz="2400" i="1">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Bước</a:t>
            </a:r>
            <a:r>
              <a:rPr lang="en-US" sz="2800">
                <a:solidFill>
                  <a:srgbClr val="002060"/>
                </a:solidFill>
                <a:latin typeface="Arial" panose="020B0604020202020204" pitchFamily="34" charset="0"/>
                <a:cs typeface="Arial" panose="020B0604020202020204" pitchFamily="34" charset="0"/>
              </a:rPr>
              <a:t> 2: </a:t>
            </a:r>
            <a:r>
              <a:rPr lang="en-US" sz="2800" i="1" err="1">
                <a:solidFill>
                  <a:srgbClr val="002060"/>
                </a:solidFill>
                <a:latin typeface="Arial" panose="020B0604020202020204" pitchFamily="34" charset="0"/>
                <a:cs typeface="Arial" panose="020B0604020202020204" pitchFamily="34" charset="0"/>
              </a:rPr>
              <a:t>Đọc</a:t>
            </a:r>
            <a:r>
              <a:rPr lang="en-US" sz="2800" i="1">
                <a:solidFill>
                  <a:srgbClr val="002060"/>
                </a:solidFill>
                <a:latin typeface="Arial" panose="020B0604020202020204" pitchFamily="34" charset="0"/>
                <a:cs typeface="Arial" panose="020B0604020202020204" pitchFamily="34" charset="0"/>
              </a:rPr>
              <a:t> VB</a:t>
            </a:r>
          </a:p>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800" i="1">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Những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gợi</a:t>
            </a:r>
            <a:r>
              <a:rPr lang="en-US" sz="2800">
                <a:solidFill>
                  <a:srgbClr val="002060"/>
                </a:solidFill>
                <a:latin typeface="Arial" panose="020B0604020202020204" pitchFamily="34" charset="0"/>
                <a:cs typeface="Arial" panose="020B0604020202020204" pitchFamily="34" charset="0"/>
              </a:rPr>
              <a:t> ý </a:t>
            </a:r>
            <a:r>
              <a:rPr lang="en-US" sz="2800" err="1">
                <a:solidFill>
                  <a:srgbClr val="002060"/>
                </a:solidFill>
                <a:latin typeface="Arial" panose="020B0604020202020204" pitchFamily="34" charset="0"/>
                <a:cs typeface="Arial" panose="020B0604020202020204" pitchFamily="34" charset="0"/>
              </a:rPr>
              <a:t>về</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chiến lược 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được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đặt</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trong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thẻ chỉ dẫn ở </a:t>
            </a:r>
            <a:r>
              <a:rPr lang="en-US" sz="2800" err="1">
                <a:solidFill>
                  <a:srgbClr val="002060"/>
                </a:solidFill>
                <a:latin typeface="Arial" panose="020B0604020202020204" pitchFamily="34" charset="0"/>
                <a:cs typeface="Arial" panose="020B0604020202020204" pitchFamily="34" charset="0"/>
              </a:rPr>
              <a:t>bên</a:t>
            </a:r>
            <a:r>
              <a:rPr lang="en-US" sz="2800">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phải</a:t>
            </a:r>
            <a:r>
              <a:rPr lang="en-US" sz="2800" spc="-67">
                <a:solidFill>
                  <a:srgbClr val="002060"/>
                </a:solidFill>
                <a:latin typeface="Arial" panose="020B0604020202020204" pitchFamily="34" charset="0"/>
                <a:cs typeface="Arial" panose="020B0604020202020204" pitchFamily="34" charset="0"/>
              </a:rPr>
              <a:t> VB </a:t>
            </a:r>
            <a:r>
              <a:rPr lang="en-US" sz="2800" spc="-67" err="1">
                <a:solidFill>
                  <a:srgbClr val="002060"/>
                </a:solidFill>
                <a:latin typeface="Arial" panose="020B0604020202020204" pitchFamily="34" charset="0"/>
                <a:cs typeface="Arial" panose="020B0604020202020204" pitchFamily="34" charset="0"/>
              </a:rPr>
              <a:t>đọc</a:t>
            </a:r>
            <a:r>
              <a:rPr lang="vi-VN" sz="2800" spc="-67">
                <a:solidFill>
                  <a:srgbClr val="002060"/>
                </a:solidFill>
                <a:latin typeface="Arial" panose="020B0604020202020204" pitchFamily="34" charset="0"/>
                <a:cs typeface="Arial" panose="020B0604020202020204" pitchFamily="34" charset="0"/>
              </a:rPr>
              <a:t>. </a:t>
            </a:r>
            <a:r>
              <a:rPr lang="en-US" sz="2800" spc="-67">
                <a:solidFill>
                  <a:srgbClr val="002060"/>
                </a:solidFill>
                <a:latin typeface="Arial" panose="020B0604020202020204" pitchFamily="34" charset="0"/>
                <a:cs typeface="Arial" panose="020B0604020202020204" pitchFamily="34" charset="0"/>
              </a:rPr>
              <a:t>HS </a:t>
            </a:r>
            <a:r>
              <a:rPr lang="en-US" sz="2800" spc="-67" err="1">
                <a:solidFill>
                  <a:srgbClr val="002060"/>
                </a:solidFill>
                <a:latin typeface="Arial" panose="020B0604020202020204" pitchFamily="34" charset="0"/>
                <a:cs typeface="Arial" panose="020B0604020202020204" pitchFamily="34" charset="0"/>
              </a:rPr>
              <a:t>cần</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được</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hướng</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dẫn</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và</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chuẩn</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bị</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trước</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khi</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học</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trên</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lớp</a:t>
            </a:r>
            <a:r>
              <a:rPr lang="en-US" sz="2800" spc="-67">
                <a:solidFill>
                  <a:srgbClr val="002060"/>
                </a:solidFill>
                <a:latin typeface="Arial" panose="020B0604020202020204" pitchFamily="34" charset="0"/>
                <a:cs typeface="Arial" panose="020B0604020202020204" pitchFamily="34" charset="0"/>
              </a:rPr>
              <a:t>. </a:t>
            </a:r>
          </a:p>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800" i="1">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GV </a:t>
            </a:r>
            <a:r>
              <a:rPr lang="en-US" sz="2800" err="1">
                <a:solidFill>
                  <a:srgbClr val="002060"/>
                </a:solidFill>
                <a:latin typeface="Arial" panose="020B0604020202020204" pitchFamily="34" charset="0"/>
                <a:cs typeface="Arial" panose="020B0604020202020204" pitchFamily="34" charset="0"/>
              </a:rPr>
              <a:t>cần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lưu</a:t>
            </a:r>
            <a:r>
              <a:rPr lang="en-US" sz="2800">
                <a:solidFill>
                  <a:srgbClr val="002060"/>
                </a:solidFill>
                <a:latin typeface="Arial" panose="020B0604020202020204" pitchFamily="34" charset="0"/>
                <a:cs typeface="Arial" panose="020B0604020202020204" pitchFamily="34" charset="0"/>
              </a:rPr>
              <a:t> ý </a:t>
            </a:r>
            <a:r>
              <a:rPr lang="en-US" sz="2800" err="1">
                <a:solidFill>
                  <a:srgbClr val="002060"/>
                </a:solidFill>
                <a:latin typeface="Arial" panose="020B0604020202020204" pitchFamily="34" charset="0"/>
                <a:cs typeface="Arial" panose="020B0604020202020204" pitchFamily="34" charset="0"/>
              </a:rPr>
              <a:t>để</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quan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tâm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tới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chiến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lược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này</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tự</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thầm</a:t>
            </a:r>
            <a:r>
              <a:rPr lang="en-US" sz="2800">
                <a:solidFill>
                  <a:srgbClr val="002060"/>
                </a:solidFill>
                <a:latin typeface="Arial" panose="020B0604020202020204" pitchFamily="34" charset="0"/>
                <a:cs typeface="Arial" panose="020B0604020202020204" pitchFamily="34" charset="0"/>
              </a:rPr>
              <a:t> VB hay </a:t>
            </a:r>
            <a:r>
              <a:rPr lang="en-US" sz="2800" err="1">
                <a:solidFill>
                  <a:srgbClr val="002060"/>
                </a:solidFill>
                <a:latin typeface="Arial" panose="020B0604020202020204" pitchFamily="34" charset="0"/>
                <a:cs typeface="Arial" panose="020B0604020202020204" pitchFamily="34" charset="0"/>
              </a:rPr>
              <a:t>trong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nghe</a:t>
            </a:r>
            <a:r>
              <a:rPr lang="en-US" sz="2800">
                <a:solidFill>
                  <a:srgbClr val="002060"/>
                </a:solidFill>
                <a:latin typeface="Arial" panose="020B0604020202020204" pitchFamily="34" charset="0"/>
                <a:cs typeface="Arial" panose="020B0604020202020204" pitchFamily="34" charset="0"/>
              </a:rPr>
              <a:t> GV </a:t>
            </a:r>
            <a:r>
              <a:rPr lang="en-US" sz="2800" err="1">
                <a:solidFill>
                  <a:srgbClr val="002060"/>
                </a:solidFill>
                <a:latin typeface="Arial" panose="020B0604020202020204" pitchFamily="34" charset="0"/>
                <a:cs typeface="Arial" panose="020B0604020202020204" pitchFamily="34" charset="0"/>
              </a:rPr>
              <a:t>hoặc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bạn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thành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tiếng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mẫu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trên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lớp</a:t>
            </a:r>
            <a:r>
              <a:rPr lang="en-US" sz="2800">
                <a:solidFill>
                  <a:srgbClr val="002060"/>
                </a:solidFill>
                <a:latin typeface="Arial" panose="020B0604020202020204" pitchFamily="34" charset="0"/>
                <a:cs typeface="Arial" panose="020B0604020202020204" pitchFamily="34" charset="0"/>
              </a:rPr>
              <a:t>.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72</a:t>
            </a:fld>
            <a:endParaRPr lang="en-US"/>
          </a:p>
        </p:txBody>
      </p:sp>
    </p:spTree>
    <p:extLst>
      <p:ext uri="{BB962C8B-B14F-4D97-AF65-F5344CB8AC3E}">
        <p14:creationId xmlns:p14="http://schemas.microsoft.com/office/powerpoint/2010/main" val="2203841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48059" y="1399762"/>
            <a:ext cx="9495883" cy="4616648"/>
          </a:xfrm>
          <a:prstGeom prst="rect">
            <a:avLst/>
          </a:prstGeom>
        </p:spPr>
        <p:txBody>
          <a:bodyPr wrap="square">
            <a:spAutoFit/>
          </a:bodyPr>
          <a:lstStyle/>
          <a:p>
            <a:pPr algn="just">
              <a:lnSpc>
                <a:spcPct val="150000"/>
              </a:lnSpc>
            </a:pPr>
            <a:r>
              <a:rPr lang="vi-VN" sz="2400"/>
              <a:t>      </a:t>
            </a:r>
            <a:r>
              <a:rPr lang="en-US" sz="2800" err="1">
                <a:solidFill>
                  <a:srgbClr val="002060"/>
                </a:solidFill>
                <a:latin typeface="Arial" panose="020B0604020202020204" pitchFamily="34" charset="0"/>
                <a:cs typeface="Arial" panose="020B0604020202020204" pitchFamily="34" charset="0"/>
              </a:rPr>
              <a:t>Phần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lớn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câu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hỏi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a:t>
            </a:r>
            <a:r>
              <a:rPr lang="en-US" sz="2800">
                <a:solidFill>
                  <a:srgbClr val="002060"/>
                </a:solidFill>
                <a:latin typeface="Arial" panose="020B0604020202020204" pitchFamily="34" charset="0"/>
                <a:cs typeface="Arial" panose="020B0604020202020204" pitchFamily="34" charset="0"/>
              </a:rPr>
              <a:t>rong </a:t>
            </a:r>
            <a:r>
              <a:rPr lang="en-US" sz="2800" err="1">
                <a:solidFill>
                  <a:srgbClr val="002060"/>
                </a:solidFill>
                <a:latin typeface="Arial" panose="020B0604020202020204" pitchFamily="34" charset="0"/>
                <a:cs typeface="Arial" panose="020B0604020202020204" pitchFamily="34" charset="0"/>
              </a:rPr>
              <a:t>khi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không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yêu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cầu</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phải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dừng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lại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để</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trả</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lời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mà</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chỉ</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là</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những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lưu</a:t>
            </a:r>
            <a:r>
              <a:rPr lang="en-US" sz="2800">
                <a:solidFill>
                  <a:srgbClr val="002060"/>
                </a:solidFill>
                <a:latin typeface="Arial" panose="020B0604020202020204" pitchFamily="34" charset="0"/>
                <a:cs typeface="Arial" panose="020B0604020202020204" pitchFamily="34" charset="0"/>
              </a:rPr>
              <a:t> ý, </a:t>
            </a:r>
            <a:r>
              <a:rPr lang="en-US" sz="2800" err="1">
                <a:solidFill>
                  <a:srgbClr val="002060"/>
                </a:solidFill>
                <a:latin typeface="Arial" panose="020B0604020202020204" pitchFamily="34" charset="0"/>
                <a:cs typeface="Arial" panose="020B0604020202020204" pitchFamily="34" charset="0"/>
              </a:rPr>
              <a:t>chỉ</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dẫn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để</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hỗ</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trợ</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trong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quá</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trình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endParaRPr lang="vi-VN" sz="2800">
              <a:solidFill>
                <a:srgbClr val="002060"/>
              </a:solidFill>
              <a:latin typeface="Arial" panose="020B0604020202020204" pitchFamily="34" charset="0"/>
              <a:cs typeface="Arial" panose="020B0604020202020204" pitchFamily="34" charset="0"/>
            </a:endParaRPr>
          </a:p>
          <a:p>
            <a:pPr algn="just">
              <a:lnSpc>
                <a:spcPct val="150000"/>
              </a:lnSpc>
            </a:pPr>
            <a:r>
              <a:rPr lang="vi-VN" sz="2800">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GV </a:t>
            </a:r>
            <a:r>
              <a:rPr lang="en-US" sz="2800" err="1">
                <a:solidFill>
                  <a:srgbClr val="002060"/>
                </a:solidFill>
                <a:latin typeface="Arial" panose="020B0604020202020204" pitchFamily="34" charset="0"/>
                <a:cs typeface="Arial" panose="020B0604020202020204" pitchFamily="34" charset="0"/>
              </a:rPr>
              <a:t>nên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làm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mẫu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cho</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để</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em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hiểu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được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trong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quá</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trình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chỉ dẫn trong </a:t>
            </a:r>
            <a:r>
              <a:rPr lang="en-US" sz="2800" err="1">
                <a:solidFill>
                  <a:srgbClr val="002060"/>
                </a:solidFill>
                <a:latin typeface="Arial" panose="020B0604020202020204" pitchFamily="34" charset="0"/>
                <a:cs typeface="Arial" panose="020B0604020202020204" pitchFamily="34" charset="0"/>
              </a:rPr>
              <a:t>khi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như</a:t>
            </a:r>
            <a:r>
              <a:rPr lang="en-US" sz="2800">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theo</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dõi</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suy</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luận</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hình</a:t>
            </a:r>
            <a:r>
              <a:rPr lang="en-US" sz="2800" i="1">
                <a:solidFill>
                  <a:srgbClr val="002060"/>
                </a:solidFill>
                <a:latin typeface="Arial" panose="020B0604020202020204" pitchFamily="34" charset="0"/>
                <a:cs typeface="Arial" panose="020B0604020202020204" pitchFamily="34" charset="0"/>
              </a:rPr>
              <a:t> dung, </a:t>
            </a:r>
            <a:r>
              <a:rPr lang="en-US" sz="2800" i="1" err="1">
                <a:solidFill>
                  <a:srgbClr val="002060"/>
                </a:solidFill>
                <a:latin typeface="Arial" panose="020B0604020202020204" pitchFamily="34" charset="0"/>
                <a:cs typeface="Arial" panose="020B0604020202020204" pitchFamily="34" charset="0"/>
              </a:rPr>
              <a:t>dự</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đoán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có</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dụng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hỗ</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trợ</a:t>
            </a:r>
            <a:r>
              <a:rPr lang="en-US" sz="2800">
                <a:solidFill>
                  <a:srgbClr val="002060"/>
                </a:solidFill>
                <a:latin typeface="Arial" panose="020B0604020202020204" pitchFamily="34" charset="0"/>
                <a:cs typeface="Arial" panose="020B0604020202020204" pitchFamily="34" charset="0"/>
              </a:rPr>
              <a:t> cho </a:t>
            </a:r>
            <a:r>
              <a:rPr lang="en-US" sz="2800" err="1">
                <a:solidFill>
                  <a:srgbClr val="002060"/>
                </a:solidFill>
                <a:latin typeface="Arial" panose="020B0604020202020204" pitchFamily="34" charset="0"/>
                <a:cs typeface="Arial" panose="020B0604020202020204" pitchFamily="34" charset="0"/>
              </a:rPr>
              <a:t>người</a:t>
            </a:r>
            <a:r>
              <a:rPr lang="en-US" sz="2800">
                <a:solidFill>
                  <a:srgbClr val="002060"/>
                </a:solidFill>
                <a:latin typeface="Arial" panose="020B0604020202020204" pitchFamily="34" charset="0"/>
                <a:cs typeface="Arial" panose="020B0604020202020204" pitchFamily="34" charset="0"/>
              </a:rPr>
              <a:t> đọc như thế nào.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73</a:t>
            </a:fld>
            <a:endParaRPr lang="en-US"/>
          </a:p>
        </p:txBody>
      </p:sp>
    </p:spTree>
    <p:extLst>
      <p:ext uri="{BB962C8B-B14F-4D97-AF65-F5344CB8AC3E}">
        <p14:creationId xmlns:p14="http://schemas.microsoft.com/office/powerpoint/2010/main" val="12139134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3" y="-92364"/>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711859" y="487025"/>
            <a:ext cx="10641941" cy="6370975"/>
          </a:xfrm>
          <a:prstGeom prst="rect">
            <a:avLst/>
          </a:prstGeom>
        </p:spPr>
        <p:txBody>
          <a:bodyPr wrap="square">
            <a:spAutoFit/>
          </a:bodyPr>
          <a:lstStyle/>
          <a:p>
            <a:pPr algn="just">
              <a:lnSpc>
                <a:spcPct val="150000"/>
              </a:lnSpc>
            </a:pPr>
            <a:r>
              <a:rPr lang="vi-VN" sz="3200">
                <a:solidFill>
                  <a:srgbClr val="002060"/>
                </a:solidFill>
              </a:rPr>
              <a:t> </a:t>
            </a:r>
            <a:r>
              <a:rPr lang="en-US" sz="3200">
                <a:solidFill>
                  <a:srgbClr val="002060"/>
                </a:solidFill>
              </a:rPr>
              <a:t>    </a:t>
            </a:r>
            <a:r>
              <a:rPr lang="en-US" sz="2667" err="1">
                <a:solidFill>
                  <a:srgbClr val="002060"/>
                </a:solidFill>
              </a:rPr>
              <a:t>Bước</a:t>
            </a:r>
            <a:r>
              <a:rPr lang="en-US" sz="2667">
                <a:solidFill>
                  <a:srgbClr val="002060"/>
                </a:solidFill>
              </a:rPr>
              <a:t> 3: </a:t>
            </a:r>
            <a:r>
              <a:rPr lang="en-US" sz="2667" i="1">
                <a:solidFill>
                  <a:srgbClr val="002060"/>
                </a:solidFill>
              </a:rPr>
              <a:t>S</a:t>
            </a:r>
            <a:r>
              <a:rPr lang="vi-VN" sz="2667" i="1">
                <a:solidFill>
                  <a:srgbClr val="002060"/>
                </a:solidFill>
                <a:latin typeface="Arial" panose="020B0604020202020204" pitchFamily="34" charset="0"/>
                <a:cs typeface="Arial" panose="020B0604020202020204" pitchFamily="34" charset="0"/>
              </a:rPr>
              <a:t>au khi đọc</a:t>
            </a:r>
            <a:endParaRPr lang="en-US" sz="2667" i="1">
              <a:solidFill>
                <a:srgbClr val="002060"/>
              </a:solidFill>
              <a:latin typeface="Arial" panose="020B0604020202020204" pitchFamily="34" charset="0"/>
              <a:cs typeface="Arial" panose="020B0604020202020204" pitchFamily="34" charset="0"/>
            </a:endParaRPr>
          </a:p>
          <a:p>
            <a:pPr algn="just">
              <a:lnSpc>
                <a:spcPct val="150000"/>
              </a:lnSpc>
            </a:pPr>
            <a:r>
              <a:rPr lang="en-US" sz="2400">
                <a:solidFill>
                  <a:srgbClr val="002060"/>
                </a:solidFill>
                <a:latin typeface="Arial" panose="020B0604020202020204" pitchFamily="34" charset="0"/>
                <a:cs typeface="Arial" panose="020B0604020202020204" pitchFamily="34" charset="0"/>
              </a:rPr>
              <a:t>       </a:t>
            </a:r>
            <a:r>
              <a:rPr lang="en-US" sz="2400">
                <a:latin typeface="Arial" panose="020B0604020202020204" pitchFamily="34" charset="0"/>
                <a:ea typeface="Calibri" panose="020F0502020204030204" pitchFamily="34" charset="0"/>
                <a:cs typeface="Arial" panose="020B0604020202020204" pitchFamily="34" charset="0"/>
              </a:rPr>
              <a: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vi-VN" sz="2400">
                <a:solidFill>
                  <a:srgbClr val="002060"/>
                </a:solidFill>
                <a:latin typeface="Arial" panose="020B0604020202020204" pitchFamily="34" charset="0"/>
                <a:cs typeface="Arial" panose="020B0604020202020204" pitchFamily="34" charset="0"/>
              </a:rPr>
              <a:t>HS được khám phá VB</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thông</a:t>
            </a:r>
            <a:r>
              <a:rPr lang="en-US" sz="2400">
                <a:solidFill>
                  <a:srgbClr val="002060"/>
                </a:solidFill>
                <a:latin typeface="Arial" panose="020B0604020202020204" pitchFamily="34" charset="0"/>
                <a:cs typeface="Arial" panose="020B0604020202020204" pitchFamily="34" charset="0"/>
              </a:rPr>
              <a:t> qua h</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ệ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thống</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câu</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hỏi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bám</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sát</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đạt</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đó</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nhận</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biết</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mã</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VB.</a:t>
            </a:r>
          </a:p>
          <a:p>
            <a:pPr algn="just">
              <a:lnSpc>
                <a:spcPct val="150000"/>
              </a:lnSpc>
            </a:pP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a:solidFill>
                  <a:srgbClr val="002060"/>
                </a:solidFill>
                <a:ea typeface="Calibri" panose="020F0502020204030204" pitchFamily="34" charset="0"/>
                <a:cs typeface="Arial" panose="020B0604020202020204" pitchFamily="34" charset="0"/>
              </a:rPr>
              <a:t> </a:t>
            </a:r>
            <a:r>
              <a:rPr lang="en-US" sz="2400">
                <a:solidFill>
                  <a:srgbClr val="002060"/>
                </a:solidFill>
                <a:ea typeface="Calibri" panose="020F0502020204030204" pitchFamily="34" charset="0"/>
                <a:cs typeface="Arial" panose="020B0604020202020204" pitchFamily="34" charset="0"/>
              </a:rPr>
              <a: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Như</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tên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bài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cho</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thấy</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câu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hỏi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sau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chú</a:t>
            </a:r>
            <a:r>
              <a:rPr lang="en-US" sz="2400">
                <a:solidFill>
                  <a:srgbClr val="002060"/>
                </a:solidFill>
                <a:ea typeface="Calibri" panose="020F0502020204030204" pitchFamily="34" charset="0"/>
                <a:cs typeface="Times New Roman" panose="02020603050405020304" pitchFamily="18" charset="0"/>
              </a:rPr>
              <a:t> ý </a:t>
            </a:r>
            <a:r>
              <a:rPr lang="en-US" sz="2400" err="1">
                <a:solidFill>
                  <a:srgbClr val="002060"/>
                </a:solidFill>
                <a:ea typeface="Calibri" panose="020F0502020204030204" pitchFamily="34" charset="0"/>
                <a:cs typeface="Times New Roman" panose="02020603050405020304" pitchFamily="18" charset="0"/>
              </a:rPr>
              <a:t>đến</a:t>
            </a:r>
            <a:r>
              <a:rPr lang="en-US" sz="2400">
                <a:solidFill>
                  <a:srgbClr val="002060"/>
                </a:solidFill>
                <a:ea typeface="Calibri" panose="020F0502020204030204" pitchFamily="34" charset="0"/>
                <a:cs typeface="Times New Roman" panose="02020603050405020304" pitchFamily="18" charset="0"/>
              </a:rPr>
              <a:t> </a:t>
            </a:r>
            <a:r>
              <a:rPr lang="en-US" sz="2400" b="1" err="1">
                <a:solidFill>
                  <a:srgbClr val="002060"/>
                </a:solidFill>
                <a:ea typeface="Calibri" panose="020F0502020204030204" pitchFamily="34" charset="0"/>
                <a:cs typeface="Times New Roman" panose="02020603050405020304" pitchFamily="18" charset="0"/>
              </a:rPr>
              <a:t>câu</a:t>
            </a:r>
            <a:r>
              <a:rPr lang="en-US" sz="2400" b="1">
                <a:solidFill>
                  <a:srgbClr val="002060"/>
                </a:solidFill>
                <a:ea typeface="Calibri" panose="020F0502020204030204" pitchFamily="34" charset="0"/>
                <a:cs typeface="Times New Roman" panose="02020603050405020304" pitchFamily="18" charset="0"/>
              </a:rPr>
              <a:t> </a:t>
            </a:r>
            <a:r>
              <a:rPr lang="en-US" sz="2400" b="1" err="1">
                <a:solidFill>
                  <a:srgbClr val="002060"/>
                </a:solidFill>
                <a:ea typeface="Calibri" panose="020F0502020204030204" pitchFamily="34" charset="0"/>
                <a:cs typeface="Times New Roman" panose="02020603050405020304" pitchFamily="18" charset="0"/>
              </a:rPr>
              <a:t>chuyện</a:t>
            </a:r>
            <a:r>
              <a:rPr lang="en-US" sz="2400" b="1">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và</a:t>
            </a:r>
            <a:r>
              <a:rPr lang="en-US" sz="2400">
                <a:solidFill>
                  <a:srgbClr val="002060"/>
                </a:solidFill>
                <a:ea typeface="Calibri" panose="020F0502020204030204" pitchFamily="34" charset="0"/>
                <a:cs typeface="Times New Roman" panose="02020603050405020304" pitchFamily="18" charset="0"/>
              </a:rPr>
              <a:t> </a:t>
            </a:r>
            <a:r>
              <a:rPr lang="en-US" sz="2400" b="1" err="1">
                <a:solidFill>
                  <a:srgbClr val="002060"/>
                </a:solidFill>
                <a:ea typeface="Calibri" panose="020F0502020204030204" pitchFamily="34" charset="0"/>
                <a:cs typeface="Times New Roman" panose="02020603050405020304" pitchFamily="18" charset="0"/>
              </a:rPr>
              <a:t>điểm</a:t>
            </a:r>
            <a:r>
              <a:rPr lang="en-US" sz="2400" b="1">
                <a:solidFill>
                  <a:srgbClr val="002060"/>
                </a:solidFill>
                <a:ea typeface="Calibri" panose="020F0502020204030204" pitchFamily="34" charset="0"/>
                <a:cs typeface="Times New Roman" panose="02020603050405020304" pitchFamily="18" charset="0"/>
              </a:rPr>
              <a:t> </a:t>
            </a:r>
            <a:r>
              <a:rPr lang="en-US" sz="2400" b="1" err="1">
                <a:solidFill>
                  <a:srgbClr val="002060"/>
                </a:solidFill>
                <a:ea typeface="Calibri" panose="020F0502020204030204" pitchFamily="34" charset="0"/>
                <a:cs typeface="Times New Roman" panose="02020603050405020304" pitchFamily="18" charset="0"/>
              </a:rPr>
              <a:t>nhìn</a:t>
            </a:r>
            <a:r>
              <a:rPr lang="en-US" sz="2400" b="1">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trong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truyện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kể</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coi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đó</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là</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điểm</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nhấn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của</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hoạt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động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hiểu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trong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bài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Tuy</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nhiên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điều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đó</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không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có</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nghĩa</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là</a:t>
            </a:r>
            <a:r>
              <a:rPr lang="en-US" sz="2400">
                <a:solidFill>
                  <a:srgbClr val="002060"/>
                </a:solidFill>
                <a:ea typeface="Calibri" panose="020F0502020204030204" pitchFamily="34" charset="0"/>
                <a:cs typeface="Times New Roman" panose="02020603050405020304" pitchFamily="18" charset="0"/>
              </a:rPr>
              <a:t> GV </a:t>
            </a:r>
            <a:r>
              <a:rPr lang="en-US" sz="2400" err="1">
                <a:solidFill>
                  <a:srgbClr val="002060"/>
                </a:solidFill>
                <a:ea typeface="Calibri" panose="020F0502020204030204" pitchFamily="34" charset="0"/>
                <a:cs typeface="Times New Roman" panose="02020603050405020304" pitchFamily="18" charset="0"/>
              </a:rPr>
              <a:t>chỉ</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hướng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dẫn</a:t>
            </a:r>
            <a:r>
              <a:rPr lang="en-US" sz="2400">
                <a:solidFill>
                  <a:srgbClr val="002060"/>
                </a:solidFill>
                <a:ea typeface="Calibri" panose="020F0502020204030204" pitchFamily="34" charset="0"/>
                <a:cs typeface="Times New Roman" panose="02020603050405020304" pitchFamily="18" charset="0"/>
              </a:rPr>
              <a:t> HS </a:t>
            </a:r>
            <a:r>
              <a:rPr lang="en-US" sz="2400" err="1">
                <a:solidFill>
                  <a:srgbClr val="002060"/>
                </a:solidFill>
                <a:ea typeface="Calibri" panose="020F0502020204030204" pitchFamily="34" charset="0"/>
                <a:cs typeface="Times New Roman" panose="02020603050405020304" pitchFamily="18" charset="0"/>
              </a:rPr>
              <a:t>đọc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hiểu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các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yếu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tố</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đó</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mà</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cần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chú</a:t>
            </a:r>
            <a:r>
              <a:rPr lang="en-US" sz="2400">
                <a:solidFill>
                  <a:srgbClr val="002060"/>
                </a:solidFill>
                <a:ea typeface="Calibri" panose="020F0502020204030204" pitchFamily="34" charset="0"/>
                <a:cs typeface="Times New Roman" panose="02020603050405020304" pitchFamily="18" charset="0"/>
              </a:rPr>
              <a:t> ý </a:t>
            </a:r>
            <a:r>
              <a:rPr lang="en-US" sz="2400" err="1">
                <a:solidFill>
                  <a:srgbClr val="002060"/>
                </a:solidFill>
                <a:ea typeface="Calibri" panose="020F0502020204030204" pitchFamily="34" charset="0"/>
                <a:cs typeface="Times New Roman" panose="02020603050405020304" pitchFamily="18" charset="0"/>
              </a:rPr>
              <a:t>đến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cả</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những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nét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đặc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sắc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khác</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về</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nội</a:t>
            </a:r>
            <a:r>
              <a:rPr lang="en-US" sz="2400">
                <a:solidFill>
                  <a:srgbClr val="002060"/>
                </a:solidFill>
                <a:ea typeface="Calibri" panose="020F0502020204030204" pitchFamily="34" charset="0"/>
                <a:cs typeface="Times New Roman" panose="02020603050405020304" pitchFamily="18" charset="0"/>
              </a:rPr>
              <a:t> dung </a:t>
            </a:r>
            <a:r>
              <a:rPr lang="en-US" sz="2400" err="1">
                <a:solidFill>
                  <a:srgbClr val="002060"/>
                </a:solidFill>
                <a:ea typeface="Calibri" panose="020F0502020204030204" pitchFamily="34" charset="0"/>
                <a:cs typeface="Times New Roman" panose="02020603050405020304" pitchFamily="18" charset="0"/>
              </a:rPr>
              <a:t>và</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nghệ</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thuật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của</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truyện</a:t>
            </a:r>
            <a:r>
              <a:rPr lang="en-US" sz="2400">
                <a:solidFill>
                  <a:srgbClr val="002060"/>
                </a:solidFill>
                <a:ea typeface="Calibri" panose="020F0502020204030204" pitchFamily="34" charset="0"/>
                <a:cs typeface="Times New Roman" panose="02020603050405020304" pitchFamily="18" charset="0"/>
              </a:rPr>
              <a:t>.</a:t>
            </a:r>
            <a:endParaRPr lang="es-ES" sz="240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400">
                <a:latin typeface="Arial" panose="020B0604020202020204" pitchFamily="34" charset="0"/>
                <a:ea typeface="Calibri" panose="020F0502020204030204" pitchFamily="34" charset="0"/>
                <a:cs typeface="Arial" panose="020B0604020202020204" pitchFamily="34" charset="0"/>
              </a:rPr>
              <a:t>      –</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GV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luyện</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thói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quen</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nhớ</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chi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trả</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lời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câu</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hỏi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giúp</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em</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liên</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hệ</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dung</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VB</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trải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nghiệm</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đã có.</a:t>
            </a:r>
            <a:endParaRPr lang="en-US" sz="2400">
              <a:solidFill>
                <a:srgbClr val="002060"/>
              </a:solidFill>
              <a:ea typeface="Calibri" panose="020F0502020204030204" pitchFamily="34" charset="0"/>
              <a:cs typeface="Arial" panose="020B0604020202020204" pitchFamily="34" charset="0"/>
            </a:endParaRPr>
          </a:p>
          <a:p>
            <a:pPr algn="just">
              <a:lnSpc>
                <a:spcPct val="150000"/>
              </a:lnSpc>
            </a:pP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2400" b="1">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74</a:t>
            </a:fld>
            <a:endParaRPr lang="en-US"/>
          </a:p>
        </p:txBody>
      </p:sp>
    </p:spTree>
    <p:extLst>
      <p:ext uri="{BB962C8B-B14F-4D97-AF65-F5344CB8AC3E}">
        <p14:creationId xmlns:p14="http://schemas.microsoft.com/office/powerpoint/2010/main" val="5453003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3" y="-227588"/>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05615" y="1313679"/>
            <a:ext cx="9604917" cy="830997"/>
          </a:xfrm>
          <a:prstGeom prst="rect">
            <a:avLst/>
          </a:prstGeom>
        </p:spPr>
        <p:txBody>
          <a:bodyPr wrap="square">
            <a:spAutoFit/>
          </a:bodyPr>
          <a:lstStyle/>
          <a:p>
            <a:pPr algn="just">
              <a:lnSpc>
                <a:spcPct val="150000"/>
              </a:lnSpc>
            </a:pPr>
            <a:r>
              <a:rPr lang="vi-VN" sz="3200">
                <a:solidFill>
                  <a:srgbClr val="002060"/>
                </a:solidFill>
              </a:rPr>
              <a:t> </a:t>
            </a:r>
            <a:r>
              <a:rPr lang="en-US" sz="3200">
                <a:solidFill>
                  <a:srgbClr val="002060"/>
                </a:solidFill>
              </a:rPr>
              <a:t>    </a:t>
            </a:r>
            <a:endParaRPr lang="en-US" sz="24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3972233" y="641183"/>
            <a:ext cx="5529006" cy="502766"/>
          </a:xfrm>
          <a:prstGeom prst="rect">
            <a:avLst/>
          </a:prstGeom>
        </p:spPr>
        <p:txBody>
          <a:bodyPr wrap="square">
            <a:spAutoFit/>
          </a:bodyPr>
          <a:lstStyle/>
          <a:p>
            <a:r>
              <a:rPr lang="en-US" sz="2667" b="1">
                <a:solidFill>
                  <a:srgbClr val="002060"/>
                </a:solidFill>
                <a:latin typeface="Arial" panose="020B0604020202020204" pitchFamily="34" charset="0"/>
                <a:cs typeface="Arial" panose="020B0604020202020204" pitchFamily="34" charset="0"/>
              </a:rPr>
              <a:t>CÂU HỎI SAU KHI ĐỌC</a:t>
            </a:r>
          </a:p>
        </p:txBody>
      </p:sp>
      <p:sp>
        <p:nvSpPr>
          <p:cNvPr id="6" name="Rectangle 5"/>
          <p:cNvSpPr/>
          <p:nvPr/>
        </p:nvSpPr>
        <p:spPr>
          <a:xfrm>
            <a:off x="711200" y="1092200"/>
            <a:ext cx="10668000" cy="6029920"/>
          </a:xfrm>
          <a:prstGeom prst="rect">
            <a:avLst/>
          </a:prstGeom>
        </p:spPr>
        <p:txBody>
          <a:bodyPr wrap="square">
            <a:spAutoFit/>
          </a:bodyPr>
          <a:lstStyle/>
          <a:p>
            <a:pPr algn="just">
              <a:lnSpc>
                <a:spcPct val="125000"/>
              </a:lnSpc>
            </a:pPr>
            <a:r>
              <a:rPr lang="en-US" sz="2667">
                <a:solidFill>
                  <a:srgbClr val="002060"/>
                </a:solidFill>
                <a:latin typeface="Arial" panose="020B0604020202020204" pitchFamily="34" charset="0"/>
                <a:cs typeface="Arial" panose="020B0604020202020204" pitchFamily="34" charset="0"/>
              </a:rPr>
              <a:t>      </a:t>
            </a:r>
            <a:r>
              <a:rPr lang="vi-VN" sz="2667">
                <a:solidFill>
                  <a:srgbClr val="002060"/>
                </a:solidFill>
                <a:latin typeface="Arial" panose="020B0604020202020204" pitchFamily="34" charset="0"/>
                <a:cs typeface="Arial" panose="020B0604020202020204" pitchFamily="34" charset="0"/>
              </a:rPr>
              <a:t>Câu hỏi sau khi đọc đ</a:t>
            </a:r>
            <a:r>
              <a:rPr lang="en-US" sz="2400" err="1">
                <a:solidFill>
                  <a:srgbClr val="002060"/>
                </a:solidFill>
                <a:cs typeface="Arial" panose="020B0604020202020204" pitchFamily="34" charset="0"/>
              </a:rPr>
              <a:t>ược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thiết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kế</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thành</a:t>
            </a:r>
            <a:r>
              <a:rPr lang="en-US" sz="2400">
                <a:solidFill>
                  <a:srgbClr val="002060"/>
                </a:solidFill>
                <a:cs typeface="Arial" panose="020B0604020202020204" pitchFamily="34" charset="0"/>
              </a:rPr>
              <a:t> 3 </a:t>
            </a:r>
            <a:r>
              <a:rPr lang="en-US" sz="2400" err="1">
                <a:solidFill>
                  <a:srgbClr val="002060"/>
                </a:solidFill>
                <a:cs typeface="Arial" panose="020B0604020202020204" pitchFamily="34" charset="0"/>
              </a:rPr>
              <a:t>nhóm</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chẳng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hạn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đối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với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truyện</a:t>
            </a:r>
            <a:r>
              <a:rPr lang="en-US" sz="2400">
                <a:solidFill>
                  <a:srgbClr val="002060"/>
                </a:solidFill>
                <a:cs typeface="Arial" panose="020B0604020202020204" pitchFamily="34" charset="0"/>
              </a:rPr>
              <a:t>:</a:t>
            </a:r>
          </a:p>
          <a:p>
            <a:pPr algn="just">
              <a:lnSpc>
                <a:spcPct val="125000"/>
              </a:lnSpc>
            </a:pPr>
            <a:r>
              <a:rPr lang="en-US" sz="2400">
                <a:solidFill>
                  <a:srgbClr val="002060"/>
                </a:solidFill>
                <a:cs typeface="Arial" panose="020B0604020202020204" pitchFamily="34" charset="0"/>
              </a:rPr>
              <a:t>      </a:t>
            </a:r>
            <a:r>
              <a:rPr lang="en-US" sz="2400" spc="-80">
                <a:solidFill>
                  <a:srgbClr val="002060"/>
                </a:solidFill>
                <a:cs typeface="Arial" panose="020B0604020202020204" pitchFamily="34" charset="0"/>
              </a:rPr>
              <a:t>1. </a:t>
            </a:r>
            <a:r>
              <a:rPr lang="en-US" sz="2400" spc="-80" err="1">
                <a:solidFill>
                  <a:srgbClr val="002060"/>
                </a:solidFill>
                <a:cs typeface="Arial" panose="020B0604020202020204" pitchFamily="34" charset="0"/>
              </a:rPr>
              <a:t>Nhóm</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câu</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hỏi</a:t>
            </a:r>
            <a:r>
              <a:rPr lang="en-US" sz="2400" spc="-80">
                <a:solidFill>
                  <a:srgbClr val="002060"/>
                </a:solidFill>
                <a:cs typeface="Arial" panose="020B0604020202020204" pitchFamily="34" charset="0"/>
              </a:rPr>
              <a:t> </a:t>
            </a:r>
            <a:r>
              <a:rPr lang="en-US" sz="2400" b="1" spc="-80" err="1">
                <a:solidFill>
                  <a:srgbClr val="002060"/>
                </a:solidFill>
                <a:cs typeface="Arial" panose="020B0604020202020204" pitchFamily="34" charset="0"/>
              </a:rPr>
              <a:t>nhận</a:t>
            </a:r>
            <a:r>
              <a:rPr lang="en-US" sz="2400" b="1" spc="-80">
                <a:solidFill>
                  <a:srgbClr val="002060"/>
                </a:solidFill>
                <a:cs typeface="Arial" panose="020B0604020202020204" pitchFamily="34" charset="0"/>
              </a:rPr>
              <a:t> </a:t>
            </a:r>
            <a:r>
              <a:rPr lang="en-US" sz="2400" b="1" spc="-80" err="1">
                <a:solidFill>
                  <a:srgbClr val="002060"/>
                </a:solidFill>
                <a:cs typeface="Arial" panose="020B0604020202020204" pitchFamily="34" charset="0"/>
              </a:rPr>
              <a:t>biết</a:t>
            </a:r>
            <a:r>
              <a:rPr lang="en-US" sz="2400" b="1"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gắn</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với</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yêu</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cầu</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nhận</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biết</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nhân</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vật</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ngôi</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kể</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lời</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người</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kể</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chuyện</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tìm</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các</a:t>
            </a:r>
            <a:r>
              <a:rPr lang="en-US" sz="2400" spc="-80">
                <a:solidFill>
                  <a:srgbClr val="002060"/>
                </a:solidFill>
                <a:cs typeface="Arial" panose="020B0604020202020204" pitchFamily="34" charset="0"/>
              </a:rPr>
              <a:t> chi </a:t>
            </a:r>
            <a:r>
              <a:rPr lang="en-US" sz="2400" spc="-80" err="1">
                <a:solidFill>
                  <a:srgbClr val="002060"/>
                </a:solidFill>
                <a:cs typeface="Arial" panose="020B0604020202020204" pitchFamily="34" charset="0"/>
              </a:rPr>
              <a:t>tiết</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miêu</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tả</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thời</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gian</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không</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gian</a:t>
            </a:r>
            <a:r>
              <a:rPr lang="en-US" sz="2400" spc="-80">
                <a:solidFill>
                  <a:srgbClr val="002060"/>
                </a:solidFill>
                <a:cs typeface="Arial" panose="020B0604020202020204" pitchFamily="34" charset="0"/>
              </a:rPr>
              <a: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xác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định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sự</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kiện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chính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tóm</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tắt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nội</a:t>
            </a:r>
            <a:r>
              <a:rPr lang="en-US" sz="2400">
                <a:solidFill>
                  <a:srgbClr val="002060"/>
                </a:solidFill>
                <a:cs typeface="Arial" panose="020B0604020202020204" pitchFamily="34" charset="0"/>
              </a:rPr>
              <a:t> dung </a:t>
            </a:r>
            <a:r>
              <a:rPr lang="en-US" sz="2400" err="1">
                <a:solidFill>
                  <a:srgbClr val="002060"/>
                </a:solidFill>
                <a:cs typeface="Arial" panose="020B0604020202020204" pitchFamily="34" charset="0"/>
              </a:rPr>
              <a:t>cốt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truyện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Một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số</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câu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hỏi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tiêu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biểu</a:t>
            </a:r>
            <a:r>
              <a:rPr lang="en-US" sz="2400">
                <a:solidFill>
                  <a:srgbClr val="002060"/>
                </a:solidFill>
                <a:cs typeface="Arial" panose="020B0604020202020204" pitchFamily="34" charset="0"/>
              </a:rPr>
              <a:t> ở </a:t>
            </a:r>
            <a:r>
              <a:rPr lang="en-US" sz="2400" err="1">
                <a:solidFill>
                  <a:srgbClr val="002060"/>
                </a:solidFill>
                <a:cs typeface="Arial" panose="020B0604020202020204" pitchFamily="34" charset="0"/>
              </a:rPr>
              <a:t>các</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a:t>
            </a:r>
          </a:p>
          <a:p>
            <a:pPr algn="just">
              <a:lnSpc>
                <a:spcPct val="125000"/>
              </a:lnSpc>
            </a:pPr>
            <a:r>
              <a:rPr lang="en-US" sz="2400">
                <a:solidFill>
                  <a:srgbClr val="002060"/>
                </a:solidFill>
                <a:cs typeface="Arial" panose="020B0604020202020204" pitchFamily="34" charset="0"/>
              </a:rPr>
              <a:t>     </a:t>
            </a:r>
            <a:r>
              <a:rPr lang="en-US" sz="2400" spc="-9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Vợ</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nhặt</a:t>
            </a:r>
            <a:r>
              <a:rPr lang="en-US" sz="2400" i="1" spc="-80">
                <a:solidFill>
                  <a:srgbClr val="002060"/>
                </a:solidFill>
                <a:cs typeface="Arial" panose="020B0604020202020204" pitchFamily="34" charset="0"/>
              </a:rPr>
              <a:t> </a:t>
            </a:r>
            <a:endParaRPr lang="vi-VN" sz="2400" i="1" spc="-80">
              <a:solidFill>
                <a:srgbClr val="002060"/>
              </a:solidFill>
              <a:cs typeface="Arial" panose="020B0604020202020204" pitchFamily="34" charset="0"/>
            </a:endParaRPr>
          </a:p>
          <a:p>
            <a:pPr algn="just">
              <a:lnSpc>
                <a:spcPct val="125000"/>
              </a:lnSpc>
            </a:pPr>
            <a:r>
              <a:rPr lang="vi-VN" sz="2400" i="1" spc="-80">
                <a:solidFill>
                  <a:srgbClr val="002060"/>
                </a:solidFill>
                <a:cs typeface="Arial" panose="020B0604020202020204" pitchFamily="34" charset="0"/>
              </a:rPr>
              <a:t>      </a:t>
            </a:r>
            <a:r>
              <a:rPr lang="en-US" sz="2400" i="1" spc="-80">
                <a:solidFill>
                  <a:srgbClr val="002060"/>
                </a:solidFill>
                <a:cs typeface="Arial" panose="020B0604020202020204" pitchFamily="34" charset="0"/>
              </a:rPr>
              <a:t> </a:t>
            </a:r>
            <a:r>
              <a:rPr lang="en-US" sz="2400">
                <a:solidFill>
                  <a:srgbClr val="002060"/>
                </a:solidFill>
              </a:rPr>
              <a:t>+ Giữa nhan </a:t>
            </a:r>
            <a:r>
              <a:rPr lang="en-US" sz="2400" err="1">
                <a:solidFill>
                  <a:srgbClr val="002060"/>
                </a:solidFill>
              </a:rPr>
              <a:t>đề</a:t>
            </a:r>
            <a:r>
              <a:rPr lang="en-US" sz="2400">
                <a:solidFill>
                  <a:srgbClr val="002060"/>
                </a:solidFill>
              </a:rPr>
              <a:t> </a:t>
            </a:r>
            <a:r>
              <a:rPr lang="en-US" sz="2400" i="1" err="1">
                <a:solidFill>
                  <a:srgbClr val="002060"/>
                </a:solidFill>
              </a:rPr>
              <a:t>Vợ</a:t>
            </a:r>
            <a:r>
              <a:rPr lang="en-US" sz="2400" i="1">
                <a:solidFill>
                  <a:srgbClr val="002060"/>
                </a:solidFill>
              </a:rPr>
              <a:t> </a:t>
            </a:r>
            <a:r>
              <a:rPr lang="en-US" sz="2400" i="1" err="1">
                <a:solidFill>
                  <a:srgbClr val="002060"/>
                </a:solidFill>
              </a:rPr>
              <a:t>nhặt</a:t>
            </a:r>
            <a:r>
              <a:rPr lang="en-US" sz="2400" i="1">
                <a:solidFill>
                  <a:srgbClr val="002060"/>
                </a:solidFill>
              </a:rPr>
              <a:t> </a:t>
            </a:r>
            <a:r>
              <a:rPr lang="en-US" sz="2400">
                <a:solidFill>
                  <a:srgbClr val="002060"/>
                </a:solidFill>
              </a:rPr>
              <a:t>và nội dung câu chuyện có mối quan hệ với nhau như thế nào?</a:t>
            </a:r>
          </a:p>
          <a:p>
            <a:pPr algn="just">
              <a:lnSpc>
                <a:spcPct val="125000"/>
              </a:lnSpc>
            </a:pPr>
            <a:r>
              <a:rPr lang="en-US" sz="2400">
                <a:solidFill>
                  <a:srgbClr val="002060"/>
                </a:solidFill>
              </a:rPr>
              <a:t>      + Xác định tình huống truyện và nêu ý nghĩa của nó.  </a:t>
            </a:r>
          </a:p>
          <a:p>
            <a:pPr algn="just">
              <a:lnSpc>
                <a:spcPct val="125000"/>
              </a:lnSpc>
            </a:pPr>
            <a:r>
              <a:rPr lang="en-US" sz="2400">
                <a:solidFill>
                  <a:srgbClr val="002060"/>
                </a:solidFill>
              </a:rPr>
              <a:t>      + Câu chuyện trong </a:t>
            </a:r>
            <a:r>
              <a:rPr lang="en-US" sz="2400" i="1">
                <a:solidFill>
                  <a:srgbClr val="002060"/>
                </a:solidFill>
              </a:rPr>
              <a:t>Vợ nhặt</a:t>
            </a:r>
            <a:r>
              <a:rPr lang="en-US" sz="2400">
                <a:solidFill>
                  <a:srgbClr val="002060"/>
                </a:solidFill>
              </a:rPr>
              <a:t> được kể theo trình tự nào và có thể chia làm mấy phần?   </a:t>
            </a:r>
            <a:endParaRPr lang="en-US"/>
          </a:p>
          <a:p>
            <a:pPr algn="just">
              <a:lnSpc>
                <a:spcPct val="125000"/>
              </a:lnSpc>
            </a:pPr>
            <a:endParaRPr lang="en-US"/>
          </a:p>
          <a:p>
            <a:pPr algn="just">
              <a:lnSpc>
                <a:spcPct val="125000"/>
              </a:lnSpc>
            </a:pPr>
            <a:r>
              <a:rPr lang="en-US" sz="2400">
                <a:solidFill>
                  <a:srgbClr val="002060"/>
                </a:solidFill>
                <a:cs typeface="Arial" panose="020B0604020202020204" pitchFamily="34" charset="0"/>
              </a:rPr>
              <a:t>      </a:t>
            </a:r>
          </a:p>
        </p:txBody>
      </p:sp>
      <p:sp>
        <p:nvSpPr>
          <p:cNvPr id="7" name="Slide Number Placeholder 6"/>
          <p:cNvSpPr>
            <a:spLocks noGrp="1"/>
          </p:cNvSpPr>
          <p:nvPr>
            <p:ph type="sldNum" sz="quarter" idx="12"/>
          </p:nvPr>
        </p:nvSpPr>
        <p:spPr/>
        <p:txBody>
          <a:bodyPr/>
          <a:lstStyle/>
          <a:p>
            <a:fld id="{0C846248-0222-4A3A-B22E-4E2A0B918D57}" type="slidenum">
              <a:rPr lang="en-US" smtClean="0"/>
              <a:pPr/>
              <a:t>75</a:t>
            </a:fld>
            <a:endParaRPr lang="en-US"/>
          </a:p>
        </p:txBody>
      </p:sp>
    </p:spTree>
    <p:extLst>
      <p:ext uri="{BB962C8B-B14F-4D97-AF65-F5344CB8AC3E}">
        <p14:creationId xmlns:p14="http://schemas.microsoft.com/office/powerpoint/2010/main" val="10291515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05615" y="1313679"/>
            <a:ext cx="9604917" cy="830997"/>
          </a:xfrm>
          <a:prstGeom prst="rect">
            <a:avLst/>
          </a:prstGeom>
        </p:spPr>
        <p:txBody>
          <a:bodyPr wrap="square">
            <a:spAutoFit/>
          </a:bodyPr>
          <a:lstStyle/>
          <a:p>
            <a:pPr algn="just">
              <a:lnSpc>
                <a:spcPct val="150000"/>
              </a:lnSpc>
            </a:pPr>
            <a:r>
              <a:rPr lang="vi-VN" sz="3200">
                <a:solidFill>
                  <a:srgbClr val="002060"/>
                </a:solidFill>
              </a:rPr>
              <a:t> </a:t>
            </a:r>
            <a:r>
              <a:rPr lang="en-US" sz="3200">
                <a:solidFill>
                  <a:srgbClr val="002060"/>
                </a:solidFill>
              </a:rPr>
              <a:t>    </a:t>
            </a:r>
            <a:endParaRPr lang="en-US" sz="24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3962400" y="748424"/>
            <a:ext cx="4978400" cy="502766"/>
          </a:xfrm>
          <a:prstGeom prst="rect">
            <a:avLst/>
          </a:prstGeom>
        </p:spPr>
        <p:txBody>
          <a:bodyPr wrap="square">
            <a:spAutoFit/>
          </a:bodyPr>
          <a:lstStyle/>
          <a:p>
            <a:r>
              <a:rPr lang="en-US" sz="2667" b="1">
                <a:solidFill>
                  <a:srgbClr val="002060"/>
                </a:solidFill>
                <a:latin typeface="Arial" panose="020B0604020202020204" pitchFamily="34" charset="0"/>
                <a:cs typeface="Arial" panose="020B0604020202020204" pitchFamily="34" charset="0"/>
              </a:rPr>
              <a:t>CÂU HỎI SAU KHI ĐỌC</a:t>
            </a:r>
          </a:p>
        </p:txBody>
      </p:sp>
      <p:sp>
        <p:nvSpPr>
          <p:cNvPr id="6" name="Rectangle 5"/>
          <p:cNvSpPr/>
          <p:nvPr/>
        </p:nvSpPr>
        <p:spPr>
          <a:xfrm>
            <a:off x="711200" y="1092200"/>
            <a:ext cx="10668000" cy="554960"/>
          </a:xfrm>
          <a:prstGeom prst="rect">
            <a:avLst/>
          </a:prstGeom>
        </p:spPr>
        <p:txBody>
          <a:bodyPr wrap="square">
            <a:spAutoFit/>
          </a:bodyPr>
          <a:lstStyle/>
          <a:p>
            <a:pPr>
              <a:lnSpc>
                <a:spcPct val="125000"/>
              </a:lnSpc>
            </a:pPr>
            <a:r>
              <a:rPr lang="en-US" sz="2667">
                <a:solidFill>
                  <a:srgbClr val="002060"/>
                </a:solidFill>
                <a:latin typeface="Arial" panose="020B0604020202020204" pitchFamily="34" charset="0"/>
                <a:cs typeface="Arial" panose="020B0604020202020204" pitchFamily="34" charset="0"/>
              </a:rPr>
              <a:t>            </a:t>
            </a:r>
          </a:p>
        </p:txBody>
      </p:sp>
      <p:sp>
        <p:nvSpPr>
          <p:cNvPr id="7" name="Rectangle 6"/>
          <p:cNvSpPr/>
          <p:nvPr/>
        </p:nvSpPr>
        <p:spPr>
          <a:xfrm>
            <a:off x="685800" y="1234142"/>
            <a:ext cx="10668000" cy="6093976"/>
          </a:xfrm>
          <a:prstGeom prst="rect">
            <a:avLst/>
          </a:prstGeom>
        </p:spPr>
        <p:txBody>
          <a:bodyPr wrap="square">
            <a:spAutoFit/>
          </a:bodyPr>
          <a:lstStyle/>
          <a:p>
            <a:pPr algn="just">
              <a:lnSpc>
                <a:spcPct val="125000"/>
              </a:lnSpc>
            </a:pPr>
            <a:r>
              <a:rPr lang="vi-VN" sz="2400" spc="-93">
                <a:solidFill>
                  <a:srgbClr val="002060"/>
                </a:solidFill>
                <a:cs typeface="Arial" panose="020B0604020202020204" pitchFamily="34" charset="0"/>
              </a:rPr>
              <a:t>       </a:t>
            </a:r>
            <a:r>
              <a:rPr lang="en-US" sz="2400">
                <a:solidFill>
                  <a:srgbClr val="002060"/>
                </a:solidFill>
                <a:cs typeface="Arial" panose="020B0604020202020204" pitchFamily="34" charset="0"/>
              </a:rPr>
              <a:t> </a:t>
            </a:r>
            <a:r>
              <a:rPr lang="en-US" sz="2400" spc="-93">
                <a:solidFill>
                  <a:srgbClr val="002060"/>
                </a:solidFill>
                <a:cs typeface="Arial" panose="020B0604020202020204" pitchFamily="34" charset="0"/>
              </a:rPr>
              <a:t>– </a:t>
            </a:r>
            <a:r>
              <a:rPr lang="vi-VN" sz="2400" i="1">
                <a:solidFill>
                  <a:srgbClr val="002060"/>
                </a:solidFill>
              </a:rPr>
              <a:t>Ch</a:t>
            </a:r>
            <a:r>
              <a:rPr lang="en-US" sz="2400" i="1">
                <a:solidFill>
                  <a:srgbClr val="002060"/>
                </a:solidFill>
              </a:rPr>
              <a:t>í Phèo</a:t>
            </a:r>
          </a:p>
          <a:p>
            <a:pPr algn="just">
              <a:lnSpc>
                <a:spcPct val="125000"/>
              </a:lnSpc>
            </a:pPr>
            <a:r>
              <a:rPr lang="en-US" sz="2400">
                <a:solidFill>
                  <a:srgbClr val="002060"/>
                </a:solidFill>
              </a:rPr>
              <a:t>       Tóm tắt cốt truyện </a:t>
            </a:r>
            <a:r>
              <a:rPr lang="en-US" sz="2400" i="1">
                <a:solidFill>
                  <a:srgbClr val="002060"/>
                </a:solidFill>
              </a:rPr>
              <a:t>Chí Phèo</a:t>
            </a:r>
            <a:r>
              <a:rPr lang="en-US" sz="2400">
                <a:solidFill>
                  <a:srgbClr val="002060"/>
                </a:solidFill>
              </a:rPr>
              <a:t> theo trình tự thời gian cuộc đời nhân vật. Hãy đánh giá hiệu quả của việc phá vỡ trình tự này trong mạch trần thuật của tác phẩm.</a:t>
            </a:r>
          </a:p>
          <a:p>
            <a:pPr algn="just">
              <a:lnSpc>
                <a:spcPct val="125000"/>
              </a:lnSpc>
            </a:pPr>
            <a:r>
              <a:rPr lang="en-US" sz="2400">
                <a:solidFill>
                  <a:srgbClr val="002060"/>
                </a:solidFill>
                <a:cs typeface="Arial" panose="020B0604020202020204" pitchFamily="34" charset="0"/>
              </a:rPr>
              <a:t>       2. Nhóm câu hỏi </a:t>
            </a:r>
            <a:r>
              <a:rPr lang="en-US" sz="2400" b="1">
                <a:solidFill>
                  <a:srgbClr val="002060"/>
                </a:solidFill>
                <a:cs typeface="Arial" panose="020B0604020202020204" pitchFamily="34" charset="0"/>
              </a:rPr>
              <a:t>phân tích, suy luận</a:t>
            </a:r>
            <a:r>
              <a:rPr lang="en-US" sz="2400">
                <a:solidFill>
                  <a:srgbClr val="002060"/>
                </a:solidFill>
                <a:cs typeface="Arial" panose="020B0604020202020204" pitchFamily="34" charset="0"/>
              </a:rPr>
              <a:t>:</a:t>
            </a:r>
          </a:p>
          <a:p>
            <a:pPr>
              <a:lnSpc>
                <a:spcPct val="125000"/>
              </a:lnSpc>
            </a:pPr>
            <a:r>
              <a:rPr lang="en-US" sz="2400">
                <a:solidFill>
                  <a:srgbClr val="002060"/>
                </a:solidFill>
              </a:rPr>
              <a:t>      </a:t>
            </a:r>
            <a:r>
              <a:rPr lang="vi-VN" sz="2400" spc="-93">
                <a:solidFill>
                  <a:srgbClr val="002060"/>
                </a:solidFill>
                <a:cs typeface="Arial" panose="020B0604020202020204" pitchFamily="34" charset="0"/>
              </a:rPr>
              <a:t> </a:t>
            </a:r>
            <a:r>
              <a:rPr lang="en-US" sz="2400" spc="-93">
                <a:solidFill>
                  <a:srgbClr val="002060"/>
                </a:solidFill>
                <a:cs typeface="Arial" panose="020B0604020202020204" pitchFamily="34" charset="0"/>
              </a:rPr>
              <a:t>– </a:t>
            </a:r>
            <a:r>
              <a:rPr lang="en-US" sz="2400" i="1" spc="173">
                <a:solidFill>
                  <a:srgbClr val="002060"/>
                </a:solidFill>
                <a:cs typeface="Arial" panose="020B0604020202020204" pitchFamily="34" charset="0"/>
              </a:rPr>
              <a:t>Vợ nhặt</a:t>
            </a:r>
            <a:r>
              <a:rPr lang="en-US" sz="2400" i="1" spc="-80">
                <a:solidFill>
                  <a:srgbClr val="002060"/>
                </a:solidFill>
                <a:cs typeface="Arial" panose="020B0604020202020204" pitchFamily="34" charset="0"/>
              </a:rPr>
              <a:t> </a:t>
            </a:r>
            <a:endParaRPr lang="vi-VN" sz="2400" i="1" spc="-80">
              <a:solidFill>
                <a:srgbClr val="002060"/>
              </a:solidFill>
              <a:cs typeface="Arial" panose="020B0604020202020204" pitchFamily="34" charset="0"/>
            </a:endParaRPr>
          </a:p>
          <a:p>
            <a:pPr algn="just" fontAlgn="auto">
              <a:lnSpc>
                <a:spcPct val="125000"/>
              </a:lnSpc>
            </a:pPr>
            <a:r>
              <a:rPr lang="vi-VN" sz="2400" i="1" spc="-80">
                <a:solidFill>
                  <a:srgbClr val="002060"/>
                </a:solidFill>
                <a:cs typeface="Arial" panose="020B0604020202020204" pitchFamily="34" charset="0"/>
              </a:rPr>
              <a:t>        +</a:t>
            </a:r>
            <a:r>
              <a:rPr lang="en-US" sz="2400" i="1" spc="-80">
                <a:solidFill>
                  <a:srgbClr val="002060"/>
                </a:solidFill>
                <a:cs typeface="Arial" panose="020B0604020202020204" pitchFamily="34" charset="0"/>
              </a:rPr>
              <a:t> </a:t>
            </a:r>
            <a:r>
              <a:rPr lang="en-US" sz="2400">
                <a:solidFill>
                  <a:srgbClr val="002060"/>
                </a:solidFill>
              </a:rPr>
              <a:t>Theo trình tự của câu chuyện, các nhân vật đã có những thay đổi như thế nào từ diện mạo, tâm trạng đến cách ứng xử?</a:t>
            </a:r>
          </a:p>
          <a:p>
            <a:pPr algn="just" fontAlgn="auto">
              <a:lnSpc>
                <a:spcPct val="125000"/>
              </a:lnSpc>
            </a:pPr>
            <a:r>
              <a:rPr lang="en-US" sz="2400" b="1">
                <a:solidFill>
                  <a:srgbClr val="002060"/>
                </a:solidFill>
              </a:rPr>
              <a:t>       </a:t>
            </a:r>
            <a:r>
              <a:rPr lang="en-US" sz="2400">
                <a:solidFill>
                  <a:srgbClr val="002060"/>
                </a:solidFill>
              </a:rPr>
              <a:t>+</a:t>
            </a:r>
            <a:r>
              <a:rPr lang="en-US" sz="2400" b="1">
                <a:solidFill>
                  <a:srgbClr val="002060"/>
                </a:solidFill>
              </a:rPr>
              <a:t> </a:t>
            </a:r>
            <a:r>
              <a:rPr lang="en-US" sz="2400">
                <a:solidFill>
                  <a:srgbClr val="002060"/>
                </a:solidFill>
              </a:rPr>
              <a:t>Phân tích những nét đáng chú ý trong cách người kể chuyện quan sát và miêu tả sự thay đổi của các nhân vật (thể hiện ở các khía cạnh: điểm nhìn, lời kể và giọng điệu).</a:t>
            </a:r>
            <a:r>
              <a:rPr lang="en-US" sz="2400" spc="-93">
                <a:solidFill>
                  <a:srgbClr val="002060"/>
                </a:solidFill>
                <a:cs typeface="Arial" panose="020B0604020202020204" pitchFamily="34" charset="0"/>
              </a:rPr>
              <a:t>       </a:t>
            </a:r>
            <a:endParaRPr lang="en-US" sz="2400"/>
          </a:p>
          <a:p>
            <a:pPr algn="just">
              <a:lnSpc>
                <a:spcPct val="125000"/>
              </a:lnSpc>
            </a:pPr>
            <a:endParaRPr lang="en-US" sz="2400">
              <a:solidFill>
                <a:srgbClr val="002060"/>
              </a:solidFill>
            </a:endParaRPr>
          </a:p>
          <a:p>
            <a:pPr algn="just">
              <a:lnSpc>
                <a:spcPct val="125000"/>
              </a:lnSpc>
            </a:pPr>
            <a:r>
              <a:rPr lang="en-US" sz="2400">
                <a:solidFill>
                  <a:srgbClr val="002060"/>
                </a:solidFill>
              </a:rPr>
              <a:t>     </a:t>
            </a:r>
            <a:r>
              <a:rPr lang="en-US" sz="2400" spc="-93">
                <a:solidFill>
                  <a:srgbClr val="002060"/>
                </a:solidFill>
                <a:cs typeface="Arial" panose="020B0604020202020204" pitchFamily="34" charset="0"/>
              </a:rPr>
              <a:t>       </a:t>
            </a:r>
            <a:endParaRPr lang="en-US" sz="2400">
              <a:solidFill>
                <a:srgbClr val="002060"/>
              </a:solidFill>
            </a:endParaRPr>
          </a:p>
        </p:txBody>
      </p:sp>
      <p:sp>
        <p:nvSpPr>
          <p:cNvPr id="8" name="Slide Number Placeholder 7"/>
          <p:cNvSpPr>
            <a:spLocks noGrp="1"/>
          </p:cNvSpPr>
          <p:nvPr>
            <p:ph type="sldNum" sz="quarter" idx="12"/>
          </p:nvPr>
        </p:nvSpPr>
        <p:spPr/>
        <p:txBody>
          <a:bodyPr/>
          <a:lstStyle/>
          <a:p>
            <a:fld id="{0C846248-0222-4A3A-B22E-4E2A0B918D57}" type="slidenum">
              <a:rPr lang="en-US" smtClean="0"/>
              <a:pPr/>
              <a:t>76</a:t>
            </a:fld>
            <a:endParaRPr lang="en-US"/>
          </a:p>
        </p:txBody>
      </p:sp>
    </p:spTree>
    <p:extLst>
      <p:ext uri="{BB962C8B-B14F-4D97-AF65-F5344CB8AC3E}">
        <p14:creationId xmlns:p14="http://schemas.microsoft.com/office/powerpoint/2010/main" val="545177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5833"/>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05615" y="1313679"/>
            <a:ext cx="9604917" cy="830997"/>
          </a:xfrm>
          <a:prstGeom prst="rect">
            <a:avLst/>
          </a:prstGeom>
        </p:spPr>
        <p:txBody>
          <a:bodyPr wrap="square">
            <a:spAutoFit/>
          </a:bodyPr>
          <a:lstStyle/>
          <a:p>
            <a:pPr algn="just">
              <a:lnSpc>
                <a:spcPct val="150000"/>
              </a:lnSpc>
            </a:pPr>
            <a:r>
              <a:rPr lang="vi-VN" sz="3200">
                <a:solidFill>
                  <a:srgbClr val="002060"/>
                </a:solidFill>
              </a:rPr>
              <a:t> </a:t>
            </a:r>
            <a:r>
              <a:rPr lang="en-US" sz="3200">
                <a:solidFill>
                  <a:srgbClr val="002060"/>
                </a:solidFill>
              </a:rPr>
              <a:t>    </a:t>
            </a:r>
            <a:endParaRPr lang="en-US" sz="24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4572000" y="377137"/>
            <a:ext cx="4978400" cy="502766"/>
          </a:xfrm>
          <a:prstGeom prst="rect">
            <a:avLst/>
          </a:prstGeom>
        </p:spPr>
        <p:txBody>
          <a:bodyPr wrap="square">
            <a:spAutoFit/>
          </a:bodyPr>
          <a:lstStyle/>
          <a:p>
            <a:r>
              <a:rPr lang="en-US" sz="2667" b="1">
                <a:solidFill>
                  <a:srgbClr val="002060"/>
                </a:solidFill>
                <a:latin typeface="Arial" panose="020B0604020202020204" pitchFamily="34" charset="0"/>
                <a:cs typeface="Arial" panose="020B0604020202020204" pitchFamily="34" charset="0"/>
              </a:rPr>
              <a:t>CÂU HỎI SAU KHI ĐỌC</a:t>
            </a:r>
          </a:p>
        </p:txBody>
      </p:sp>
      <p:sp>
        <p:nvSpPr>
          <p:cNvPr id="6" name="Rectangle 5"/>
          <p:cNvSpPr/>
          <p:nvPr/>
        </p:nvSpPr>
        <p:spPr>
          <a:xfrm>
            <a:off x="905616" y="1515342"/>
            <a:ext cx="10168785" cy="2093073"/>
          </a:xfrm>
          <a:prstGeom prst="rect">
            <a:avLst/>
          </a:prstGeom>
        </p:spPr>
        <p:txBody>
          <a:bodyPr wrap="square">
            <a:spAutoFit/>
          </a:bodyPr>
          <a:lstStyle/>
          <a:p>
            <a:pPr>
              <a:lnSpc>
                <a:spcPct val="125000"/>
              </a:lnSpc>
            </a:pPr>
            <a:r>
              <a:rPr lang="en-US" sz="2667">
                <a:solidFill>
                  <a:srgbClr val="002060"/>
                </a:solidFill>
                <a:latin typeface="Arial" panose="020B0604020202020204" pitchFamily="34" charset="0"/>
                <a:cs typeface="Arial" panose="020B0604020202020204" pitchFamily="34" charset="0"/>
              </a:rPr>
              <a:t>     </a:t>
            </a:r>
          </a:p>
          <a:p>
            <a:pPr>
              <a:lnSpc>
                <a:spcPct val="125000"/>
              </a:lnSpc>
            </a:pPr>
            <a:endParaRPr lang="en-US" sz="2667">
              <a:solidFill>
                <a:srgbClr val="002060"/>
              </a:solidFill>
              <a:latin typeface="Arial" panose="020B0604020202020204" pitchFamily="34" charset="0"/>
              <a:cs typeface="Arial" panose="020B0604020202020204" pitchFamily="34" charset="0"/>
            </a:endParaRPr>
          </a:p>
          <a:p>
            <a:pPr>
              <a:lnSpc>
                <a:spcPct val="125000"/>
              </a:lnSpc>
            </a:pPr>
            <a:endParaRPr lang="en-US" sz="2667">
              <a:solidFill>
                <a:srgbClr val="002060"/>
              </a:solidFill>
              <a:latin typeface="Arial" panose="020B0604020202020204" pitchFamily="34" charset="0"/>
              <a:cs typeface="Arial" panose="020B0604020202020204" pitchFamily="34" charset="0"/>
            </a:endParaRPr>
          </a:p>
          <a:p>
            <a:pPr>
              <a:lnSpc>
                <a:spcPct val="125000"/>
              </a:lnSpc>
            </a:pPr>
            <a:endParaRPr lang="en-US" sz="2400">
              <a:solidFill>
                <a:srgbClr val="002060"/>
              </a:solidFill>
              <a:latin typeface="+mj-lt"/>
              <a:cs typeface="Arial" panose="020B0604020202020204" pitchFamily="34" charset="0"/>
            </a:endParaRPr>
          </a:p>
        </p:txBody>
      </p:sp>
      <p:sp>
        <p:nvSpPr>
          <p:cNvPr id="7" name="Rectangle 6"/>
          <p:cNvSpPr/>
          <p:nvPr/>
        </p:nvSpPr>
        <p:spPr>
          <a:xfrm>
            <a:off x="1140542" y="1219200"/>
            <a:ext cx="10117392" cy="508601"/>
          </a:xfrm>
          <a:prstGeom prst="rect">
            <a:avLst/>
          </a:prstGeom>
        </p:spPr>
        <p:txBody>
          <a:bodyPr wrap="square">
            <a:spAutoFit/>
          </a:bodyPr>
          <a:lstStyle/>
          <a:p>
            <a:pPr algn="just">
              <a:lnSpc>
                <a:spcPct val="125000"/>
              </a:lnSpc>
            </a:pPr>
            <a:r>
              <a:rPr lang="vi-VN" sz="2400" spc="-93">
                <a:solidFill>
                  <a:srgbClr val="002060"/>
                </a:solidFill>
                <a:cs typeface="Arial" panose="020B0604020202020204" pitchFamily="34" charset="0"/>
              </a:rPr>
              <a:t>     </a:t>
            </a:r>
            <a:endParaRPr lang="en-US" sz="2400">
              <a:solidFill>
                <a:srgbClr val="002060"/>
              </a:solidFill>
            </a:endParaRPr>
          </a:p>
        </p:txBody>
      </p:sp>
      <p:sp>
        <p:nvSpPr>
          <p:cNvPr id="8" name="Slide Number Placeholder 7"/>
          <p:cNvSpPr>
            <a:spLocks noGrp="1"/>
          </p:cNvSpPr>
          <p:nvPr>
            <p:ph type="sldNum" sz="quarter" idx="12"/>
          </p:nvPr>
        </p:nvSpPr>
        <p:spPr/>
        <p:txBody>
          <a:bodyPr/>
          <a:lstStyle/>
          <a:p>
            <a:fld id="{0C846248-0222-4A3A-B22E-4E2A0B918D57}" type="slidenum">
              <a:rPr lang="en-US" smtClean="0"/>
              <a:pPr/>
              <a:t>77</a:t>
            </a:fld>
            <a:endParaRPr lang="en-US"/>
          </a:p>
        </p:txBody>
      </p:sp>
      <p:sp>
        <p:nvSpPr>
          <p:cNvPr id="9" name="Rectangle 8"/>
          <p:cNvSpPr/>
          <p:nvPr/>
        </p:nvSpPr>
        <p:spPr>
          <a:xfrm>
            <a:off x="806245" y="1202504"/>
            <a:ext cx="10547555" cy="5539978"/>
          </a:xfrm>
          <a:prstGeom prst="rect">
            <a:avLst/>
          </a:prstGeom>
        </p:spPr>
        <p:txBody>
          <a:bodyPr wrap="square">
            <a:spAutoFit/>
          </a:bodyPr>
          <a:lstStyle/>
          <a:p>
            <a:pPr algn="just">
              <a:lnSpc>
                <a:spcPct val="125000"/>
              </a:lnSpc>
            </a:pPr>
            <a:r>
              <a:rPr lang="en-US" sz="2400" b="1">
                <a:solidFill>
                  <a:srgbClr val="002060"/>
                </a:solidFill>
                <a:ea typeface="MyriadPro-Regular"/>
              </a:rPr>
              <a:t>       </a:t>
            </a:r>
            <a:r>
              <a:rPr lang="en-US" sz="2400" spc="-93">
                <a:solidFill>
                  <a:srgbClr val="002060"/>
                </a:solidFill>
                <a:cs typeface="Arial" panose="020B0604020202020204" pitchFamily="34" charset="0"/>
              </a:rPr>
              <a:t>– </a:t>
            </a:r>
            <a:r>
              <a:rPr lang="en-US" sz="2400" i="1" err="1">
                <a:solidFill>
                  <a:srgbClr val="002060"/>
                </a:solidFill>
                <a:ea typeface="MyriadPro-Regular"/>
              </a:rPr>
              <a:t>Chí</a:t>
            </a:r>
            <a:r>
              <a:rPr lang="en-US" sz="2400" i="1">
                <a:solidFill>
                  <a:srgbClr val="002060"/>
                </a:solidFill>
                <a:ea typeface="MyriadPro-Regular"/>
              </a:rPr>
              <a:t> </a:t>
            </a:r>
            <a:r>
              <a:rPr lang="en-US" sz="2400" i="1" err="1">
                <a:solidFill>
                  <a:srgbClr val="002060"/>
                </a:solidFill>
                <a:ea typeface="MyriadPro-Regular"/>
              </a:rPr>
              <a:t>Phèo</a:t>
            </a:r>
            <a:endParaRPr lang="en-US" sz="2400" i="1">
              <a:solidFill>
                <a:srgbClr val="002060"/>
              </a:solidFill>
              <a:ea typeface="MyriadPro-Regular"/>
            </a:endParaRPr>
          </a:p>
          <a:p>
            <a:pPr algn="just">
              <a:lnSpc>
                <a:spcPct val="125000"/>
              </a:lnSpc>
            </a:pPr>
            <a:r>
              <a:rPr lang="en-US" sz="2400">
                <a:solidFill>
                  <a:srgbClr val="002060"/>
                </a:solidFill>
                <a:ea typeface="MyriadPro-Regular"/>
              </a:rPr>
              <a:t>      + </a:t>
            </a:r>
            <a:r>
              <a:rPr lang="en-US" sz="2400" err="1">
                <a:solidFill>
                  <a:srgbClr val="002060"/>
                </a:solidFill>
                <a:ea typeface="MyriadPro-Regular"/>
              </a:rPr>
              <a:t>Phân</a:t>
            </a:r>
            <a:r>
              <a:rPr lang="en-US" sz="2400">
                <a:solidFill>
                  <a:srgbClr val="002060"/>
                </a:solidFill>
                <a:ea typeface="MyriadPro-Regular"/>
              </a:rPr>
              <a:t> </a:t>
            </a:r>
            <a:r>
              <a:rPr lang="en-US" sz="2400" err="1">
                <a:solidFill>
                  <a:srgbClr val="002060"/>
                </a:solidFill>
                <a:ea typeface="MyriadPro-Regular"/>
              </a:rPr>
              <a:t>loại</a:t>
            </a:r>
            <a:r>
              <a:rPr lang="en-US" sz="2400">
                <a:solidFill>
                  <a:srgbClr val="002060"/>
                </a:solidFill>
                <a:ea typeface="MyriadPro-Regular"/>
              </a:rPr>
              <a:t> </a:t>
            </a:r>
            <a:r>
              <a:rPr lang="en-US" sz="2400" err="1">
                <a:solidFill>
                  <a:srgbClr val="002060"/>
                </a:solidFill>
                <a:ea typeface="MyriadPro-Regular"/>
              </a:rPr>
              <a:t>điểm</a:t>
            </a:r>
            <a:r>
              <a:rPr lang="en-US" sz="2400">
                <a:solidFill>
                  <a:srgbClr val="002060"/>
                </a:solidFill>
                <a:ea typeface="MyriadPro-Regular"/>
              </a:rPr>
              <a:t> </a:t>
            </a:r>
            <a:r>
              <a:rPr lang="en-US" sz="2400" err="1">
                <a:solidFill>
                  <a:srgbClr val="002060"/>
                </a:solidFill>
                <a:ea typeface="MyriadPro-Regular"/>
              </a:rPr>
              <a:t>nhìn</a:t>
            </a:r>
            <a:r>
              <a:rPr lang="en-US" sz="2400">
                <a:solidFill>
                  <a:srgbClr val="002060"/>
                </a:solidFill>
                <a:ea typeface="MyriadPro-Regular"/>
              </a:rPr>
              <a:t> </a:t>
            </a:r>
            <a:r>
              <a:rPr lang="en-US" sz="2400" err="1">
                <a:solidFill>
                  <a:srgbClr val="002060"/>
                </a:solidFill>
                <a:ea typeface="MyriadPro-Regular"/>
              </a:rPr>
              <a:t>trần</a:t>
            </a:r>
            <a:r>
              <a:rPr lang="en-US" sz="2400">
                <a:solidFill>
                  <a:srgbClr val="002060"/>
                </a:solidFill>
                <a:ea typeface="MyriadPro-Regular"/>
              </a:rPr>
              <a:t> </a:t>
            </a:r>
            <a:r>
              <a:rPr lang="en-US" sz="2400" err="1">
                <a:solidFill>
                  <a:srgbClr val="002060"/>
                </a:solidFill>
                <a:ea typeface="MyriadPro-Regular"/>
              </a:rPr>
              <a:t>thuật</a:t>
            </a:r>
            <a:r>
              <a:rPr lang="en-US" sz="2400">
                <a:solidFill>
                  <a:srgbClr val="002060"/>
                </a:solidFill>
                <a:ea typeface="MyriadPro-Regular"/>
              </a:rPr>
              <a:t> </a:t>
            </a:r>
            <a:r>
              <a:rPr lang="en-US" sz="2400" err="1">
                <a:solidFill>
                  <a:srgbClr val="002060"/>
                </a:solidFill>
                <a:ea typeface="MyriadPro-Regular"/>
              </a:rPr>
              <a:t>trong</a:t>
            </a:r>
            <a:r>
              <a:rPr lang="en-US" sz="2400">
                <a:solidFill>
                  <a:srgbClr val="002060"/>
                </a:solidFill>
                <a:ea typeface="MyriadPro-Regular"/>
              </a:rPr>
              <a:t> </a:t>
            </a:r>
            <a:r>
              <a:rPr lang="en-US" sz="2400" err="1">
                <a:solidFill>
                  <a:srgbClr val="002060"/>
                </a:solidFill>
                <a:ea typeface="MyriadPro-Regular"/>
              </a:rPr>
              <a:t>đoạn</a:t>
            </a:r>
            <a:r>
              <a:rPr lang="en-US" sz="2400">
                <a:solidFill>
                  <a:srgbClr val="002060"/>
                </a:solidFill>
                <a:ea typeface="MyriadPro-Regular"/>
              </a:rPr>
              <a:t> </a:t>
            </a:r>
            <a:r>
              <a:rPr lang="en-US" sz="2400" err="1">
                <a:solidFill>
                  <a:srgbClr val="002060"/>
                </a:solidFill>
                <a:ea typeface="MyriadPro-Regular"/>
              </a:rPr>
              <a:t>mở</a:t>
            </a:r>
            <a:r>
              <a:rPr lang="en-US" sz="2400">
                <a:solidFill>
                  <a:srgbClr val="002060"/>
                </a:solidFill>
                <a:ea typeface="MyriadPro-Regular"/>
              </a:rPr>
              <a:t> </a:t>
            </a:r>
            <a:r>
              <a:rPr lang="en-US" sz="2400" err="1">
                <a:solidFill>
                  <a:srgbClr val="002060"/>
                </a:solidFill>
                <a:ea typeface="MyriadPro-Regular"/>
              </a:rPr>
              <a:t>đầu</a:t>
            </a:r>
            <a:r>
              <a:rPr lang="en-US" sz="2400">
                <a:solidFill>
                  <a:srgbClr val="002060"/>
                </a:solidFill>
                <a:ea typeface="MyriadPro-Regular"/>
              </a:rPr>
              <a:t> </a:t>
            </a:r>
            <a:r>
              <a:rPr lang="en-US" sz="2400" err="1">
                <a:solidFill>
                  <a:srgbClr val="002060"/>
                </a:solidFill>
                <a:ea typeface="MyriadPro-Regular"/>
              </a:rPr>
              <a:t>theo</a:t>
            </a:r>
            <a:r>
              <a:rPr lang="en-US" sz="2400">
                <a:solidFill>
                  <a:srgbClr val="002060"/>
                </a:solidFill>
                <a:ea typeface="MyriadPro-Regular"/>
              </a:rPr>
              <a:t> </a:t>
            </a:r>
            <a:r>
              <a:rPr lang="en-US" sz="2400" err="1">
                <a:solidFill>
                  <a:srgbClr val="002060"/>
                </a:solidFill>
                <a:ea typeface="MyriadPro-Regular"/>
              </a:rPr>
              <a:t>các</a:t>
            </a:r>
            <a:r>
              <a:rPr lang="en-US" sz="2400">
                <a:solidFill>
                  <a:srgbClr val="002060"/>
                </a:solidFill>
                <a:ea typeface="MyriadPro-Regular"/>
              </a:rPr>
              <a:t> </a:t>
            </a:r>
            <a:r>
              <a:rPr lang="en-US" sz="2400" err="1">
                <a:solidFill>
                  <a:srgbClr val="002060"/>
                </a:solidFill>
                <a:ea typeface="MyriadPro-Regular"/>
              </a:rPr>
              <a:t>bình</a:t>
            </a:r>
            <a:r>
              <a:rPr lang="en-US" sz="2400">
                <a:solidFill>
                  <a:srgbClr val="002060"/>
                </a:solidFill>
                <a:ea typeface="MyriadPro-Regular"/>
              </a:rPr>
              <a:t> </a:t>
            </a:r>
            <a:r>
              <a:rPr lang="en-US" sz="2400" err="1">
                <a:solidFill>
                  <a:srgbClr val="002060"/>
                </a:solidFill>
                <a:ea typeface="MyriadPro-Regular"/>
              </a:rPr>
              <a:t>diện</a:t>
            </a:r>
            <a:r>
              <a:rPr lang="en-US" sz="2400">
                <a:solidFill>
                  <a:srgbClr val="002060"/>
                </a:solidFill>
                <a:ea typeface="MyriadPro-Regular"/>
              </a:rPr>
              <a:t>: </a:t>
            </a:r>
            <a:r>
              <a:rPr lang="en-US" sz="2400" err="1">
                <a:solidFill>
                  <a:srgbClr val="002060"/>
                </a:solidFill>
                <a:ea typeface="MyriadPro-Regular"/>
              </a:rPr>
              <a:t>điểm</a:t>
            </a:r>
            <a:r>
              <a:rPr lang="en-US" sz="2400">
                <a:solidFill>
                  <a:srgbClr val="002060"/>
                </a:solidFill>
                <a:ea typeface="MyriadPro-Regular"/>
              </a:rPr>
              <a:t> </a:t>
            </a:r>
            <a:r>
              <a:rPr lang="en-US" sz="2400" err="1">
                <a:solidFill>
                  <a:srgbClr val="002060"/>
                </a:solidFill>
                <a:ea typeface="MyriadPro-Regular"/>
              </a:rPr>
              <a:t>nhìn</a:t>
            </a:r>
            <a:r>
              <a:rPr lang="en-US" sz="2400">
                <a:solidFill>
                  <a:srgbClr val="002060"/>
                </a:solidFill>
                <a:ea typeface="MyriadPro-Regular"/>
              </a:rPr>
              <a:t> </a:t>
            </a:r>
            <a:r>
              <a:rPr lang="en-US" sz="2400" err="1">
                <a:solidFill>
                  <a:srgbClr val="002060"/>
                </a:solidFill>
                <a:ea typeface="MyriadPro-Regular"/>
              </a:rPr>
              <a:t>của</a:t>
            </a:r>
            <a:r>
              <a:rPr lang="en-US" sz="2400">
                <a:solidFill>
                  <a:srgbClr val="002060"/>
                </a:solidFill>
                <a:ea typeface="MyriadPro-Regular"/>
              </a:rPr>
              <a:t> </a:t>
            </a:r>
            <a:r>
              <a:rPr lang="en-US" sz="2400" err="1">
                <a:solidFill>
                  <a:srgbClr val="002060"/>
                </a:solidFill>
                <a:ea typeface="MyriadPro-Regular"/>
              </a:rPr>
              <a:t>người</a:t>
            </a:r>
            <a:r>
              <a:rPr lang="en-US" sz="2400">
                <a:solidFill>
                  <a:srgbClr val="002060"/>
                </a:solidFill>
                <a:ea typeface="MyriadPro-Regular"/>
              </a:rPr>
              <a:t> </a:t>
            </a:r>
            <a:r>
              <a:rPr lang="en-US" sz="2400" err="1">
                <a:solidFill>
                  <a:srgbClr val="002060"/>
                </a:solidFill>
                <a:ea typeface="MyriadPro-Regular"/>
              </a:rPr>
              <a:t>kể</a:t>
            </a:r>
            <a:r>
              <a:rPr lang="en-US" sz="2400">
                <a:solidFill>
                  <a:srgbClr val="002060"/>
                </a:solidFill>
                <a:ea typeface="MyriadPro-Regular"/>
              </a:rPr>
              <a:t> </a:t>
            </a:r>
            <a:r>
              <a:rPr lang="en-US" sz="2400" err="1">
                <a:solidFill>
                  <a:srgbClr val="002060"/>
                </a:solidFill>
                <a:ea typeface="MyriadPro-Regular"/>
              </a:rPr>
              <a:t>chuyện</a:t>
            </a:r>
            <a:r>
              <a:rPr lang="en-US" sz="2400">
                <a:solidFill>
                  <a:srgbClr val="002060"/>
                </a:solidFill>
                <a:ea typeface="MyriadPro-Regular"/>
              </a:rPr>
              <a:t>/ </a:t>
            </a:r>
            <a:r>
              <a:rPr lang="en-US" sz="2400" err="1">
                <a:solidFill>
                  <a:srgbClr val="002060"/>
                </a:solidFill>
                <a:ea typeface="MyriadPro-Regular"/>
              </a:rPr>
              <a:t>điểm</a:t>
            </a:r>
            <a:r>
              <a:rPr lang="en-US" sz="2400">
                <a:solidFill>
                  <a:srgbClr val="002060"/>
                </a:solidFill>
                <a:ea typeface="MyriadPro-Regular"/>
              </a:rPr>
              <a:t> </a:t>
            </a:r>
            <a:r>
              <a:rPr lang="en-US" sz="2400" err="1">
                <a:solidFill>
                  <a:srgbClr val="002060"/>
                </a:solidFill>
                <a:ea typeface="MyriadPro-Regular"/>
              </a:rPr>
              <a:t>nhìn</a:t>
            </a:r>
            <a:r>
              <a:rPr lang="en-US" sz="2400">
                <a:solidFill>
                  <a:srgbClr val="002060"/>
                </a:solidFill>
                <a:ea typeface="MyriadPro-Regular"/>
              </a:rPr>
              <a:t> </a:t>
            </a:r>
            <a:r>
              <a:rPr lang="en-US" sz="2400" err="1">
                <a:solidFill>
                  <a:srgbClr val="002060"/>
                </a:solidFill>
                <a:ea typeface="MyriadPro-Regular"/>
              </a:rPr>
              <a:t>của</a:t>
            </a:r>
            <a:r>
              <a:rPr lang="en-US" sz="2400">
                <a:solidFill>
                  <a:srgbClr val="002060"/>
                </a:solidFill>
                <a:ea typeface="MyriadPro-Regular"/>
              </a:rPr>
              <a:t> </a:t>
            </a:r>
            <a:r>
              <a:rPr lang="en-US" sz="2400" err="1">
                <a:solidFill>
                  <a:srgbClr val="002060"/>
                </a:solidFill>
                <a:ea typeface="MyriadPro-Regular"/>
              </a:rPr>
              <a:t>nhân</a:t>
            </a:r>
            <a:r>
              <a:rPr lang="en-US" sz="2400">
                <a:solidFill>
                  <a:srgbClr val="002060"/>
                </a:solidFill>
                <a:ea typeface="MyriadPro-Regular"/>
              </a:rPr>
              <a:t> </a:t>
            </a:r>
            <a:r>
              <a:rPr lang="en-US" sz="2400" err="1">
                <a:solidFill>
                  <a:srgbClr val="002060"/>
                </a:solidFill>
                <a:ea typeface="MyriadPro-Regular"/>
              </a:rPr>
              <a:t>vật</a:t>
            </a:r>
            <a:r>
              <a:rPr lang="en-US" sz="2400">
                <a:solidFill>
                  <a:srgbClr val="002060"/>
                </a:solidFill>
                <a:ea typeface="MyriadPro-Regular"/>
              </a:rPr>
              <a:t> (</a:t>
            </a:r>
            <a:r>
              <a:rPr lang="en-US" sz="2400" err="1">
                <a:solidFill>
                  <a:srgbClr val="002060"/>
                </a:solidFill>
                <a:ea typeface="MyriadPro-Regular"/>
              </a:rPr>
              <a:t>Chí</a:t>
            </a:r>
            <a:r>
              <a:rPr lang="en-US" sz="2400">
                <a:solidFill>
                  <a:srgbClr val="002060"/>
                </a:solidFill>
                <a:ea typeface="MyriadPro-Regular"/>
              </a:rPr>
              <a:t> </a:t>
            </a:r>
            <a:r>
              <a:rPr lang="en-US" sz="2400" err="1">
                <a:solidFill>
                  <a:srgbClr val="002060"/>
                </a:solidFill>
                <a:ea typeface="MyriadPro-Regular"/>
              </a:rPr>
              <a:t>Phèo</a:t>
            </a:r>
            <a:r>
              <a:rPr lang="en-US" sz="2400">
                <a:solidFill>
                  <a:srgbClr val="002060"/>
                </a:solidFill>
                <a:ea typeface="MyriadPro-Regular"/>
              </a:rPr>
              <a:t>, </a:t>
            </a:r>
            <a:r>
              <a:rPr lang="en-US" sz="2400" err="1">
                <a:solidFill>
                  <a:srgbClr val="002060"/>
                </a:solidFill>
                <a:ea typeface="MyriadPro-Regular"/>
              </a:rPr>
              <a:t>dân</a:t>
            </a:r>
            <a:r>
              <a:rPr lang="en-US" sz="2400">
                <a:solidFill>
                  <a:srgbClr val="002060"/>
                </a:solidFill>
                <a:ea typeface="MyriadPro-Regular"/>
              </a:rPr>
              <a:t> </a:t>
            </a:r>
            <a:r>
              <a:rPr lang="en-US" sz="2400" err="1">
                <a:solidFill>
                  <a:srgbClr val="002060"/>
                </a:solidFill>
                <a:ea typeface="MyriadPro-Regular"/>
              </a:rPr>
              <a:t>làng</a:t>
            </a:r>
            <a:r>
              <a:rPr lang="en-US" sz="2400">
                <a:solidFill>
                  <a:srgbClr val="002060"/>
                </a:solidFill>
                <a:ea typeface="MyriadPro-Regular"/>
              </a:rPr>
              <a:t> </a:t>
            </a:r>
            <a:r>
              <a:rPr lang="en-US" sz="2400" err="1">
                <a:solidFill>
                  <a:srgbClr val="002060"/>
                </a:solidFill>
                <a:ea typeface="MyriadPro-Regular"/>
              </a:rPr>
              <a:t>Vũ</a:t>
            </a:r>
            <a:r>
              <a:rPr lang="en-US" sz="2400">
                <a:solidFill>
                  <a:srgbClr val="002060"/>
                </a:solidFill>
                <a:ea typeface="MyriadPro-Regular"/>
              </a:rPr>
              <a:t> </a:t>
            </a:r>
            <a:r>
              <a:rPr lang="en-US" sz="2400" err="1">
                <a:solidFill>
                  <a:srgbClr val="002060"/>
                </a:solidFill>
                <a:ea typeface="MyriadPro-Regular"/>
              </a:rPr>
              <a:t>Đại</a:t>
            </a:r>
            <a:r>
              <a:rPr lang="en-US" sz="2400">
                <a:solidFill>
                  <a:srgbClr val="002060"/>
                </a:solidFill>
                <a:ea typeface="MyriadPro-Regular"/>
              </a:rPr>
              <a:t>); </a:t>
            </a:r>
            <a:r>
              <a:rPr lang="en-US" sz="2400" err="1">
                <a:solidFill>
                  <a:srgbClr val="002060"/>
                </a:solidFill>
                <a:ea typeface="MyriadPro-Regular"/>
              </a:rPr>
              <a:t>điểm</a:t>
            </a:r>
            <a:r>
              <a:rPr lang="en-US" sz="2400">
                <a:solidFill>
                  <a:srgbClr val="002060"/>
                </a:solidFill>
                <a:ea typeface="MyriadPro-Regular"/>
              </a:rPr>
              <a:t> </a:t>
            </a:r>
            <a:r>
              <a:rPr lang="en-US" sz="2400" err="1">
                <a:solidFill>
                  <a:srgbClr val="002060"/>
                </a:solidFill>
                <a:ea typeface="MyriadPro-Regular"/>
              </a:rPr>
              <a:t>nhìn</a:t>
            </a:r>
            <a:r>
              <a:rPr lang="en-US" sz="2400">
                <a:solidFill>
                  <a:srgbClr val="002060"/>
                </a:solidFill>
                <a:ea typeface="MyriadPro-Regular"/>
              </a:rPr>
              <a:t> </a:t>
            </a:r>
            <a:r>
              <a:rPr lang="en-US" sz="2400" err="1">
                <a:solidFill>
                  <a:srgbClr val="002060"/>
                </a:solidFill>
                <a:ea typeface="MyriadPro-Regular"/>
              </a:rPr>
              <a:t>bên</a:t>
            </a:r>
            <a:r>
              <a:rPr lang="en-US" sz="2400">
                <a:solidFill>
                  <a:srgbClr val="002060"/>
                </a:solidFill>
                <a:ea typeface="MyriadPro-Regular"/>
              </a:rPr>
              <a:t> ngoài/ điểm </a:t>
            </a:r>
            <a:r>
              <a:rPr lang="en-US" sz="2400" err="1">
                <a:solidFill>
                  <a:srgbClr val="002060"/>
                </a:solidFill>
                <a:ea typeface="MyriadPro-Regular"/>
              </a:rPr>
              <a:t>nhìn</a:t>
            </a:r>
            <a:r>
              <a:rPr lang="en-US" sz="2400">
                <a:solidFill>
                  <a:srgbClr val="002060"/>
                </a:solidFill>
                <a:ea typeface="MyriadPro-Regular"/>
              </a:rPr>
              <a:t> </a:t>
            </a:r>
            <a:r>
              <a:rPr lang="en-US" sz="2400" err="1">
                <a:solidFill>
                  <a:srgbClr val="002060"/>
                </a:solidFill>
                <a:ea typeface="MyriadPro-Regular"/>
              </a:rPr>
              <a:t>bên</a:t>
            </a:r>
            <a:r>
              <a:rPr lang="en-US" sz="2400">
                <a:solidFill>
                  <a:srgbClr val="002060"/>
                </a:solidFill>
                <a:ea typeface="MyriadPro-Regular"/>
              </a:rPr>
              <a:t> </a:t>
            </a:r>
            <a:r>
              <a:rPr lang="en-US" sz="2400" err="1">
                <a:solidFill>
                  <a:srgbClr val="002060"/>
                </a:solidFill>
                <a:ea typeface="MyriadPro-Regular"/>
              </a:rPr>
              <a:t>trong</a:t>
            </a:r>
            <a:r>
              <a:rPr lang="en-US" sz="2400">
                <a:solidFill>
                  <a:srgbClr val="002060"/>
                </a:solidFill>
                <a:ea typeface="MyriadPro-Regular"/>
              </a:rPr>
              <a:t>. </a:t>
            </a:r>
            <a:r>
              <a:rPr lang="en-US" sz="2400" err="1">
                <a:solidFill>
                  <a:srgbClr val="002060"/>
                </a:solidFill>
                <a:ea typeface="MyriadPro-Regular"/>
              </a:rPr>
              <a:t>Nhận</a:t>
            </a:r>
            <a:r>
              <a:rPr lang="en-US" sz="2400">
                <a:solidFill>
                  <a:srgbClr val="002060"/>
                </a:solidFill>
                <a:ea typeface="MyriadPro-Regular"/>
              </a:rPr>
              <a:t> </a:t>
            </a:r>
            <a:r>
              <a:rPr lang="en-US" sz="2400" err="1">
                <a:solidFill>
                  <a:srgbClr val="002060"/>
                </a:solidFill>
                <a:ea typeface="MyriadPro-Regular"/>
              </a:rPr>
              <a:t>xét</a:t>
            </a:r>
            <a:r>
              <a:rPr lang="en-US" sz="2400">
                <a:solidFill>
                  <a:srgbClr val="002060"/>
                </a:solidFill>
                <a:ea typeface="MyriadPro-Regular"/>
              </a:rPr>
              <a:t> </a:t>
            </a:r>
            <a:r>
              <a:rPr lang="en-US" sz="2400" err="1">
                <a:solidFill>
                  <a:srgbClr val="002060"/>
                </a:solidFill>
                <a:ea typeface="MyriadPro-Regular"/>
              </a:rPr>
              <a:t>về</a:t>
            </a:r>
            <a:r>
              <a:rPr lang="en-US" sz="2400">
                <a:solidFill>
                  <a:srgbClr val="002060"/>
                </a:solidFill>
                <a:ea typeface="MyriadPro-Regular"/>
              </a:rPr>
              <a:t> </a:t>
            </a:r>
            <a:r>
              <a:rPr lang="en-US" sz="2400" err="1">
                <a:solidFill>
                  <a:srgbClr val="002060"/>
                </a:solidFill>
                <a:ea typeface="MyriadPro-Regular"/>
              </a:rPr>
              <a:t>tương</a:t>
            </a:r>
            <a:r>
              <a:rPr lang="en-US" sz="2400">
                <a:solidFill>
                  <a:srgbClr val="002060"/>
                </a:solidFill>
                <a:ea typeface="MyriadPro-Regular"/>
              </a:rPr>
              <a:t> </a:t>
            </a:r>
            <a:r>
              <a:rPr lang="en-US" sz="2400" err="1">
                <a:solidFill>
                  <a:srgbClr val="002060"/>
                </a:solidFill>
                <a:ea typeface="MyriadPro-Regular"/>
              </a:rPr>
              <a:t>quan</a:t>
            </a:r>
            <a:r>
              <a:rPr lang="en-US" sz="2400">
                <a:solidFill>
                  <a:srgbClr val="002060"/>
                </a:solidFill>
                <a:ea typeface="MyriadPro-Regular"/>
              </a:rPr>
              <a:t> </a:t>
            </a:r>
            <a:r>
              <a:rPr lang="en-US" sz="2400" err="1">
                <a:solidFill>
                  <a:srgbClr val="002060"/>
                </a:solidFill>
                <a:ea typeface="MyriadPro-Regular"/>
              </a:rPr>
              <a:t>và</a:t>
            </a:r>
            <a:r>
              <a:rPr lang="en-US" sz="2400">
                <a:solidFill>
                  <a:srgbClr val="002060"/>
                </a:solidFill>
                <a:ea typeface="MyriadPro-Regular"/>
              </a:rPr>
              <a:t> </a:t>
            </a:r>
            <a:r>
              <a:rPr lang="en-US" sz="2400" err="1">
                <a:solidFill>
                  <a:srgbClr val="002060"/>
                </a:solidFill>
                <a:ea typeface="MyriadPro-Regular"/>
              </a:rPr>
              <a:t>sự</a:t>
            </a:r>
            <a:r>
              <a:rPr lang="en-US" sz="2400">
                <a:solidFill>
                  <a:srgbClr val="002060"/>
                </a:solidFill>
                <a:ea typeface="MyriadPro-Regular"/>
              </a:rPr>
              <a:t> </a:t>
            </a:r>
            <a:r>
              <a:rPr lang="en-US" sz="2400" err="1">
                <a:solidFill>
                  <a:srgbClr val="002060"/>
                </a:solidFill>
                <a:ea typeface="MyriadPro-Regular"/>
              </a:rPr>
              <a:t>dịch</a:t>
            </a:r>
            <a:r>
              <a:rPr lang="en-US" sz="2400">
                <a:solidFill>
                  <a:srgbClr val="002060"/>
                </a:solidFill>
                <a:ea typeface="MyriadPro-Regular"/>
              </a:rPr>
              <a:t> </a:t>
            </a:r>
            <a:r>
              <a:rPr lang="en-US" sz="2400" err="1">
                <a:solidFill>
                  <a:srgbClr val="002060"/>
                </a:solidFill>
                <a:ea typeface="MyriadPro-Regular"/>
              </a:rPr>
              <a:t>chuyển</a:t>
            </a:r>
            <a:r>
              <a:rPr lang="en-US" sz="2400">
                <a:solidFill>
                  <a:srgbClr val="002060"/>
                </a:solidFill>
                <a:ea typeface="MyriadPro-Regular"/>
              </a:rPr>
              <a:t> </a:t>
            </a:r>
            <a:r>
              <a:rPr lang="en-US" sz="2400" err="1">
                <a:solidFill>
                  <a:srgbClr val="002060"/>
                </a:solidFill>
                <a:ea typeface="MyriadPro-Regular"/>
              </a:rPr>
              <a:t>giữa</a:t>
            </a:r>
            <a:r>
              <a:rPr lang="en-US" sz="2400">
                <a:solidFill>
                  <a:srgbClr val="002060"/>
                </a:solidFill>
                <a:ea typeface="MyriadPro-Regular"/>
              </a:rPr>
              <a:t> </a:t>
            </a:r>
            <a:r>
              <a:rPr lang="en-US" sz="2400" err="1">
                <a:solidFill>
                  <a:srgbClr val="002060"/>
                </a:solidFill>
                <a:ea typeface="MyriadPro-Regular"/>
              </a:rPr>
              <a:t>các</a:t>
            </a:r>
            <a:r>
              <a:rPr lang="en-US" sz="2400">
                <a:solidFill>
                  <a:srgbClr val="002060"/>
                </a:solidFill>
                <a:ea typeface="MyriadPro-Regular"/>
              </a:rPr>
              <a:t> </a:t>
            </a:r>
            <a:r>
              <a:rPr lang="en-US" sz="2400" err="1">
                <a:solidFill>
                  <a:srgbClr val="002060"/>
                </a:solidFill>
                <a:ea typeface="MyriadPro-Regular"/>
              </a:rPr>
              <a:t>điểm</a:t>
            </a:r>
            <a:r>
              <a:rPr lang="en-US" sz="2400">
                <a:solidFill>
                  <a:srgbClr val="002060"/>
                </a:solidFill>
                <a:ea typeface="MyriadPro-Regular"/>
              </a:rPr>
              <a:t> </a:t>
            </a:r>
            <a:r>
              <a:rPr lang="en-US" sz="2400" err="1">
                <a:solidFill>
                  <a:srgbClr val="002060"/>
                </a:solidFill>
                <a:ea typeface="MyriadPro-Regular"/>
              </a:rPr>
              <a:t>nhìn</a:t>
            </a:r>
            <a:r>
              <a:rPr lang="en-US" sz="2400">
                <a:solidFill>
                  <a:srgbClr val="002060"/>
                </a:solidFill>
                <a:ea typeface="MyriadPro-Regular"/>
              </a:rPr>
              <a:t> </a:t>
            </a:r>
            <a:r>
              <a:rPr lang="en-US" sz="2400" err="1">
                <a:solidFill>
                  <a:srgbClr val="002060"/>
                </a:solidFill>
                <a:ea typeface="MyriadPro-Regular"/>
              </a:rPr>
              <a:t>này</a:t>
            </a:r>
            <a:r>
              <a:rPr lang="en-US" sz="2400">
                <a:solidFill>
                  <a:srgbClr val="002060"/>
                </a:solidFill>
                <a:ea typeface="MyriadPro-Regular"/>
              </a:rPr>
              <a:t>, qua </a:t>
            </a:r>
            <a:r>
              <a:rPr lang="en-US" sz="2400" err="1">
                <a:solidFill>
                  <a:srgbClr val="002060"/>
                </a:solidFill>
                <a:ea typeface="MyriadPro-Regular"/>
              </a:rPr>
              <a:t>đó</a:t>
            </a:r>
            <a:r>
              <a:rPr lang="en-US" sz="2400">
                <a:solidFill>
                  <a:srgbClr val="002060"/>
                </a:solidFill>
                <a:ea typeface="MyriadPro-Regular"/>
              </a:rPr>
              <a:t>, </a:t>
            </a:r>
            <a:r>
              <a:rPr lang="en-US" sz="2400" err="1">
                <a:solidFill>
                  <a:srgbClr val="002060"/>
                </a:solidFill>
                <a:ea typeface="MyriadPro-Regular"/>
              </a:rPr>
              <a:t>chỉ</a:t>
            </a:r>
            <a:r>
              <a:rPr lang="en-US" sz="2400">
                <a:solidFill>
                  <a:srgbClr val="002060"/>
                </a:solidFill>
                <a:ea typeface="MyriadPro-Regular"/>
              </a:rPr>
              <a:t> </a:t>
            </a:r>
            <a:r>
              <a:rPr lang="en-US" sz="2400" err="1">
                <a:solidFill>
                  <a:srgbClr val="002060"/>
                </a:solidFill>
                <a:ea typeface="MyriadPro-Regular"/>
              </a:rPr>
              <a:t>ra</a:t>
            </a:r>
            <a:r>
              <a:rPr lang="en-US" sz="2400">
                <a:solidFill>
                  <a:srgbClr val="002060"/>
                </a:solidFill>
                <a:ea typeface="MyriadPro-Regular"/>
              </a:rPr>
              <a:t> </a:t>
            </a:r>
            <a:r>
              <a:rPr lang="en-US" sz="2400" err="1">
                <a:solidFill>
                  <a:srgbClr val="002060"/>
                </a:solidFill>
                <a:ea typeface="MyriadPro-Regular"/>
              </a:rPr>
              <a:t>những</a:t>
            </a:r>
            <a:r>
              <a:rPr lang="en-US" sz="2400">
                <a:solidFill>
                  <a:srgbClr val="002060"/>
                </a:solidFill>
                <a:ea typeface="MyriadPro-Regular"/>
              </a:rPr>
              <a:t> </a:t>
            </a:r>
            <a:r>
              <a:rPr lang="en-US" sz="2400" err="1">
                <a:solidFill>
                  <a:srgbClr val="002060"/>
                </a:solidFill>
                <a:ea typeface="MyriadPro-Regular"/>
              </a:rPr>
              <a:t>nét</a:t>
            </a:r>
            <a:r>
              <a:rPr lang="en-US" sz="2400">
                <a:solidFill>
                  <a:srgbClr val="002060"/>
                </a:solidFill>
                <a:ea typeface="MyriadPro-Regular"/>
              </a:rPr>
              <a:t> </a:t>
            </a:r>
            <a:r>
              <a:rPr lang="en-US" sz="2400" err="1">
                <a:solidFill>
                  <a:srgbClr val="002060"/>
                </a:solidFill>
                <a:ea typeface="MyriadPro-Regular"/>
              </a:rPr>
              <a:t>đặc</a:t>
            </a:r>
            <a:r>
              <a:rPr lang="en-US" sz="2400">
                <a:solidFill>
                  <a:srgbClr val="002060"/>
                </a:solidFill>
                <a:ea typeface="MyriadPro-Regular"/>
              </a:rPr>
              <a:t> </a:t>
            </a:r>
            <a:r>
              <a:rPr lang="en-US" sz="2400" err="1">
                <a:solidFill>
                  <a:srgbClr val="002060"/>
                </a:solidFill>
                <a:ea typeface="MyriadPro-Regular"/>
              </a:rPr>
              <a:t>sắc</a:t>
            </a:r>
            <a:r>
              <a:rPr lang="en-US" sz="2400">
                <a:solidFill>
                  <a:srgbClr val="002060"/>
                </a:solidFill>
                <a:ea typeface="MyriadPro-Regular"/>
              </a:rPr>
              <a:t> </a:t>
            </a:r>
            <a:r>
              <a:rPr lang="en-US" sz="2400" err="1">
                <a:solidFill>
                  <a:srgbClr val="002060"/>
                </a:solidFill>
                <a:ea typeface="MyriadPro-Regular"/>
              </a:rPr>
              <a:t>trong</a:t>
            </a:r>
            <a:r>
              <a:rPr lang="en-US" sz="2400">
                <a:solidFill>
                  <a:srgbClr val="002060"/>
                </a:solidFill>
                <a:ea typeface="MyriadPro-Regular"/>
              </a:rPr>
              <a:t> </a:t>
            </a:r>
            <a:r>
              <a:rPr lang="en-US" sz="2400" err="1">
                <a:solidFill>
                  <a:srgbClr val="002060"/>
                </a:solidFill>
                <a:ea typeface="MyriadPro-Regular"/>
              </a:rPr>
              <a:t>cách</a:t>
            </a:r>
            <a:r>
              <a:rPr lang="en-US" sz="2400">
                <a:solidFill>
                  <a:srgbClr val="002060"/>
                </a:solidFill>
                <a:ea typeface="MyriadPro-Regular"/>
              </a:rPr>
              <a:t> Nam Cao </a:t>
            </a:r>
            <a:r>
              <a:rPr lang="en-US" sz="2400" err="1">
                <a:solidFill>
                  <a:srgbClr val="002060"/>
                </a:solidFill>
                <a:ea typeface="MyriadPro-Regular"/>
              </a:rPr>
              <a:t>mở</a:t>
            </a:r>
            <a:r>
              <a:rPr lang="en-US" sz="2400">
                <a:solidFill>
                  <a:srgbClr val="002060"/>
                </a:solidFill>
                <a:ea typeface="MyriadPro-Regular"/>
              </a:rPr>
              <a:t> </a:t>
            </a:r>
            <a:r>
              <a:rPr lang="en-US" sz="2400" err="1">
                <a:solidFill>
                  <a:srgbClr val="002060"/>
                </a:solidFill>
                <a:ea typeface="MyriadPro-Regular"/>
              </a:rPr>
              <a:t>đầu</a:t>
            </a:r>
            <a:r>
              <a:rPr lang="en-US" sz="2400">
                <a:solidFill>
                  <a:srgbClr val="002060"/>
                </a:solidFill>
                <a:ea typeface="MyriadPro-Regular"/>
              </a:rPr>
              <a:t> </a:t>
            </a:r>
            <a:r>
              <a:rPr lang="en-US" sz="2400" err="1">
                <a:solidFill>
                  <a:srgbClr val="002060"/>
                </a:solidFill>
                <a:ea typeface="MyriadPro-Regular"/>
              </a:rPr>
              <a:t>câu</a:t>
            </a:r>
            <a:r>
              <a:rPr lang="en-US" sz="2400">
                <a:solidFill>
                  <a:srgbClr val="002060"/>
                </a:solidFill>
                <a:ea typeface="MyriadPro-Regular"/>
              </a:rPr>
              <a:t> </a:t>
            </a:r>
            <a:r>
              <a:rPr lang="en-US" sz="2400" err="1">
                <a:solidFill>
                  <a:srgbClr val="002060"/>
                </a:solidFill>
                <a:ea typeface="MyriadPro-Regular"/>
              </a:rPr>
              <a:t>chuyện</a:t>
            </a:r>
            <a:r>
              <a:rPr lang="en-US" sz="2400">
                <a:solidFill>
                  <a:srgbClr val="002060"/>
                </a:solidFill>
                <a:ea typeface="MyriadPro-Regular"/>
              </a:rPr>
              <a:t>.</a:t>
            </a:r>
            <a:endParaRPr lang="en-US" sz="2400">
              <a:solidFill>
                <a:srgbClr val="002060"/>
              </a:solidFill>
              <a:ea typeface="Calibri" panose="020F0502020204030204" pitchFamily="34" charset="0"/>
            </a:endParaRPr>
          </a:p>
          <a:p>
            <a:pPr algn="just">
              <a:lnSpc>
                <a:spcPct val="125000"/>
              </a:lnSpc>
            </a:pPr>
            <a:r>
              <a:rPr lang="en-US" sz="2400" b="1">
                <a:solidFill>
                  <a:srgbClr val="002060"/>
                </a:solidFill>
                <a:ea typeface="MyriadPro-Regular"/>
              </a:rPr>
              <a:t>     </a:t>
            </a:r>
            <a:r>
              <a:rPr lang="en-US" sz="2400">
                <a:solidFill>
                  <a:srgbClr val="002060"/>
                </a:solidFill>
                <a:ea typeface="MyriadPro-Regular"/>
              </a:rPr>
              <a:t>+</a:t>
            </a:r>
            <a:r>
              <a:rPr lang="en-US" sz="2400" b="1">
                <a:solidFill>
                  <a:srgbClr val="002060"/>
                </a:solidFill>
                <a:ea typeface="MyriadPro-Regular"/>
              </a:rPr>
              <a:t> </a:t>
            </a:r>
            <a:r>
              <a:rPr lang="en-US" sz="2400" err="1">
                <a:solidFill>
                  <a:srgbClr val="002060"/>
                </a:solidFill>
                <a:ea typeface="MyriadPro-Regular"/>
              </a:rPr>
              <a:t>Phân</a:t>
            </a:r>
            <a:r>
              <a:rPr lang="en-US" sz="2400">
                <a:solidFill>
                  <a:srgbClr val="002060"/>
                </a:solidFill>
                <a:ea typeface="MyriadPro-Regular"/>
              </a:rPr>
              <a:t> </a:t>
            </a:r>
            <a:r>
              <a:rPr lang="en-US" sz="2400" err="1">
                <a:solidFill>
                  <a:srgbClr val="002060"/>
                </a:solidFill>
                <a:ea typeface="MyriadPro-Regular"/>
              </a:rPr>
              <a:t>tích</a:t>
            </a:r>
            <a:r>
              <a:rPr lang="en-US" sz="2400">
                <a:solidFill>
                  <a:srgbClr val="002060"/>
                </a:solidFill>
                <a:ea typeface="MyriadPro-Regular"/>
              </a:rPr>
              <a:t> </a:t>
            </a:r>
            <a:r>
              <a:rPr lang="en-US" sz="2400" err="1">
                <a:solidFill>
                  <a:srgbClr val="002060"/>
                </a:solidFill>
                <a:ea typeface="MyriadPro-Regular"/>
              </a:rPr>
              <a:t>diễn</a:t>
            </a:r>
            <a:r>
              <a:rPr lang="en-US" sz="2400">
                <a:solidFill>
                  <a:srgbClr val="002060"/>
                </a:solidFill>
                <a:ea typeface="MyriadPro-Regular"/>
              </a:rPr>
              <a:t> </a:t>
            </a:r>
            <a:r>
              <a:rPr lang="en-US" sz="2400" err="1">
                <a:solidFill>
                  <a:srgbClr val="002060"/>
                </a:solidFill>
                <a:ea typeface="MyriadPro-Regular"/>
              </a:rPr>
              <a:t>biến</a:t>
            </a:r>
            <a:r>
              <a:rPr lang="en-US" sz="2400">
                <a:solidFill>
                  <a:srgbClr val="002060"/>
                </a:solidFill>
                <a:ea typeface="MyriadPro-Regular"/>
              </a:rPr>
              <a:t> </a:t>
            </a:r>
            <a:r>
              <a:rPr lang="en-US" sz="2400" err="1">
                <a:solidFill>
                  <a:srgbClr val="002060"/>
                </a:solidFill>
                <a:ea typeface="MyriadPro-Regular"/>
              </a:rPr>
              <a:t>tâm</a:t>
            </a:r>
            <a:r>
              <a:rPr lang="en-US" sz="2400">
                <a:solidFill>
                  <a:srgbClr val="002060"/>
                </a:solidFill>
                <a:ea typeface="MyriadPro-Regular"/>
              </a:rPr>
              <a:t> </a:t>
            </a:r>
            <a:r>
              <a:rPr lang="en-US" sz="2400" err="1">
                <a:solidFill>
                  <a:srgbClr val="002060"/>
                </a:solidFill>
                <a:ea typeface="MyriadPro-Regular"/>
              </a:rPr>
              <a:t>trạng</a:t>
            </a:r>
            <a:r>
              <a:rPr lang="en-US" sz="2400">
                <a:solidFill>
                  <a:srgbClr val="002060"/>
                </a:solidFill>
                <a:ea typeface="MyriadPro-Regular"/>
              </a:rPr>
              <a:t> </a:t>
            </a:r>
            <a:r>
              <a:rPr lang="en-US" sz="2400" err="1">
                <a:solidFill>
                  <a:srgbClr val="002060"/>
                </a:solidFill>
                <a:ea typeface="MyriadPro-Regular"/>
              </a:rPr>
              <a:t>của</a:t>
            </a:r>
            <a:r>
              <a:rPr lang="en-US" sz="2400">
                <a:solidFill>
                  <a:srgbClr val="002060"/>
                </a:solidFill>
                <a:ea typeface="MyriadPro-Regular"/>
              </a:rPr>
              <a:t> </a:t>
            </a:r>
            <a:r>
              <a:rPr lang="en-US" sz="2400" err="1">
                <a:solidFill>
                  <a:srgbClr val="002060"/>
                </a:solidFill>
                <a:ea typeface="MyriadPro-Regular"/>
              </a:rPr>
              <a:t>Chí</a:t>
            </a:r>
            <a:r>
              <a:rPr lang="en-US" sz="2400">
                <a:solidFill>
                  <a:srgbClr val="002060"/>
                </a:solidFill>
                <a:ea typeface="MyriadPro-Regular"/>
              </a:rPr>
              <a:t> </a:t>
            </a:r>
            <a:r>
              <a:rPr lang="en-US" sz="2400" err="1">
                <a:solidFill>
                  <a:srgbClr val="002060"/>
                </a:solidFill>
                <a:ea typeface="MyriadPro-Regular"/>
              </a:rPr>
              <a:t>Phèo</a:t>
            </a:r>
            <a:r>
              <a:rPr lang="en-US" sz="2400">
                <a:solidFill>
                  <a:srgbClr val="002060"/>
                </a:solidFill>
                <a:ea typeface="MyriadPro-Regular"/>
              </a:rPr>
              <a:t> </a:t>
            </a:r>
            <a:r>
              <a:rPr lang="en-US" sz="2400" err="1">
                <a:solidFill>
                  <a:srgbClr val="002060"/>
                </a:solidFill>
                <a:ea typeface="MyriadPro-Regular"/>
              </a:rPr>
              <a:t>vào</a:t>
            </a:r>
            <a:r>
              <a:rPr lang="en-US" sz="2400">
                <a:solidFill>
                  <a:srgbClr val="002060"/>
                </a:solidFill>
                <a:ea typeface="MyriadPro-Regular"/>
              </a:rPr>
              <a:t> </a:t>
            </a:r>
            <a:r>
              <a:rPr lang="en-US" sz="2400" err="1">
                <a:solidFill>
                  <a:srgbClr val="002060"/>
                </a:solidFill>
                <a:ea typeface="MyriadPro-Regular"/>
              </a:rPr>
              <a:t>buổi</a:t>
            </a:r>
            <a:r>
              <a:rPr lang="en-US" sz="2400">
                <a:solidFill>
                  <a:srgbClr val="002060"/>
                </a:solidFill>
                <a:ea typeface="MyriadPro-Regular"/>
              </a:rPr>
              <a:t> </a:t>
            </a:r>
            <a:r>
              <a:rPr lang="en-US" sz="2400" err="1">
                <a:solidFill>
                  <a:srgbClr val="002060"/>
                </a:solidFill>
                <a:ea typeface="MyriadPro-Regular"/>
              </a:rPr>
              <a:t>sáng</a:t>
            </a:r>
            <a:r>
              <a:rPr lang="en-US" sz="2400">
                <a:solidFill>
                  <a:srgbClr val="002060"/>
                </a:solidFill>
                <a:ea typeface="MyriadPro-Regular"/>
              </a:rPr>
              <a:t> </a:t>
            </a:r>
            <a:r>
              <a:rPr lang="en-US" sz="2400" err="1">
                <a:solidFill>
                  <a:srgbClr val="002060"/>
                </a:solidFill>
                <a:ea typeface="MyriadPro-Regular"/>
              </a:rPr>
              <a:t>sau</a:t>
            </a:r>
            <a:r>
              <a:rPr lang="en-US" sz="2400">
                <a:solidFill>
                  <a:srgbClr val="002060"/>
                </a:solidFill>
                <a:ea typeface="MyriadPro-Regular"/>
              </a:rPr>
              <a:t> </a:t>
            </a:r>
            <a:r>
              <a:rPr lang="en-US" sz="2400" err="1">
                <a:solidFill>
                  <a:srgbClr val="002060"/>
                </a:solidFill>
                <a:ea typeface="MyriadPro-Regular"/>
              </a:rPr>
              <a:t>cuộc</a:t>
            </a:r>
            <a:r>
              <a:rPr lang="en-US" sz="2400">
                <a:solidFill>
                  <a:srgbClr val="002060"/>
                </a:solidFill>
                <a:ea typeface="MyriadPro-Regular"/>
              </a:rPr>
              <a:t> </a:t>
            </a:r>
            <a:r>
              <a:rPr lang="en-US" sz="2400" err="1">
                <a:solidFill>
                  <a:srgbClr val="002060"/>
                </a:solidFill>
                <a:ea typeface="MyriadPro-Regular"/>
              </a:rPr>
              <a:t>gặp</a:t>
            </a:r>
            <a:r>
              <a:rPr lang="en-US" sz="2400">
                <a:solidFill>
                  <a:srgbClr val="002060"/>
                </a:solidFill>
                <a:ea typeface="MyriadPro-Regular"/>
              </a:rPr>
              <a:t> </a:t>
            </a:r>
            <a:r>
              <a:rPr lang="en-US" sz="2400" err="1">
                <a:solidFill>
                  <a:srgbClr val="002060"/>
                </a:solidFill>
                <a:ea typeface="MyriadPro-Regular"/>
              </a:rPr>
              <a:t>gỡ</a:t>
            </a:r>
            <a:r>
              <a:rPr lang="en-US" sz="2400">
                <a:solidFill>
                  <a:srgbClr val="002060"/>
                </a:solidFill>
                <a:ea typeface="MyriadPro-Regular"/>
              </a:rPr>
              <a:t> </a:t>
            </a:r>
            <a:r>
              <a:rPr lang="en-US" sz="2400" err="1">
                <a:solidFill>
                  <a:srgbClr val="002060"/>
                </a:solidFill>
                <a:ea typeface="MyriadPro-Regular"/>
              </a:rPr>
              <a:t>với</a:t>
            </a:r>
            <a:r>
              <a:rPr lang="en-US" sz="2400">
                <a:solidFill>
                  <a:srgbClr val="002060"/>
                </a:solidFill>
                <a:ea typeface="MyriadPro-Regular"/>
              </a:rPr>
              <a:t> </a:t>
            </a:r>
            <a:r>
              <a:rPr lang="en-US" sz="2400" err="1">
                <a:solidFill>
                  <a:srgbClr val="002060"/>
                </a:solidFill>
                <a:ea typeface="MyriadPro-Regular"/>
              </a:rPr>
              <a:t>thị</a:t>
            </a:r>
            <a:r>
              <a:rPr lang="en-US" sz="2400">
                <a:solidFill>
                  <a:srgbClr val="002060"/>
                </a:solidFill>
                <a:ea typeface="MyriadPro-Regular"/>
              </a:rPr>
              <a:t> </a:t>
            </a:r>
            <a:r>
              <a:rPr lang="en-US" sz="2400" err="1">
                <a:solidFill>
                  <a:srgbClr val="002060"/>
                </a:solidFill>
                <a:ea typeface="MyriadPro-Regular"/>
              </a:rPr>
              <a:t>Nở</a:t>
            </a:r>
            <a:r>
              <a:rPr lang="en-US" sz="2400">
                <a:solidFill>
                  <a:srgbClr val="002060"/>
                </a:solidFill>
                <a:ea typeface="MyriadPro-Regular"/>
              </a:rPr>
              <a:t> </a:t>
            </a:r>
            <a:r>
              <a:rPr lang="en-US" sz="2400" err="1">
                <a:solidFill>
                  <a:srgbClr val="002060"/>
                </a:solidFill>
                <a:ea typeface="MyriadPro-Regular"/>
              </a:rPr>
              <a:t>đêm</a:t>
            </a:r>
            <a:r>
              <a:rPr lang="en-US" sz="2400">
                <a:solidFill>
                  <a:srgbClr val="002060"/>
                </a:solidFill>
                <a:ea typeface="MyriadPro-Regular"/>
              </a:rPr>
              <a:t> </a:t>
            </a:r>
            <a:r>
              <a:rPr lang="en-US" sz="2400" err="1">
                <a:solidFill>
                  <a:srgbClr val="002060"/>
                </a:solidFill>
                <a:ea typeface="MyriadPro-Regular"/>
              </a:rPr>
              <a:t>trước</a:t>
            </a:r>
            <a:r>
              <a:rPr lang="en-US" sz="2400">
                <a:solidFill>
                  <a:srgbClr val="002060"/>
                </a:solidFill>
                <a:ea typeface="MyriadPro-Regular"/>
              </a:rPr>
              <a:t>. Theo </a:t>
            </a:r>
            <a:r>
              <a:rPr lang="en-US" sz="2400" err="1">
                <a:solidFill>
                  <a:srgbClr val="002060"/>
                </a:solidFill>
                <a:ea typeface="MyriadPro-Regular"/>
              </a:rPr>
              <a:t>bạn</a:t>
            </a:r>
            <a:r>
              <a:rPr lang="en-US" sz="2400">
                <a:solidFill>
                  <a:srgbClr val="002060"/>
                </a:solidFill>
                <a:ea typeface="MyriadPro-Regular"/>
              </a:rPr>
              <a:t>, </a:t>
            </a:r>
            <a:r>
              <a:rPr lang="en-US" sz="2400" err="1">
                <a:solidFill>
                  <a:srgbClr val="002060"/>
                </a:solidFill>
                <a:ea typeface="MyriadPro-Regular"/>
              </a:rPr>
              <a:t>nhân</a:t>
            </a:r>
            <a:r>
              <a:rPr lang="en-US" sz="2400">
                <a:solidFill>
                  <a:srgbClr val="002060"/>
                </a:solidFill>
                <a:ea typeface="MyriadPro-Regular"/>
              </a:rPr>
              <a:t> </a:t>
            </a:r>
            <a:r>
              <a:rPr lang="en-US" sz="2400" err="1">
                <a:solidFill>
                  <a:srgbClr val="002060"/>
                </a:solidFill>
                <a:ea typeface="MyriadPro-Regular"/>
              </a:rPr>
              <a:t>tố</a:t>
            </a:r>
            <a:r>
              <a:rPr lang="en-US" sz="2400">
                <a:solidFill>
                  <a:srgbClr val="002060"/>
                </a:solidFill>
                <a:ea typeface="MyriadPro-Regular"/>
              </a:rPr>
              <a:t> </a:t>
            </a:r>
            <a:r>
              <a:rPr lang="en-US" sz="2400" err="1">
                <a:solidFill>
                  <a:srgbClr val="002060"/>
                </a:solidFill>
                <a:ea typeface="MyriadPro-Regular"/>
              </a:rPr>
              <a:t>nào</a:t>
            </a:r>
            <a:r>
              <a:rPr lang="en-US" sz="2400">
                <a:solidFill>
                  <a:srgbClr val="002060"/>
                </a:solidFill>
                <a:ea typeface="MyriadPro-Regular"/>
              </a:rPr>
              <a:t> </a:t>
            </a:r>
            <a:r>
              <a:rPr lang="en-US" sz="2400" err="1">
                <a:solidFill>
                  <a:srgbClr val="002060"/>
                </a:solidFill>
                <a:ea typeface="MyriadPro-Regular"/>
              </a:rPr>
              <a:t>mang</a:t>
            </a:r>
            <a:r>
              <a:rPr lang="en-US" sz="2400">
                <a:solidFill>
                  <a:srgbClr val="002060"/>
                </a:solidFill>
                <a:ea typeface="MyriadPro-Regular"/>
              </a:rPr>
              <a:t> </a:t>
            </a:r>
            <a:r>
              <a:rPr lang="en-US" sz="2400" err="1">
                <a:solidFill>
                  <a:srgbClr val="002060"/>
                </a:solidFill>
                <a:ea typeface="MyriadPro-Regular"/>
              </a:rPr>
              <a:t>tính</a:t>
            </a:r>
            <a:r>
              <a:rPr lang="en-US" sz="2400">
                <a:solidFill>
                  <a:srgbClr val="002060"/>
                </a:solidFill>
                <a:ea typeface="MyriadPro-Regular"/>
              </a:rPr>
              <a:t> </a:t>
            </a:r>
            <a:r>
              <a:rPr lang="en-US" sz="2400" err="1">
                <a:solidFill>
                  <a:srgbClr val="002060"/>
                </a:solidFill>
                <a:ea typeface="MyriadPro-Regular"/>
              </a:rPr>
              <a:t>quyết</a:t>
            </a:r>
            <a:r>
              <a:rPr lang="en-US" sz="2400">
                <a:solidFill>
                  <a:srgbClr val="002060"/>
                </a:solidFill>
                <a:ea typeface="MyriadPro-Regular"/>
              </a:rPr>
              <a:t> </a:t>
            </a:r>
            <a:r>
              <a:rPr lang="en-US" sz="2400" err="1">
                <a:solidFill>
                  <a:srgbClr val="002060"/>
                </a:solidFill>
                <a:ea typeface="MyriadPro-Regular"/>
              </a:rPr>
              <a:t>định</a:t>
            </a:r>
            <a:r>
              <a:rPr lang="en-US" sz="2400">
                <a:solidFill>
                  <a:srgbClr val="002060"/>
                </a:solidFill>
                <a:ea typeface="MyriadPro-Regular"/>
              </a:rPr>
              <a:t> </a:t>
            </a:r>
            <a:r>
              <a:rPr lang="en-US" sz="2400" err="1">
                <a:solidFill>
                  <a:srgbClr val="002060"/>
                </a:solidFill>
                <a:ea typeface="MyriadPro-Regular"/>
              </a:rPr>
              <a:t>đối</a:t>
            </a:r>
            <a:r>
              <a:rPr lang="en-US" sz="2400">
                <a:solidFill>
                  <a:srgbClr val="002060"/>
                </a:solidFill>
                <a:ea typeface="MyriadPro-Regular"/>
              </a:rPr>
              <a:t> </a:t>
            </a:r>
            <a:r>
              <a:rPr lang="en-US" sz="2400" err="1">
                <a:solidFill>
                  <a:srgbClr val="002060"/>
                </a:solidFill>
                <a:ea typeface="MyriadPro-Regular"/>
              </a:rPr>
              <a:t>với</a:t>
            </a:r>
            <a:r>
              <a:rPr lang="en-US" sz="2400">
                <a:solidFill>
                  <a:srgbClr val="002060"/>
                </a:solidFill>
                <a:ea typeface="MyriadPro-Regular"/>
              </a:rPr>
              <a:t> </a:t>
            </a:r>
            <a:r>
              <a:rPr lang="en-US" sz="2400" err="1">
                <a:solidFill>
                  <a:srgbClr val="002060"/>
                </a:solidFill>
                <a:ea typeface="MyriadPro-Regular"/>
              </a:rPr>
              <a:t>quá</a:t>
            </a:r>
            <a:r>
              <a:rPr lang="en-US" sz="2400">
                <a:solidFill>
                  <a:srgbClr val="002060"/>
                </a:solidFill>
                <a:ea typeface="MyriadPro-Regular"/>
              </a:rPr>
              <a:t> </a:t>
            </a:r>
            <a:r>
              <a:rPr lang="en-US" sz="2400" err="1">
                <a:solidFill>
                  <a:srgbClr val="002060"/>
                </a:solidFill>
                <a:ea typeface="MyriadPro-Regular"/>
              </a:rPr>
              <a:t>trình</a:t>
            </a:r>
            <a:r>
              <a:rPr lang="en-US" sz="2400">
                <a:solidFill>
                  <a:srgbClr val="002060"/>
                </a:solidFill>
                <a:ea typeface="MyriadPro-Regular"/>
              </a:rPr>
              <a:t> </a:t>
            </a:r>
            <a:r>
              <a:rPr lang="en-US" sz="2400" err="1">
                <a:solidFill>
                  <a:srgbClr val="002060"/>
                </a:solidFill>
                <a:ea typeface="MyriadPro-Regular"/>
              </a:rPr>
              <a:t>hồi</a:t>
            </a:r>
            <a:r>
              <a:rPr lang="en-US" sz="2400">
                <a:solidFill>
                  <a:srgbClr val="002060"/>
                </a:solidFill>
                <a:ea typeface="MyriadPro-Regular"/>
              </a:rPr>
              <a:t> </a:t>
            </a:r>
            <a:r>
              <a:rPr lang="en-US" sz="2400" err="1">
                <a:solidFill>
                  <a:srgbClr val="002060"/>
                </a:solidFill>
                <a:ea typeface="MyriadPro-Regular"/>
              </a:rPr>
              <a:t>sinh</a:t>
            </a:r>
            <a:r>
              <a:rPr lang="en-US" sz="2400">
                <a:solidFill>
                  <a:srgbClr val="002060"/>
                </a:solidFill>
                <a:ea typeface="MyriadPro-Regular"/>
              </a:rPr>
              <a:t> </a:t>
            </a:r>
            <a:r>
              <a:rPr lang="en-US" sz="2400" err="1">
                <a:solidFill>
                  <a:srgbClr val="002060"/>
                </a:solidFill>
                <a:ea typeface="MyriadPro-Regular"/>
              </a:rPr>
              <a:t>nhân</a:t>
            </a:r>
            <a:r>
              <a:rPr lang="en-US" sz="2400">
                <a:solidFill>
                  <a:srgbClr val="002060"/>
                </a:solidFill>
                <a:ea typeface="MyriadPro-Regular"/>
              </a:rPr>
              <a:t> </a:t>
            </a:r>
            <a:r>
              <a:rPr lang="en-US" sz="2400" err="1">
                <a:solidFill>
                  <a:srgbClr val="002060"/>
                </a:solidFill>
                <a:ea typeface="MyriadPro-Regular"/>
              </a:rPr>
              <a:t>tính</a:t>
            </a:r>
            <a:r>
              <a:rPr lang="en-US" sz="2400">
                <a:solidFill>
                  <a:srgbClr val="002060"/>
                </a:solidFill>
                <a:ea typeface="MyriadPro-Regular"/>
              </a:rPr>
              <a:t> </a:t>
            </a:r>
            <a:r>
              <a:rPr lang="en-US" sz="2400" err="1">
                <a:solidFill>
                  <a:srgbClr val="002060"/>
                </a:solidFill>
                <a:ea typeface="MyriadPro-Regular"/>
              </a:rPr>
              <a:t>của</a:t>
            </a:r>
            <a:r>
              <a:rPr lang="en-US" sz="2400">
                <a:solidFill>
                  <a:srgbClr val="002060"/>
                </a:solidFill>
                <a:ea typeface="MyriadPro-Regular"/>
              </a:rPr>
              <a:t> </a:t>
            </a:r>
            <a:r>
              <a:rPr lang="en-US" sz="2400" err="1">
                <a:solidFill>
                  <a:srgbClr val="002060"/>
                </a:solidFill>
                <a:ea typeface="MyriadPro-Regular"/>
              </a:rPr>
              <a:t>nhân</a:t>
            </a:r>
            <a:r>
              <a:rPr lang="en-US" sz="2400">
                <a:solidFill>
                  <a:srgbClr val="002060"/>
                </a:solidFill>
                <a:ea typeface="MyriadPro-Regular"/>
              </a:rPr>
              <a:t> </a:t>
            </a:r>
            <a:r>
              <a:rPr lang="en-US" sz="2400" err="1">
                <a:solidFill>
                  <a:srgbClr val="002060"/>
                </a:solidFill>
                <a:ea typeface="MyriadPro-Regular"/>
              </a:rPr>
              <a:t>vật</a:t>
            </a:r>
            <a:r>
              <a:rPr lang="en-US" sz="2400">
                <a:solidFill>
                  <a:srgbClr val="002060"/>
                </a:solidFill>
                <a:ea typeface="MyriadPro-Regular"/>
              </a:rPr>
              <a:t>? </a:t>
            </a:r>
            <a:r>
              <a:rPr lang="en-US" sz="2400" err="1">
                <a:solidFill>
                  <a:srgbClr val="002060"/>
                </a:solidFill>
                <a:ea typeface="MyriadPro-Regular"/>
              </a:rPr>
              <a:t>Vì</a:t>
            </a:r>
            <a:r>
              <a:rPr lang="en-US" sz="2400">
                <a:solidFill>
                  <a:srgbClr val="002060"/>
                </a:solidFill>
                <a:ea typeface="MyriadPro-Regular"/>
              </a:rPr>
              <a:t> </a:t>
            </a:r>
            <a:r>
              <a:rPr lang="en-US" sz="2400" err="1">
                <a:solidFill>
                  <a:srgbClr val="002060"/>
                </a:solidFill>
                <a:ea typeface="MyriadPro-Regular"/>
              </a:rPr>
              <a:t>sao</a:t>
            </a:r>
            <a:r>
              <a:rPr lang="en-US" sz="2400">
                <a:solidFill>
                  <a:srgbClr val="002060"/>
                </a:solidFill>
                <a:ea typeface="MyriadPro-Regular"/>
              </a:rPr>
              <a:t>?</a:t>
            </a:r>
            <a:endParaRPr lang="en-US" sz="2400">
              <a:ea typeface="Calibri" panose="020F0502020204030204" pitchFamily="34" charset="0"/>
            </a:endParaRPr>
          </a:p>
          <a:p>
            <a:pPr>
              <a:lnSpc>
                <a:spcPct val="125000"/>
              </a:lnSpc>
            </a:pPr>
            <a:r>
              <a:rPr lang="en-US" sz="2400" b="1">
                <a:solidFill>
                  <a:srgbClr val="002060"/>
                </a:solidFill>
                <a:ea typeface="MyriadPro-Regular"/>
              </a:rPr>
              <a:t>     </a:t>
            </a:r>
            <a:r>
              <a:rPr lang="en-US" sz="2400">
                <a:solidFill>
                  <a:srgbClr val="002060"/>
                </a:solidFill>
                <a:ea typeface="MyriadPro-Regular"/>
              </a:rPr>
              <a:t>+</a:t>
            </a:r>
            <a:r>
              <a:rPr lang="en-US" sz="2400" b="1">
                <a:solidFill>
                  <a:srgbClr val="002060"/>
                </a:solidFill>
                <a:ea typeface="MyriadPro-Regular"/>
              </a:rPr>
              <a:t> </a:t>
            </a:r>
            <a:r>
              <a:rPr lang="en-US" sz="2400">
                <a:solidFill>
                  <a:srgbClr val="002060"/>
                </a:solidFill>
                <a:ea typeface="MyriadPro-Regular"/>
              </a:rPr>
              <a:t>Người kể chuyện bộc lộ thái độ như thế nào đối với Chí Phèo và thị Nở qua hệ thống điểm nhìn và lời kể?</a:t>
            </a:r>
            <a:endParaRPr lang="en-US" sz="2400">
              <a:ea typeface="Calibri" panose="020F0502020204030204" pitchFamily="34" charset="0"/>
            </a:endParaRPr>
          </a:p>
          <a:p>
            <a:r>
              <a:rPr lang="en-US" sz="2400" b="1">
                <a:solidFill>
                  <a:srgbClr val="002060"/>
                </a:solidFill>
                <a:ea typeface="MyriadPro-Regular"/>
              </a:rPr>
              <a:t>       </a:t>
            </a:r>
            <a:endParaRPr lang="en-US" sz="2400"/>
          </a:p>
        </p:txBody>
      </p:sp>
    </p:spTree>
    <p:extLst>
      <p:ext uri="{BB962C8B-B14F-4D97-AF65-F5344CB8AC3E}">
        <p14:creationId xmlns:p14="http://schemas.microsoft.com/office/powerpoint/2010/main" val="262472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658"/>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05615" y="1313679"/>
            <a:ext cx="9604917" cy="830997"/>
          </a:xfrm>
          <a:prstGeom prst="rect">
            <a:avLst/>
          </a:prstGeom>
        </p:spPr>
        <p:txBody>
          <a:bodyPr wrap="square">
            <a:spAutoFit/>
          </a:bodyPr>
          <a:lstStyle/>
          <a:p>
            <a:pPr algn="just">
              <a:lnSpc>
                <a:spcPct val="150000"/>
              </a:lnSpc>
            </a:pPr>
            <a:r>
              <a:rPr lang="vi-VN" sz="3200">
                <a:solidFill>
                  <a:srgbClr val="002060"/>
                </a:solidFill>
              </a:rPr>
              <a:t> </a:t>
            </a:r>
            <a:r>
              <a:rPr lang="en-US" sz="3200">
                <a:solidFill>
                  <a:srgbClr val="002060"/>
                </a:solidFill>
              </a:rPr>
              <a:t>    </a:t>
            </a:r>
            <a:endParaRPr lang="en-US" sz="24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905616" y="1092201"/>
            <a:ext cx="10510532" cy="5638275"/>
          </a:xfrm>
          <a:prstGeom prst="rect">
            <a:avLst/>
          </a:prstGeom>
        </p:spPr>
        <p:txBody>
          <a:bodyPr wrap="square">
            <a:spAutoFit/>
          </a:bodyPr>
          <a:lstStyle/>
          <a:p>
            <a:pPr algn="just">
              <a:lnSpc>
                <a:spcPct val="125000"/>
              </a:lnSpc>
            </a:pPr>
            <a:r>
              <a:rPr lang="en-US" sz="2667">
                <a:solidFill>
                  <a:srgbClr val="002060"/>
                </a:solidFill>
                <a:latin typeface="Arial" panose="020B0604020202020204" pitchFamily="34" charset="0"/>
                <a:cs typeface="Arial" panose="020B0604020202020204" pitchFamily="34" charset="0"/>
              </a:rPr>
              <a:t>      </a:t>
            </a:r>
            <a:r>
              <a:rPr lang="en-US" sz="2400">
                <a:solidFill>
                  <a:srgbClr val="002060"/>
                </a:solidFill>
                <a:ea typeface="MyriadPro-Regular"/>
              </a:rPr>
              <a:t>+ </a:t>
            </a:r>
            <a:r>
              <a:rPr lang="en-US" sz="2400" err="1">
                <a:solidFill>
                  <a:srgbClr val="002060"/>
                </a:solidFill>
                <a:ea typeface="MyriadPro-Regular"/>
              </a:rPr>
              <a:t>Phân</a:t>
            </a:r>
            <a:r>
              <a:rPr lang="en-US" sz="2400">
                <a:solidFill>
                  <a:srgbClr val="002060"/>
                </a:solidFill>
                <a:ea typeface="MyriadPro-Regular"/>
              </a:rPr>
              <a:t> </a:t>
            </a:r>
            <a:r>
              <a:rPr lang="en-US" sz="2400" err="1">
                <a:solidFill>
                  <a:srgbClr val="002060"/>
                </a:solidFill>
                <a:ea typeface="MyriadPro-Regular"/>
              </a:rPr>
              <a:t>tích</a:t>
            </a:r>
            <a:r>
              <a:rPr lang="en-US" sz="2400">
                <a:solidFill>
                  <a:srgbClr val="002060"/>
                </a:solidFill>
                <a:ea typeface="MyriadPro-Regular"/>
              </a:rPr>
              <a:t> </a:t>
            </a:r>
            <a:r>
              <a:rPr lang="en-US" sz="2400" err="1">
                <a:solidFill>
                  <a:srgbClr val="002060"/>
                </a:solidFill>
                <a:ea typeface="MyriadPro-Regular"/>
              </a:rPr>
              <a:t>phản</a:t>
            </a:r>
            <a:r>
              <a:rPr lang="en-US" sz="2400">
                <a:solidFill>
                  <a:srgbClr val="002060"/>
                </a:solidFill>
                <a:ea typeface="MyriadPro-Regular"/>
              </a:rPr>
              <a:t> </a:t>
            </a:r>
            <a:r>
              <a:rPr lang="en-US" sz="2400" err="1">
                <a:solidFill>
                  <a:srgbClr val="002060"/>
                </a:solidFill>
                <a:ea typeface="MyriadPro-Regular"/>
              </a:rPr>
              <a:t>ứng</a:t>
            </a:r>
            <a:r>
              <a:rPr lang="en-US" sz="2400">
                <a:solidFill>
                  <a:srgbClr val="002060"/>
                </a:solidFill>
                <a:ea typeface="MyriadPro-Regular"/>
              </a:rPr>
              <a:t> </a:t>
            </a:r>
            <a:r>
              <a:rPr lang="en-US" sz="2400" err="1">
                <a:solidFill>
                  <a:srgbClr val="002060"/>
                </a:solidFill>
                <a:ea typeface="MyriadPro-Regular"/>
              </a:rPr>
              <a:t>tâm</a:t>
            </a:r>
            <a:r>
              <a:rPr lang="en-US" sz="2400">
                <a:solidFill>
                  <a:srgbClr val="002060"/>
                </a:solidFill>
                <a:ea typeface="MyriadPro-Regular"/>
              </a:rPr>
              <a:t> </a:t>
            </a:r>
            <a:r>
              <a:rPr lang="en-US" sz="2400" err="1">
                <a:solidFill>
                  <a:srgbClr val="002060"/>
                </a:solidFill>
                <a:ea typeface="MyriadPro-Regular"/>
              </a:rPr>
              <a:t>lí</a:t>
            </a:r>
            <a:r>
              <a:rPr lang="en-US" sz="2400">
                <a:solidFill>
                  <a:srgbClr val="002060"/>
                </a:solidFill>
                <a:ea typeface="MyriadPro-Regular"/>
              </a:rPr>
              <a:t> </a:t>
            </a:r>
            <a:r>
              <a:rPr lang="en-US" sz="2400" err="1">
                <a:solidFill>
                  <a:srgbClr val="002060"/>
                </a:solidFill>
                <a:ea typeface="MyriadPro-Regular"/>
              </a:rPr>
              <a:t>và</a:t>
            </a:r>
            <a:r>
              <a:rPr lang="en-US" sz="2400">
                <a:solidFill>
                  <a:srgbClr val="002060"/>
                </a:solidFill>
                <a:ea typeface="MyriadPro-Regular"/>
              </a:rPr>
              <a:t> </a:t>
            </a:r>
            <a:r>
              <a:rPr lang="en-US" sz="2400" err="1">
                <a:solidFill>
                  <a:srgbClr val="002060"/>
                </a:solidFill>
                <a:ea typeface="MyriadPro-Regular"/>
              </a:rPr>
              <a:t>hành</a:t>
            </a:r>
            <a:r>
              <a:rPr lang="en-US" sz="2400">
                <a:solidFill>
                  <a:srgbClr val="002060"/>
                </a:solidFill>
                <a:ea typeface="MyriadPro-Regular"/>
              </a:rPr>
              <a:t> </a:t>
            </a:r>
            <a:r>
              <a:rPr lang="en-US" sz="2400" err="1">
                <a:solidFill>
                  <a:srgbClr val="002060"/>
                </a:solidFill>
                <a:ea typeface="MyriadPro-Regular"/>
              </a:rPr>
              <a:t>động</a:t>
            </a:r>
            <a:r>
              <a:rPr lang="en-US" sz="2400">
                <a:solidFill>
                  <a:srgbClr val="002060"/>
                </a:solidFill>
                <a:ea typeface="MyriadPro-Regular"/>
              </a:rPr>
              <a:t> </a:t>
            </a:r>
            <a:r>
              <a:rPr lang="en-US" sz="2400" err="1">
                <a:solidFill>
                  <a:srgbClr val="002060"/>
                </a:solidFill>
                <a:ea typeface="MyriadPro-Regular"/>
              </a:rPr>
              <a:t>của</a:t>
            </a:r>
            <a:r>
              <a:rPr lang="en-US" sz="2400">
                <a:solidFill>
                  <a:srgbClr val="002060"/>
                </a:solidFill>
                <a:ea typeface="MyriadPro-Regular"/>
              </a:rPr>
              <a:t> </a:t>
            </a:r>
            <a:r>
              <a:rPr lang="en-US" sz="2400" i="1" err="1">
                <a:solidFill>
                  <a:srgbClr val="002060"/>
                </a:solidFill>
                <a:ea typeface="MyriadPro-Regular"/>
              </a:rPr>
              <a:t>Chí</a:t>
            </a:r>
            <a:r>
              <a:rPr lang="en-US" sz="2400" i="1">
                <a:solidFill>
                  <a:srgbClr val="002060"/>
                </a:solidFill>
                <a:ea typeface="MyriadPro-Regular"/>
              </a:rPr>
              <a:t> Phèo</a:t>
            </a:r>
            <a:r>
              <a:rPr lang="en-US" sz="2400">
                <a:solidFill>
                  <a:srgbClr val="002060"/>
                </a:solidFill>
                <a:ea typeface="MyriadPro-Regular"/>
              </a:rPr>
              <a:t> </a:t>
            </a:r>
            <a:r>
              <a:rPr lang="en-US" sz="2400" err="1">
                <a:solidFill>
                  <a:srgbClr val="002060"/>
                </a:solidFill>
                <a:ea typeface="MyriadPro-Regular"/>
              </a:rPr>
              <a:t>sau</a:t>
            </a:r>
            <a:r>
              <a:rPr lang="en-US" sz="2400">
                <a:solidFill>
                  <a:srgbClr val="002060"/>
                </a:solidFill>
                <a:ea typeface="MyriadPro-Regular"/>
              </a:rPr>
              <a:t> </a:t>
            </a:r>
            <a:r>
              <a:rPr lang="en-US" sz="2400" err="1">
                <a:solidFill>
                  <a:srgbClr val="002060"/>
                </a:solidFill>
                <a:ea typeface="MyriadPro-Regular"/>
              </a:rPr>
              <a:t>khi</a:t>
            </a:r>
            <a:r>
              <a:rPr lang="en-US" sz="2400">
                <a:solidFill>
                  <a:srgbClr val="002060"/>
                </a:solidFill>
                <a:ea typeface="MyriadPro-Regular"/>
              </a:rPr>
              <a:t> </a:t>
            </a:r>
            <a:r>
              <a:rPr lang="en-US" sz="2400" err="1">
                <a:solidFill>
                  <a:srgbClr val="002060"/>
                </a:solidFill>
                <a:ea typeface="MyriadPro-Regular"/>
              </a:rPr>
              <a:t>bị</a:t>
            </a:r>
            <a:r>
              <a:rPr lang="en-US" sz="2400">
                <a:solidFill>
                  <a:srgbClr val="002060"/>
                </a:solidFill>
                <a:ea typeface="MyriadPro-Regular"/>
              </a:rPr>
              <a:t> </a:t>
            </a:r>
            <a:r>
              <a:rPr lang="en-US" sz="2400" err="1">
                <a:solidFill>
                  <a:srgbClr val="002060"/>
                </a:solidFill>
                <a:ea typeface="MyriadPro-Regular"/>
              </a:rPr>
              <a:t>thị</a:t>
            </a:r>
            <a:r>
              <a:rPr lang="en-US" sz="2400">
                <a:solidFill>
                  <a:srgbClr val="002060"/>
                </a:solidFill>
                <a:ea typeface="MyriadPro-Regular"/>
              </a:rPr>
              <a:t> </a:t>
            </a:r>
            <a:r>
              <a:rPr lang="en-US" sz="2400" err="1">
                <a:solidFill>
                  <a:srgbClr val="002060"/>
                </a:solidFill>
                <a:ea typeface="MyriadPro-Regular"/>
              </a:rPr>
              <a:t>Nở</a:t>
            </a:r>
            <a:r>
              <a:rPr lang="en-US" sz="2400">
                <a:solidFill>
                  <a:srgbClr val="002060"/>
                </a:solidFill>
                <a:ea typeface="MyriadPro-Regular"/>
              </a:rPr>
              <a:t> </a:t>
            </a:r>
            <a:r>
              <a:rPr lang="en-US" sz="2400" err="1">
                <a:solidFill>
                  <a:srgbClr val="002060"/>
                </a:solidFill>
                <a:ea typeface="MyriadPro-Regular"/>
              </a:rPr>
              <a:t>từ</a:t>
            </a:r>
            <a:r>
              <a:rPr lang="en-US" sz="2400">
                <a:solidFill>
                  <a:srgbClr val="002060"/>
                </a:solidFill>
                <a:ea typeface="MyriadPro-Regular"/>
              </a:rPr>
              <a:t> </a:t>
            </a:r>
            <a:r>
              <a:rPr lang="en-US" sz="2400" err="1">
                <a:solidFill>
                  <a:srgbClr val="002060"/>
                </a:solidFill>
                <a:ea typeface="MyriadPro-Regular"/>
              </a:rPr>
              <a:t>chối</a:t>
            </a:r>
            <a:r>
              <a:rPr lang="en-US" sz="2400">
                <a:solidFill>
                  <a:srgbClr val="002060"/>
                </a:solidFill>
                <a:ea typeface="MyriadPro-Regular"/>
              </a:rPr>
              <a:t> </a:t>
            </a:r>
            <a:r>
              <a:rPr lang="en-US" sz="2400" err="1">
                <a:solidFill>
                  <a:srgbClr val="002060"/>
                </a:solidFill>
                <a:ea typeface="MyriadPro-Regular"/>
              </a:rPr>
              <a:t>chung</a:t>
            </a:r>
            <a:r>
              <a:rPr lang="en-US" sz="2400">
                <a:solidFill>
                  <a:srgbClr val="002060"/>
                </a:solidFill>
                <a:ea typeface="MyriadPro-Regular"/>
              </a:rPr>
              <a:t> </a:t>
            </a:r>
            <a:r>
              <a:rPr lang="en-US" sz="2400" err="1">
                <a:solidFill>
                  <a:srgbClr val="002060"/>
                </a:solidFill>
                <a:ea typeface="MyriadPro-Regular"/>
              </a:rPr>
              <a:t>sống</a:t>
            </a:r>
            <a:r>
              <a:rPr lang="en-US" sz="2400">
                <a:solidFill>
                  <a:srgbClr val="002060"/>
                </a:solidFill>
                <a:ea typeface="MyriadPro-Regular"/>
              </a:rPr>
              <a:t>. </a:t>
            </a:r>
            <a:r>
              <a:rPr lang="en-US" sz="2400" err="1">
                <a:solidFill>
                  <a:srgbClr val="002060"/>
                </a:solidFill>
                <a:ea typeface="MyriadPro-Regular"/>
              </a:rPr>
              <a:t>Người</a:t>
            </a:r>
            <a:r>
              <a:rPr lang="en-US" sz="2400">
                <a:solidFill>
                  <a:srgbClr val="002060"/>
                </a:solidFill>
                <a:ea typeface="MyriadPro-Regular"/>
              </a:rPr>
              <a:t> </a:t>
            </a:r>
            <a:r>
              <a:rPr lang="en-US" sz="2400" err="1">
                <a:solidFill>
                  <a:srgbClr val="002060"/>
                </a:solidFill>
                <a:ea typeface="MyriadPro-Regular"/>
              </a:rPr>
              <a:t>kể</a:t>
            </a:r>
            <a:r>
              <a:rPr lang="en-US" sz="2400">
                <a:solidFill>
                  <a:srgbClr val="002060"/>
                </a:solidFill>
                <a:ea typeface="MyriadPro-Regular"/>
              </a:rPr>
              <a:t> </a:t>
            </a:r>
            <a:r>
              <a:rPr lang="en-US" sz="2400" err="1">
                <a:solidFill>
                  <a:srgbClr val="002060"/>
                </a:solidFill>
                <a:ea typeface="MyriadPro-Regular"/>
              </a:rPr>
              <a:t>chuyện</a:t>
            </a:r>
            <a:r>
              <a:rPr lang="en-US" sz="2400">
                <a:solidFill>
                  <a:srgbClr val="002060"/>
                </a:solidFill>
                <a:ea typeface="MyriadPro-Regular"/>
              </a:rPr>
              <a:t> </a:t>
            </a:r>
            <a:r>
              <a:rPr lang="en-US" sz="2400" err="1">
                <a:solidFill>
                  <a:srgbClr val="002060"/>
                </a:solidFill>
                <a:ea typeface="MyriadPro-Regular"/>
              </a:rPr>
              <a:t>có</a:t>
            </a:r>
            <a:r>
              <a:rPr lang="en-US" sz="2400">
                <a:solidFill>
                  <a:srgbClr val="002060"/>
                </a:solidFill>
                <a:ea typeface="MyriadPro-Regular"/>
              </a:rPr>
              <a:t> </a:t>
            </a:r>
            <a:r>
              <a:rPr lang="en-US" sz="2400" err="1">
                <a:solidFill>
                  <a:srgbClr val="002060"/>
                </a:solidFill>
                <a:ea typeface="MyriadPro-Regular"/>
              </a:rPr>
              <a:t>đưa</a:t>
            </a:r>
            <a:r>
              <a:rPr lang="en-US" sz="2400">
                <a:solidFill>
                  <a:srgbClr val="002060"/>
                </a:solidFill>
                <a:ea typeface="MyriadPro-Regular"/>
              </a:rPr>
              <a:t> </a:t>
            </a:r>
            <a:r>
              <a:rPr lang="en-US" sz="2400" err="1">
                <a:solidFill>
                  <a:srgbClr val="002060"/>
                </a:solidFill>
                <a:ea typeface="MyriadPro-Regular"/>
              </a:rPr>
              <a:t>ra</a:t>
            </a:r>
            <a:r>
              <a:rPr lang="en-US" sz="2400">
                <a:solidFill>
                  <a:srgbClr val="002060"/>
                </a:solidFill>
                <a:ea typeface="MyriadPro-Regular"/>
              </a:rPr>
              <a:t> </a:t>
            </a:r>
            <a:r>
              <a:rPr lang="en-US" sz="2400" err="1">
                <a:solidFill>
                  <a:srgbClr val="002060"/>
                </a:solidFill>
                <a:ea typeface="MyriadPro-Regular"/>
              </a:rPr>
              <a:t>những</a:t>
            </a:r>
            <a:r>
              <a:rPr lang="en-US" sz="2400">
                <a:solidFill>
                  <a:srgbClr val="002060"/>
                </a:solidFill>
                <a:ea typeface="MyriadPro-Regular"/>
              </a:rPr>
              <a:t> </a:t>
            </a:r>
            <a:r>
              <a:rPr lang="en-US" sz="2400" err="1">
                <a:solidFill>
                  <a:srgbClr val="002060"/>
                </a:solidFill>
                <a:ea typeface="MyriadPro-Regular"/>
              </a:rPr>
              <a:t>phán</a:t>
            </a:r>
            <a:r>
              <a:rPr lang="en-US" sz="2400">
                <a:solidFill>
                  <a:srgbClr val="002060"/>
                </a:solidFill>
                <a:ea typeface="MyriadPro-Regular"/>
              </a:rPr>
              <a:t> </a:t>
            </a:r>
            <a:r>
              <a:rPr lang="en-US" sz="2400" err="1">
                <a:solidFill>
                  <a:srgbClr val="002060"/>
                </a:solidFill>
                <a:ea typeface="MyriadPro-Regular"/>
              </a:rPr>
              <a:t>đoán</a:t>
            </a:r>
            <a:r>
              <a:rPr lang="en-US" sz="2400">
                <a:solidFill>
                  <a:srgbClr val="002060"/>
                </a:solidFill>
                <a:ea typeface="MyriadPro-Regular"/>
              </a:rPr>
              <a:t> </a:t>
            </a:r>
            <a:r>
              <a:rPr lang="en-US" sz="2400" err="1">
                <a:solidFill>
                  <a:srgbClr val="002060"/>
                </a:solidFill>
                <a:ea typeface="MyriadPro-Regular"/>
              </a:rPr>
              <a:t>đáng</a:t>
            </a:r>
            <a:r>
              <a:rPr lang="en-US" sz="2400">
                <a:solidFill>
                  <a:srgbClr val="002060"/>
                </a:solidFill>
                <a:ea typeface="MyriadPro-Regular"/>
              </a:rPr>
              <a:t> tin </a:t>
            </a:r>
            <a:r>
              <a:rPr lang="en-US" sz="2400" err="1">
                <a:solidFill>
                  <a:srgbClr val="002060"/>
                </a:solidFill>
                <a:ea typeface="MyriadPro-Regular"/>
              </a:rPr>
              <a:t>cậy</a:t>
            </a:r>
            <a:r>
              <a:rPr lang="en-US" sz="2400">
                <a:solidFill>
                  <a:srgbClr val="002060"/>
                </a:solidFill>
                <a:ea typeface="MyriadPro-Regular"/>
              </a:rPr>
              <a:t> </a:t>
            </a:r>
            <a:r>
              <a:rPr lang="en-US" sz="2400" err="1">
                <a:solidFill>
                  <a:srgbClr val="002060"/>
                </a:solidFill>
                <a:ea typeface="MyriadPro-Regular"/>
              </a:rPr>
              <a:t>để</a:t>
            </a:r>
            <a:r>
              <a:rPr lang="en-US" sz="2400">
                <a:solidFill>
                  <a:srgbClr val="002060"/>
                </a:solidFill>
                <a:ea typeface="MyriadPro-Regular"/>
              </a:rPr>
              <a:t> </a:t>
            </a:r>
            <a:r>
              <a:rPr lang="en-US" sz="2400" err="1">
                <a:solidFill>
                  <a:srgbClr val="002060"/>
                </a:solidFill>
                <a:ea typeface="MyriadPro-Regular"/>
              </a:rPr>
              <a:t>người</a:t>
            </a:r>
            <a:r>
              <a:rPr lang="en-US" sz="2400">
                <a:solidFill>
                  <a:srgbClr val="002060"/>
                </a:solidFill>
                <a:ea typeface="MyriadPro-Regular"/>
              </a:rPr>
              <a:t> </a:t>
            </a:r>
            <a:r>
              <a:rPr lang="en-US" sz="2400" err="1">
                <a:solidFill>
                  <a:srgbClr val="002060"/>
                </a:solidFill>
                <a:ea typeface="MyriadPro-Regular"/>
              </a:rPr>
              <a:t>đọc</a:t>
            </a:r>
            <a:r>
              <a:rPr lang="en-US" sz="2400">
                <a:solidFill>
                  <a:srgbClr val="002060"/>
                </a:solidFill>
                <a:ea typeface="MyriadPro-Regular"/>
              </a:rPr>
              <a:t> </a:t>
            </a:r>
            <a:r>
              <a:rPr lang="en-US" sz="2400" err="1">
                <a:solidFill>
                  <a:srgbClr val="002060"/>
                </a:solidFill>
                <a:ea typeface="MyriadPro-Regular"/>
              </a:rPr>
              <a:t>hiểu</a:t>
            </a:r>
            <a:r>
              <a:rPr lang="en-US" sz="2400">
                <a:solidFill>
                  <a:srgbClr val="002060"/>
                </a:solidFill>
                <a:ea typeface="MyriadPro-Regular"/>
              </a:rPr>
              <a:t> </a:t>
            </a:r>
            <a:r>
              <a:rPr lang="en-US" sz="2400" err="1">
                <a:solidFill>
                  <a:srgbClr val="002060"/>
                </a:solidFill>
                <a:ea typeface="MyriadPro-Regular"/>
              </a:rPr>
              <a:t>được</a:t>
            </a:r>
            <a:r>
              <a:rPr lang="en-US" sz="2400">
                <a:solidFill>
                  <a:srgbClr val="002060"/>
                </a:solidFill>
                <a:ea typeface="MyriadPro-Regular"/>
              </a:rPr>
              <a:t> </a:t>
            </a:r>
            <a:r>
              <a:rPr lang="en-US" sz="2400" err="1">
                <a:solidFill>
                  <a:srgbClr val="002060"/>
                </a:solidFill>
                <a:ea typeface="MyriadPro-Regular"/>
              </a:rPr>
              <a:t>tâm</a:t>
            </a:r>
            <a:r>
              <a:rPr lang="en-US" sz="2400">
                <a:solidFill>
                  <a:srgbClr val="002060"/>
                </a:solidFill>
                <a:ea typeface="MyriadPro-Regular"/>
              </a:rPr>
              <a:t> </a:t>
            </a:r>
            <a:r>
              <a:rPr lang="en-US" sz="2400" err="1">
                <a:solidFill>
                  <a:srgbClr val="002060"/>
                </a:solidFill>
                <a:ea typeface="MyriadPro-Regular"/>
              </a:rPr>
              <a:t>lí</a:t>
            </a:r>
            <a:r>
              <a:rPr lang="en-US" sz="2400">
                <a:solidFill>
                  <a:srgbClr val="002060"/>
                </a:solidFill>
                <a:ea typeface="MyriadPro-Regular"/>
              </a:rPr>
              <a:t> </a:t>
            </a:r>
            <a:r>
              <a:rPr lang="en-US" sz="2400" err="1">
                <a:solidFill>
                  <a:srgbClr val="002060"/>
                </a:solidFill>
                <a:ea typeface="MyriadPro-Regular"/>
              </a:rPr>
              <a:t>và</a:t>
            </a:r>
            <a:r>
              <a:rPr lang="en-US" sz="2400">
                <a:solidFill>
                  <a:srgbClr val="002060"/>
                </a:solidFill>
                <a:ea typeface="MyriadPro-Regular"/>
              </a:rPr>
              <a:t> </a:t>
            </a:r>
            <a:r>
              <a:rPr lang="en-US" sz="2400" err="1">
                <a:solidFill>
                  <a:srgbClr val="002060"/>
                </a:solidFill>
                <a:ea typeface="MyriadPro-Regular"/>
              </a:rPr>
              <a:t>hành</a:t>
            </a:r>
            <a:r>
              <a:rPr lang="en-US" sz="2400">
                <a:solidFill>
                  <a:srgbClr val="002060"/>
                </a:solidFill>
                <a:ea typeface="MyriadPro-Regular"/>
              </a:rPr>
              <a:t> </a:t>
            </a:r>
            <a:r>
              <a:rPr lang="en-US" sz="2400" err="1">
                <a:solidFill>
                  <a:srgbClr val="002060"/>
                </a:solidFill>
                <a:ea typeface="MyriadPro-Regular"/>
              </a:rPr>
              <a:t>động</a:t>
            </a:r>
            <a:r>
              <a:rPr lang="en-US" sz="2400">
                <a:solidFill>
                  <a:srgbClr val="002060"/>
                </a:solidFill>
                <a:ea typeface="MyriadPro-Regular"/>
              </a:rPr>
              <a:t> </a:t>
            </a:r>
            <a:r>
              <a:rPr lang="en-US" sz="2400" err="1">
                <a:solidFill>
                  <a:srgbClr val="002060"/>
                </a:solidFill>
                <a:ea typeface="MyriadPro-Regular"/>
              </a:rPr>
              <a:t>của</a:t>
            </a:r>
            <a:r>
              <a:rPr lang="en-US" sz="2400">
                <a:solidFill>
                  <a:srgbClr val="002060"/>
                </a:solidFill>
                <a:ea typeface="MyriadPro-Regular"/>
              </a:rPr>
              <a:t> </a:t>
            </a:r>
            <a:r>
              <a:rPr lang="en-US" sz="2400" err="1">
                <a:solidFill>
                  <a:srgbClr val="002060"/>
                </a:solidFill>
                <a:ea typeface="MyriadPro-Regular"/>
              </a:rPr>
              <a:t>nhân</a:t>
            </a:r>
            <a:r>
              <a:rPr lang="en-US" sz="2400">
                <a:solidFill>
                  <a:srgbClr val="002060"/>
                </a:solidFill>
                <a:ea typeface="MyriadPro-Regular"/>
              </a:rPr>
              <a:t> </a:t>
            </a:r>
            <a:r>
              <a:rPr lang="en-US" sz="2400" err="1">
                <a:solidFill>
                  <a:srgbClr val="002060"/>
                </a:solidFill>
                <a:ea typeface="MyriadPro-Regular"/>
              </a:rPr>
              <a:t>vật</a:t>
            </a:r>
            <a:r>
              <a:rPr lang="en-US" sz="2400">
                <a:solidFill>
                  <a:srgbClr val="002060"/>
                </a:solidFill>
                <a:ea typeface="MyriadPro-Regular"/>
              </a:rPr>
              <a:t> </a:t>
            </a:r>
            <a:r>
              <a:rPr lang="en-US" sz="2400" err="1">
                <a:solidFill>
                  <a:srgbClr val="002060"/>
                </a:solidFill>
                <a:ea typeface="MyriadPro-Regular"/>
              </a:rPr>
              <a:t>không</a:t>
            </a:r>
            <a:r>
              <a:rPr lang="en-US" sz="2400">
                <a:solidFill>
                  <a:srgbClr val="002060"/>
                </a:solidFill>
                <a:ea typeface="MyriadPro-Regular"/>
              </a:rPr>
              <a:t>?</a:t>
            </a:r>
            <a:endParaRPr lang="en-US" sz="2400"/>
          </a:p>
          <a:p>
            <a:pPr algn="just">
              <a:lnSpc>
                <a:spcPct val="125000"/>
              </a:lnSpc>
            </a:pPr>
            <a:r>
              <a:rPr lang="en-US" sz="2400">
                <a:solidFill>
                  <a:srgbClr val="002060"/>
                </a:solidFill>
                <a:cs typeface="Arial" panose="020B0604020202020204" pitchFamily="34" charset="0"/>
              </a:rPr>
              <a:t>      3. </a:t>
            </a:r>
            <a:r>
              <a:rPr lang="en-US" sz="2400" err="1">
                <a:solidFill>
                  <a:srgbClr val="002060"/>
                </a:solidFill>
                <a:cs typeface="Arial" panose="020B0604020202020204" pitchFamily="34" charset="0"/>
              </a:rPr>
              <a:t>Nhóm</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câu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hỏi</a:t>
            </a:r>
            <a:r>
              <a:rPr lang="en-US" sz="2400">
                <a:solidFill>
                  <a:srgbClr val="002060"/>
                </a:solidFill>
                <a:cs typeface="Arial" panose="020B0604020202020204" pitchFamily="34" charset="0"/>
              </a:rPr>
              <a:t> </a:t>
            </a:r>
            <a:r>
              <a:rPr lang="en-US" sz="2400" b="1" err="1">
                <a:solidFill>
                  <a:srgbClr val="002060"/>
                </a:solidFill>
                <a:cs typeface="Arial" panose="020B0604020202020204" pitchFamily="34" charset="0"/>
              </a:rPr>
              <a:t>đánh</a:t>
            </a:r>
            <a:r>
              <a:rPr lang="en-US" sz="2400" b="1">
                <a:solidFill>
                  <a:srgbClr val="002060"/>
                </a:solidFill>
                <a:cs typeface="Arial" panose="020B0604020202020204" pitchFamily="34" charset="0"/>
              </a:rPr>
              <a:t> </a:t>
            </a:r>
            <a:r>
              <a:rPr lang="en-US" sz="2400" b="1" err="1">
                <a:solidFill>
                  <a:srgbClr val="002060"/>
                </a:solidFill>
                <a:cs typeface="Arial" panose="020B0604020202020204" pitchFamily="34" charset="0"/>
              </a:rPr>
              <a:t>giá</a:t>
            </a:r>
            <a:r>
              <a:rPr lang="en-US" sz="2400" b="1">
                <a:solidFill>
                  <a:srgbClr val="002060"/>
                </a:solidFill>
                <a:cs typeface="Arial" panose="020B0604020202020204" pitchFamily="34" charset="0"/>
              </a:rPr>
              <a:t>, </a:t>
            </a:r>
            <a:r>
              <a:rPr lang="en-US" sz="2400" b="1" err="1">
                <a:solidFill>
                  <a:srgbClr val="002060"/>
                </a:solidFill>
                <a:cs typeface="Arial" panose="020B0604020202020204" pitchFamily="34" charset="0"/>
              </a:rPr>
              <a:t>vận</a:t>
            </a:r>
            <a:r>
              <a:rPr lang="en-US" sz="2400" b="1">
                <a:solidFill>
                  <a:srgbClr val="002060"/>
                </a:solidFill>
                <a:cs typeface="Arial" panose="020B0604020202020204" pitchFamily="34" charset="0"/>
              </a:rPr>
              <a:t> </a:t>
            </a:r>
            <a:r>
              <a:rPr lang="en-US" sz="2400" b="1" err="1">
                <a:solidFill>
                  <a:srgbClr val="002060"/>
                </a:solidFill>
                <a:cs typeface="Arial" panose="020B0604020202020204" pitchFamily="34" charset="0"/>
              </a:rPr>
              <a:t>dụng</a:t>
            </a:r>
            <a:r>
              <a:rPr lang="en-US" sz="2400" b="1">
                <a:solidFill>
                  <a:srgbClr val="002060"/>
                </a:solidFill>
                <a:cs typeface="Arial" panose="020B0604020202020204" pitchFamily="34" charset="0"/>
              </a:rPr>
              <a:t> </a:t>
            </a:r>
            <a:r>
              <a:rPr lang="en-US" sz="2400" err="1">
                <a:solidFill>
                  <a:srgbClr val="002060"/>
                </a:solidFill>
                <a:cs typeface="Arial" panose="020B0604020202020204" pitchFamily="34" charset="0"/>
              </a:rPr>
              <a:t>chú</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trọng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phát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triển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năng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lực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đánh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giá</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vận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dụng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của</a:t>
            </a:r>
            <a:r>
              <a:rPr lang="en-US" sz="2400">
                <a:solidFill>
                  <a:srgbClr val="002060"/>
                </a:solidFill>
                <a:cs typeface="Arial" panose="020B0604020202020204" pitchFamily="34" charset="0"/>
              </a:rPr>
              <a:t> HS, </a:t>
            </a:r>
            <a:r>
              <a:rPr lang="en-US" sz="2400" err="1">
                <a:solidFill>
                  <a:srgbClr val="002060"/>
                </a:solidFill>
                <a:cs typeface="Arial" panose="020B0604020202020204" pitchFamily="34" charset="0"/>
              </a:rPr>
              <a:t>bồi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đắp</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hoàn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thiện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nhân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cách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cho</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các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em</a:t>
            </a: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 </a:t>
            </a:r>
            <a:endParaRPr lang="en-US" sz="2400">
              <a:solidFill>
                <a:srgbClr val="002060"/>
              </a:solidFill>
              <a:cs typeface="Arial" panose="020B0604020202020204" pitchFamily="34" charset="0"/>
            </a:endParaRPr>
          </a:p>
          <a:p>
            <a:pPr algn="just">
              <a:lnSpc>
                <a:spcPct val="125000"/>
              </a:lnSpc>
            </a:pPr>
            <a:r>
              <a:rPr lang="vi-VN" sz="2400">
                <a:solidFill>
                  <a:srgbClr val="002060"/>
                </a:solidFill>
                <a:cs typeface="Arial" panose="020B0604020202020204" pitchFamily="34" charset="0"/>
              </a:rPr>
              <a:t>       </a:t>
            </a:r>
            <a:r>
              <a:rPr lang="en-US" sz="2400" b="1" err="1">
                <a:solidFill>
                  <a:srgbClr val="002060"/>
                </a:solidFill>
                <a:cs typeface="Arial" panose="020B0604020202020204" pitchFamily="34" charset="0"/>
              </a:rPr>
              <a:t>Đánh</a:t>
            </a:r>
            <a:r>
              <a:rPr lang="en-US" sz="2400" b="1">
                <a:solidFill>
                  <a:srgbClr val="002060"/>
                </a:solidFill>
                <a:cs typeface="Arial" panose="020B0604020202020204" pitchFamily="34" charset="0"/>
              </a:rPr>
              <a:t> </a:t>
            </a:r>
            <a:r>
              <a:rPr lang="en-US" sz="2400" b="1" err="1">
                <a:solidFill>
                  <a:srgbClr val="002060"/>
                </a:solidFill>
                <a:cs typeface="Arial" panose="020B0604020202020204" pitchFamily="34" charset="0"/>
              </a:rPr>
              <a:t>giá</a:t>
            </a:r>
            <a:r>
              <a:rPr lang="en-US" sz="2400">
                <a:solidFill>
                  <a:srgbClr val="002060"/>
                </a:solidFill>
                <a:cs typeface="Arial" panose="020B0604020202020204" pitchFamily="34" charset="0"/>
              </a:rPr>
              <a:t>: HS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như</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một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nhà</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phê</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bình</a:t>
            </a:r>
            <a:r>
              <a:rPr lang="vi-VN" sz="2400">
                <a:solidFill>
                  <a:srgbClr val="002060"/>
                </a:solidFill>
                <a:cs typeface="Arial" panose="020B0604020202020204" pitchFamily="34" charset="0"/>
              </a:rPr>
              <a:t>; </a:t>
            </a:r>
            <a:r>
              <a:rPr lang="vi-VN" sz="2400" b="1">
                <a:solidFill>
                  <a:srgbClr val="002060"/>
                </a:solidFill>
                <a:cs typeface="Arial" panose="020B0604020202020204" pitchFamily="34" charset="0"/>
              </a:rPr>
              <a:t>v</a:t>
            </a:r>
            <a:r>
              <a:rPr lang="en-US" sz="2400" b="1" err="1">
                <a:solidFill>
                  <a:srgbClr val="002060"/>
                </a:solidFill>
                <a:cs typeface="Arial" panose="020B0604020202020204" pitchFamily="34" charset="0"/>
              </a:rPr>
              <a:t>ận</a:t>
            </a:r>
            <a:r>
              <a:rPr lang="en-US" sz="2400" b="1">
                <a:solidFill>
                  <a:srgbClr val="002060"/>
                </a:solidFill>
                <a:cs typeface="Arial" panose="020B0604020202020204" pitchFamily="34" charset="0"/>
              </a:rPr>
              <a:t> </a:t>
            </a:r>
            <a:r>
              <a:rPr lang="en-US" sz="2400" b="1" err="1">
                <a:solidFill>
                  <a:srgbClr val="002060"/>
                </a:solidFill>
                <a:cs typeface="Arial" panose="020B0604020202020204" pitchFamily="34" charset="0"/>
              </a:rPr>
              <a:t>dụng</a:t>
            </a:r>
            <a:r>
              <a:rPr lang="en-US" sz="2400">
                <a:solidFill>
                  <a:srgbClr val="002060"/>
                </a:solidFill>
                <a:cs typeface="Arial" panose="020B0604020202020204" pitchFamily="34" charset="0"/>
              </a:rPr>
              <a:t>: HS </a:t>
            </a:r>
            <a:r>
              <a:rPr lang="en-US" sz="2400" err="1">
                <a:solidFill>
                  <a:srgbClr val="002060"/>
                </a:solidFill>
                <a:cs typeface="Arial" panose="020B0604020202020204" pitchFamily="34" charset="0"/>
              </a:rPr>
              <a:t>lựa</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chọn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theo</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trải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nghiệm</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cá</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nhân</a:t>
            </a:r>
            <a:r>
              <a:rPr lang="en-US" sz="2400">
                <a:solidFill>
                  <a:srgbClr val="002060"/>
                </a:solidFill>
                <a:cs typeface="Arial" panose="020B0604020202020204" pitchFamily="34" charset="0"/>
              </a:rPr>
              <a:t>, chia </a:t>
            </a:r>
            <a:r>
              <a:rPr lang="en-US" sz="2400" err="1">
                <a:solidFill>
                  <a:srgbClr val="002060"/>
                </a:solidFill>
                <a:cs typeface="Arial" panose="020B0604020202020204" pitchFamily="34" charset="0"/>
              </a:rPr>
              <a:t>sẻ</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về</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một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bài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mà</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bản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thân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mình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hiểu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và</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tâm</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đắc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Điều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này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giúp</a:t>
            </a:r>
            <a:r>
              <a:rPr lang="en-US" sz="2400">
                <a:solidFill>
                  <a:srgbClr val="002060"/>
                </a:solidFill>
                <a:cs typeface="Arial" panose="020B0604020202020204" pitchFamily="34" charset="0"/>
              </a:rPr>
              <a:t> HS </a:t>
            </a:r>
            <a:r>
              <a:rPr lang="en-US" sz="2400" err="1">
                <a:solidFill>
                  <a:srgbClr val="002060"/>
                </a:solidFill>
                <a:cs typeface="Arial" panose="020B0604020202020204" pitchFamily="34" charset="0"/>
              </a:rPr>
              <a:t>có</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hứng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thú</a:t>
            </a:r>
            <a:r>
              <a:rPr lang="vi-VN" sz="2400">
                <a:solidFill>
                  <a:srgbClr val="002060"/>
                </a:solidFill>
                <a:cs typeface="Arial" panose="020B0604020202020204" pitchFamily="34" charset="0"/>
              </a:rPr>
              <a:t>, </a:t>
            </a:r>
            <a:r>
              <a:rPr lang="en-US" sz="2400" err="1">
                <a:solidFill>
                  <a:srgbClr val="002060"/>
                </a:solidFill>
                <a:cs typeface="Arial" panose="020B0604020202020204" pitchFamily="34" charset="0"/>
              </a:rPr>
              <a:t>phát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huy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sự</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chủ</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động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sáng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tạo</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trong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việc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hiểu</a:t>
            </a:r>
            <a:r>
              <a:rPr lang="en-US" sz="2400">
                <a:solidFill>
                  <a:srgbClr val="002060"/>
                </a:solidFill>
                <a:cs typeface="Arial" panose="020B0604020202020204" pitchFamily="34" charset="0"/>
              </a:rPr>
              <a:t>.</a:t>
            </a:r>
          </a:p>
          <a:p>
            <a:pPr algn="just">
              <a:lnSpc>
                <a:spcPct val="125000"/>
              </a:lnSpc>
            </a:pPr>
            <a:r>
              <a:rPr lang="en-US" sz="2400">
                <a:solidFill>
                  <a:srgbClr val="002060"/>
                </a:solidFill>
                <a:cs typeface="Arial" panose="020B0604020202020204" pitchFamily="34" charset="0"/>
              </a:rPr>
              <a:t>        </a:t>
            </a:r>
            <a:r>
              <a:rPr lang="en-US" sz="2400" spc="-93">
                <a:solidFill>
                  <a:srgbClr val="002060"/>
                </a:solidFill>
                <a:cs typeface="Arial" panose="020B0604020202020204" pitchFamily="34" charset="0"/>
              </a:rPr>
              <a:t>– </a:t>
            </a:r>
            <a:r>
              <a:rPr lang="en-US" sz="2400" i="1" spc="173">
                <a:solidFill>
                  <a:srgbClr val="002060"/>
                </a:solidFill>
                <a:cs typeface="Arial" panose="020B0604020202020204" pitchFamily="34" charset="0"/>
              </a:rPr>
              <a:t>Vợ nhặt</a:t>
            </a:r>
            <a:r>
              <a:rPr lang="en-US" sz="2400" i="1" spc="-80">
                <a:solidFill>
                  <a:srgbClr val="002060"/>
                </a:solidFill>
                <a:cs typeface="Arial" panose="020B0604020202020204" pitchFamily="34" charset="0"/>
              </a:rPr>
              <a:t> </a:t>
            </a:r>
            <a:endParaRPr lang="vi-VN" sz="2400" i="1" spc="-80">
              <a:solidFill>
                <a:srgbClr val="002060"/>
              </a:solidFill>
              <a:cs typeface="Arial" panose="020B0604020202020204" pitchFamily="34" charset="0"/>
            </a:endParaRPr>
          </a:p>
          <a:p>
            <a:pPr algn="just" fontAlgn="auto">
              <a:lnSpc>
                <a:spcPct val="125000"/>
              </a:lnSpc>
            </a:pPr>
            <a:r>
              <a:rPr lang="vi-VN" sz="2400">
                <a:solidFill>
                  <a:srgbClr val="002060"/>
                </a:solidFill>
              </a:rPr>
              <a:t>       </a:t>
            </a:r>
            <a:r>
              <a:rPr lang="en-US" sz="2400">
                <a:solidFill>
                  <a:srgbClr val="002060"/>
                </a:solidFill>
              </a:rPr>
              <a:t>+</a:t>
            </a:r>
            <a:r>
              <a:rPr lang="en-US" sz="2400" b="1">
                <a:solidFill>
                  <a:srgbClr val="002060"/>
                </a:solidFill>
              </a:rPr>
              <a:t> </a:t>
            </a:r>
            <a:r>
              <a:rPr lang="en-US" sz="2400">
                <a:solidFill>
                  <a:srgbClr val="002060"/>
                </a:solidFill>
              </a:rPr>
              <a:t>Hãy nêu chủ đề và đánh giá giá trị tư tưởng của tác phẩm.</a:t>
            </a:r>
            <a:endParaRPr lang="vi-VN" sz="2400">
              <a:solidFill>
                <a:srgbClr val="002060"/>
              </a:solidFill>
              <a:cs typeface="Arial" panose="020B0604020202020204" pitchFamily="34" charset="0"/>
            </a:endParaRPr>
          </a:p>
          <a:p>
            <a:pPr algn="just">
              <a:lnSpc>
                <a:spcPct val="125000"/>
              </a:lnSpc>
            </a:pPr>
            <a:r>
              <a:rPr lang="vi-VN" sz="2400" spc="-93">
                <a:solidFill>
                  <a:srgbClr val="002060"/>
                </a:solidFill>
                <a:cs typeface="Arial" panose="020B0604020202020204" pitchFamily="34" charset="0"/>
              </a:rPr>
              <a:t>        </a:t>
            </a:r>
            <a:endParaRPr lang="vi-VN" sz="2400" b="1">
              <a:solidFill>
                <a:srgbClr val="002060"/>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pPr/>
              <a:t>78</a:t>
            </a:fld>
            <a:endParaRPr lang="en-US"/>
          </a:p>
        </p:txBody>
      </p:sp>
    </p:spTree>
    <p:extLst>
      <p:ext uri="{BB962C8B-B14F-4D97-AF65-F5344CB8AC3E}">
        <p14:creationId xmlns:p14="http://schemas.microsoft.com/office/powerpoint/2010/main" val="11310852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05615" y="1313679"/>
            <a:ext cx="9604917" cy="830997"/>
          </a:xfrm>
          <a:prstGeom prst="rect">
            <a:avLst/>
          </a:prstGeom>
        </p:spPr>
        <p:txBody>
          <a:bodyPr wrap="square">
            <a:spAutoFit/>
          </a:bodyPr>
          <a:lstStyle/>
          <a:p>
            <a:pPr algn="just">
              <a:lnSpc>
                <a:spcPct val="150000"/>
              </a:lnSpc>
            </a:pPr>
            <a:r>
              <a:rPr lang="vi-VN" sz="3200">
                <a:solidFill>
                  <a:srgbClr val="002060"/>
                </a:solidFill>
              </a:rPr>
              <a:t> </a:t>
            </a:r>
            <a:r>
              <a:rPr lang="en-US" sz="3200">
                <a:solidFill>
                  <a:srgbClr val="002060"/>
                </a:solidFill>
              </a:rPr>
              <a:t>    </a:t>
            </a:r>
            <a:endParaRPr lang="en-US" sz="24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678873" y="787401"/>
            <a:ext cx="10058400" cy="2144433"/>
          </a:xfrm>
          <a:prstGeom prst="rect">
            <a:avLst/>
          </a:prstGeom>
        </p:spPr>
        <p:txBody>
          <a:bodyPr wrap="square">
            <a:spAutoFit/>
          </a:bodyPr>
          <a:lstStyle/>
          <a:p>
            <a:pPr algn="just">
              <a:lnSpc>
                <a:spcPct val="125000"/>
              </a:lnSpc>
            </a:pPr>
            <a:r>
              <a:rPr lang="en-US" sz="2667">
                <a:solidFill>
                  <a:srgbClr val="002060"/>
                </a:solidFill>
                <a:latin typeface="Arial" panose="020B0604020202020204" pitchFamily="34" charset="0"/>
                <a:cs typeface="Arial" panose="020B0604020202020204" pitchFamily="34" charset="0"/>
              </a:rPr>
              <a:t>       </a:t>
            </a:r>
          </a:p>
          <a:p>
            <a:pPr algn="just">
              <a:lnSpc>
                <a:spcPct val="125000"/>
              </a:lnSpc>
            </a:pPr>
            <a:endParaRPr lang="en-US" sz="2667" b="1">
              <a:solidFill>
                <a:srgbClr val="002060"/>
              </a:solidFill>
              <a:latin typeface="Arial" panose="020B0604020202020204" pitchFamily="34" charset="0"/>
              <a:cs typeface="Arial" panose="020B0604020202020204" pitchFamily="34" charset="0"/>
            </a:endParaRPr>
          </a:p>
          <a:p>
            <a:pPr algn="just">
              <a:lnSpc>
                <a:spcPct val="125000"/>
              </a:lnSpc>
            </a:pPr>
            <a:endParaRPr lang="en-US" sz="2667" b="1">
              <a:solidFill>
                <a:srgbClr val="002060"/>
              </a:solidFill>
              <a:latin typeface="Arial" panose="020B0604020202020204" pitchFamily="34" charset="0"/>
              <a:cs typeface="Arial" panose="020B0604020202020204" pitchFamily="34" charset="0"/>
            </a:endParaRPr>
          </a:p>
          <a:p>
            <a:pPr algn="just">
              <a:lnSpc>
                <a:spcPct val="125000"/>
              </a:lnSpc>
            </a:pPr>
            <a:endParaRPr lang="vi-VN" sz="2667" b="1">
              <a:solidFill>
                <a:srgbClr val="00206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pPr/>
              <a:t>79</a:t>
            </a:fld>
            <a:endParaRPr lang="en-US"/>
          </a:p>
        </p:txBody>
      </p:sp>
      <p:sp>
        <p:nvSpPr>
          <p:cNvPr id="6" name="Rectangle 5"/>
          <p:cNvSpPr/>
          <p:nvPr/>
        </p:nvSpPr>
        <p:spPr>
          <a:xfrm>
            <a:off x="678873" y="787401"/>
            <a:ext cx="10737273" cy="5586914"/>
          </a:xfrm>
          <a:prstGeom prst="rect">
            <a:avLst/>
          </a:prstGeom>
        </p:spPr>
        <p:txBody>
          <a:bodyPr wrap="square">
            <a:spAutoFit/>
          </a:bodyPr>
          <a:lstStyle/>
          <a:p>
            <a:pPr algn="just">
              <a:lnSpc>
                <a:spcPct val="125000"/>
              </a:lnSpc>
            </a:pPr>
            <a:r>
              <a:rPr lang="vi-VN" sz="2400">
                <a:solidFill>
                  <a:srgbClr val="002060"/>
                </a:solidFill>
              </a:rPr>
              <a:t> </a:t>
            </a:r>
            <a:r>
              <a:rPr lang="en-US" sz="2400">
                <a:solidFill>
                  <a:srgbClr val="002060"/>
                </a:solidFill>
              </a:rPr>
              <a:t>      +</a:t>
            </a:r>
            <a:r>
              <a:rPr lang="en-US" sz="2400" b="1">
                <a:solidFill>
                  <a:srgbClr val="002060"/>
                </a:solidFill>
              </a:rPr>
              <a:t> </a:t>
            </a:r>
            <a:r>
              <a:rPr lang="en-US" sz="2400">
                <a:solidFill>
                  <a:srgbClr val="002060"/>
                </a:solidFill>
              </a:rPr>
              <a:t>Có thể xem </a:t>
            </a:r>
            <a:r>
              <a:rPr lang="en-US" sz="2400" err="1">
                <a:solidFill>
                  <a:srgbClr val="002060"/>
                </a:solidFill>
              </a:rPr>
              <a:t>truyện</a:t>
            </a:r>
            <a:r>
              <a:rPr lang="en-US" sz="2400">
                <a:solidFill>
                  <a:srgbClr val="002060"/>
                </a:solidFill>
              </a:rPr>
              <a:t> </a:t>
            </a:r>
            <a:r>
              <a:rPr lang="en-US" sz="2400" err="1">
                <a:solidFill>
                  <a:srgbClr val="002060"/>
                </a:solidFill>
              </a:rPr>
              <a:t>ngắn</a:t>
            </a:r>
            <a:r>
              <a:rPr lang="en-US" sz="2400">
                <a:solidFill>
                  <a:srgbClr val="002060"/>
                </a:solidFill>
              </a:rPr>
              <a:t> </a:t>
            </a:r>
            <a:r>
              <a:rPr lang="en-US" sz="2400" i="1" err="1">
                <a:solidFill>
                  <a:srgbClr val="002060"/>
                </a:solidFill>
              </a:rPr>
              <a:t>Vợ</a:t>
            </a:r>
            <a:r>
              <a:rPr lang="en-US" sz="2400" i="1">
                <a:solidFill>
                  <a:srgbClr val="002060"/>
                </a:solidFill>
              </a:rPr>
              <a:t> </a:t>
            </a:r>
            <a:r>
              <a:rPr lang="en-US" sz="2400" i="1" err="1">
                <a:solidFill>
                  <a:srgbClr val="002060"/>
                </a:solidFill>
              </a:rPr>
              <a:t>nhặt</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câu</a:t>
            </a:r>
            <a:r>
              <a:rPr lang="en-US" sz="2400">
                <a:solidFill>
                  <a:srgbClr val="002060"/>
                </a:solidFill>
              </a:rPr>
              <a:t> </a:t>
            </a:r>
            <a:r>
              <a:rPr lang="en-US" sz="2400" err="1">
                <a:solidFill>
                  <a:srgbClr val="002060"/>
                </a:solidFill>
              </a:rPr>
              <a:t>chuyện</a:t>
            </a:r>
            <a:r>
              <a:rPr lang="en-US" sz="2400">
                <a:solidFill>
                  <a:srgbClr val="002060"/>
                </a:solidFill>
              </a:rPr>
              <a:t> </a:t>
            </a:r>
            <a:r>
              <a:rPr lang="en-US" sz="2400" err="1">
                <a:solidFill>
                  <a:srgbClr val="002060"/>
                </a:solidFill>
              </a:rPr>
              <a:t>cổ</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nạn</a:t>
            </a:r>
            <a:r>
              <a:rPr lang="en-US" sz="2400">
                <a:solidFill>
                  <a:srgbClr val="002060"/>
                </a:solidFill>
              </a:rPr>
              <a:t> </a:t>
            </a:r>
            <a:r>
              <a:rPr lang="en-US" sz="2400" err="1">
                <a:solidFill>
                  <a:srgbClr val="002060"/>
                </a:solidFill>
              </a:rPr>
              <a:t>đói</a:t>
            </a:r>
            <a:r>
              <a:rPr lang="en-US" sz="2400">
                <a:solidFill>
                  <a:srgbClr val="002060"/>
                </a:solidFill>
              </a:rPr>
              <a:t> hay không? Nêu và phân tích quan điểm của bạn về điều này?</a:t>
            </a:r>
          </a:p>
          <a:p>
            <a:pPr algn="just">
              <a:lnSpc>
                <a:spcPct val="125000"/>
              </a:lnSpc>
            </a:pPr>
            <a:r>
              <a:rPr lang="en-US" sz="2400" spc="-93">
                <a:solidFill>
                  <a:srgbClr val="002060"/>
                </a:solidFill>
                <a:cs typeface="Arial" panose="020B0604020202020204" pitchFamily="34" charset="0"/>
              </a:rPr>
              <a:t>       – </a:t>
            </a:r>
            <a:r>
              <a:rPr lang="vi-VN" sz="2400" i="1">
                <a:solidFill>
                  <a:srgbClr val="002060"/>
                </a:solidFill>
              </a:rPr>
              <a:t>Ch</a:t>
            </a:r>
            <a:r>
              <a:rPr lang="en-US" sz="2400" i="1">
                <a:solidFill>
                  <a:srgbClr val="002060"/>
                </a:solidFill>
              </a:rPr>
              <a:t>í </a:t>
            </a:r>
            <a:r>
              <a:rPr lang="en-US" sz="2400" i="1" err="1">
                <a:solidFill>
                  <a:srgbClr val="002060"/>
                </a:solidFill>
              </a:rPr>
              <a:t>Phèo</a:t>
            </a:r>
            <a:endParaRPr lang="en-US" sz="2400" i="1">
              <a:solidFill>
                <a:srgbClr val="002060"/>
              </a:solidFill>
            </a:endParaRPr>
          </a:p>
          <a:p>
            <a:pPr algn="just" fontAlgn="auto">
              <a:lnSpc>
                <a:spcPct val="125000"/>
              </a:lnSpc>
            </a:pPr>
            <a:r>
              <a:rPr lang="en-US" sz="2400"/>
              <a:t>      </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xét</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nhìn</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giọng</a:t>
            </a:r>
            <a:r>
              <a:rPr lang="en-US" sz="2400">
                <a:solidFill>
                  <a:srgbClr val="002060"/>
                </a:solidFill>
              </a:rPr>
              <a:t> </a:t>
            </a:r>
            <a:r>
              <a:rPr lang="en-US" sz="2400" err="1">
                <a:solidFill>
                  <a:srgbClr val="002060"/>
                </a:solidFill>
              </a:rPr>
              <a:t>điệu</a:t>
            </a:r>
            <a:r>
              <a:rPr lang="en-US" sz="2400">
                <a:solidFill>
                  <a:srgbClr val="002060"/>
                </a:solidFill>
              </a:rPr>
              <a:t> </a:t>
            </a:r>
            <a:r>
              <a:rPr lang="en-US" sz="2400" err="1">
                <a:solidFill>
                  <a:srgbClr val="002060"/>
                </a:solidFill>
              </a:rPr>
              <a:t>trần</a:t>
            </a:r>
            <a:r>
              <a:rPr lang="en-US" sz="2400">
                <a:solidFill>
                  <a:srgbClr val="002060"/>
                </a:solidFill>
              </a:rPr>
              <a:t> </a:t>
            </a:r>
            <a:r>
              <a:rPr lang="en-US" sz="2400" err="1">
                <a:solidFill>
                  <a:srgbClr val="002060"/>
                </a:solidFill>
              </a:rPr>
              <a:t>thuật</a:t>
            </a:r>
            <a:r>
              <a:rPr lang="en-US" sz="2400">
                <a:solidFill>
                  <a:srgbClr val="002060"/>
                </a:solidFill>
              </a:rPr>
              <a:t> ở </a:t>
            </a:r>
            <a:r>
              <a:rPr lang="en-US" sz="2400" err="1">
                <a:solidFill>
                  <a:srgbClr val="002060"/>
                </a:solidFill>
              </a:rPr>
              <a:t>đoạn</a:t>
            </a:r>
            <a:r>
              <a:rPr lang="en-US" sz="2400">
                <a:solidFill>
                  <a:srgbClr val="002060"/>
                </a:solidFill>
              </a:rPr>
              <a:t> </a:t>
            </a:r>
            <a:r>
              <a:rPr lang="en-US" sz="2400" err="1">
                <a:solidFill>
                  <a:srgbClr val="002060"/>
                </a:solidFill>
              </a:rPr>
              <a:t>kết</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truyện</a:t>
            </a:r>
            <a:r>
              <a:rPr lang="en-US" sz="2400">
                <a:solidFill>
                  <a:srgbClr val="002060"/>
                </a:solidFill>
              </a:rPr>
              <a:t> </a:t>
            </a:r>
            <a:r>
              <a:rPr lang="en-US" sz="2400" err="1">
                <a:solidFill>
                  <a:srgbClr val="002060"/>
                </a:solidFill>
              </a:rPr>
              <a:t>ngắn</a:t>
            </a:r>
            <a:r>
              <a:rPr lang="en-US" sz="2400">
                <a:solidFill>
                  <a:srgbClr val="002060"/>
                </a:solidFill>
              </a:rPr>
              <a:t> khi Chí Phèo tìm đến nhà Bá Kiến lần cuối và </a:t>
            </a:r>
            <a:r>
              <a:rPr lang="en-US" sz="2400" err="1">
                <a:solidFill>
                  <a:srgbClr val="002060"/>
                </a:solidFill>
              </a:rPr>
              <a:t>phản</a:t>
            </a:r>
            <a:r>
              <a:rPr lang="en-US" sz="2400">
                <a:solidFill>
                  <a:srgbClr val="002060"/>
                </a:solidFill>
              </a:rPr>
              <a:t> </a:t>
            </a:r>
            <a:r>
              <a:rPr lang="en-US" sz="2400" err="1">
                <a:solidFill>
                  <a:srgbClr val="002060"/>
                </a:solidFill>
              </a:rPr>
              <a:t>ứng</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dân</a:t>
            </a:r>
            <a:r>
              <a:rPr lang="en-US" sz="2400">
                <a:solidFill>
                  <a:srgbClr val="002060"/>
                </a:solidFill>
              </a:rPr>
              <a:t> </a:t>
            </a:r>
            <a:r>
              <a:rPr lang="en-US" sz="2400" err="1">
                <a:solidFill>
                  <a:srgbClr val="002060"/>
                </a:solidFill>
              </a:rPr>
              <a:t>làng</a:t>
            </a:r>
            <a:r>
              <a:rPr lang="en-US" sz="2400">
                <a:solidFill>
                  <a:srgbClr val="002060"/>
                </a:solidFill>
              </a:rPr>
              <a:t> </a:t>
            </a:r>
            <a:r>
              <a:rPr lang="en-US" sz="2400" err="1">
                <a:solidFill>
                  <a:srgbClr val="002060"/>
                </a:solidFill>
              </a:rPr>
              <a:t>Vũ</a:t>
            </a:r>
            <a:r>
              <a:rPr lang="en-US" sz="2400">
                <a:solidFill>
                  <a:srgbClr val="002060"/>
                </a:solidFill>
              </a:rPr>
              <a:t> </a:t>
            </a:r>
            <a:r>
              <a:rPr lang="en-US" sz="2400" err="1">
                <a:solidFill>
                  <a:srgbClr val="002060"/>
                </a:solidFill>
              </a:rPr>
              <a:t>Đại</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cái</a:t>
            </a:r>
            <a:r>
              <a:rPr lang="en-US" sz="2400">
                <a:solidFill>
                  <a:srgbClr val="002060"/>
                </a:solidFill>
              </a:rPr>
              <a:t> </a:t>
            </a:r>
            <a:r>
              <a:rPr lang="en-US" sz="2400" err="1">
                <a:solidFill>
                  <a:srgbClr val="002060"/>
                </a:solidFill>
              </a:rPr>
              <a:t>chết</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hai</a:t>
            </a:r>
            <a:r>
              <a:rPr lang="en-US" sz="2400">
                <a:solidFill>
                  <a:srgbClr val="002060"/>
                </a:solidFill>
              </a:rPr>
              <a:t> </a:t>
            </a:r>
            <a:r>
              <a:rPr lang="en-US" sz="2400" err="1">
                <a:solidFill>
                  <a:srgbClr val="002060"/>
                </a:solidFill>
              </a:rPr>
              <a:t>nhân</a:t>
            </a:r>
            <a:r>
              <a:rPr lang="en-US" sz="2400">
                <a:solidFill>
                  <a:srgbClr val="002060"/>
                </a:solidFill>
              </a:rPr>
              <a:t> vật này. Theo </a:t>
            </a:r>
            <a:r>
              <a:rPr lang="en-US" sz="2400" err="1">
                <a:solidFill>
                  <a:srgbClr val="002060"/>
                </a:solidFill>
              </a:rPr>
              <a:t>bạn</a:t>
            </a:r>
            <a:r>
              <a:rPr lang="en-US" sz="2400">
                <a:solidFill>
                  <a:srgbClr val="002060"/>
                </a:solidFill>
              </a:rPr>
              <a:t>, </a:t>
            </a:r>
            <a:r>
              <a:rPr lang="en-US" sz="2400" err="1">
                <a:solidFill>
                  <a:srgbClr val="002060"/>
                </a:solidFill>
              </a:rPr>
              <a:t>cái</a:t>
            </a:r>
            <a:r>
              <a:rPr lang="en-US" sz="2400">
                <a:solidFill>
                  <a:srgbClr val="002060"/>
                </a:solidFill>
              </a:rPr>
              <a:t> </a:t>
            </a:r>
            <a:r>
              <a:rPr lang="en-US" sz="2400" err="1">
                <a:solidFill>
                  <a:srgbClr val="002060"/>
                </a:solidFill>
              </a:rPr>
              <a:t>chết</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Chí</a:t>
            </a:r>
            <a:r>
              <a:rPr lang="en-US" sz="2400">
                <a:solidFill>
                  <a:srgbClr val="002060"/>
                </a:solidFill>
              </a:rPr>
              <a:t> </a:t>
            </a:r>
            <a:r>
              <a:rPr lang="en-US" sz="2400" err="1">
                <a:solidFill>
                  <a:srgbClr val="002060"/>
                </a:solidFill>
              </a:rPr>
              <a:t>Phèo</a:t>
            </a:r>
            <a:r>
              <a:rPr lang="en-US" sz="2400">
                <a:solidFill>
                  <a:srgbClr val="002060"/>
                </a:solidFill>
              </a:rPr>
              <a:t> </a:t>
            </a:r>
            <a:r>
              <a:rPr lang="en-US" sz="2400" err="1">
                <a:solidFill>
                  <a:srgbClr val="002060"/>
                </a:solidFill>
              </a:rPr>
              <a:t>có</a:t>
            </a:r>
            <a:r>
              <a:rPr lang="en-US" sz="2400">
                <a:solidFill>
                  <a:srgbClr val="002060"/>
                </a:solidFill>
              </a:rPr>
              <a:t> ý </a:t>
            </a:r>
            <a:r>
              <a:rPr lang="en-US" sz="2400" err="1">
                <a:solidFill>
                  <a:srgbClr val="002060"/>
                </a:solidFill>
              </a:rPr>
              <a:t>nghĩa</a:t>
            </a:r>
            <a:r>
              <a:rPr lang="en-US" sz="2400">
                <a:solidFill>
                  <a:srgbClr val="002060"/>
                </a:solidFill>
              </a:rPr>
              <a:t> </a:t>
            </a:r>
            <a:r>
              <a:rPr lang="en-US" sz="2400" err="1">
                <a:solidFill>
                  <a:srgbClr val="002060"/>
                </a:solidFill>
              </a:rPr>
              <a:t>như</a:t>
            </a:r>
            <a:r>
              <a:rPr lang="en-US" sz="2400">
                <a:solidFill>
                  <a:srgbClr val="002060"/>
                </a:solidFill>
              </a:rPr>
              <a:t> </a:t>
            </a:r>
            <a:r>
              <a:rPr lang="en-US" sz="2400" err="1">
                <a:solidFill>
                  <a:srgbClr val="002060"/>
                </a:solidFill>
              </a:rPr>
              <a:t>thế</a:t>
            </a:r>
            <a:r>
              <a:rPr lang="en-US" sz="2400">
                <a:solidFill>
                  <a:srgbClr val="002060"/>
                </a:solidFill>
              </a:rPr>
              <a:t> </a:t>
            </a:r>
            <a:r>
              <a:rPr lang="en-US" sz="2400" err="1">
                <a:solidFill>
                  <a:srgbClr val="002060"/>
                </a:solidFill>
              </a:rPr>
              <a:t>nào</a:t>
            </a:r>
            <a:r>
              <a:rPr lang="en-US" sz="2400">
                <a:solidFill>
                  <a:srgbClr val="002060"/>
                </a:solidFill>
              </a:rPr>
              <a:t>?</a:t>
            </a:r>
          </a:p>
          <a:p>
            <a:pPr algn="just" fontAlgn="auto">
              <a:lnSpc>
                <a:spcPct val="125000"/>
              </a:lnSpc>
            </a:pPr>
            <a:r>
              <a:rPr lang="en-US" sz="2400" b="1">
                <a:solidFill>
                  <a:srgbClr val="002060"/>
                </a:solidFill>
              </a:rPr>
              <a:t>      </a:t>
            </a:r>
            <a:r>
              <a:rPr lang="en-US" sz="2400">
                <a:solidFill>
                  <a:srgbClr val="002060"/>
                </a:solidFill>
              </a:rPr>
              <a:t>+</a:t>
            </a:r>
            <a:r>
              <a:rPr lang="en-US" sz="2400" b="1">
                <a:solidFill>
                  <a:srgbClr val="002060"/>
                </a:solidFill>
              </a:rPr>
              <a:t> </a:t>
            </a:r>
            <a:r>
              <a:rPr lang="en-US" sz="2400">
                <a:solidFill>
                  <a:srgbClr val="002060"/>
                </a:solidFill>
              </a:rPr>
              <a:t>So </a:t>
            </a:r>
            <a:r>
              <a:rPr lang="en-US" sz="2400" err="1">
                <a:solidFill>
                  <a:srgbClr val="002060"/>
                </a:solidFill>
              </a:rPr>
              <a:t>sánh</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xét</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đoạn</a:t>
            </a:r>
            <a:r>
              <a:rPr lang="en-US" sz="2400">
                <a:solidFill>
                  <a:srgbClr val="002060"/>
                </a:solidFill>
              </a:rPr>
              <a:t> </a:t>
            </a:r>
            <a:r>
              <a:rPr lang="en-US" sz="2400" err="1">
                <a:solidFill>
                  <a:srgbClr val="002060"/>
                </a:solidFill>
              </a:rPr>
              <a:t>kết</a:t>
            </a:r>
            <a:r>
              <a:rPr lang="en-US" sz="2400">
                <a:solidFill>
                  <a:srgbClr val="002060"/>
                </a:solidFill>
              </a:rPr>
              <a:t> của hai </a:t>
            </a:r>
            <a:r>
              <a:rPr lang="en-US" sz="2400" err="1">
                <a:solidFill>
                  <a:srgbClr val="002060"/>
                </a:solidFill>
              </a:rPr>
              <a:t>truyện</a:t>
            </a:r>
            <a:r>
              <a:rPr lang="en-US" sz="2400">
                <a:solidFill>
                  <a:srgbClr val="002060"/>
                </a:solidFill>
              </a:rPr>
              <a:t> ngắn </a:t>
            </a:r>
            <a:r>
              <a:rPr lang="en-US" sz="2400" i="1">
                <a:solidFill>
                  <a:srgbClr val="002060"/>
                </a:solidFill>
              </a:rPr>
              <a:t>Chí Phèo </a:t>
            </a:r>
            <a:r>
              <a:rPr lang="en-US" sz="2400">
                <a:solidFill>
                  <a:srgbClr val="002060"/>
                </a:solidFill>
              </a:rPr>
              <a:t>(Nam Cao) </a:t>
            </a:r>
            <a:r>
              <a:rPr lang="en-US" sz="2400" err="1">
                <a:solidFill>
                  <a:srgbClr val="002060"/>
                </a:solidFill>
              </a:rPr>
              <a:t>và</a:t>
            </a:r>
            <a:r>
              <a:rPr lang="en-US" sz="2400">
                <a:solidFill>
                  <a:srgbClr val="002060"/>
                </a:solidFill>
              </a:rPr>
              <a:t> </a:t>
            </a:r>
            <a:r>
              <a:rPr lang="en-US" sz="2400" i="1" err="1">
                <a:solidFill>
                  <a:srgbClr val="002060"/>
                </a:solidFill>
              </a:rPr>
              <a:t>Vợ</a:t>
            </a:r>
            <a:r>
              <a:rPr lang="en-US" sz="2400" i="1">
                <a:solidFill>
                  <a:srgbClr val="002060"/>
                </a:solidFill>
              </a:rPr>
              <a:t> nhặt </a:t>
            </a:r>
            <a:r>
              <a:rPr lang="en-US" sz="2400">
                <a:solidFill>
                  <a:srgbClr val="002060"/>
                </a:solidFill>
              </a:rPr>
              <a:t>(Kim Lân). </a:t>
            </a:r>
          </a:p>
          <a:p>
            <a:pPr algn="just" fontAlgn="auto">
              <a:lnSpc>
                <a:spcPct val="125000"/>
              </a:lnSpc>
            </a:pPr>
            <a:r>
              <a:rPr lang="en-US" sz="2400" b="1">
                <a:solidFill>
                  <a:srgbClr val="002060"/>
                </a:solidFill>
              </a:rPr>
              <a:t>      </a:t>
            </a:r>
            <a:r>
              <a:rPr lang="en-US" sz="2400">
                <a:solidFill>
                  <a:srgbClr val="002060"/>
                </a:solidFill>
              </a:rPr>
              <a:t>+</a:t>
            </a:r>
            <a:r>
              <a:rPr lang="en-US" sz="2400" b="1">
                <a:solidFill>
                  <a:srgbClr val="002060"/>
                </a:solidFill>
              </a:rPr>
              <a:t> </a:t>
            </a:r>
            <a:r>
              <a:rPr lang="en-US" sz="2400" err="1">
                <a:solidFill>
                  <a:srgbClr val="002060"/>
                </a:solidFill>
              </a:rPr>
              <a:t>Hệ</a:t>
            </a:r>
            <a:r>
              <a:rPr lang="en-US" sz="2400">
                <a:solidFill>
                  <a:srgbClr val="002060"/>
                </a:solidFill>
              </a:rPr>
              <a:t> </a:t>
            </a:r>
            <a:r>
              <a:rPr lang="en-US" sz="2400" err="1">
                <a:solidFill>
                  <a:srgbClr val="002060"/>
                </a:solidFill>
              </a:rPr>
              <a:t>thống</a:t>
            </a:r>
            <a:r>
              <a:rPr lang="en-US" sz="2400">
                <a:solidFill>
                  <a:srgbClr val="002060"/>
                </a:solidFill>
              </a:rPr>
              <a:t> hoá </a:t>
            </a:r>
            <a:r>
              <a:rPr lang="en-US" sz="2400" err="1">
                <a:solidFill>
                  <a:srgbClr val="002060"/>
                </a:solidFill>
              </a:rPr>
              <a:t>những</a:t>
            </a:r>
            <a:r>
              <a:rPr lang="en-US" sz="2400">
                <a:solidFill>
                  <a:srgbClr val="002060"/>
                </a:solidFill>
              </a:rPr>
              <a:t> </a:t>
            </a:r>
            <a:r>
              <a:rPr lang="en-US" sz="2400" err="1">
                <a:solidFill>
                  <a:srgbClr val="002060"/>
                </a:solidFill>
              </a:rPr>
              <a:t>nét</a:t>
            </a:r>
            <a:r>
              <a:rPr lang="en-US" sz="2400">
                <a:solidFill>
                  <a:srgbClr val="002060"/>
                </a:solidFill>
              </a:rPr>
              <a:t> </a:t>
            </a:r>
            <a:r>
              <a:rPr lang="en-US" sz="2400" err="1">
                <a:solidFill>
                  <a:srgbClr val="002060"/>
                </a:solidFill>
              </a:rPr>
              <a:t>đáng</a:t>
            </a:r>
            <a:r>
              <a:rPr lang="en-US" sz="2400">
                <a:solidFill>
                  <a:srgbClr val="002060"/>
                </a:solidFill>
              </a:rPr>
              <a:t> </a:t>
            </a:r>
            <a:r>
              <a:rPr lang="en-US" sz="2400" err="1">
                <a:solidFill>
                  <a:srgbClr val="002060"/>
                </a:solidFill>
              </a:rPr>
              <a:t>chú</a:t>
            </a:r>
            <a:r>
              <a:rPr lang="en-US" sz="2400">
                <a:solidFill>
                  <a:srgbClr val="002060"/>
                </a:solidFill>
              </a:rPr>
              <a:t> ý </a:t>
            </a:r>
            <a:r>
              <a:rPr lang="en-US" sz="2400" err="1">
                <a:solidFill>
                  <a:srgbClr val="002060"/>
                </a:solidFill>
              </a:rPr>
              <a:t>trong</a:t>
            </a:r>
            <a:r>
              <a:rPr lang="en-US" sz="2400">
                <a:solidFill>
                  <a:srgbClr val="002060"/>
                </a:solidFill>
              </a:rPr>
              <a:t> </a:t>
            </a:r>
            <a:r>
              <a:rPr lang="en-US" sz="2400" err="1">
                <a:solidFill>
                  <a:srgbClr val="002060"/>
                </a:solidFill>
              </a:rPr>
              <a:t>nghệ</a:t>
            </a:r>
            <a:r>
              <a:rPr lang="en-US" sz="2400">
                <a:solidFill>
                  <a:srgbClr val="002060"/>
                </a:solidFill>
              </a:rPr>
              <a:t> </a:t>
            </a:r>
            <a:r>
              <a:rPr lang="en-US" sz="2400" err="1">
                <a:solidFill>
                  <a:srgbClr val="002060"/>
                </a:solidFill>
              </a:rPr>
              <a:t>thuật</a:t>
            </a:r>
            <a:r>
              <a:rPr lang="en-US" sz="2400">
                <a:solidFill>
                  <a:srgbClr val="002060"/>
                </a:solidFill>
              </a:rPr>
              <a:t> </a:t>
            </a:r>
            <a:r>
              <a:rPr lang="en-US" sz="2400" err="1">
                <a:solidFill>
                  <a:srgbClr val="002060"/>
                </a:solidFill>
              </a:rPr>
              <a:t>kể</a:t>
            </a:r>
            <a:r>
              <a:rPr lang="en-US" sz="2400">
                <a:solidFill>
                  <a:srgbClr val="002060"/>
                </a:solidFill>
              </a:rPr>
              <a:t> </a:t>
            </a:r>
            <a:r>
              <a:rPr lang="en-US" sz="2400" err="1">
                <a:solidFill>
                  <a:srgbClr val="002060"/>
                </a:solidFill>
              </a:rPr>
              <a:t>chuyện</a:t>
            </a:r>
            <a:r>
              <a:rPr lang="en-US" sz="2400">
                <a:solidFill>
                  <a:srgbClr val="002060"/>
                </a:solidFill>
              </a:rPr>
              <a:t> của Nam Cao ở truyện ngắn này trên </a:t>
            </a:r>
            <a:r>
              <a:rPr lang="en-US" sz="2400" err="1">
                <a:solidFill>
                  <a:srgbClr val="002060"/>
                </a:solidFill>
              </a:rPr>
              <a:t>các</a:t>
            </a:r>
            <a:r>
              <a:rPr lang="en-US" sz="2400">
                <a:solidFill>
                  <a:srgbClr val="002060"/>
                </a:solidFill>
              </a:rPr>
              <a:t> </a:t>
            </a:r>
            <a:r>
              <a:rPr lang="en-US" sz="2400" err="1">
                <a:solidFill>
                  <a:srgbClr val="002060"/>
                </a:solidFill>
              </a:rPr>
              <a:t>phương</a:t>
            </a:r>
            <a:r>
              <a:rPr lang="en-US" sz="2400">
                <a:solidFill>
                  <a:srgbClr val="002060"/>
                </a:solidFill>
              </a:rPr>
              <a:t> </a:t>
            </a:r>
            <a:r>
              <a:rPr lang="en-US" sz="2400" err="1">
                <a:solidFill>
                  <a:srgbClr val="002060"/>
                </a:solidFill>
              </a:rPr>
              <a:t>diện</a:t>
            </a:r>
            <a:r>
              <a:rPr lang="en-US" sz="2400">
                <a:solidFill>
                  <a:srgbClr val="002060"/>
                </a:solidFill>
              </a:rPr>
              <a:t>: </a:t>
            </a:r>
            <a:r>
              <a:rPr lang="en-US" sz="2400" err="1">
                <a:solidFill>
                  <a:srgbClr val="002060"/>
                </a:solidFill>
              </a:rPr>
              <a:t>người</a:t>
            </a:r>
            <a:r>
              <a:rPr lang="en-US" sz="2400">
                <a:solidFill>
                  <a:srgbClr val="002060"/>
                </a:solidFill>
              </a:rPr>
              <a:t> </a:t>
            </a:r>
            <a:r>
              <a:rPr lang="en-US" sz="2400" err="1">
                <a:solidFill>
                  <a:srgbClr val="002060"/>
                </a:solidFill>
              </a:rPr>
              <a:t>kể</a:t>
            </a:r>
            <a:r>
              <a:rPr lang="en-US" sz="2400">
                <a:solidFill>
                  <a:srgbClr val="002060"/>
                </a:solidFill>
              </a:rPr>
              <a:t> </a:t>
            </a:r>
            <a:r>
              <a:rPr lang="en-US" sz="2400" err="1">
                <a:solidFill>
                  <a:srgbClr val="002060"/>
                </a:solidFill>
              </a:rPr>
              <a:t>chuyện</a:t>
            </a:r>
            <a:r>
              <a:rPr lang="en-US" sz="2400">
                <a:solidFill>
                  <a:srgbClr val="002060"/>
                </a:solidFill>
              </a:rPr>
              <a:t>, </a:t>
            </a:r>
            <a:r>
              <a:rPr lang="en-US" sz="2400" err="1">
                <a:solidFill>
                  <a:srgbClr val="002060"/>
                </a:solidFill>
              </a:rPr>
              <a:t>điểm</a:t>
            </a:r>
            <a:r>
              <a:rPr lang="en-US" sz="2400">
                <a:solidFill>
                  <a:srgbClr val="002060"/>
                </a:solidFill>
              </a:rPr>
              <a:t> nhìn và lời trần </a:t>
            </a:r>
            <a:r>
              <a:rPr lang="en-US" sz="2400" err="1">
                <a:solidFill>
                  <a:srgbClr val="002060"/>
                </a:solidFill>
              </a:rPr>
              <a:t>thuật</a:t>
            </a:r>
            <a:r>
              <a:rPr lang="en-US" sz="2400">
                <a:solidFill>
                  <a:srgbClr val="002060"/>
                </a:solidFill>
              </a:rPr>
              <a:t>.</a:t>
            </a:r>
            <a:endParaRPr lang="en-US" sz="2400" i="1">
              <a:solidFill>
                <a:srgbClr val="002060"/>
              </a:solidFill>
            </a:endParaRPr>
          </a:p>
        </p:txBody>
      </p:sp>
    </p:spTree>
    <p:extLst>
      <p:ext uri="{BB962C8B-B14F-4D97-AF65-F5344CB8AC3E}">
        <p14:creationId xmlns:p14="http://schemas.microsoft.com/office/powerpoint/2010/main" val="1594507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4741" y="1803400"/>
            <a:ext cx="9448800" cy="2844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Arial"/>
                <a:ea typeface="Arial"/>
                <a:cs typeface="Arial"/>
              </a:rPr>
              <a:t>Phần 1</a:t>
            </a:r>
          </a:p>
          <a:p>
            <a:pPr algn="ctr">
              <a:lnSpc>
                <a:spcPct val="150000"/>
              </a:lnSpc>
            </a:pPr>
            <a:r>
              <a:rPr lang="vi-VN" sz="3200" b="1" dirty="0">
                <a:solidFill>
                  <a:schemeClr val="bg1"/>
                </a:solidFill>
                <a:latin typeface="Arial"/>
                <a:ea typeface="Arial"/>
                <a:cs typeface="Arial"/>
              </a:rPr>
              <a:t>NHỮNG LƯU Ý CHUNG</a:t>
            </a:r>
          </a:p>
          <a:p>
            <a:pPr algn="ctr">
              <a:lnSpc>
                <a:spcPct val="150000"/>
              </a:lnSpc>
            </a:pPr>
            <a:r>
              <a:rPr lang="vi-VN" sz="3200" b="1" dirty="0">
                <a:solidFill>
                  <a:schemeClr val="bg1"/>
                </a:solidFill>
                <a:latin typeface="Arial"/>
                <a:ea typeface="Arial"/>
                <a:cs typeface="Arial"/>
              </a:rPr>
              <a:t>VỀ </a:t>
            </a:r>
            <a:r>
              <a:rPr lang="en-US" sz="3200" b="1" dirty="0">
                <a:solidFill>
                  <a:schemeClr val="bg1"/>
                </a:solidFill>
                <a:latin typeface="Arial"/>
                <a:ea typeface="Arial"/>
                <a:cs typeface="Arial"/>
              </a:rPr>
              <a:t>CHƯƠNG TRÌNH </a:t>
            </a:r>
            <a:r>
              <a:rPr lang="vi-VN" sz="3200" b="1" i="1" dirty="0">
                <a:solidFill>
                  <a:schemeClr val="bg1"/>
                </a:solidFill>
                <a:latin typeface="Arial"/>
                <a:ea typeface="Arial"/>
                <a:cs typeface="Arial"/>
              </a:rPr>
              <a:t>NGỮ VĂN</a:t>
            </a:r>
            <a:endParaRPr lang="en-US" sz="3200" b="1" i="1" dirty="0">
              <a:solidFill>
                <a:schemeClr val="bg1"/>
              </a:solidFill>
              <a:latin typeface="Arial"/>
              <a:ea typeface="Arial"/>
              <a:cs typeface="Arial"/>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8</a:t>
            </a:fld>
            <a:endParaRPr lang="en-US" dirty="0"/>
          </a:p>
        </p:txBody>
      </p:sp>
    </p:spTree>
    <p:extLst>
      <p:ext uri="{BB962C8B-B14F-4D97-AF65-F5344CB8AC3E}">
        <p14:creationId xmlns:p14="http://schemas.microsoft.com/office/powerpoint/2010/main" val="1700830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9" y="0"/>
            <a:ext cx="12198284" cy="6858000"/>
          </a:xfrm>
          <a:prstGeom prst="rect">
            <a:avLst/>
          </a:prstGeom>
        </p:spPr>
      </p:pic>
      <p:sp>
        <p:nvSpPr>
          <p:cNvPr id="3" name="Rectangle 2"/>
          <p:cNvSpPr/>
          <p:nvPr/>
        </p:nvSpPr>
        <p:spPr>
          <a:xfrm>
            <a:off x="804703" y="1400277"/>
            <a:ext cx="10566400" cy="4201920"/>
          </a:xfrm>
          <a:prstGeom prst="rect">
            <a:avLst/>
          </a:prstGeom>
        </p:spPr>
        <p:txBody>
          <a:bodyPr wrap="square">
            <a:spAutoFit/>
          </a:bodyPr>
          <a:lstStyle/>
          <a:p>
            <a:pPr indent="359815" algn="just">
              <a:lnSpc>
                <a:spcPct val="125000"/>
              </a:lnSpc>
            </a:pP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a:solidFill>
                  <a:srgbClr val="002060"/>
                </a:solidFill>
                <a:ea typeface="Calibri" panose="020F0502020204030204" pitchFamily="34" charset="0"/>
                <a:cs typeface="Arial" panose="020B0604020202020204" pitchFamily="34" charset="0"/>
              </a:rPr>
              <a:t>– </a:t>
            </a:r>
            <a:r>
              <a:rPr lang="en-US" sz="2400" err="1">
                <a:solidFill>
                  <a:srgbClr val="002060"/>
                </a:solidFill>
                <a:cs typeface="Arial" panose="020B0604020202020204" pitchFamily="34" charset="0"/>
              </a:rPr>
              <a:t>Mỗi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người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là</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một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chủ</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thể</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tiếp</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nhận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năng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động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sáng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tạo</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quá</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trình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hiểu</a:t>
            </a:r>
            <a:r>
              <a:rPr lang="vi-VN" sz="2400">
                <a:solidFill>
                  <a:srgbClr val="002060"/>
                </a:solidFill>
                <a:cs typeface="Arial" panose="020B0604020202020204" pitchFamily="34" charset="0"/>
              </a:rPr>
              <a:t> VB</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nhất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là</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văn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mang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dấu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ấn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riêng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của</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từng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độc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giả</a:t>
            </a:r>
            <a:r>
              <a:rPr lang="en-US" sz="2400">
                <a:solidFill>
                  <a:srgbClr val="002060"/>
                </a:solidFill>
                <a:cs typeface="Arial" panose="020B0604020202020204" pitchFamily="34" charset="0"/>
              </a:rPr>
              <a:t>. </a:t>
            </a:r>
            <a:endParaRPr lang="vi-VN" sz="2400">
              <a:solidFill>
                <a:srgbClr val="002060"/>
              </a:solidFill>
              <a:cs typeface="Arial" panose="020B0604020202020204" pitchFamily="34" charset="0"/>
            </a:endParaRPr>
          </a:p>
          <a:p>
            <a:pPr indent="359815" algn="just">
              <a:lnSpc>
                <a:spcPct val="125000"/>
              </a:lnSpc>
            </a:pP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Trong</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quá</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trình</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hướng</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dẫn</a:t>
            </a:r>
            <a:r>
              <a:rPr lang="es-ES" sz="2400">
                <a:solidFill>
                  <a:srgbClr val="002060"/>
                </a:solidFill>
                <a:ea typeface="Calibri" panose="020F0502020204030204" pitchFamily="34" charset="0"/>
                <a:cs typeface="Arial" panose="020B0604020202020204" pitchFamily="34" charset="0"/>
              </a:rPr>
              <a:t> HS </a:t>
            </a:r>
            <a:r>
              <a:rPr lang="es-ES" sz="2400" err="1">
                <a:solidFill>
                  <a:srgbClr val="002060"/>
                </a:solidFill>
                <a:ea typeface="Calibri" panose="020F0502020204030204" pitchFamily="34" charset="0"/>
                <a:cs typeface="Arial" panose="020B0604020202020204" pitchFamily="34" charset="0"/>
              </a:rPr>
              <a:t>đọc</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hiểu</a:t>
            </a:r>
            <a:r>
              <a:rPr lang="es-ES" sz="2400">
                <a:solidFill>
                  <a:srgbClr val="002060"/>
                </a:solidFill>
                <a:ea typeface="Calibri" panose="020F0502020204030204" pitchFamily="34" charset="0"/>
                <a:cs typeface="Arial" panose="020B0604020202020204" pitchFamily="34" charset="0"/>
              </a:rPr>
              <a:t>, </a:t>
            </a:r>
            <a:r>
              <a:rPr lang="en-US" sz="2400">
                <a:solidFill>
                  <a:srgbClr val="002060"/>
                </a:solidFill>
                <a:cs typeface="Arial" panose="020B0604020202020204" pitchFamily="34" charset="0"/>
              </a:rPr>
              <a:t>GV </a:t>
            </a:r>
            <a:r>
              <a:rPr lang="en-US" sz="2400" err="1">
                <a:solidFill>
                  <a:srgbClr val="002060"/>
                </a:solidFill>
                <a:cs typeface="Arial" panose="020B0604020202020204" pitchFamily="34" charset="0"/>
              </a:rPr>
              <a:t>nên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sử</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dụng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linh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hoạt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hệ</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thống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câu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hỏi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thay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đổi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trật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tự</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tách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ghép</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có</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thể</a:t>
            </a:r>
            <a:r>
              <a:rPr lang="en-US" sz="2400">
                <a:solidFill>
                  <a:srgbClr val="002060"/>
                </a:solidFill>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điều</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chỉnh</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bổ</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sung</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câu</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hỏi</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ph</a:t>
            </a:r>
            <a:r>
              <a:rPr lang="vi-VN" sz="2400">
                <a:solidFill>
                  <a:srgbClr val="002060"/>
                </a:solidFill>
                <a:ea typeface="Calibri" panose="020F0502020204030204" pitchFamily="34" charset="0"/>
                <a:cs typeface="Arial" panose="020B0604020202020204" pitchFamily="34" charset="0"/>
              </a:rPr>
              <a:t>ù</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hợp</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với</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các</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nhóm</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đối</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tượng</a:t>
            </a:r>
            <a:r>
              <a:rPr lang="es-ES" sz="2400">
                <a:solidFill>
                  <a:srgbClr val="002060"/>
                </a:solidFill>
                <a:ea typeface="Calibri" panose="020F0502020204030204" pitchFamily="34" charset="0"/>
                <a:cs typeface="Arial" panose="020B0604020202020204" pitchFamily="34" charset="0"/>
              </a:rPr>
              <a:t> HS. </a:t>
            </a:r>
          </a:p>
          <a:p>
            <a:pPr indent="359815" algn="just">
              <a:lnSpc>
                <a:spcPct val="125000"/>
              </a:lnSpc>
            </a:pPr>
            <a:r>
              <a:rPr lang="en-US" sz="2400">
                <a:solidFill>
                  <a:srgbClr val="002060"/>
                </a:solidFill>
                <a:cs typeface="Arial" panose="020B0604020202020204" pitchFamily="34" charset="0"/>
              </a:rPr>
              <a:t> – </a:t>
            </a:r>
            <a:r>
              <a:rPr lang="es-ES" sz="2400">
                <a:solidFill>
                  <a:srgbClr val="002060"/>
                </a:solidFill>
                <a:ea typeface="Calibri" panose="020F0502020204030204" pitchFamily="34" charset="0"/>
                <a:cs typeface="Arial" panose="020B0604020202020204" pitchFamily="34" charset="0"/>
              </a:rPr>
              <a:t>GV </a:t>
            </a:r>
            <a:r>
              <a:rPr lang="es-ES" sz="2400" err="1">
                <a:solidFill>
                  <a:srgbClr val="002060"/>
                </a:solidFill>
                <a:ea typeface="Calibri" panose="020F0502020204030204" pitchFamily="34" charset="0"/>
                <a:cs typeface="Arial" panose="020B0604020202020204" pitchFamily="34" charset="0"/>
              </a:rPr>
              <a:t>hướng</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dẫn</a:t>
            </a:r>
            <a:r>
              <a:rPr lang="es-ES" sz="2400">
                <a:solidFill>
                  <a:srgbClr val="002060"/>
                </a:solidFill>
                <a:ea typeface="Calibri" panose="020F0502020204030204" pitchFamily="34" charset="0"/>
                <a:cs typeface="Arial" panose="020B0604020202020204" pitchFamily="34" charset="0"/>
              </a:rPr>
              <a:t> HS </a:t>
            </a:r>
            <a:r>
              <a:rPr lang="es-ES" sz="2400" err="1">
                <a:solidFill>
                  <a:srgbClr val="002060"/>
                </a:solidFill>
                <a:ea typeface="Calibri" panose="020F0502020204030204" pitchFamily="34" charset="0"/>
                <a:cs typeface="Arial" panose="020B0604020202020204" pitchFamily="34" charset="0"/>
              </a:rPr>
              <a:t>bằng</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chỉ</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dẫn</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gợi</a:t>
            </a:r>
            <a:r>
              <a:rPr lang="es-ES" sz="2400">
                <a:solidFill>
                  <a:srgbClr val="002060"/>
                </a:solidFill>
                <a:ea typeface="Calibri" panose="020F0502020204030204" pitchFamily="34" charset="0"/>
                <a:cs typeface="Arial" panose="020B0604020202020204" pitchFamily="34" charset="0"/>
              </a:rPr>
              <a:t> ý; </a:t>
            </a:r>
            <a:r>
              <a:rPr lang="es-ES" sz="2400" err="1">
                <a:solidFill>
                  <a:srgbClr val="002060"/>
                </a:solidFill>
                <a:ea typeface="Calibri" panose="020F0502020204030204" pitchFamily="34" charset="0"/>
                <a:cs typeface="Arial" panose="020B0604020202020204" pitchFamily="34" charset="0"/>
              </a:rPr>
              <a:t>tránh</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diễn</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giảng</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không</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làm</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thay</a:t>
            </a:r>
            <a:r>
              <a:rPr lang="es-ES" sz="2400">
                <a:solidFill>
                  <a:srgbClr val="002060"/>
                </a:solidFill>
                <a:ea typeface="Calibri" panose="020F0502020204030204" pitchFamily="34" charset="0"/>
                <a:cs typeface="Arial" panose="020B0604020202020204" pitchFamily="34" charset="0"/>
              </a:rPr>
              <a:t>.</a:t>
            </a:r>
          </a:p>
          <a:p>
            <a:pPr indent="359815" algn="just">
              <a:lnSpc>
                <a:spcPct val="125000"/>
              </a:lnSpc>
            </a:pPr>
            <a:r>
              <a:rPr lang="es-ES" sz="2400">
                <a:solidFill>
                  <a:srgbClr val="002060"/>
                </a:solidFill>
                <a:ea typeface="Calibri" panose="020F0502020204030204" pitchFamily="34" charset="0"/>
                <a:cs typeface="Arial" panose="020B0604020202020204" pitchFamily="34" charset="0"/>
              </a:rPr>
              <a:t> – </a:t>
            </a:r>
            <a:r>
              <a:rPr lang="en-US" sz="2400" err="1">
                <a:solidFill>
                  <a:srgbClr val="002060"/>
                </a:solidFill>
                <a:cs typeface="Arial" panose="020B0604020202020204" pitchFamily="34" charset="0"/>
              </a:rPr>
              <a:t>Sau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khi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trả</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lời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câu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hỏi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hiểu</a:t>
            </a:r>
            <a:r>
              <a:rPr lang="en-US" sz="2400">
                <a:solidFill>
                  <a:srgbClr val="002060"/>
                </a:solidFill>
                <a:cs typeface="Arial" panose="020B0604020202020204" pitchFamily="34" charset="0"/>
              </a:rPr>
              <a:t> VB, HS </a:t>
            </a:r>
            <a:r>
              <a:rPr lang="en-US" sz="2400" err="1">
                <a:solidFill>
                  <a:srgbClr val="002060"/>
                </a:solidFill>
                <a:cs typeface="Arial" panose="020B0604020202020204" pitchFamily="34" charset="0"/>
              </a:rPr>
              <a:t>được</a:t>
            </a:r>
            <a:r>
              <a:rPr lang="vi-VN" sz="2400">
                <a:solidFill>
                  <a:srgbClr val="002060"/>
                </a:solidFill>
                <a:cs typeface="Arial" panose="020B0604020202020204" pitchFamily="34" charset="0"/>
              </a:rPr>
              <a:t> </a:t>
            </a:r>
            <a:r>
              <a:rPr lang="en-US" sz="2400" err="1">
                <a:solidFill>
                  <a:srgbClr val="002060"/>
                </a:solidFill>
                <a:cs typeface="Arial" panose="020B0604020202020204" pitchFamily="34" charset="0"/>
              </a:rPr>
              <a:t>viết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đoạn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văn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ngắn</a:t>
            </a:r>
            <a:r>
              <a:rPr lang="vi-VN" sz="2400">
                <a:solidFill>
                  <a:srgbClr val="002060"/>
                </a:solidFill>
                <a:cs typeface="Arial" panose="020B0604020202020204" pitchFamily="34" charset="0"/>
              </a:rPr>
              <a:t> ở mục</a:t>
            </a:r>
            <a:r>
              <a:rPr lang="en-US" sz="2400">
                <a:solidFill>
                  <a:srgbClr val="002060"/>
                </a:solidFill>
                <a:cs typeface="Arial" panose="020B0604020202020204" pitchFamily="34" charset="0"/>
              </a:rPr>
              <a:t> </a:t>
            </a:r>
            <a:r>
              <a:rPr lang="en-US" sz="2400" i="1" err="1">
                <a:solidFill>
                  <a:srgbClr val="002060"/>
                </a:solidFill>
                <a:cs typeface="Arial" panose="020B0604020202020204" pitchFamily="34" charset="0"/>
              </a:rPr>
              <a:t>Kết</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nối</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đọc</a:t>
            </a:r>
            <a:r>
              <a:rPr lang="en-US" sz="2400" i="1">
                <a:solidFill>
                  <a:srgbClr val="002060"/>
                </a:solidFill>
                <a:cs typeface="Arial" panose="020B0604020202020204" pitchFamily="34" charset="0"/>
              </a:rPr>
              <a:t> – </a:t>
            </a:r>
            <a:r>
              <a:rPr lang="en-US" sz="2400" i="1" err="1">
                <a:solidFill>
                  <a:srgbClr val="002060"/>
                </a:solidFill>
                <a:cs typeface="Arial" panose="020B0604020202020204" pitchFamily="34" charset="0"/>
              </a:rPr>
              <a:t>viết</a:t>
            </a:r>
            <a:r>
              <a:rPr lang="vi-VN" sz="2400" i="1">
                <a:solidFill>
                  <a:srgbClr val="002060"/>
                </a:solidFill>
                <a:cs typeface="Arial" panose="020B0604020202020204" pitchFamily="34" charset="0"/>
              </a:rPr>
              <a:t>.</a:t>
            </a:r>
            <a:r>
              <a:rPr lang="en-US" sz="2400">
                <a:solidFill>
                  <a:srgbClr val="002060"/>
                </a:solidFill>
                <a:cs typeface="Arial" panose="020B0604020202020204" pitchFamily="34" charset="0"/>
              </a:rPr>
              <a:t> </a:t>
            </a:r>
            <a:endParaRPr lang="vi-VN" sz="2400">
              <a:solidFill>
                <a:srgbClr val="002060"/>
              </a:solidFill>
              <a:ea typeface="Calibri" panose="020F050202020403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C846248-0222-4A3A-B22E-4E2A0B918D57}" type="slidenum">
              <a:rPr lang="en-US" smtClean="0"/>
              <a:pPr/>
              <a:t>80</a:t>
            </a:fld>
            <a:endParaRPr lang="en-US"/>
          </a:p>
        </p:txBody>
      </p:sp>
    </p:spTree>
    <p:extLst>
      <p:ext uri="{BB962C8B-B14F-4D97-AF65-F5344CB8AC3E}">
        <p14:creationId xmlns:p14="http://schemas.microsoft.com/office/powerpoint/2010/main" val="17649639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42" y="63016"/>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219199" y="608570"/>
            <a:ext cx="9832972" cy="3047373"/>
          </a:xfrm>
          <a:prstGeom prst="rect">
            <a:avLst/>
          </a:prstGeom>
        </p:spPr>
        <p:txBody>
          <a:bodyPr wrap="square">
            <a:spAutoFit/>
          </a:bodyPr>
          <a:lstStyle/>
          <a:p>
            <a:r>
              <a:rPr lang="vi-VN" sz="2667" b="1">
                <a:solidFill>
                  <a:srgbClr val="0000CC"/>
                </a:solidFill>
              </a:rPr>
              <a:t>                             </a:t>
            </a:r>
            <a:endParaRPr lang="en-US" sz="2667" b="1">
              <a:solidFill>
                <a:srgbClr val="0000CC"/>
              </a:solidFill>
            </a:endParaRPr>
          </a:p>
          <a:p>
            <a:r>
              <a:rPr lang="en-US" sz="2667" b="1">
                <a:solidFill>
                  <a:srgbClr val="0000CC"/>
                </a:solidFill>
              </a:rPr>
              <a:t>                              </a:t>
            </a:r>
          </a:p>
          <a:p>
            <a:endParaRPr lang="en-US" sz="2667" b="1">
              <a:solidFill>
                <a:srgbClr val="0000CC"/>
              </a:solidFill>
            </a:endParaRPr>
          </a:p>
          <a:p>
            <a:endParaRPr lang="en-US" sz="2667" b="1">
              <a:solidFill>
                <a:srgbClr val="0000CC"/>
              </a:solidFill>
            </a:endParaRPr>
          </a:p>
          <a:p>
            <a:r>
              <a:rPr lang="en-US" sz="2667" b="1">
                <a:solidFill>
                  <a:srgbClr val="002060"/>
                </a:solidFill>
              </a:rPr>
              <a:t>                                   </a:t>
            </a:r>
          </a:p>
          <a:p>
            <a:endParaRPr lang="en-US" sz="2667" b="1">
              <a:solidFill>
                <a:srgbClr val="002060"/>
              </a:solidFill>
              <a:latin typeface="Arial" panose="020B0604020202020204" pitchFamily="34" charset="0"/>
              <a:cs typeface="Arial" panose="020B0604020202020204" pitchFamily="34" charset="0"/>
            </a:endParaRPr>
          </a:p>
          <a:p>
            <a:endParaRPr lang="vi-VN" sz="32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865239" y="1134320"/>
            <a:ext cx="10599174" cy="5170646"/>
          </a:xfrm>
          <a:prstGeom prst="rect">
            <a:avLst/>
          </a:prstGeom>
        </p:spPr>
        <p:txBody>
          <a:bodyPr wrap="square">
            <a:spAutoFit/>
          </a:bodyPr>
          <a:lstStyle/>
          <a:p>
            <a:pPr marL="91440" marR="0" indent="269875" algn="just" eaLnBrk="0" hangingPunct="0">
              <a:lnSpc>
                <a:spcPct val="125000"/>
              </a:lnSpc>
              <a:spcBef>
                <a:spcPts val="0"/>
              </a:spcBef>
              <a:spcAft>
                <a:spcPts val="0"/>
              </a:spcAft>
            </a:pPr>
            <a:r>
              <a:rPr lang="en-US" sz="2400" spc="-20">
                <a:solidFill>
                  <a:srgbClr val="002060"/>
                </a:solidFill>
                <a:ea typeface="Times New Roman" panose="02020603050405020304" pitchFamily="18" charset="0"/>
              </a:rPr>
              <a:t> </a:t>
            </a:r>
            <a:r>
              <a:rPr lang="vi-VN" sz="2400" spc="-20">
                <a:solidFill>
                  <a:srgbClr val="002060"/>
                </a:solidFill>
                <a:ea typeface="Times New Roman" panose="02020603050405020304" pitchFamily="18" charset="0"/>
              </a:rPr>
              <a:t>HS viết những đoạn văn ngắn (khoảng 150 chữ), đơn giản, có nội dung được gợi ra từ VB mà các em vừa đọc. </a:t>
            </a:r>
            <a:r>
              <a:rPr lang="en-US" sz="2400" spc="-20">
                <a:solidFill>
                  <a:srgbClr val="002060"/>
                </a:solidFill>
                <a:ea typeface="Times New Roman" panose="02020603050405020304" pitchFamily="18" charset="0"/>
              </a:rPr>
              <a:t>Đ</a:t>
            </a:r>
            <a:r>
              <a:rPr lang="vi-VN" sz="2400" spc="-20">
                <a:solidFill>
                  <a:srgbClr val="002060"/>
                </a:solidFill>
                <a:ea typeface="Times New Roman" panose="02020603050405020304" pitchFamily="18" charset="0"/>
              </a:rPr>
              <a:t>oạn văn viết ở đây khá linh hoạt về kiểu loại.  </a:t>
            </a:r>
            <a:endParaRPr lang="en-US" sz="2400" spc="-20">
              <a:solidFill>
                <a:srgbClr val="002060"/>
              </a:solidFill>
              <a:ea typeface="Times New Roman" panose="02020603050405020304" pitchFamily="18" charset="0"/>
            </a:endParaRPr>
          </a:p>
          <a:p>
            <a:pPr marL="91440" marR="0" indent="269875" algn="just" eaLnBrk="0" hangingPunct="0">
              <a:lnSpc>
                <a:spcPct val="125000"/>
              </a:lnSpc>
              <a:spcBef>
                <a:spcPts val="0"/>
              </a:spcBef>
              <a:spcAft>
                <a:spcPts val="0"/>
              </a:spcAft>
            </a:pPr>
            <a:r>
              <a:rPr lang="vi-VN" sz="2400" spc="-20">
                <a:solidFill>
                  <a:srgbClr val="002060"/>
                </a:solidFill>
                <a:ea typeface="Times New Roman" panose="02020603050405020304" pitchFamily="18" charset="0"/>
              </a:rPr>
              <a:t> </a:t>
            </a:r>
            <a:r>
              <a:rPr lang="en-US" sz="2400" i="1" spc="-20">
                <a:solidFill>
                  <a:srgbClr val="002060"/>
                </a:solidFill>
                <a:ea typeface="Times New Roman" panose="02020603050405020304" pitchFamily="18" charset="0"/>
              </a:rPr>
              <a:t>K</a:t>
            </a:r>
            <a:r>
              <a:rPr lang="vi-VN" sz="2400" i="1" spc="-20">
                <a:solidFill>
                  <a:srgbClr val="002060"/>
                </a:solidFill>
                <a:ea typeface="Times New Roman" panose="02020603050405020304" pitchFamily="18" charset="0"/>
              </a:rPr>
              <a:t>ết nối đọc </a:t>
            </a:r>
            <a:r>
              <a:rPr lang="en-US" sz="2400" i="1" spc="-20">
                <a:solidFill>
                  <a:srgbClr val="002060"/>
                </a:solidFill>
                <a:ea typeface="Times New Roman" panose="02020603050405020304" pitchFamily="18" charset="0"/>
              </a:rPr>
              <a:t>– </a:t>
            </a:r>
            <a:r>
              <a:rPr lang="en-US" sz="2400" i="1" spc="-20" err="1">
                <a:solidFill>
                  <a:srgbClr val="002060"/>
                </a:solidFill>
                <a:ea typeface="Times New Roman" panose="02020603050405020304" pitchFamily="18" charset="0"/>
              </a:rPr>
              <a:t>viết</a:t>
            </a:r>
            <a:r>
              <a:rPr lang="vi-VN" sz="2400" spc="-20">
                <a:solidFill>
                  <a:srgbClr val="002060"/>
                </a:solidFill>
                <a:ea typeface="Times New Roman" panose="02020603050405020304" pitchFamily="18" charset="0"/>
              </a:rPr>
              <a:t> nhằm tạo cơ hội cho HS được luyện viết thường xuyên, từ đó giúp các em có thói quen viết, kĩ năng viết và hứng thú viết. </a:t>
            </a:r>
            <a:endParaRPr lang="en-US" sz="2400" spc="-20">
              <a:solidFill>
                <a:srgbClr val="002060"/>
              </a:solidFill>
              <a:ea typeface="Times New Roman" panose="02020603050405020304" pitchFamily="18" charset="0"/>
            </a:endParaRPr>
          </a:p>
          <a:p>
            <a:pPr marL="91440" marR="0" indent="269875" algn="just" eaLnBrk="0" hangingPunct="0">
              <a:lnSpc>
                <a:spcPct val="125000"/>
              </a:lnSpc>
              <a:spcBef>
                <a:spcPts val="0"/>
              </a:spcBef>
              <a:spcAft>
                <a:spcPts val="0"/>
              </a:spcAft>
            </a:pPr>
            <a:r>
              <a:rPr lang="vi-VN" sz="2400" spc="-20">
                <a:solidFill>
                  <a:srgbClr val="002060"/>
                </a:solidFill>
                <a:ea typeface="Times New Roman" panose="02020603050405020304" pitchFamily="18" charset="0"/>
              </a:rPr>
              <a:t>GV hướng dẫn HS sử dụng kết quả đọc để triển khai nội dung viết. Nội dung đó có thể cụ thể (SGK nêu rõ đề tài, HS không cần phải tìm kiếm) hoặc rất mở (SGK chỉ định hướng, còn nội dung cụ thể do HS lựa chọn). </a:t>
            </a:r>
            <a:endParaRPr lang="en-US" sz="2400" spc="-20">
              <a:solidFill>
                <a:srgbClr val="002060"/>
              </a:solidFill>
              <a:ea typeface="Times New Roman" panose="02020603050405020304" pitchFamily="18" charset="0"/>
            </a:endParaRPr>
          </a:p>
          <a:p>
            <a:pPr marL="91440" marR="0" indent="269875" algn="just" eaLnBrk="0" hangingPunct="0">
              <a:lnSpc>
                <a:spcPct val="125000"/>
              </a:lnSpc>
              <a:spcBef>
                <a:spcPts val="0"/>
              </a:spcBef>
              <a:spcAft>
                <a:spcPts val="0"/>
              </a:spcAft>
            </a:pPr>
            <a:r>
              <a:rPr lang="vi-VN" sz="2400" spc="-20">
                <a:solidFill>
                  <a:srgbClr val="002060"/>
                </a:solidFill>
                <a:ea typeface="Times New Roman" panose="02020603050405020304" pitchFamily="18" charset="0"/>
              </a:rPr>
              <a:t> Hoạt động </a:t>
            </a:r>
            <a:r>
              <a:rPr lang="en-US" sz="2400" spc="-20" err="1">
                <a:solidFill>
                  <a:srgbClr val="002060"/>
                </a:solidFill>
                <a:ea typeface="Times New Roman" panose="02020603050405020304" pitchFamily="18" charset="0"/>
              </a:rPr>
              <a:t>viết</a:t>
            </a:r>
            <a:r>
              <a:rPr lang="en-US" sz="2400" spc="-20">
                <a:solidFill>
                  <a:srgbClr val="002060"/>
                </a:solidFill>
                <a:ea typeface="Times New Roman" panose="02020603050405020304" pitchFamily="18" charset="0"/>
              </a:rPr>
              <a:t> </a:t>
            </a:r>
            <a:r>
              <a:rPr lang="en-US" sz="2400" spc="-20" err="1">
                <a:solidFill>
                  <a:srgbClr val="002060"/>
                </a:solidFill>
                <a:ea typeface="Times New Roman" panose="02020603050405020304" pitchFamily="18" charset="0"/>
              </a:rPr>
              <a:t>đoạn</a:t>
            </a:r>
            <a:r>
              <a:rPr lang="en-US" sz="2400" spc="-20">
                <a:solidFill>
                  <a:srgbClr val="002060"/>
                </a:solidFill>
                <a:ea typeface="Times New Roman" panose="02020603050405020304" pitchFamily="18" charset="0"/>
              </a:rPr>
              <a:t> </a:t>
            </a:r>
            <a:r>
              <a:rPr lang="en-US" sz="2400" spc="-20" err="1">
                <a:solidFill>
                  <a:srgbClr val="002060"/>
                </a:solidFill>
                <a:ea typeface="Times New Roman" panose="02020603050405020304" pitchFamily="18" charset="0"/>
              </a:rPr>
              <a:t>này</a:t>
            </a:r>
            <a:r>
              <a:rPr lang="en-US" sz="2400" spc="-20">
                <a:solidFill>
                  <a:srgbClr val="002060"/>
                </a:solidFill>
                <a:ea typeface="Times New Roman" panose="02020603050405020304" pitchFamily="18" charset="0"/>
              </a:rPr>
              <a:t> </a:t>
            </a:r>
            <a:r>
              <a:rPr lang="vi-VN" sz="2400" spc="-20">
                <a:solidFill>
                  <a:srgbClr val="002060"/>
                </a:solidFill>
                <a:ea typeface="Times New Roman" panose="02020603050405020304" pitchFamily="18" charset="0"/>
              </a:rPr>
              <a:t>có thể được tổ chức vào khoảng 7 – 10 phút cuối trong 2 hoặc 3 tiết cho mỗi VB đọc chính. Các em cũng có thể viết ở nhà tuỳ thuộc </a:t>
            </a:r>
            <a:r>
              <a:rPr lang="en-US" sz="2400" spc="-20" err="1">
                <a:solidFill>
                  <a:srgbClr val="002060"/>
                </a:solidFill>
                <a:ea typeface="Times New Roman" panose="02020603050405020304" pitchFamily="18" charset="0"/>
              </a:rPr>
              <a:t>vào</a:t>
            </a:r>
            <a:r>
              <a:rPr lang="en-US" sz="2400" spc="-20">
                <a:solidFill>
                  <a:srgbClr val="002060"/>
                </a:solidFill>
                <a:ea typeface="Times New Roman" panose="02020603050405020304" pitchFamily="18" charset="0"/>
              </a:rPr>
              <a:t> </a:t>
            </a:r>
            <a:r>
              <a:rPr lang="en-US" sz="2400" spc="-20" err="1">
                <a:solidFill>
                  <a:srgbClr val="002060"/>
                </a:solidFill>
                <a:ea typeface="Times New Roman" panose="02020603050405020304" pitchFamily="18" charset="0"/>
              </a:rPr>
              <a:t>điều</a:t>
            </a:r>
            <a:r>
              <a:rPr lang="en-US" sz="2400" spc="-20">
                <a:solidFill>
                  <a:srgbClr val="002060"/>
                </a:solidFill>
                <a:ea typeface="Times New Roman" panose="02020603050405020304" pitchFamily="18" charset="0"/>
              </a:rPr>
              <a:t> </a:t>
            </a:r>
            <a:r>
              <a:rPr lang="en-US" sz="2400" spc="-20" err="1">
                <a:solidFill>
                  <a:srgbClr val="002060"/>
                </a:solidFill>
                <a:ea typeface="Times New Roman" panose="02020603050405020304" pitchFamily="18" charset="0"/>
              </a:rPr>
              <a:t>kiện</a:t>
            </a:r>
            <a:r>
              <a:rPr lang="en-US" sz="2400" spc="-20">
                <a:solidFill>
                  <a:srgbClr val="002060"/>
                </a:solidFill>
                <a:ea typeface="Times New Roman" panose="02020603050405020304" pitchFamily="18" charset="0"/>
              </a:rPr>
              <a:t> </a:t>
            </a:r>
            <a:r>
              <a:rPr lang="vi-VN" sz="2400" spc="-20">
                <a:solidFill>
                  <a:srgbClr val="002060"/>
                </a:solidFill>
                <a:ea typeface="Times New Roman" panose="02020603050405020304" pitchFamily="18" charset="0"/>
              </a:rPr>
              <a:t>thời gian. </a:t>
            </a:r>
            <a:endParaRPr lang="en-US" sz="2400" spc="-20">
              <a:ea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pPr/>
              <a:t>81</a:t>
            </a:fld>
            <a:endParaRPr lang="en-US"/>
          </a:p>
        </p:txBody>
      </p:sp>
    </p:spTree>
    <p:extLst>
      <p:ext uri="{BB962C8B-B14F-4D97-AF65-F5344CB8AC3E}">
        <p14:creationId xmlns:p14="http://schemas.microsoft.com/office/powerpoint/2010/main" val="25794436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127"/>
            <a:ext cx="12198284" cy="6858000"/>
          </a:xfrm>
          <a:prstGeom prst="rect">
            <a:avLst/>
          </a:prstGeom>
        </p:spPr>
      </p:pic>
      <p:sp>
        <p:nvSpPr>
          <p:cNvPr id="3" name="Rectangle 2"/>
          <p:cNvSpPr/>
          <p:nvPr/>
        </p:nvSpPr>
        <p:spPr>
          <a:xfrm>
            <a:off x="812800" y="1193800"/>
            <a:ext cx="10417141" cy="3860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70" algn="ctr">
              <a:lnSpc>
                <a:spcPct val="150000"/>
              </a:lnSpc>
              <a:spcBef>
                <a:spcPts val="800"/>
              </a:spcBef>
              <a:spcAft>
                <a:spcPts val="800"/>
              </a:spcAft>
            </a:pPr>
            <a:r>
              <a:rPr lang="en-US" sz="3733"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DẠY HỌC</a:t>
            </a:r>
            <a:br>
              <a:rPr lang="en-US" sz="3733"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3733" b="1" dirty="0">
                <a:solidFill>
                  <a:schemeClr val="bg1"/>
                </a:solidFill>
                <a:latin typeface="Arial" panose="020B0604020202020204" pitchFamily="34" charset="0"/>
                <a:ea typeface="Calibri" panose="020F0502020204030204" pitchFamily="34" charset="0"/>
                <a:cs typeface="Arial" panose="020B0604020202020204" pitchFamily="34" charset="0"/>
              </a:rPr>
              <a:t> THỰC HÀNH TIẾNG VIỆT</a:t>
            </a:r>
            <a:endParaRPr lang="en-US" sz="3733"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82</a:t>
            </a:fld>
            <a:endParaRPr lang="en-US" dirty="0"/>
          </a:p>
        </p:txBody>
      </p:sp>
    </p:spTree>
    <p:extLst>
      <p:ext uri="{BB962C8B-B14F-4D97-AF65-F5344CB8AC3E}">
        <p14:creationId xmlns:p14="http://schemas.microsoft.com/office/powerpoint/2010/main" val="40864779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554703" y="632911"/>
            <a:ext cx="10799097" cy="5586914"/>
          </a:xfrm>
          <a:prstGeom prst="rect">
            <a:avLst/>
          </a:prstGeom>
        </p:spPr>
        <p:txBody>
          <a:bodyPr wrap="square">
            <a:spAutoFit/>
          </a:bodyPr>
          <a:lstStyle/>
          <a:p>
            <a:pPr marL="609570" algn="just">
              <a:lnSpc>
                <a:spcPct val="125000"/>
              </a:lnSpc>
            </a:pPr>
            <a:r>
              <a:rPr lang="vi-VN" sz="2400" b="1">
                <a:solidFill>
                  <a:srgbClr val="002060"/>
                </a:solidFill>
                <a:ea typeface="Calibri" panose="020F0502020204030204" pitchFamily="34" charset="0"/>
                <a:cs typeface="Arial" panose="020B0604020202020204" pitchFamily="34" charset="0"/>
              </a:rPr>
              <a:t>1. </a:t>
            </a:r>
            <a:r>
              <a:rPr lang="en-US" sz="2400" b="1" err="1">
                <a:solidFill>
                  <a:srgbClr val="002060"/>
                </a:solidFill>
                <a:ea typeface="Calibri" panose="020F0502020204030204" pitchFamily="34" charset="0"/>
                <a:cs typeface="Arial" panose="020B0604020202020204" pitchFamily="34" charset="0"/>
              </a:rPr>
              <a:t>Kiến</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thức</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tiếng</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Việt</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và</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mục</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tiêu</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dạy</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học</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tiếng</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Việt</a:t>
            </a:r>
            <a:r>
              <a:rPr lang="en-US" sz="2400" b="1">
                <a:solidFill>
                  <a:srgbClr val="002060"/>
                </a:solidFill>
                <a:ea typeface="Calibri" panose="020F0502020204030204" pitchFamily="34" charset="0"/>
                <a:cs typeface="Arial" panose="020B0604020202020204" pitchFamily="34" charset="0"/>
              </a:rPr>
              <a:t> </a:t>
            </a:r>
            <a:endParaRPr lang="vi-VN" sz="2400" b="1">
              <a:solidFill>
                <a:srgbClr val="002060"/>
              </a:solidFill>
              <a:ea typeface="Calibri" panose="020F0502020204030204" pitchFamily="34" charset="0"/>
              <a:cs typeface="Arial" panose="020B0604020202020204" pitchFamily="34" charset="0"/>
            </a:endParaRPr>
          </a:p>
          <a:p>
            <a:pPr algn="just">
              <a:lnSpc>
                <a:spcPct val="125000"/>
              </a:lnSpc>
            </a:pPr>
            <a:r>
              <a:rPr lang="vi-VN" sz="2400" b="1">
                <a:solidFill>
                  <a:srgbClr val="002060"/>
                </a:solidFill>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a</a:t>
            </a:r>
            <a:r>
              <a:rPr lang="en-US" sz="2400">
                <a:solidFill>
                  <a:srgbClr val="002060"/>
                </a:solidFill>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K</a:t>
            </a:r>
            <a:r>
              <a:rPr lang="en-US" sz="2400" err="1">
                <a:solidFill>
                  <a:srgbClr val="002060"/>
                </a:solidFill>
                <a:ea typeface="Calibri" panose="020F0502020204030204" pitchFamily="34" charset="0"/>
                <a:cs typeface="Arial" panose="020B0604020202020204" pitchFamily="34" charset="0"/>
              </a:rPr>
              <a:t>iến</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thức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tiếng</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Việt</a:t>
            </a:r>
            <a:r>
              <a:rPr lang="en-US" sz="2400">
                <a:solidFill>
                  <a:srgbClr val="002060"/>
                </a:solidFill>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được đưa </a:t>
            </a:r>
            <a:r>
              <a:rPr lang="en-US" sz="2400" err="1">
                <a:solidFill>
                  <a:srgbClr val="002060"/>
                </a:solidFill>
                <a:ea typeface="Calibri" panose="020F0502020204030204" pitchFamily="34" charset="0"/>
                <a:cs typeface="Arial" panose="020B0604020202020204" pitchFamily="34" charset="0"/>
              </a:rPr>
              <a:t>vào</a:t>
            </a:r>
            <a:r>
              <a:rPr lang="vi-VN" sz="2400">
                <a:solidFill>
                  <a:srgbClr val="002060"/>
                </a:solidFill>
                <a:ea typeface="Calibri" panose="020F0502020204030204" pitchFamily="34" charset="0"/>
                <a:cs typeface="Arial" panose="020B0604020202020204" pitchFamily="34" charset="0"/>
              </a:rPr>
              <a:t> </a:t>
            </a:r>
            <a:r>
              <a:rPr lang="en-US" sz="2400">
                <a:solidFill>
                  <a:srgbClr val="002060"/>
                </a:solidFill>
                <a:ea typeface="Calibri" panose="020F0502020204030204" pitchFamily="34" charset="0"/>
                <a:cs typeface="Arial" panose="020B0604020202020204" pitchFamily="34" charset="0"/>
              </a:rPr>
              <a:t>SGK </a:t>
            </a:r>
            <a:r>
              <a:rPr lang="en-US" sz="2400" i="1" err="1">
                <a:solidFill>
                  <a:srgbClr val="002060"/>
                </a:solidFill>
                <a:ea typeface="Calibri" panose="020F0502020204030204" pitchFamily="34" charset="0"/>
                <a:cs typeface="Arial" panose="020B0604020202020204" pitchFamily="34" charset="0"/>
              </a:rPr>
              <a:t>Ngữ</a:t>
            </a:r>
            <a:r>
              <a:rPr lang="en-US" sz="2400" i="1">
                <a:solidFill>
                  <a:srgbClr val="002060"/>
                </a:solidFill>
                <a:ea typeface="Calibri" panose="020F0502020204030204" pitchFamily="34" charset="0"/>
                <a:cs typeface="Arial" panose="020B0604020202020204" pitchFamily="34" charset="0"/>
              </a:rPr>
              <a:t> </a:t>
            </a:r>
            <a:r>
              <a:rPr lang="en-US" sz="2400" i="1" err="1">
                <a:solidFill>
                  <a:srgbClr val="002060"/>
                </a:solidFill>
                <a:ea typeface="Calibri" panose="020F0502020204030204" pitchFamily="34" charset="0"/>
                <a:cs typeface="Arial" panose="020B0604020202020204" pitchFamily="34" charset="0"/>
              </a:rPr>
              <a:t>văn</a:t>
            </a:r>
            <a:r>
              <a:rPr lang="en-US" sz="2400" i="1">
                <a:solidFill>
                  <a:srgbClr val="002060"/>
                </a:solidFill>
                <a:ea typeface="Calibri" panose="020F0502020204030204" pitchFamily="34" charset="0"/>
                <a:cs typeface="Arial" panose="020B0604020202020204" pitchFamily="34" charset="0"/>
              </a:rPr>
              <a:t> </a:t>
            </a:r>
            <a:r>
              <a:rPr lang="vi-VN" sz="2400" i="1">
                <a:solidFill>
                  <a:srgbClr val="002060"/>
                </a:solidFill>
                <a:ea typeface="Calibri" panose="020F0502020204030204" pitchFamily="34" charset="0"/>
                <a:cs typeface="Arial" panose="020B0604020202020204" pitchFamily="34" charset="0"/>
              </a:rPr>
              <a:t>1</a:t>
            </a:r>
            <a:r>
              <a:rPr lang="en-US" sz="2400" i="1">
                <a:solidFill>
                  <a:srgbClr val="002060"/>
                </a:solidFill>
                <a:ea typeface="Calibri" panose="020F0502020204030204" pitchFamily="34" charset="0"/>
                <a:cs typeface="Arial" panose="020B0604020202020204" pitchFamily="34" charset="0"/>
              </a:rPr>
              <a:t>1</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theo</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yêu</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cầu</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của</a:t>
            </a:r>
            <a:r>
              <a:rPr lang="en-US" sz="2400">
                <a:solidFill>
                  <a:srgbClr val="002060"/>
                </a:solidFill>
                <a:ea typeface="Calibri" panose="020F0502020204030204" pitchFamily="34" charset="0"/>
                <a:cs typeface="Arial" panose="020B0604020202020204" pitchFamily="34" charset="0"/>
              </a:rPr>
              <a:t> CT</a:t>
            </a:r>
            <a:r>
              <a:rPr lang="vi-VN" sz="2400">
                <a:solidFill>
                  <a:srgbClr val="002060"/>
                </a:solidFill>
                <a:ea typeface="Calibri" panose="020F0502020204030204" pitchFamily="34" charset="0"/>
                <a:cs typeface="Arial" panose="020B0604020202020204" pitchFamily="34" charset="0"/>
              </a:rPr>
              <a:t> </a:t>
            </a:r>
            <a:r>
              <a:rPr lang="en-US" sz="2400">
                <a:solidFill>
                  <a:srgbClr val="002060"/>
                </a:solidFill>
                <a:ea typeface="Calibri" panose="020F0502020204030204" pitchFamily="34" charset="0"/>
                <a:cs typeface="Arial" panose="020B0604020202020204" pitchFamily="34" charset="0"/>
              </a:rPr>
              <a:t>b</a:t>
            </a:r>
            <a:r>
              <a:rPr lang="vi-VN" sz="2400">
                <a:solidFill>
                  <a:srgbClr val="002060"/>
                </a:solidFill>
                <a:ea typeface="Calibri" panose="020F0502020204030204" pitchFamily="34" charset="0"/>
                <a:cs typeface="Arial" panose="020B0604020202020204" pitchFamily="34" charset="0"/>
              </a:rPr>
              <a:t>ao gồm:</a:t>
            </a:r>
            <a:endParaRPr lang="en-US" sz="2400">
              <a:solidFill>
                <a:srgbClr val="002060"/>
              </a:solidFill>
              <a:ea typeface="Calibri" panose="020F0502020204030204" pitchFamily="34" charset="0"/>
              <a:cs typeface="Arial" panose="020B0604020202020204" pitchFamily="34" charset="0"/>
            </a:endParaRPr>
          </a:p>
          <a:p>
            <a:pPr>
              <a:lnSpc>
                <a:spcPct val="125000"/>
              </a:lnSpc>
            </a:pPr>
            <a:r>
              <a:rPr lang="en-US" sz="2400">
                <a:solidFill>
                  <a:srgbClr val="002060"/>
                </a:solidFill>
              </a:rPr>
              <a:t>       – </a:t>
            </a:r>
            <a:r>
              <a:rPr lang="en-US" sz="2400" err="1">
                <a:solidFill>
                  <a:srgbClr val="002060"/>
                </a:solidFill>
              </a:rPr>
              <a:t>Cách</a:t>
            </a:r>
            <a:r>
              <a:rPr lang="en-US" sz="2400">
                <a:solidFill>
                  <a:srgbClr val="002060"/>
                </a:solidFill>
              </a:rPr>
              <a:t> </a:t>
            </a:r>
            <a:r>
              <a:rPr lang="en-US" sz="2400" err="1">
                <a:solidFill>
                  <a:srgbClr val="002060"/>
                </a:solidFill>
              </a:rPr>
              <a:t>giải</a:t>
            </a:r>
            <a:r>
              <a:rPr lang="en-US" sz="2400">
                <a:solidFill>
                  <a:srgbClr val="002060"/>
                </a:solidFill>
              </a:rPr>
              <a:t> </a:t>
            </a:r>
            <a:r>
              <a:rPr lang="en-US" sz="2400" err="1">
                <a:solidFill>
                  <a:srgbClr val="002060"/>
                </a:solidFill>
              </a:rPr>
              <a:t>thích</a:t>
            </a:r>
            <a:r>
              <a:rPr lang="en-US" sz="2400">
                <a:solidFill>
                  <a:srgbClr val="002060"/>
                </a:solidFill>
              </a:rPr>
              <a:t> </a:t>
            </a:r>
            <a:r>
              <a:rPr lang="en-US" sz="2400" err="1">
                <a:solidFill>
                  <a:srgbClr val="002060"/>
                </a:solidFill>
              </a:rPr>
              <a:t>nghĩa</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từ</a:t>
            </a:r>
            <a:r>
              <a:rPr lang="en-US" sz="2400">
                <a:solidFill>
                  <a:srgbClr val="002060"/>
                </a:solidFill>
              </a:rPr>
              <a:t> </a:t>
            </a:r>
          </a:p>
          <a:p>
            <a:pPr>
              <a:lnSpc>
                <a:spcPct val="125000"/>
              </a:lnSpc>
            </a:pPr>
            <a:r>
              <a:rPr lang="en-US" sz="2400">
                <a:solidFill>
                  <a:srgbClr val="002060"/>
                </a:solidFill>
              </a:rPr>
              <a:t>       – </a:t>
            </a:r>
            <a:r>
              <a:rPr lang="en-US" sz="2400" err="1">
                <a:solidFill>
                  <a:srgbClr val="002060"/>
                </a:solidFill>
              </a:rPr>
              <a:t>Lỗi</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thành</a:t>
            </a:r>
            <a:r>
              <a:rPr lang="en-US" sz="2400">
                <a:solidFill>
                  <a:srgbClr val="002060"/>
                </a:solidFill>
              </a:rPr>
              <a:t> </a:t>
            </a:r>
            <a:r>
              <a:rPr lang="en-US" sz="2400" err="1">
                <a:solidFill>
                  <a:srgbClr val="002060"/>
                </a:solidFill>
              </a:rPr>
              <a:t>phần</a:t>
            </a:r>
            <a:r>
              <a:rPr lang="en-US" sz="2400">
                <a:solidFill>
                  <a:srgbClr val="002060"/>
                </a:solidFill>
              </a:rPr>
              <a:t> </a:t>
            </a:r>
            <a:r>
              <a:rPr lang="en-US" sz="2400" err="1">
                <a:solidFill>
                  <a:srgbClr val="002060"/>
                </a:solidFill>
              </a:rPr>
              <a:t>câu</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sửa</a:t>
            </a:r>
            <a:r>
              <a:rPr lang="en-US" sz="2400">
                <a:solidFill>
                  <a:srgbClr val="002060"/>
                </a:solidFill>
              </a:rPr>
              <a:t> </a:t>
            </a:r>
          </a:p>
          <a:p>
            <a:pPr>
              <a:lnSpc>
                <a:spcPct val="125000"/>
              </a:lnSpc>
            </a:pPr>
            <a:r>
              <a:rPr lang="en-US" sz="2400">
                <a:solidFill>
                  <a:srgbClr val="002060"/>
                </a:solidFill>
              </a:rPr>
              <a:t>       –  </a:t>
            </a:r>
            <a:r>
              <a:rPr lang="en-US" sz="2400" err="1">
                <a:solidFill>
                  <a:srgbClr val="002060"/>
                </a:solidFill>
              </a:rPr>
              <a:t>Biện</a:t>
            </a:r>
            <a:r>
              <a:rPr lang="en-US" sz="2400">
                <a:solidFill>
                  <a:srgbClr val="002060"/>
                </a:solidFill>
              </a:rPr>
              <a:t> </a:t>
            </a:r>
            <a:r>
              <a:rPr lang="en-US" sz="2400" err="1">
                <a:solidFill>
                  <a:srgbClr val="002060"/>
                </a:solidFill>
              </a:rPr>
              <a:t>pháp</a:t>
            </a:r>
            <a:r>
              <a:rPr lang="en-US" sz="2400">
                <a:solidFill>
                  <a:srgbClr val="002060"/>
                </a:solidFill>
              </a:rPr>
              <a:t> </a:t>
            </a:r>
            <a:r>
              <a:rPr lang="en-US" sz="2400" err="1">
                <a:solidFill>
                  <a:srgbClr val="002060"/>
                </a:solidFill>
              </a:rPr>
              <a:t>tu</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lặp</a:t>
            </a:r>
            <a:r>
              <a:rPr lang="en-US" sz="2400">
                <a:solidFill>
                  <a:srgbClr val="002060"/>
                </a:solidFill>
              </a:rPr>
              <a:t> </a:t>
            </a:r>
            <a:r>
              <a:rPr lang="en-US" sz="2400" err="1">
                <a:solidFill>
                  <a:srgbClr val="002060"/>
                </a:solidFill>
              </a:rPr>
              <a:t>cấu</a:t>
            </a:r>
            <a:r>
              <a:rPr lang="en-US" sz="2400">
                <a:solidFill>
                  <a:srgbClr val="002060"/>
                </a:solidFill>
              </a:rPr>
              <a:t> </a:t>
            </a:r>
            <a:r>
              <a:rPr lang="en-US" sz="2400" err="1">
                <a:solidFill>
                  <a:srgbClr val="002060"/>
                </a:solidFill>
              </a:rPr>
              <a:t>trúc</a:t>
            </a:r>
            <a:r>
              <a:rPr lang="en-US" sz="2400">
                <a:solidFill>
                  <a:srgbClr val="002060"/>
                </a:solidFill>
              </a:rPr>
              <a:t>, </a:t>
            </a:r>
            <a:r>
              <a:rPr lang="en-US" sz="2400" err="1">
                <a:solidFill>
                  <a:srgbClr val="002060"/>
                </a:solidFill>
              </a:rPr>
              <a:t>biện</a:t>
            </a:r>
            <a:r>
              <a:rPr lang="en-US" sz="2400">
                <a:solidFill>
                  <a:srgbClr val="002060"/>
                </a:solidFill>
              </a:rPr>
              <a:t> </a:t>
            </a:r>
            <a:r>
              <a:rPr lang="en-US" sz="2400" err="1">
                <a:solidFill>
                  <a:srgbClr val="002060"/>
                </a:solidFill>
              </a:rPr>
              <a:t>pháp</a:t>
            </a:r>
            <a:r>
              <a:rPr lang="en-US" sz="2400">
                <a:solidFill>
                  <a:srgbClr val="002060"/>
                </a:solidFill>
              </a:rPr>
              <a:t> </a:t>
            </a:r>
            <a:r>
              <a:rPr lang="en-US" sz="2400" err="1">
                <a:solidFill>
                  <a:srgbClr val="002060"/>
                </a:solidFill>
              </a:rPr>
              <a:t>tu</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đối</a:t>
            </a:r>
            <a:r>
              <a:rPr lang="en-US" sz="2400">
                <a:solidFill>
                  <a:srgbClr val="002060"/>
                </a:solidFill>
              </a:rPr>
              <a:t>: </a:t>
            </a:r>
            <a:r>
              <a:rPr lang="en-US" sz="2400" err="1">
                <a:solidFill>
                  <a:srgbClr val="002060"/>
                </a:solidFill>
              </a:rPr>
              <a:t>đặc</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dụng</a:t>
            </a:r>
            <a:r>
              <a:rPr lang="en-US" sz="2400">
                <a:solidFill>
                  <a:srgbClr val="002060"/>
                </a:solidFill>
              </a:rPr>
              <a:t> </a:t>
            </a:r>
          </a:p>
          <a:p>
            <a:pPr>
              <a:lnSpc>
                <a:spcPct val="125000"/>
              </a:lnSpc>
            </a:pPr>
            <a:r>
              <a:rPr lang="en-US" sz="2400">
                <a:solidFill>
                  <a:srgbClr val="002060"/>
                </a:solidFill>
              </a:rPr>
              <a:t>       – </a:t>
            </a:r>
            <a:r>
              <a:rPr lang="en-US" sz="2400" err="1">
                <a:solidFill>
                  <a:srgbClr val="002060"/>
                </a:solidFill>
              </a:rPr>
              <a:t>Một</a:t>
            </a:r>
            <a:r>
              <a:rPr lang="en-US" sz="2400">
                <a:solidFill>
                  <a:srgbClr val="002060"/>
                </a:solidFill>
              </a:rPr>
              <a:t> </a:t>
            </a:r>
            <a:r>
              <a:rPr lang="en-US" sz="2400" err="1">
                <a:solidFill>
                  <a:srgbClr val="002060"/>
                </a:solidFill>
              </a:rPr>
              <a:t>số</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tượng</a:t>
            </a:r>
            <a:r>
              <a:rPr lang="en-US" sz="2400">
                <a:solidFill>
                  <a:srgbClr val="002060"/>
                </a:solidFill>
              </a:rPr>
              <a:t> </a:t>
            </a:r>
            <a:r>
              <a:rPr lang="en-US" sz="2400" err="1">
                <a:solidFill>
                  <a:srgbClr val="002060"/>
                </a:solidFill>
              </a:rPr>
              <a:t>phá</a:t>
            </a:r>
            <a:r>
              <a:rPr lang="en-US" sz="2400">
                <a:solidFill>
                  <a:srgbClr val="002060"/>
                </a:solidFill>
              </a:rPr>
              <a:t> </a:t>
            </a:r>
            <a:r>
              <a:rPr lang="en-US" sz="2400" err="1">
                <a:solidFill>
                  <a:srgbClr val="002060"/>
                </a:solidFill>
              </a:rPr>
              <a:t>vỡ</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quy</a:t>
            </a:r>
            <a:r>
              <a:rPr lang="en-US" sz="2400">
                <a:solidFill>
                  <a:srgbClr val="002060"/>
                </a:solidFill>
              </a:rPr>
              <a:t> </a:t>
            </a:r>
            <a:r>
              <a:rPr lang="en-US" sz="2400" err="1">
                <a:solidFill>
                  <a:srgbClr val="002060"/>
                </a:solidFill>
              </a:rPr>
              <a:t>tắc</a:t>
            </a:r>
            <a:r>
              <a:rPr lang="en-US" sz="2400">
                <a:solidFill>
                  <a:srgbClr val="002060"/>
                </a:solidFill>
              </a:rPr>
              <a:t> </a:t>
            </a:r>
            <a:r>
              <a:rPr lang="en-US" sz="2400" err="1">
                <a:solidFill>
                  <a:srgbClr val="002060"/>
                </a:solidFill>
              </a:rPr>
              <a:t>ngôn</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thông</a:t>
            </a:r>
            <a:r>
              <a:rPr lang="en-US" sz="2400">
                <a:solidFill>
                  <a:srgbClr val="002060"/>
                </a:solidFill>
              </a:rPr>
              <a:t> </a:t>
            </a:r>
            <a:r>
              <a:rPr lang="en-US" sz="2400" err="1">
                <a:solidFill>
                  <a:srgbClr val="002060"/>
                </a:solidFill>
              </a:rPr>
              <a:t>thường</a:t>
            </a:r>
            <a:r>
              <a:rPr lang="en-US" sz="2400">
                <a:solidFill>
                  <a:srgbClr val="002060"/>
                </a:solidFill>
              </a:rPr>
              <a:t>: </a:t>
            </a:r>
            <a:r>
              <a:rPr lang="en-US" sz="2400" err="1">
                <a:solidFill>
                  <a:srgbClr val="002060"/>
                </a:solidFill>
              </a:rPr>
              <a:t>đặc</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dụng</a:t>
            </a:r>
            <a:r>
              <a:rPr lang="en-US" sz="2400">
                <a:solidFill>
                  <a:srgbClr val="002060"/>
                </a:solidFill>
              </a:rPr>
              <a:t> </a:t>
            </a:r>
          </a:p>
          <a:p>
            <a:pPr>
              <a:lnSpc>
                <a:spcPct val="125000"/>
              </a:lnSpc>
            </a:pPr>
            <a:r>
              <a:rPr lang="en-US" sz="2400">
                <a:solidFill>
                  <a:srgbClr val="002060"/>
                </a:solidFill>
              </a:rPr>
              <a:t>       – </a:t>
            </a:r>
            <a:r>
              <a:rPr lang="en-US" sz="2400" err="1">
                <a:solidFill>
                  <a:srgbClr val="002060"/>
                </a:solidFill>
              </a:rPr>
              <a:t>Cách</a:t>
            </a:r>
            <a:r>
              <a:rPr lang="en-US" sz="2400">
                <a:solidFill>
                  <a:srgbClr val="002060"/>
                </a:solidFill>
              </a:rPr>
              <a:t> </a:t>
            </a:r>
            <a:r>
              <a:rPr lang="en-US" sz="2400" err="1">
                <a:solidFill>
                  <a:srgbClr val="002060"/>
                </a:solidFill>
              </a:rPr>
              <a:t>trình</a:t>
            </a:r>
            <a:r>
              <a:rPr lang="en-US" sz="2400">
                <a:solidFill>
                  <a:srgbClr val="002060"/>
                </a:solidFill>
              </a:rPr>
              <a:t> </a:t>
            </a:r>
            <a:r>
              <a:rPr lang="en-US" sz="2400" err="1">
                <a:solidFill>
                  <a:srgbClr val="002060"/>
                </a:solidFill>
              </a:rPr>
              <a:t>bày</a:t>
            </a:r>
            <a:r>
              <a:rPr lang="en-US" sz="2400">
                <a:solidFill>
                  <a:srgbClr val="002060"/>
                </a:solidFill>
              </a:rPr>
              <a:t> </a:t>
            </a:r>
            <a:r>
              <a:rPr lang="en-US" sz="2400" err="1">
                <a:solidFill>
                  <a:srgbClr val="002060"/>
                </a:solidFill>
              </a:rPr>
              <a:t>tài</a:t>
            </a:r>
            <a:r>
              <a:rPr lang="en-US" sz="2400">
                <a:solidFill>
                  <a:srgbClr val="002060"/>
                </a:solidFill>
              </a:rPr>
              <a:t> </a:t>
            </a:r>
            <a:r>
              <a:rPr lang="en-US" sz="2400" err="1">
                <a:solidFill>
                  <a:srgbClr val="002060"/>
                </a:solidFill>
              </a:rPr>
              <a:t>liệu</a:t>
            </a:r>
            <a:r>
              <a:rPr lang="en-US" sz="2400">
                <a:solidFill>
                  <a:srgbClr val="002060"/>
                </a:solidFill>
              </a:rPr>
              <a:t> </a:t>
            </a:r>
            <a:r>
              <a:rPr lang="en-US" sz="2400" err="1">
                <a:solidFill>
                  <a:srgbClr val="002060"/>
                </a:solidFill>
              </a:rPr>
              <a:t>tham</a:t>
            </a:r>
            <a:r>
              <a:rPr lang="en-US" sz="2400">
                <a:solidFill>
                  <a:srgbClr val="002060"/>
                </a:solidFill>
              </a:rPr>
              <a:t> </a:t>
            </a:r>
            <a:r>
              <a:rPr lang="en-US" sz="2400" err="1">
                <a:solidFill>
                  <a:srgbClr val="002060"/>
                </a:solidFill>
              </a:rPr>
              <a:t>khảo</a:t>
            </a:r>
            <a:r>
              <a:rPr lang="en-US" sz="2400">
                <a:solidFill>
                  <a:srgbClr val="002060"/>
                </a:solidFill>
              </a:rPr>
              <a:t> </a:t>
            </a:r>
          </a:p>
          <a:p>
            <a:pPr>
              <a:lnSpc>
                <a:spcPct val="125000"/>
              </a:lnSpc>
            </a:pPr>
            <a:r>
              <a:rPr lang="en-US" sz="2400">
                <a:solidFill>
                  <a:srgbClr val="002060"/>
                </a:solidFill>
              </a:rPr>
              <a:t>       – </a:t>
            </a:r>
            <a:r>
              <a:rPr lang="en-US" sz="2400" err="1">
                <a:solidFill>
                  <a:srgbClr val="002060"/>
                </a:solidFill>
              </a:rPr>
              <a:t>Đặc</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cơ</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ngôn</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nói</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ngôn</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viết</a:t>
            </a:r>
            <a:endParaRPr lang="en-US" sz="2400">
              <a:solidFill>
                <a:srgbClr val="002060"/>
              </a:solidFill>
            </a:endParaRPr>
          </a:p>
          <a:p>
            <a:pPr>
              <a:lnSpc>
                <a:spcPct val="125000"/>
              </a:lnSpc>
            </a:pPr>
            <a:r>
              <a:rPr lang="en-US" sz="2400">
                <a:solidFill>
                  <a:srgbClr val="002060"/>
                </a:solidFill>
              </a:rPr>
              <a:t>       – </a:t>
            </a:r>
            <a:r>
              <a:rPr lang="en-US" sz="2400" err="1">
                <a:solidFill>
                  <a:srgbClr val="002060"/>
                </a:solidFill>
              </a:rPr>
              <a:t>Sử</a:t>
            </a:r>
            <a:r>
              <a:rPr lang="en-US" sz="2400">
                <a:solidFill>
                  <a:srgbClr val="002060"/>
                </a:solidFill>
              </a:rPr>
              <a:t> </a:t>
            </a:r>
            <a:r>
              <a:rPr lang="en-US" sz="2400" err="1">
                <a:solidFill>
                  <a:srgbClr val="002060"/>
                </a:solidFill>
              </a:rPr>
              <a:t>dụng</a:t>
            </a:r>
            <a:r>
              <a:rPr lang="en-US" sz="2400">
                <a:solidFill>
                  <a:srgbClr val="002060"/>
                </a:solidFill>
              </a:rPr>
              <a:t> </a:t>
            </a:r>
            <a:r>
              <a:rPr lang="en-US" sz="2400" err="1">
                <a:solidFill>
                  <a:srgbClr val="002060"/>
                </a:solidFill>
              </a:rPr>
              <a:t>phương</a:t>
            </a:r>
            <a:r>
              <a:rPr lang="en-US" sz="2400">
                <a:solidFill>
                  <a:srgbClr val="002060"/>
                </a:solidFill>
              </a:rPr>
              <a:t> </a:t>
            </a:r>
            <a:r>
              <a:rPr lang="en-US" sz="2400" err="1">
                <a:solidFill>
                  <a:srgbClr val="002060"/>
                </a:solidFill>
              </a:rPr>
              <a:t>tiện</a:t>
            </a:r>
            <a:r>
              <a:rPr lang="en-US" sz="2400">
                <a:solidFill>
                  <a:srgbClr val="002060"/>
                </a:solidFill>
              </a:rPr>
              <a:t> </a:t>
            </a:r>
            <a:r>
              <a:rPr lang="en-US" sz="2400" err="1">
                <a:solidFill>
                  <a:srgbClr val="002060"/>
                </a:solidFill>
              </a:rPr>
              <a:t>giao</a:t>
            </a:r>
            <a:r>
              <a:rPr lang="en-US" sz="2400">
                <a:solidFill>
                  <a:srgbClr val="002060"/>
                </a:solidFill>
              </a:rPr>
              <a:t> </a:t>
            </a:r>
            <a:r>
              <a:rPr lang="en-US" sz="2400" err="1">
                <a:solidFill>
                  <a:srgbClr val="002060"/>
                </a:solidFill>
              </a:rPr>
              <a:t>tiếp</a:t>
            </a:r>
            <a:r>
              <a:rPr lang="en-US" sz="2400">
                <a:solidFill>
                  <a:srgbClr val="002060"/>
                </a:solidFill>
              </a:rPr>
              <a:t> phi </a:t>
            </a:r>
            <a:r>
              <a:rPr lang="en-US" sz="2400" err="1">
                <a:solidFill>
                  <a:srgbClr val="002060"/>
                </a:solidFill>
              </a:rPr>
              <a:t>ngôn</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hình</a:t>
            </a:r>
            <a:r>
              <a:rPr lang="en-US" sz="2400">
                <a:solidFill>
                  <a:srgbClr val="002060"/>
                </a:solidFill>
              </a:rPr>
              <a:t> </a:t>
            </a:r>
            <a:r>
              <a:rPr lang="en-US" sz="2400" err="1">
                <a:solidFill>
                  <a:srgbClr val="002060"/>
                </a:solidFill>
              </a:rPr>
              <a:t>ảnh</a:t>
            </a:r>
            <a:r>
              <a:rPr lang="en-US" sz="2400">
                <a:solidFill>
                  <a:srgbClr val="002060"/>
                </a:solidFill>
              </a:rPr>
              <a:t>, </a:t>
            </a:r>
            <a:r>
              <a:rPr lang="en-US" sz="2400" err="1">
                <a:solidFill>
                  <a:srgbClr val="002060"/>
                </a:solidFill>
              </a:rPr>
              <a:t>số</a:t>
            </a:r>
            <a:r>
              <a:rPr lang="en-US" sz="2400">
                <a:solidFill>
                  <a:srgbClr val="002060"/>
                </a:solidFill>
              </a:rPr>
              <a:t> </a:t>
            </a:r>
            <a:r>
              <a:rPr lang="en-US" sz="2400" err="1">
                <a:solidFill>
                  <a:srgbClr val="002060"/>
                </a:solidFill>
              </a:rPr>
              <a:t>liệu</a:t>
            </a:r>
            <a:r>
              <a:rPr lang="en-US" sz="2400">
                <a:solidFill>
                  <a:srgbClr val="002060"/>
                </a:solidFill>
              </a:rPr>
              <a:t>, </a:t>
            </a:r>
            <a:r>
              <a:rPr lang="en-US" sz="2400" err="1">
                <a:solidFill>
                  <a:srgbClr val="002060"/>
                </a:solidFill>
              </a:rPr>
              <a:t>biểu</a:t>
            </a:r>
            <a:r>
              <a:rPr lang="en-US" sz="2400">
                <a:solidFill>
                  <a:srgbClr val="002060"/>
                </a:solidFill>
              </a:rPr>
              <a:t> </a:t>
            </a:r>
            <a:r>
              <a:rPr lang="en-US" sz="2400" err="1">
                <a:solidFill>
                  <a:srgbClr val="002060"/>
                </a:solidFill>
              </a:rPr>
              <a:t>đồ</a:t>
            </a:r>
            <a:r>
              <a:rPr lang="en-US" sz="2400">
                <a:solidFill>
                  <a:srgbClr val="002060"/>
                </a:solidFill>
              </a:rPr>
              <a:t>, </a:t>
            </a:r>
            <a:r>
              <a:rPr lang="en-US" sz="2400" err="1">
                <a:solidFill>
                  <a:srgbClr val="002060"/>
                </a:solidFill>
              </a:rPr>
              <a:t>sơ</a:t>
            </a:r>
            <a:r>
              <a:rPr lang="en-US" sz="2400">
                <a:solidFill>
                  <a:srgbClr val="002060"/>
                </a:solidFill>
              </a:rPr>
              <a:t> </a:t>
            </a:r>
            <a:r>
              <a:rPr lang="en-US" sz="2400" err="1">
                <a:solidFill>
                  <a:srgbClr val="002060"/>
                </a:solidFill>
              </a:rPr>
              <a:t>đồ</a:t>
            </a:r>
            <a:r>
              <a:rPr lang="en-US" sz="2400">
                <a:solidFill>
                  <a:srgbClr val="002060"/>
                </a:solidFill>
              </a:rPr>
              <a:t>,...</a:t>
            </a:r>
            <a:endParaRPr lang="vi-VN" sz="2400">
              <a:solidFill>
                <a:srgbClr val="002060"/>
              </a:solidFill>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83</a:t>
            </a:fld>
            <a:endParaRPr lang="en-US"/>
          </a:p>
        </p:txBody>
      </p:sp>
    </p:spTree>
    <p:extLst>
      <p:ext uri="{BB962C8B-B14F-4D97-AF65-F5344CB8AC3E}">
        <p14:creationId xmlns:p14="http://schemas.microsoft.com/office/powerpoint/2010/main" val="1150411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56968" y="1375392"/>
            <a:ext cx="10078064" cy="4201920"/>
          </a:xfrm>
          <a:prstGeom prst="rect">
            <a:avLst/>
          </a:prstGeom>
        </p:spPr>
        <p:txBody>
          <a:bodyPr wrap="square">
            <a:spAutoFit/>
          </a:bodyPr>
          <a:lstStyle/>
          <a:p>
            <a:pPr algn="just">
              <a:lnSpc>
                <a:spcPct val="125000"/>
              </a:lnSpc>
            </a:pPr>
            <a:r>
              <a:rPr lang="en-US" sz="2400">
                <a:latin typeface="Arial (Body)"/>
              </a:rPr>
              <a:t> </a:t>
            </a:r>
            <a:r>
              <a:rPr lang="vi-VN" sz="2400">
                <a:latin typeface="Arial (Body)"/>
              </a:rPr>
              <a:t>     </a:t>
            </a:r>
            <a:r>
              <a:rPr lang="vi-VN" sz="2400">
                <a:solidFill>
                  <a:srgbClr val="002060"/>
                </a:solidFill>
                <a:latin typeface="Arial (Body)"/>
              </a:rPr>
              <a:t>b</a:t>
            </a:r>
            <a:r>
              <a:rPr lang="en-US" sz="2400">
                <a:solidFill>
                  <a:srgbClr val="002060"/>
                </a:solidFill>
                <a:latin typeface="Arial (Body)"/>
              </a:rPr>
              <a:t>. </a:t>
            </a:r>
            <a:r>
              <a:rPr lang="en-US" sz="2400" err="1">
                <a:solidFill>
                  <a:srgbClr val="002060"/>
                </a:solidFill>
                <a:latin typeface="Arial (Body)"/>
              </a:rPr>
              <a:t>Mục</a:t>
            </a:r>
            <a:r>
              <a:rPr lang="en-US" sz="2400">
                <a:solidFill>
                  <a:srgbClr val="002060"/>
                </a:solidFill>
                <a:latin typeface="Arial (Body)"/>
              </a:rPr>
              <a:t> </a:t>
            </a:r>
            <a:r>
              <a:rPr lang="en-US" sz="2400" err="1">
                <a:solidFill>
                  <a:srgbClr val="002060"/>
                </a:solidFill>
                <a:latin typeface="Arial (Body)"/>
              </a:rPr>
              <a:t>tiêu</a:t>
            </a:r>
            <a:r>
              <a:rPr lang="en-US" sz="2400">
                <a:solidFill>
                  <a:srgbClr val="002060"/>
                </a:solidFill>
                <a:latin typeface="Arial (Body)"/>
              </a:rPr>
              <a:t> </a:t>
            </a:r>
            <a:r>
              <a:rPr lang="en-US" sz="2400" err="1">
                <a:solidFill>
                  <a:srgbClr val="002060"/>
                </a:solidFill>
                <a:latin typeface="Arial (Body)"/>
              </a:rPr>
              <a:t>của</a:t>
            </a:r>
            <a:r>
              <a:rPr lang="en-US" sz="2400">
                <a:solidFill>
                  <a:srgbClr val="002060"/>
                </a:solidFill>
                <a:latin typeface="Arial (Body)"/>
              </a:rPr>
              <a:t> </a:t>
            </a:r>
            <a:r>
              <a:rPr lang="en-US" sz="2400" err="1">
                <a:solidFill>
                  <a:srgbClr val="002060"/>
                </a:solidFill>
                <a:latin typeface="Arial (Body)"/>
              </a:rPr>
              <a:t>việc</a:t>
            </a:r>
            <a:r>
              <a:rPr lang="en-US" sz="2400">
                <a:solidFill>
                  <a:srgbClr val="002060"/>
                </a:solidFill>
                <a:latin typeface="Arial (Body)"/>
              </a:rPr>
              <a:t> </a:t>
            </a:r>
            <a:r>
              <a:rPr lang="en-US" sz="2400" err="1">
                <a:solidFill>
                  <a:srgbClr val="002060"/>
                </a:solidFill>
                <a:latin typeface="Arial (Body)"/>
              </a:rPr>
              <a:t>dạy</a:t>
            </a:r>
            <a:r>
              <a:rPr lang="en-US" sz="2400">
                <a:solidFill>
                  <a:srgbClr val="002060"/>
                </a:solidFill>
                <a:latin typeface="Arial (Body)"/>
              </a:rPr>
              <a:t> </a:t>
            </a:r>
            <a:r>
              <a:rPr lang="en-US" sz="2400" err="1">
                <a:solidFill>
                  <a:srgbClr val="002060"/>
                </a:solidFill>
                <a:latin typeface="Arial (Body)"/>
              </a:rPr>
              <a:t>học</a:t>
            </a:r>
            <a:r>
              <a:rPr lang="en-US" sz="2400">
                <a:solidFill>
                  <a:srgbClr val="002060"/>
                </a:solidFill>
                <a:latin typeface="Arial (Body)"/>
              </a:rPr>
              <a:t> </a:t>
            </a:r>
            <a:r>
              <a:rPr lang="en-US" sz="2400" err="1">
                <a:solidFill>
                  <a:srgbClr val="002060"/>
                </a:solidFill>
                <a:latin typeface="Arial (Body)"/>
              </a:rPr>
              <a:t>tiếng</a:t>
            </a:r>
            <a:r>
              <a:rPr lang="en-US" sz="2400">
                <a:solidFill>
                  <a:srgbClr val="002060"/>
                </a:solidFill>
                <a:latin typeface="Arial (Body)"/>
              </a:rPr>
              <a:t> </a:t>
            </a:r>
            <a:r>
              <a:rPr lang="en-US" sz="2400" err="1">
                <a:solidFill>
                  <a:srgbClr val="002060"/>
                </a:solidFill>
                <a:latin typeface="Arial (Body)"/>
              </a:rPr>
              <a:t>Việt</a:t>
            </a:r>
            <a:r>
              <a:rPr lang="en-US" sz="2400">
                <a:solidFill>
                  <a:srgbClr val="002060"/>
                </a:solidFill>
                <a:latin typeface="Arial (Body)"/>
              </a:rPr>
              <a:t> </a:t>
            </a:r>
            <a:r>
              <a:rPr lang="en-US" sz="2400" err="1">
                <a:solidFill>
                  <a:srgbClr val="002060"/>
                </a:solidFill>
                <a:latin typeface="Arial (Body)"/>
              </a:rPr>
              <a:t>trong</a:t>
            </a:r>
            <a:r>
              <a:rPr lang="en-US" sz="2400">
                <a:solidFill>
                  <a:srgbClr val="002060"/>
                </a:solidFill>
                <a:latin typeface="Arial (Body)"/>
              </a:rPr>
              <a:t> </a:t>
            </a:r>
            <a:r>
              <a:rPr lang="en-US" sz="2400" err="1">
                <a:solidFill>
                  <a:srgbClr val="002060"/>
                </a:solidFill>
                <a:latin typeface="Arial (Body)"/>
              </a:rPr>
              <a:t>môn</a:t>
            </a:r>
            <a:r>
              <a:rPr lang="en-US" sz="2400">
                <a:solidFill>
                  <a:srgbClr val="002060"/>
                </a:solidFill>
                <a:latin typeface="Arial (Body)"/>
              </a:rPr>
              <a:t> </a:t>
            </a:r>
            <a:r>
              <a:rPr lang="en-US" sz="2400" i="1" err="1">
                <a:solidFill>
                  <a:srgbClr val="002060"/>
                </a:solidFill>
                <a:latin typeface="Arial (Body)"/>
              </a:rPr>
              <a:t>Ngữ</a:t>
            </a:r>
            <a:r>
              <a:rPr lang="en-US" sz="2400" i="1">
                <a:solidFill>
                  <a:srgbClr val="002060"/>
                </a:solidFill>
                <a:latin typeface="Arial (Body)"/>
              </a:rPr>
              <a:t> </a:t>
            </a:r>
            <a:r>
              <a:rPr lang="en-US" sz="2400" i="1" err="1">
                <a:solidFill>
                  <a:srgbClr val="002060"/>
                </a:solidFill>
                <a:latin typeface="Arial (Body)"/>
              </a:rPr>
              <a:t>văn</a:t>
            </a:r>
            <a:r>
              <a:rPr lang="en-US" sz="2400" i="1">
                <a:solidFill>
                  <a:srgbClr val="002060"/>
                </a:solidFill>
                <a:latin typeface="Arial (Body)"/>
              </a:rPr>
              <a:t> </a:t>
            </a:r>
            <a:r>
              <a:rPr lang="vi-VN" sz="2400">
                <a:solidFill>
                  <a:srgbClr val="002060"/>
                </a:solidFill>
                <a:latin typeface="Arial (Body)"/>
              </a:rPr>
              <a:t>ở </a:t>
            </a:r>
            <a:r>
              <a:rPr lang="en-US" sz="2400" err="1">
                <a:solidFill>
                  <a:srgbClr val="002060"/>
                </a:solidFill>
                <a:latin typeface="Arial (Body)"/>
              </a:rPr>
              <a:t>cả</a:t>
            </a:r>
            <a:r>
              <a:rPr lang="en-US" sz="2400">
                <a:solidFill>
                  <a:srgbClr val="002060"/>
                </a:solidFill>
                <a:latin typeface="Arial (Body)"/>
              </a:rPr>
              <a:t> </a:t>
            </a:r>
            <a:r>
              <a:rPr lang="en-US" sz="2400" err="1">
                <a:solidFill>
                  <a:srgbClr val="002060"/>
                </a:solidFill>
                <a:latin typeface="Arial (Body)"/>
              </a:rPr>
              <a:t>hai</a:t>
            </a:r>
            <a:r>
              <a:rPr lang="en-US" sz="2400">
                <a:solidFill>
                  <a:srgbClr val="002060"/>
                </a:solidFill>
                <a:latin typeface="Arial (Body)"/>
              </a:rPr>
              <a:t> </a:t>
            </a:r>
            <a:r>
              <a:rPr lang="en-US" sz="2400" err="1">
                <a:solidFill>
                  <a:srgbClr val="002060"/>
                </a:solidFill>
                <a:latin typeface="Arial (Body)"/>
              </a:rPr>
              <a:t>cấp</a:t>
            </a:r>
            <a:r>
              <a:rPr lang="en-US" sz="2400">
                <a:solidFill>
                  <a:srgbClr val="002060"/>
                </a:solidFill>
                <a:latin typeface="Arial (Body)"/>
              </a:rPr>
              <a:t> </a:t>
            </a:r>
            <a:r>
              <a:rPr lang="en-US" sz="2400" err="1">
                <a:solidFill>
                  <a:srgbClr val="002060"/>
                </a:solidFill>
                <a:latin typeface="Arial (Body)"/>
              </a:rPr>
              <a:t>học</a:t>
            </a:r>
            <a:r>
              <a:rPr lang="en-US" sz="2400">
                <a:solidFill>
                  <a:srgbClr val="002060"/>
                </a:solidFill>
                <a:latin typeface="Arial (Body)"/>
              </a:rPr>
              <a:t> (</a:t>
            </a:r>
            <a:r>
              <a:rPr lang="vi-VN" sz="2400">
                <a:solidFill>
                  <a:srgbClr val="002060"/>
                </a:solidFill>
                <a:latin typeface="Arial (Body)"/>
              </a:rPr>
              <a:t>THCS</a:t>
            </a:r>
            <a:r>
              <a:rPr lang="en-US" sz="2400">
                <a:solidFill>
                  <a:srgbClr val="002060"/>
                </a:solidFill>
                <a:latin typeface="Arial (Body)"/>
              </a:rPr>
              <a:t> </a:t>
            </a:r>
            <a:r>
              <a:rPr lang="en-US" sz="2400" err="1">
                <a:solidFill>
                  <a:srgbClr val="002060"/>
                </a:solidFill>
                <a:latin typeface="Arial (Body)"/>
              </a:rPr>
              <a:t>và</a:t>
            </a:r>
            <a:r>
              <a:rPr lang="en-US" sz="2400">
                <a:solidFill>
                  <a:srgbClr val="002060"/>
                </a:solidFill>
                <a:latin typeface="Arial (Body)"/>
              </a:rPr>
              <a:t> THPT) </a:t>
            </a:r>
            <a:r>
              <a:rPr lang="en-US" sz="2400" err="1">
                <a:solidFill>
                  <a:srgbClr val="002060"/>
                </a:solidFill>
                <a:latin typeface="Arial (Body)"/>
              </a:rPr>
              <a:t>là</a:t>
            </a:r>
            <a:r>
              <a:rPr lang="en-US" sz="2400">
                <a:solidFill>
                  <a:srgbClr val="002060"/>
                </a:solidFill>
                <a:latin typeface="Arial (Body)"/>
              </a:rPr>
              <a:t> </a:t>
            </a:r>
            <a:r>
              <a:rPr lang="en-US" sz="2400" err="1">
                <a:solidFill>
                  <a:srgbClr val="002060"/>
                </a:solidFill>
                <a:latin typeface="Arial (Body)"/>
              </a:rPr>
              <a:t>trang</a:t>
            </a:r>
            <a:r>
              <a:rPr lang="en-US" sz="2400">
                <a:solidFill>
                  <a:srgbClr val="002060"/>
                </a:solidFill>
                <a:latin typeface="Arial (Body)"/>
              </a:rPr>
              <a:t> </a:t>
            </a:r>
            <a:r>
              <a:rPr lang="en-US" sz="2400" err="1">
                <a:solidFill>
                  <a:srgbClr val="002060"/>
                </a:solidFill>
                <a:latin typeface="Arial (Body)"/>
              </a:rPr>
              <a:t>bị</a:t>
            </a:r>
            <a:r>
              <a:rPr lang="en-US" sz="2400">
                <a:solidFill>
                  <a:srgbClr val="002060"/>
                </a:solidFill>
                <a:latin typeface="Arial (Body)"/>
              </a:rPr>
              <a:t> </a:t>
            </a:r>
            <a:r>
              <a:rPr lang="en-US" sz="2400" err="1">
                <a:solidFill>
                  <a:srgbClr val="002060"/>
                </a:solidFill>
                <a:latin typeface="Arial (Body)"/>
              </a:rPr>
              <a:t>cho</a:t>
            </a:r>
            <a:r>
              <a:rPr lang="en-US" sz="2400">
                <a:solidFill>
                  <a:srgbClr val="002060"/>
                </a:solidFill>
                <a:latin typeface="Arial (Body)"/>
              </a:rPr>
              <a:t> HS </a:t>
            </a:r>
            <a:r>
              <a:rPr lang="en-US" sz="2400" err="1">
                <a:solidFill>
                  <a:srgbClr val="002060"/>
                </a:solidFill>
                <a:latin typeface="Arial (Body)"/>
              </a:rPr>
              <a:t>công</a:t>
            </a:r>
            <a:r>
              <a:rPr lang="en-US" sz="2400">
                <a:solidFill>
                  <a:srgbClr val="002060"/>
                </a:solidFill>
                <a:latin typeface="Arial (Body)"/>
              </a:rPr>
              <a:t> </a:t>
            </a:r>
            <a:r>
              <a:rPr lang="en-US" sz="2400" err="1">
                <a:solidFill>
                  <a:srgbClr val="002060"/>
                </a:solidFill>
                <a:latin typeface="Arial (Body)"/>
              </a:rPr>
              <a:t>cụ</a:t>
            </a:r>
            <a:r>
              <a:rPr lang="en-US" sz="2400">
                <a:solidFill>
                  <a:srgbClr val="002060"/>
                </a:solidFill>
                <a:latin typeface="Arial (Body)"/>
              </a:rPr>
              <a:t> </a:t>
            </a:r>
            <a:r>
              <a:rPr lang="en-US" sz="2400" err="1">
                <a:solidFill>
                  <a:srgbClr val="002060"/>
                </a:solidFill>
                <a:latin typeface="Arial (Body)"/>
              </a:rPr>
              <a:t>để</a:t>
            </a:r>
            <a:r>
              <a:rPr lang="en-US" sz="2400">
                <a:solidFill>
                  <a:srgbClr val="002060"/>
                </a:solidFill>
                <a:latin typeface="Arial (Body)"/>
              </a:rPr>
              <a:t> </a:t>
            </a:r>
            <a:r>
              <a:rPr lang="en-US" sz="2400" err="1">
                <a:solidFill>
                  <a:srgbClr val="002060"/>
                </a:solidFill>
                <a:latin typeface="Arial (Body)"/>
              </a:rPr>
              <a:t>đọc</a:t>
            </a:r>
            <a:r>
              <a:rPr lang="en-US" sz="2400">
                <a:solidFill>
                  <a:srgbClr val="002060"/>
                </a:solidFill>
                <a:latin typeface="Arial (Body)"/>
              </a:rPr>
              <a:t> </a:t>
            </a:r>
            <a:r>
              <a:rPr lang="en-US" sz="2400" err="1">
                <a:solidFill>
                  <a:srgbClr val="002060"/>
                </a:solidFill>
                <a:latin typeface="Arial (Body)"/>
              </a:rPr>
              <a:t>hiểu</a:t>
            </a:r>
            <a:r>
              <a:rPr lang="en-US" sz="2400">
                <a:solidFill>
                  <a:srgbClr val="002060"/>
                </a:solidFill>
                <a:latin typeface="Arial (Body)"/>
              </a:rPr>
              <a:t>, </a:t>
            </a:r>
            <a:r>
              <a:rPr lang="en-US" sz="2400" err="1">
                <a:solidFill>
                  <a:srgbClr val="002060"/>
                </a:solidFill>
                <a:latin typeface="Arial (Body)"/>
              </a:rPr>
              <a:t>chứ</a:t>
            </a:r>
            <a:r>
              <a:rPr lang="en-US" sz="2400">
                <a:solidFill>
                  <a:srgbClr val="002060"/>
                </a:solidFill>
                <a:latin typeface="Arial (Body)"/>
              </a:rPr>
              <a:t> </a:t>
            </a:r>
            <a:r>
              <a:rPr lang="en-US" sz="2400" err="1">
                <a:solidFill>
                  <a:srgbClr val="002060"/>
                </a:solidFill>
                <a:latin typeface="Arial (Body)"/>
              </a:rPr>
              <a:t>không</a:t>
            </a:r>
            <a:r>
              <a:rPr lang="en-US" sz="2400">
                <a:solidFill>
                  <a:srgbClr val="002060"/>
                </a:solidFill>
                <a:latin typeface="Arial (Body)"/>
              </a:rPr>
              <a:t> </a:t>
            </a:r>
            <a:r>
              <a:rPr lang="en-US" sz="2400" err="1">
                <a:solidFill>
                  <a:srgbClr val="002060"/>
                </a:solidFill>
                <a:latin typeface="Arial (Body)"/>
              </a:rPr>
              <a:t>nhằm</a:t>
            </a:r>
            <a:r>
              <a:rPr lang="en-US" sz="2400">
                <a:solidFill>
                  <a:srgbClr val="002060"/>
                </a:solidFill>
                <a:latin typeface="Arial (Body)"/>
              </a:rPr>
              <a:t> </a:t>
            </a:r>
            <a:r>
              <a:rPr lang="en-US" sz="2400" err="1">
                <a:solidFill>
                  <a:srgbClr val="002060"/>
                </a:solidFill>
                <a:latin typeface="Arial (Body)"/>
              </a:rPr>
              <a:t>cung</a:t>
            </a:r>
            <a:r>
              <a:rPr lang="en-US" sz="2400">
                <a:solidFill>
                  <a:srgbClr val="002060"/>
                </a:solidFill>
                <a:latin typeface="Arial (Body)"/>
              </a:rPr>
              <a:t> </a:t>
            </a:r>
            <a:r>
              <a:rPr lang="en-US" sz="2400" err="1">
                <a:solidFill>
                  <a:srgbClr val="002060"/>
                </a:solidFill>
                <a:latin typeface="Arial (Body)"/>
              </a:rPr>
              <a:t>cấp</a:t>
            </a:r>
            <a:r>
              <a:rPr lang="en-US" sz="2400">
                <a:solidFill>
                  <a:srgbClr val="002060"/>
                </a:solidFill>
                <a:latin typeface="Arial (Body)"/>
              </a:rPr>
              <a:t> </a:t>
            </a:r>
            <a:r>
              <a:rPr lang="en-US" sz="2400" err="1">
                <a:solidFill>
                  <a:srgbClr val="002060"/>
                </a:solidFill>
                <a:latin typeface="Arial (Body)"/>
              </a:rPr>
              <a:t>kiến</a:t>
            </a:r>
            <a:r>
              <a:rPr lang="en-US" sz="2400">
                <a:solidFill>
                  <a:srgbClr val="002060"/>
                </a:solidFill>
                <a:latin typeface="Arial (Body)"/>
              </a:rPr>
              <a:t> </a:t>
            </a:r>
            <a:r>
              <a:rPr lang="en-US" sz="2400" err="1">
                <a:solidFill>
                  <a:srgbClr val="002060"/>
                </a:solidFill>
                <a:latin typeface="Arial (Body)"/>
              </a:rPr>
              <a:t>thức</a:t>
            </a:r>
            <a:r>
              <a:rPr lang="en-US" sz="2400">
                <a:solidFill>
                  <a:srgbClr val="002060"/>
                </a:solidFill>
                <a:latin typeface="Arial (Body)"/>
              </a:rPr>
              <a:t> </a:t>
            </a:r>
            <a:r>
              <a:rPr lang="en-US" sz="2400" err="1">
                <a:solidFill>
                  <a:srgbClr val="002060"/>
                </a:solidFill>
                <a:latin typeface="Arial (Body)"/>
              </a:rPr>
              <a:t>lí</a:t>
            </a:r>
            <a:r>
              <a:rPr lang="en-US" sz="2400">
                <a:solidFill>
                  <a:srgbClr val="002060"/>
                </a:solidFill>
                <a:latin typeface="Arial (Body)"/>
              </a:rPr>
              <a:t> </a:t>
            </a:r>
            <a:r>
              <a:rPr lang="en-US" sz="2400" err="1">
                <a:solidFill>
                  <a:srgbClr val="002060"/>
                </a:solidFill>
                <a:latin typeface="Arial (Body)"/>
              </a:rPr>
              <a:t>thuyết</a:t>
            </a:r>
            <a:r>
              <a:rPr lang="en-US" sz="2400">
                <a:solidFill>
                  <a:srgbClr val="002060"/>
                </a:solidFill>
                <a:latin typeface="Arial (Body)"/>
              </a:rPr>
              <a:t> </a:t>
            </a:r>
            <a:r>
              <a:rPr lang="en-US" sz="2400" err="1">
                <a:solidFill>
                  <a:srgbClr val="002060"/>
                </a:solidFill>
                <a:latin typeface="Arial (Body)"/>
              </a:rPr>
              <a:t>theo</a:t>
            </a:r>
            <a:r>
              <a:rPr lang="en-US" sz="2400">
                <a:solidFill>
                  <a:srgbClr val="002060"/>
                </a:solidFill>
                <a:latin typeface="Arial (Body)"/>
              </a:rPr>
              <a:t> logic </a:t>
            </a:r>
            <a:r>
              <a:rPr lang="en-US" sz="2400" err="1">
                <a:solidFill>
                  <a:srgbClr val="002060"/>
                </a:solidFill>
                <a:latin typeface="Arial (Body)"/>
              </a:rPr>
              <a:t>của</a:t>
            </a:r>
            <a:r>
              <a:rPr lang="en-US" sz="2400">
                <a:solidFill>
                  <a:srgbClr val="002060"/>
                </a:solidFill>
                <a:latin typeface="Arial (Body)"/>
              </a:rPr>
              <a:t> </a:t>
            </a:r>
            <a:r>
              <a:rPr lang="en-US" sz="2400" err="1">
                <a:solidFill>
                  <a:srgbClr val="002060"/>
                </a:solidFill>
                <a:latin typeface="Arial (Body)"/>
              </a:rPr>
              <a:t>khoa</a:t>
            </a:r>
            <a:r>
              <a:rPr lang="en-US" sz="2400">
                <a:solidFill>
                  <a:srgbClr val="002060"/>
                </a:solidFill>
                <a:latin typeface="Arial (Body)"/>
              </a:rPr>
              <a:t> </a:t>
            </a:r>
            <a:r>
              <a:rPr lang="en-US" sz="2400" err="1">
                <a:solidFill>
                  <a:srgbClr val="002060"/>
                </a:solidFill>
                <a:latin typeface="Arial (Body)"/>
              </a:rPr>
              <a:t>học</a:t>
            </a:r>
            <a:r>
              <a:rPr lang="en-US" sz="2400">
                <a:solidFill>
                  <a:srgbClr val="002060"/>
                </a:solidFill>
                <a:latin typeface="Arial (Body)"/>
              </a:rPr>
              <a:t> </a:t>
            </a:r>
            <a:r>
              <a:rPr lang="en-US" sz="2400" err="1">
                <a:solidFill>
                  <a:srgbClr val="002060"/>
                </a:solidFill>
                <a:latin typeface="Arial (Body)"/>
              </a:rPr>
              <a:t>nghiên</a:t>
            </a:r>
            <a:r>
              <a:rPr lang="en-US" sz="2400">
                <a:solidFill>
                  <a:srgbClr val="002060"/>
                </a:solidFill>
                <a:latin typeface="Arial (Body)"/>
              </a:rPr>
              <a:t> </a:t>
            </a:r>
            <a:r>
              <a:rPr lang="en-US" sz="2400" err="1">
                <a:solidFill>
                  <a:srgbClr val="002060"/>
                </a:solidFill>
                <a:latin typeface="Arial (Body)"/>
              </a:rPr>
              <a:t>cứu</a:t>
            </a:r>
            <a:r>
              <a:rPr lang="en-US" sz="2400">
                <a:solidFill>
                  <a:srgbClr val="002060"/>
                </a:solidFill>
                <a:latin typeface="Arial (Body)"/>
              </a:rPr>
              <a:t> </a:t>
            </a:r>
            <a:r>
              <a:rPr lang="en-US" sz="2400" err="1">
                <a:solidFill>
                  <a:srgbClr val="002060"/>
                </a:solidFill>
                <a:latin typeface="Arial (Body)"/>
              </a:rPr>
              <a:t>về</a:t>
            </a:r>
            <a:r>
              <a:rPr lang="en-US" sz="2400">
                <a:solidFill>
                  <a:srgbClr val="002060"/>
                </a:solidFill>
                <a:latin typeface="Arial (Body)"/>
              </a:rPr>
              <a:t> </a:t>
            </a:r>
            <a:r>
              <a:rPr lang="en-US" sz="2400" err="1">
                <a:solidFill>
                  <a:srgbClr val="002060"/>
                </a:solidFill>
                <a:latin typeface="Arial (Body)"/>
              </a:rPr>
              <a:t>ngôn</a:t>
            </a:r>
            <a:r>
              <a:rPr lang="en-US" sz="2400">
                <a:solidFill>
                  <a:srgbClr val="002060"/>
                </a:solidFill>
                <a:latin typeface="Arial (Body)"/>
              </a:rPr>
              <a:t> </a:t>
            </a:r>
            <a:r>
              <a:rPr lang="en-US" sz="2400" err="1">
                <a:solidFill>
                  <a:srgbClr val="002060"/>
                </a:solidFill>
                <a:latin typeface="Arial (Body)"/>
              </a:rPr>
              <a:t>ngữ</a:t>
            </a:r>
            <a:r>
              <a:rPr lang="en-US" sz="2400">
                <a:solidFill>
                  <a:srgbClr val="002060"/>
                </a:solidFill>
                <a:latin typeface="Arial (Body)"/>
              </a:rPr>
              <a:t>. </a:t>
            </a:r>
            <a:endParaRPr lang="vi-VN" sz="2400">
              <a:solidFill>
                <a:srgbClr val="002060"/>
              </a:solidFill>
              <a:latin typeface="Arial (Body)"/>
            </a:endParaRPr>
          </a:p>
          <a:p>
            <a:pPr algn="just">
              <a:lnSpc>
                <a:spcPct val="125000"/>
              </a:lnSpc>
            </a:pPr>
            <a:r>
              <a:rPr lang="vi-VN" sz="2400">
                <a:solidFill>
                  <a:srgbClr val="002060"/>
                </a:solidFill>
                <a:latin typeface="Arial (Body)"/>
              </a:rPr>
              <a:t>      C</a:t>
            </a:r>
            <a:r>
              <a:rPr lang="en-US" sz="2400" err="1">
                <a:solidFill>
                  <a:srgbClr val="002060"/>
                </a:solidFill>
                <a:latin typeface="Arial (Body)"/>
              </a:rPr>
              <a:t>ác</a:t>
            </a:r>
            <a:r>
              <a:rPr lang="en-US" sz="2400">
                <a:solidFill>
                  <a:srgbClr val="002060"/>
                </a:solidFill>
                <a:latin typeface="Arial (Body)"/>
              </a:rPr>
              <a:t> </a:t>
            </a:r>
            <a:r>
              <a:rPr lang="en-US" sz="2400" err="1">
                <a:solidFill>
                  <a:srgbClr val="002060"/>
                </a:solidFill>
                <a:latin typeface="Arial (Body)"/>
              </a:rPr>
              <a:t>đơn</a:t>
            </a:r>
            <a:r>
              <a:rPr lang="en-US" sz="2400">
                <a:solidFill>
                  <a:srgbClr val="002060"/>
                </a:solidFill>
                <a:latin typeface="Arial (Body)"/>
              </a:rPr>
              <a:t> </a:t>
            </a:r>
            <a:r>
              <a:rPr lang="en-US" sz="2400" err="1">
                <a:solidFill>
                  <a:srgbClr val="002060"/>
                </a:solidFill>
                <a:latin typeface="Arial (Body)"/>
              </a:rPr>
              <a:t>vị</a:t>
            </a:r>
            <a:r>
              <a:rPr lang="en-US" sz="2400">
                <a:solidFill>
                  <a:srgbClr val="002060"/>
                </a:solidFill>
                <a:latin typeface="Arial (Body)"/>
              </a:rPr>
              <a:t>, </a:t>
            </a:r>
            <a:r>
              <a:rPr lang="en-US" sz="2400" err="1">
                <a:solidFill>
                  <a:srgbClr val="002060"/>
                </a:solidFill>
                <a:latin typeface="Arial (Body)"/>
              </a:rPr>
              <a:t>hiện</a:t>
            </a:r>
            <a:r>
              <a:rPr lang="en-US" sz="2400">
                <a:solidFill>
                  <a:srgbClr val="002060"/>
                </a:solidFill>
                <a:latin typeface="Arial (Body)"/>
              </a:rPr>
              <a:t> </a:t>
            </a:r>
            <a:r>
              <a:rPr lang="en-US" sz="2400" err="1">
                <a:solidFill>
                  <a:srgbClr val="002060"/>
                </a:solidFill>
                <a:latin typeface="Arial (Body)"/>
              </a:rPr>
              <a:t>tượng</a:t>
            </a:r>
            <a:r>
              <a:rPr lang="en-US" sz="2400">
                <a:solidFill>
                  <a:srgbClr val="002060"/>
                </a:solidFill>
                <a:latin typeface="Arial (Body)"/>
              </a:rPr>
              <a:t> </a:t>
            </a:r>
            <a:r>
              <a:rPr lang="en-US" sz="2400" err="1">
                <a:solidFill>
                  <a:srgbClr val="002060"/>
                </a:solidFill>
                <a:latin typeface="Arial (Body)"/>
              </a:rPr>
              <a:t>tiếng</a:t>
            </a:r>
            <a:r>
              <a:rPr lang="en-US" sz="2400">
                <a:solidFill>
                  <a:srgbClr val="002060"/>
                </a:solidFill>
                <a:latin typeface="Arial (Body)"/>
              </a:rPr>
              <a:t> </a:t>
            </a:r>
            <a:r>
              <a:rPr lang="en-US" sz="2400" err="1">
                <a:solidFill>
                  <a:srgbClr val="002060"/>
                </a:solidFill>
                <a:latin typeface="Arial (Body)"/>
              </a:rPr>
              <a:t>Việt</a:t>
            </a:r>
            <a:r>
              <a:rPr lang="en-US" sz="2400">
                <a:solidFill>
                  <a:srgbClr val="002060"/>
                </a:solidFill>
                <a:latin typeface="Arial (Body)"/>
              </a:rPr>
              <a:t> </a:t>
            </a:r>
            <a:r>
              <a:rPr lang="en-US" sz="2400" err="1">
                <a:solidFill>
                  <a:srgbClr val="002060"/>
                </a:solidFill>
                <a:latin typeface="Arial (Body)"/>
              </a:rPr>
              <a:t>không</a:t>
            </a:r>
            <a:r>
              <a:rPr lang="en-US" sz="2400">
                <a:solidFill>
                  <a:srgbClr val="002060"/>
                </a:solidFill>
                <a:latin typeface="Arial (Body)"/>
              </a:rPr>
              <a:t> </a:t>
            </a:r>
            <a:r>
              <a:rPr lang="en-US" sz="2400" err="1">
                <a:solidFill>
                  <a:srgbClr val="002060"/>
                </a:solidFill>
                <a:latin typeface="Arial (Body)"/>
              </a:rPr>
              <a:t>được</a:t>
            </a:r>
            <a:r>
              <a:rPr lang="en-US" sz="2400">
                <a:solidFill>
                  <a:srgbClr val="002060"/>
                </a:solidFill>
                <a:latin typeface="Arial (Body)"/>
              </a:rPr>
              <a:t> </a:t>
            </a:r>
            <a:r>
              <a:rPr lang="en-US" sz="2400" err="1">
                <a:solidFill>
                  <a:srgbClr val="002060"/>
                </a:solidFill>
                <a:latin typeface="Arial (Body)"/>
              </a:rPr>
              <a:t>tập</a:t>
            </a:r>
            <a:r>
              <a:rPr lang="en-US" sz="2400">
                <a:solidFill>
                  <a:srgbClr val="002060"/>
                </a:solidFill>
                <a:latin typeface="Arial (Body)"/>
              </a:rPr>
              <a:t> </a:t>
            </a:r>
            <a:r>
              <a:rPr lang="en-US" sz="2400" err="1">
                <a:solidFill>
                  <a:srgbClr val="002060"/>
                </a:solidFill>
                <a:latin typeface="Arial (Body)"/>
              </a:rPr>
              <a:t>hợp</a:t>
            </a:r>
            <a:r>
              <a:rPr lang="en-US" sz="2400">
                <a:solidFill>
                  <a:srgbClr val="002060"/>
                </a:solidFill>
                <a:latin typeface="Arial (Body)"/>
              </a:rPr>
              <a:t> </a:t>
            </a:r>
            <a:r>
              <a:rPr lang="en-US" sz="2400" err="1">
                <a:solidFill>
                  <a:srgbClr val="002060"/>
                </a:solidFill>
                <a:latin typeface="Arial (Body)"/>
              </a:rPr>
              <a:t>để</a:t>
            </a:r>
            <a:r>
              <a:rPr lang="en-US" sz="2400">
                <a:solidFill>
                  <a:srgbClr val="002060"/>
                </a:solidFill>
                <a:latin typeface="Arial (Body)"/>
              </a:rPr>
              <a:t> </a:t>
            </a:r>
            <a:r>
              <a:rPr lang="en-US" sz="2400" err="1">
                <a:solidFill>
                  <a:srgbClr val="002060"/>
                </a:solidFill>
                <a:latin typeface="Arial (Body)"/>
              </a:rPr>
              <a:t>tạo</a:t>
            </a:r>
            <a:r>
              <a:rPr lang="en-US" sz="2400">
                <a:solidFill>
                  <a:srgbClr val="002060"/>
                </a:solidFill>
                <a:latin typeface="Arial (Body)"/>
              </a:rPr>
              <a:t> </a:t>
            </a:r>
            <a:r>
              <a:rPr lang="en-US" sz="2400" err="1">
                <a:solidFill>
                  <a:srgbClr val="002060"/>
                </a:solidFill>
                <a:latin typeface="Arial (Body)"/>
              </a:rPr>
              <a:t>thành</a:t>
            </a:r>
            <a:r>
              <a:rPr lang="en-US" sz="2400">
                <a:solidFill>
                  <a:srgbClr val="002060"/>
                </a:solidFill>
                <a:latin typeface="Arial (Body)"/>
              </a:rPr>
              <a:t> </a:t>
            </a:r>
            <a:r>
              <a:rPr lang="en-US" sz="2400" err="1">
                <a:solidFill>
                  <a:srgbClr val="002060"/>
                </a:solidFill>
                <a:latin typeface="Arial (Body)"/>
              </a:rPr>
              <a:t>một</a:t>
            </a:r>
            <a:r>
              <a:rPr lang="en-US" sz="2400">
                <a:solidFill>
                  <a:srgbClr val="002060"/>
                </a:solidFill>
                <a:latin typeface="Arial (Body)"/>
              </a:rPr>
              <a:t> “</a:t>
            </a:r>
            <a:r>
              <a:rPr lang="en-US" sz="2400" err="1">
                <a:solidFill>
                  <a:srgbClr val="002060"/>
                </a:solidFill>
                <a:latin typeface="Arial (Body)"/>
              </a:rPr>
              <a:t>phân</a:t>
            </a:r>
            <a:r>
              <a:rPr lang="en-US" sz="2400">
                <a:solidFill>
                  <a:srgbClr val="002060"/>
                </a:solidFill>
                <a:latin typeface="Arial (Body)"/>
              </a:rPr>
              <a:t> </a:t>
            </a:r>
            <a:r>
              <a:rPr lang="en-US" sz="2400" err="1">
                <a:solidFill>
                  <a:srgbClr val="002060"/>
                </a:solidFill>
                <a:latin typeface="Arial (Body)"/>
              </a:rPr>
              <a:t>môn</a:t>
            </a:r>
            <a:r>
              <a:rPr lang="en-US" sz="2400">
                <a:solidFill>
                  <a:srgbClr val="002060"/>
                </a:solidFill>
                <a:latin typeface="Arial (Body)"/>
              </a:rPr>
              <a:t>” </a:t>
            </a:r>
            <a:r>
              <a:rPr lang="en-US" sz="2400" err="1">
                <a:solidFill>
                  <a:srgbClr val="002060"/>
                </a:solidFill>
                <a:latin typeface="Arial (Body)"/>
              </a:rPr>
              <a:t>riêng</a:t>
            </a:r>
            <a:r>
              <a:rPr lang="vi-VN" sz="2400">
                <a:solidFill>
                  <a:srgbClr val="002060"/>
                </a:solidFill>
                <a:latin typeface="Arial (Body)"/>
              </a:rPr>
              <a:t> mà </a:t>
            </a:r>
            <a:r>
              <a:rPr lang="en-US" sz="2400" err="1">
                <a:solidFill>
                  <a:srgbClr val="002060"/>
                </a:solidFill>
                <a:latin typeface="Arial (Body)"/>
              </a:rPr>
              <a:t>tích</a:t>
            </a:r>
            <a:r>
              <a:rPr lang="en-US" sz="2400">
                <a:solidFill>
                  <a:srgbClr val="002060"/>
                </a:solidFill>
                <a:latin typeface="Arial (Body)"/>
              </a:rPr>
              <a:t> </a:t>
            </a:r>
            <a:r>
              <a:rPr lang="en-US" sz="2400" err="1">
                <a:solidFill>
                  <a:srgbClr val="002060"/>
                </a:solidFill>
                <a:latin typeface="Arial (Body)"/>
              </a:rPr>
              <a:t>hợp</a:t>
            </a:r>
            <a:r>
              <a:rPr lang="en-US" sz="2400">
                <a:solidFill>
                  <a:srgbClr val="002060"/>
                </a:solidFill>
                <a:latin typeface="Arial (Body)"/>
              </a:rPr>
              <a:t> </a:t>
            </a:r>
            <a:r>
              <a:rPr lang="en-US" sz="2400" err="1">
                <a:solidFill>
                  <a:srgbClr val="002060"/>
                </a:solidFill>
                <a:latin typeface="Arial (Body)"/>
              </a:rPr>
              <a:t>kiến</a:t>
            </a:r>
            <a:r>
              <a:rPr lang="en-US" sz="2400">
                <a:solidFill>
                  <a:srgbClr val="002060"/>
                </a:solidFill>
                <a:latin typeface="Arial (Body)"/>
              </a:rPr>
              <a:t> </a:t>
            </a:r>
            <a:r>
              <a:rPr lang="en-US" sz="2400" err="1">
                <a:solidFill>
                  <a:srgbClr val="002060"/>
                </a:solidFill>
                <a:latin typeface="Arial (Body)"/>
              </a:rPr>
              <a:t>thức</a:t>
            </a:r>
            <a:r>
              <a:rPr lang="en-US" sz="2400">
                <a:solidFill>
                  <a:srgbClr val="002060"/>
                </a:solidFill>
                <a:latin typeface="Arial (Body)"/>
              </a:rPr>
              <a:t> </a:t>
            </a:r>
            <a:r>
              <a:rPr lang="vi-VN" sz="2400">
                <a:solidFill>
                  <a:srgbClr val="002060"/>
                </a:solidFill>
                <a:latin typeface="Arial (Body)"/>
              </a:rPr>
              <a:t>N</a:t>
            </a:r>
            <a:r>
              <a:rPr lang="en-US" sz="2400" err="1">
                <a:solidFill>
                  <a:srgbClr val="002060"/>
                </a:solidFill>
                <a:latin typeface="Arial (Body)"/>
              </a:rPr>
              <a:t>gữ</a:t>
            </a:r>
            <a:r>
              <a:rPr lang="en-US" sz="2400">
                <a:solidFill>
                  <a:srgbClr val="002060"/>
                </a:solidFill>
                <a:latin typeface="Arial (Body)"/>
              </a:rPr>
              <a:t> </a:t>
            </a:r>
            <a:r>
              <a:rPr lang="en-US" sz="2400" err="1">
                <a:solidFill>
                  <a:srgbClr val="002060"/>
                </a:solidFill>
                <a:latin typeface="Arial (Body)"/>
              </a:rPr>
              <a:t>văn</a:t>
            </a:r>
            <a:r>
              <a:rPr lang="en-US" sz="2400">
                <a:solidFill>
                  <a:srgbClr val="002060"/>
                </a:solidFill>
                <a:latin typeface="Arial (Body)"/>
              </a:rPr>
              <a:t> </a:t>
            </a:r>
            <a:r>
              <a:rPr lang="en-US" sz="2400" err="1">
                <a:solidFill>
                  <a:srgbClr val="002060"/>
                </a:solidFill>
                <a:latin typeface="Arial (Body)"/>
              </a:rPr>
              <a:t>vào</a:t>
            </a:r>
            <a:r>
              <a:rPr lang="en-US" sz="2400">
                <a:solidFill>
                  <a:srgbClr val="002060"/>
                </a:solidFill>
                <a:latin typeface="Arial (Body)"/>
              </a:rPr>
              <a:t> </a:t>
            </a:r>
            <a:r>
              <a:rPr lang="en-US" sz="2400" err="1">
                <a:solidFill>
                  <a:srgbClr val="002060"/>
                </a:solidFill>
                <a:latin typeface="Arial (Body)"/>
              </a:rPr>
              <a:t>bài</a:t>
            </a:r>
            <a:r>
              <a:rPr lang="en-US" sz="2400">
                <a:solidFill>
                  <a:srgbClr val="002060"/>
                </a:solidFill>
                <a:latin typeface="Arial (Body)"/>
              </a:rPr>
              <a:t> </a:t>
            </a:r>
            <a:r>
              <a:rPr lang="en-US" sz="2400" err="1">
                <a:solidFill>
                  <a:srgbClr val="002060"/>
                </a:solidFill>
                <a:latin typeface="Arial (Body)"/>
              </a:rPr>
              <a:t>học</a:t>
            </a:r>
            <a:r>
              <a:rPr lang="en-US" sz="2400">
                <a:solidFill>
                  <a:srgbClr val="002060"/>
                </a:solidFill>
                <a:latin typeface="Arial (Body)"/>
              </a:rPr>
              <a:t> </a:t>
            </a:r>
            <a:r>
              <a:rPr lang="en-US" sz="2400" err="1">
                <a:solidFill>
                  <a:srgbClr val="002060"/>
                </a:solidFill>
                <a:latin typeface="Arial (Body)"/>
              </a:rPr>
              <a:t>lấy</a:t>
            </a:r>
            <a:r>
              <a:rPr lang="en-US" sz="2400">
                <a:solidFill>
                  <a:srgbClr val="002060"/>
                </a:solidFill>
                <a:latin typeface="Arial (Body)"/>
              </a:rPr>
              <a:t> VB </a:t>
            </a:r>
            <a:r>
              <a:rPr lang="en-US" sz="2400" err="1">
                <a:solidFill>
                  <a:srgbClr val="002060"/>
                </a:solidFill>
                <a:latin typeface="Arial (Body)"/>
              </a:rPr>
              <a:t>làm</a:t>
            </a:r>
            <a:r>
              <a:rPr lang="en-US" sz="2400">
                <a:solidFill>
                  <a:srgbClr val="002060"/>
                </a:solidFill>
                <a:latin typeface="Arial (Body)"/>
              </a:rPr>
              <a:t> </a:t>
            </a:r>
            <a:r>
              <a:rPr lang="en-US" sz="2400" err="1">
                <a:solidFill>
                  <a:srgbClr val="002060"/>
                </a:solidFill>
                <a:latin typeface="Arial (Body)"/>
              </a:rPr>
              <a:t>trung</a:t>
            </a:r>
            <a:r>
              <a:rPr lang="en-US" sz="2400">
                <a:solidFill>
                  <a:srgbClr val="002060"/>
                </a:solidFill>
                <a:latin typeface="Arial (Body)"/>
              </a:rPr>
              <a:t> </a:t>
            </a:r>
            <a:r>
              <a:rPr lang="en-US" sz="2400" err="1">
                <a:solidFill>
                  <a:srgbClr val="002060"/>
                </a:solidFill>
                <a:latin typeface="Arial (Body)"/>
              </a:rPr>
              <a:t>tâm</a:t>
            </a:r>
            <a:r>
              <a:rPr lang="en-US" sz="2400">
                <a:solidFill>
                  <a:srgbClr val="002060"/>
                </a:solidFill>
                <a:latin typeface="Arial (Body)"/>
              </a:rPr>
              <a:t>. </a:t>
            </a:r>
            <a:endParaRPr lang="vi-VN" sz="2400">
              <a:solidFill>
                <a:srgbClr val="002060"/>
              </a:solidFill>
              <a:latin typeface="Arial (Body)"/>
            </a:endParaRPr>
          </a:p>
          <a:p>
            <a:pPr algn="just">
              <a:lnSpc>
                <a:spcPct val="125000"/>
              </a:lnSpc>
            </a:pPr>
            <a:r>
              <a:rPr lang="vi-VN" sz="2400" b="1">
                <a:solidFill>
                  <a:srgbClr val="002060"/>
                </a:solidFill>
                <a:latin typeface="Arial (Body)"/>
              </a:rPr>
              <a:t>     </a:t>
            </a:r>
            <a:r>
              <a:rPr lang="vi-VN" sz="2400">
                <a:solidFill>
                  <a:srgbClr val="002060"/>
                </a:solidFill>
                <a:latin typeface="Arial (Body)"/>
              </a:rPr>
              <a:t>Ở </a:t>
            </a:r>
            <a:r>
              <a:rPr lang="vi-VN" sz="2400" i="1">
                <a:solidFill>
                  <a:srgbClr val="002060"/>
                </a:solidFill>
                <a:latin typeface="Arial (Body)"/>
              </a:rPr>
              <a:t>Ngữ văn 1</a:t>
            </a:r>
            <a:r>
              <a:rPr lang="en-US" sz="2400" i="1">
                <a:solidFill>
                  <a:srgbClr val="002060"/>
                </a:solidFill>
                <a:latin typeface="Arial (Body)"/>
              </a:rPr>
              <a:t>1</a:t>
            </a:r>
            <a:r>
              <a:rPr lang="vi-VN" sz="2400">
                <a:solidFill>
                  <a:srgbClr val="002060"/>
                </a:solidFill>
                <a:latin typeface="Arial (Body)"/>
              </a:rPr>
              <a:t>, như đã thấy, mục tiêu phát triển kĩ năng đọc, viết thông qua thực hành tiếng Việt thể hiện rất rõ.</a:t>
            </a:r>
          </a:p>
        </p:txBody>
      </p:sp>
      <p:sp>
        <p:nvSpPr>
          <p:cNvPr id="3" name="Slide Number Placeholder 2"/>
          <p:cNvSpPr>
            <a:spLocks noGrp="1"/>
          </p:cNvSpPr>
          <p:nvPr>
            <p:ph type="sldNum" sz="quarter" idx="12"/>
          </p:nvPr>
        </p:nvSpPr>
        <p:spPr/>
        <p:txBody>
          <a:bodyPr/>
          <a:lstStyle/>
          <a:p>
            <a:fld id="{0C846248-0222-4A3A-B22E-4E2A0B918D57}" type="slidenum">
              <a:rPr lang="en-US" smtClean="0"/>
              <a:pPr/>
              <a:t>84</a:t>
            </a:fld>
            <a:endParaRPr lang="en-US"/>
          </a:p>
        </p:txBody>
      </p:sp>
    </p:spTree>
    <p:extLst>
      <p:ext uri="{BB962C8B-B14F-4D97-AF65-F5344CB8AC3E}">
        <p14:creationId xmlns:p14="http://schemas.microsoft.com/office/powerpoint/2010/main" val="40779963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45238"/>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12800" y="889001"/>
            <a:ext cx="10464800" cy="3710375"/>
          </a:xfrm>
          <a:prstGeom prst="rect">
            <a:avLst/>
          </a:prstGeom>
        </p:spPr>
        <p:txBody>
          <a:bodyPr wrap="square">
            <a:spAutoFit/>
          </a:bodyPr>
          <a:lstStyle/>
          <a:p>
            <a:pPr algn="just">
              <a:lnSpc>
                <a:spcPct val="150000"/>
              </a:lnSpc>
              <a:spcBef>
                <a:spcPts val="800"/>
              </a:spcBef>
              <a:spcAft>
                <a:spcPts val="800"/>
              </a:spcAft>
            </a:pPr>
            <a:r>
              <a:rPr lang="vi-VN" sz="2667">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Do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tiêu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vận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tiếng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Việt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qua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giao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tiếp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nên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ngoài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mới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đưa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11</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còn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đòi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hỏi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vận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đã</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tìm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khám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đặc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điểm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đúng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phương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châm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tiếng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Việt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vận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chứ</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phải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ghi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nhớ</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khái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niệm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sp>
        <p:nvSpPr>
          <p:cNvPr id="3" name="Slide Number Placeholder 2"/>
          <p:cNvSpPr>
            <a:spLocks noGrp="1"/>
          </p:cNvSpPr>
          <p:nvPr>
            <p:ph type="sldNum" sz="quarter" idx="12"/>
          </p:nvPr>
        </p:nvSpPr>
        <p:spPr/>
        <p:txBody>
          <a:bodyPr/>
          <a:lstStyle/>
          <a:p>
            <a:fld id="{0C846248-0222-4A3A-B22E-4E2A0B918D57}" type="slidenum">
              <a:rPr lang="en-US" smtClean="0"/>
              <a:pPr/>
              <a:t>85</a:t>
            </a:fld>
            <a:endParaRPr lang="en-US"/>
          </a:p>
        </p:txBody>
      </p:sp>
    </p:spTree>
    <p:extLst>
      <p:ext uri="{BB962C8B-B14F-4D97-AF65-F5344CB8AC3E}">
        <p14:creationId xmlns:p14="http://schemas.microsoft.com/office/powerpoint/2010/main" val="1012970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8899"/>
            <a:ext cx="10515600" cy="997144"/>
          </a:xfrm>
        </p:spPr>
        <p:txBody>
          <a:bodyPr>
            <a:normAutofit/>
          </a:bodyPr>
          <a:lstStyle/>
          <a:p>
            <a:r>
              <a:rPr lang="en-US" sz="2800" b="1">
                <a:solidFill>
                  <a:srgbClr val="002060"/>
                </a:solidFill>
              </a:rPr>
              <a:t>                TỔ CHỨC DẠY HỌC </a:t>
            </a:r>
            <a:r>
              <a:rPr lang="en-US" sz="2800" b="1" i="1">
                <a:solidFill>
                  <a:srgbClr val="002060"/>
                </a:solidFill>
              </a:rPr>
              <a:t>THỰC HÀNH TIẾNG VIỆT</a:t>
            </a:r>
            <a:endParaRPr lang="vi-VN" sz="2800" i="1">
              <a:solidFill>
                <a:srgbClr val="002060"/>
              </a:solidFill>
            </a:endParaRPr>
          </a:p>
        </p:txBody>
      </p:sp>
      <p:sp>
        <p:nvSpPr>
          <p:cNvPr id="3" name="Content Placeholder 2"/>
          <p:cNvSpPr>
            <a:spLocks noGrp="1"/>
          </p:cNvSpPr>
          <p:nvPr>
            <p:ph idx="1"/>
          </p:nvPr>
        </p:nvSpPr>
        <p:spPr>
          <a:xfrm>
            <a:off x="838200" y="1738039"/>
            <a:ext cx="10665542" cy="4495613"/>
          </a:xfrm>
        </p:spPr>
        <p:txBody>
          <a:bodyPr>
            <a:noAutofit/>
          </a:bodyPr>
          <a:lstStyle/>
          <a:p>
            <a:pPr marL="0" indent="0">
              <a:lnSpc>
                <a:spcPct val="125000"/>
              </a:lnSpc>
              <a:spcBef>
                <a:spcPts val="0"/>
              </a:spcBef>
              <a:buNone/>
            </a:pPr>
            <a:r>
              <a:rPr lang="en-US" sz="2400" b="1" dirty="0">
                <a:solidFill>
                  <a:srgbClr val="002060"/>
                </a:solidFill>
              </a:rPr>
              <a:t>1. </a:t>
            </a:r>
            <a:r>
              <a:rPr lang="en-US" sz="2400" b="1" dirty="0" err="1">
                <a:solidFill>
                  <a:srgbClr val="002060"/>
                </a:solidFill>
              </a:rPr>
              <a:t>Hình</a:t>
            </a:r>
            <a:r>
              <a:rPr lang="en-US" sz="2400" b="1" dirty="0">
                <a:solidFill>
                  <a:srgbClr val="002060"/>
                </a:solidFill>
              </a:rPr>
              <a:t> </a:t>
            </a:r>
            <a:r>
              <a:rPr lang="en-US" sz="2400" b="1" dirty="0" err="1">
                <a:solidFill>
                  <a:srgbClr val="002060"/>
                </a:solidFill>
              </a:rPr>
              <a:t>thành</a:t>
            </a:r>
            <a:r>
              <a:rPr lang="en-US" sz="2400" b="1" dirty="0">
                <a:solidFill>
                  <a:srgbClr val="002060"/>
                </a:solidFill>
              </a:rPr>
              <a:t> </a:t>
            </a:r>
            <a:r>
              <a:rPr lang="en-US" sz="2400" b="1" dirty="0" err="1">
                <a:solidFill>
                  <a:srgbClr val="002060"/>
                </a:solidFill>
              </a:rPr>
              <a:t>kiến</a:t>
            </a:r>
            <a:r>
              <a:rPr lang="en-US" sz="2400" b="1" dirty="0">
                <a:solidFill>
                  <a:srgbClr val="002060"/>
                </a:solidFill>
              </a:rPr>
              <a:t> </a:t>
            </a:r>
            <a:r>
              <a:rPr lang="en-US" sz="2400" b="1" dirty="0" err="1">
                <a:solidFill>
                  <a:srgbClr val="002060"/>
                </a:solidFill>
              </a:rPr>
              <a:t>thức</a:t>
            </a:r>
            <a:r>
              <a:rPr lang="en-US" sz="2400" b="1" dirty="0">
                <a:solidFill>
                  <a:srgbClr val="002060"/>
                </a:solidFill>
              </a:rPr>
              <a:t> </a:t>
            </a:r>
            <a:r>
              <a:rPr lang="en-US" sz="2400" b="1" dirty="0" err="1">
                <a:solidFill>
                  <a:srgbClr val="002060"/>
                </a:solidFill>
              </a:rPr>
              <a:t>mới</a:t>
            </a:r>
            <a:endParaRPr lang="en-US" sz="2400" b="1" dirty="0">
              <a:solidFill>
                <a:srgbClr val="002060"/>
              </a:solidFill>
            </a:endParaRPr>
          </a:p>
          <a:p>
            <a:pPr marL="0" indent="0" algn="just">
              <a:lnSpc>
                <a:spcPct val="125000"/>
              </a:lnSpc>
              <a:spcBef>
                <a:spcPts val="0"/>
              </a:spcBef>
              <a:buNone/>
            </a:pPr>
            <a:r>
              <a:rPr lang="en-US" sz="2400" dirty="0">
                <a:solidFill>
                  <a:srgbClr val="002060"/>
                </a:solidFill>
              </a:rPr>
              <a:t>      – </a:t>
            </a:r>
            <a:r>
              <a:rPr lang="en-US" sz="2400" dirty="0" err="1">
                <a:solidFill>
                  <a:srgbClr val="002060"/>
                </a:solidFill>
              </a:rPr>
              <a:t>Hướng</a:t>
            </a:r>
            <a:r>
              <a:rPr lang="en-US" sz="2400" dirty="0">
                <a:solidFill>
                  <a:srgbClr val="002060"/>
                </a:solidFill>
              </a:rPr>
              <a:t> </a:t>
            </a:r>
            <a:r>
              <a:rPr lang="en-US" sz="2400" dirty="0" err="1">
                <a:solidFill>
                  <a:srgbClr val="002060"/>
                </a:solidFill>
              </a:rPr>
              <a:t>dẫn</a:t>
            </a:r>
            <a:r>
              <a:rPr lang="en-US" sz="2400" dirty="0">
                <a:solidFill>
                  <a:srgbClr val="002060"/>
                </a:solidFill>
              </a:rPr>
              <a:t> HS </a:t>
            </a:r>
            <a:r>
              <a:rPr lang="en-US" sz="2400" dirty="0" err="1">
                <a:solidFill>
                  <a:srgbClr val="002060"/>
                </a:solidFill>
              </a:rPr>
              <a:t>tìm</a:t>
            </a:r>
            <a:r>
              <a:rPr lang="en-US" sz="2400" dirty="0">
                <a:solidFill>
                  <a:srgbClr val="002060"/>
                </a:solidFill>
              </a:rPr>
              <a:t> </a:t>
            </a:r>
            <a:r>
              <a:rPr lang="en-US" sz="2400" dirty="0" err="1">
                <a:solidFill>
                  <a:srgbClr val="002060"/>
                </a:solidFill>
              </a:rPr>
              <a:t>hiểu</a:t>
            </a:r>
            <a:r>
              <a:rPr lang="en-US" sz="2400" dirty="0">
                <a:solidFill>
                  <a:srgbClr val="002060"/>
                </a:solidFill>
              </a:rPr>
              <a:t> </a:t>
            </a:r>
            <a:r>
              <a:rPr lang="en-US" sz="2400" i="1" dirty="0">
                <a:solidFill>
                  <a:srgbClr val="002060"/>
                </a:solidFill>
              </a:rPr>
              <a:t>Tri </a:t>
            </a:r>
            <a:r>
              <a:rPr lang="en-US" sz="2400" i="1" dirty="0" err="1">
                <a:solidFill>
                  <a:srgbClr val="002060"/>
                </a:solidFill>
              </a:rPr>
              <a:t>thức</a:t>
            </a:r>
            <a:r>
              <a:rPr lang="en-US" sz="2400" i="1" dirty="0">
                <a:solidFill>
                  <a:srgbClr val="002060"/>
                </a:solidFill>
              </a:rPr>
              <a:t> </a:t>
            </a:r>
            <a:r>
              <a:rPr lang="en-US" sz="2400" i="1" dirty="0" err="1">
                <a:solidFill>
                  <a:srgbClr val="002060"/>
                </a:solidFill>
              </a:rPr>
              <a:t>ngữ</a:t>
            </a:r>
            <a:r>
              <a:rPr lang="en-US" sz="2400" i="1" dirty="0">
                <a:solidFill>
                  <a:srgbClr val="002060"/>
                </a:solidFill>
              </a:rPr>
              <a:t> </a:t>
            </a:r>
            <a:r>
              <a:rPr lang="en-US" sz="2400" i="1" dirty="0" err="1">
                <a:solidFill>
                  <a:srgbClr val="002060"/>
                </a:solidFill>
              </a:rPr>
              <a:t>văn</a:t>
            </a:r>
            <a:r>
              <a:rPr lang="en-US" sz="2400" dirty="0">
                <a:solidFill>
                  <a:srgbClr val="002060"/>
                </a:solidFill>
              </a:rPr>
              <a:t>: </a:t>
            </a:r>
            <a:r>
              <a:rPr lang="en-US" sz="2400" dirty="0" err="1">
                <a:solidFill>
                  <a:srgbClr val="002060"/>
                </a:solidFill>
              </a:rPr>
              <a:t>phần</a:t>
            </a:r>
            <a:r>
              <a:rPr lang="en-US" sz="2400" dirty="0">
                <a:solidFill>
                  <a:srgbClr val="002060"/>
                </a:solidFill>
              </a:rPr>
              <a:t> </a:t>
            </a:r>
            <a:r>
              <a:rPr lang="en-US" sz="2400" dirty="0" err="1">
                <a:solidFill>
                  <a:srgbClr val="002060"/>
                </a:solidFill>
              </a:rPr>
              <a:t>tiếng</a:t>
            </a:r>
            <a:r>
              <a:rPr lang="en-US" sz="2400" dirty="0">
                <a:solidFill>
                  <a:srgbClr val="002060"/>
                </a:solidFill>
              </a:rPr>
              <a:t> </a:t>
            </a:r>
            <a:r>
              <a:rPr lang="en-US" sz="2400" dirty="0" err="1">
                <a:solidFill>
                  <a:srgbClr val="002060"/>
                </a:solidFill>
              </a:rPr>
              <a:t>Việt</a:t>
            </a:r>
            <a:r>
              <a:rPr lang="en-US" sz="2400" dirty="0">
                <a:solidFill>
                  <a:srgbClr val="002060"/>
                </a:solidFill>
              </a:rPr>
              <a:t>. </a:t>
            </a:r>
            <a:r>
              <a:rPr lang="en-US" sz="2400" dirty="0" err="1">
                <a:solidFill>
                  <a:srgbClr val="002060"/>
                </a:solidFill>
              </a:rPr>
              <a:t>Phần</a:t>
            </a:r>
            <a:r>
              <a:rPr lang="en-US" sz="2400" dirty="0">
                <a:solidFill>
                  <a:srgbClr val="002060"/>
                </a:solidFill>
              </a:rPr>
              <a:t> </a:t>
            </a:r>
            <a:r>
              <a:rPr lang="en-US" sz="2400" dirty="0" err="1">
                <a:solidFill>
                  <a:srgbClr val="002060"/>
                </a:solidFill>
              </a:rPr>
              <a:t>này</a:t>
            </a:r>
            <a:r>
              <a:rPr lang="en-US" sz="2400" dirty="0">
                <a:solidFill>
                  <a:srgbClr val="002060"/>
                </a:solidFill>
              </a:rPr>
              <a:t> </a:t>
            </a:r>
            <a:r>
              <a:rPr lang="en-US" sz="2400" dirty="0" err="1">
                <a:solidFill>
                  <a:srgbClr val="002060"/>
                </a:solidFill>
              </a:rPr>
              <a:t>không</a:t>
            </a:r>
            <a:r>
              <a:rPr lang="en-US" sz="2400" dirty="0">
                <a:solidFill>
                  <a:srgbClr val="002060"/>
                </a:solidFill>
              </a:rPr>
              <a:t> </a:t>
            </a:r>
            <a:r>
              <a:rPr lang="en-US" sz="2400" dirty="0" err="1">
                <a:solidFill>
                  <a:srgbClr val="002060"/>
                </a:solidFill>
              </a:rPr>
              <a:t>trình</a:t>
            </a:r>
            <a:r>
              <a:rPr lang="en-US" sz="2400" dirty="0">
                <a:solidFill>
                  <a:srgbClr val="002060"/>
                </a:solidFill>
              </a:rPr>
              <a:t> </a:t>
            </a:r>
            <a:r>
              <a:rPr lang="en-US" sz="2400" dirty="0" err="1">
                <a:solidFill>
                  <a:srgbClr val="002060"/>
                </a:solidFill>
              </a:rPr>
              <a:t>bày</a:t>
            </a:r>
            <a:r>
              <a:rPr lang="en-US" sz="2400" dirty="0">
                <a:solidFill>
                  <a:srgbClr val="002060"/>
                </a:solidFill>
              </a:rPr>
              <a:t> ở </a:t>
            </a:r>
            <a:r>
              <a:rPr lang="en-US" sz="2400" dirty="0" err="1">
                <a:solidFill>
                  <a:srgbClr val="002060"/>
                </a:solidFill>
              </a:rPr>
              <a:t>đầu</a:t>
            </a:r>
            <a:r>
              <a:rPr lang="en-US" sz="2400" dirty="0">
                <a:solidFill>
                  <a:srgbClr val="002060"/>
                </a:solidFill>
              </a:rPr>
              <a:t> </a:t>
            </a:r>
            <a:r>
              <a:rPr lang="en-US" sz="2400" dirty="0" err="1">
                <a:solidFill>
                  <a:srgbClr val="002060"/>
                </a:solidFill>
              </a:rPr>
              <a:t>bài</a:t>
            </a:r>
            <a:r>
              <a:rPr lang="en-US" sz="2400" dirty="0">
                <a:solidFill>
                  <a:srgbClr val="002060"/>
                </a:solidFill>
              </a:rPr>
              <a:t> </a:t>
            </a:r>
            <a:r>
              <a:rPr lang="en-US" sz="2400" dirty="0" err="1">
                <a:solidFill>
                  <a:srgbClr val="002060"/>
                </a:solidFill>
              </a:rPr>
              <a:t>học</a:t>
            </a:r>
            <a:r>
              <a:rPr lang="en-US" sz="2400" dirty="0">
                <a:solidFill>
                  <a:srgbClr val="002060"/>
                </a:solidFill>
              </a:rPr>
              <a:t> </a:t>
            </a:r>
            <a:r>
              <a:rPr lang="en-US" sz="2400" dirty="0" err="1">
                <a:solidFill>
                  <a:srgbClr val="002060"/>
                </a:solidFill>
              </a:rPr>
              <a:t>mà</a:t>
            </a:r>
            <a:r>
              <a:rPr lang="en-US" sz="2400" dirty="0">
                <a:solidFill>
                  <a:srgbClr val="002060"/>
                </a:solidFill>
              </a:rPr>
              <a:t> </a:t>
            </a:r>
            <a:r>
              <a:rPr lang="en-US" sz="2400" dirty="0" err="1">
                <a:solidFill>
                  <a:srgbClr val="002060"/>
                </a:solidFill>
              </a:rPr>
              <a:t>cho</a:t>
            </a:r>
            <a:r>
              <a:rPr lang="en-US" sz="2400" dirty="0">
                <a:solidFill>
                  <a:srgbClr val="002060"/>
                </a:solidFill>
              </a:rPr>
              <a:t> HS </a:t>
            </a:r>
            <a:r>
              <a:rPr lang="en-US" sz="2400" dirty="0" err="1">
                <a:solidFill>
                  <a:srgbClr val="002060"/>
                </a:solidFill>
              </a:rPr>
              <a:t>tiếp</a:t>
            </a:r>
            <a:r>
              <a:rPr lang="en-US" sz="2400" dirty="0">
                <a:solidFill>
                  <a:srgbClr val="002060"/>
                </a:solidFill>
              </a:rPr>
              <a:t> </a:t>
            </a:r>
            <a:r>
              <a:rPr lang="en-US" sz="2400" dirty="0" err="1">
                <a:solidFill>
                  <a:srgbClr val="002060"/>
                </a:solidFill>
              </a:rPr>
              <a:t>cận</a:t>
            </a:r>
            <a:r>
              <a:rPr lang="en-US" sz="2400" dirty="0">
                <a:solidFill>
                  <a:srgbClr val="002060"/>
                </a:solidFill>
              </a:rPr>
              <a:t> </a:t>
            </a:r>
            <a:r>
              <a:rPr lang="en-US" sz="2400" dirty="0" err="1">
                <a:solidFill>
                  <a:srgbClr val="002060"/>
                </a:solidFill>
              </a:rPr>
              <a:t>ngay</a:t>
            </a:r>
            <a:r>
              <a:rPr lang="en-US" sz="2400" dirty="0">
                <a:solidFill>
                  <a:srgbClr val="002060"/>
                </a:solidFill>
              </a:rPr>
              <a:t> </a:t>
            </a:r>
            <a:r>
              <a:rPr lang="en-US" sz="2400" dirty="0" err="1">
                <a:solidFill>
                  <a:srgbClr val="002060"/>
                </a:solidFill>
              </a:rPr>
              <a:t>trước</a:t>
            </a:r>
            <a:r>
              <a:rPr lang="en-US" sz="2400" dirty="0">
                <a:solidFill>
                  <a:srgbClr val="002060"/>
                </a:solidFill>
              </a:rPr>
              <a:t> </a:t>
            </a:r>
            <a:r>
              <a:rPr lang="en-US" sz="2400" dirty="0" err="1">
                <a:solidFill>
                  <a:srgbClr val="002060"/>
                </a:solidFill>
              </a:rPr>
              <a:t>khi</a:t>
            </a:r>
            <a:r>
              <a:rPr lang="en-US" sz="2400" dirty="0">
                <a:solidFill>
                  <a:srgbClr val="002060"/>
                </a:solidFill>
              </a:rPr>
              <a:t> </a:t>
            </a:r>
            <a:r>
              <a:rPr lang="en-US" sz="2400" dirty="0" err="1">
                <a:solidFill>
                  <a:srgbClr val="002060"/>
                </a:solidFill>
              </a:rPr>
              <a:t>thực</a:t>
            </a:r>
            <a:r>
              <a:rPr lang="en-US" sz="2400" dirty="0">
                <a:solidFill>
                  <a:srgbClr val="002060"/>
                </a:solidFill>
              </a:rPr>
              <a:t> </a:t>
            </a:r>
            <a:r>
              <a:rPr lang="en-US" sz="2400" dirty="0" err="1">
                <a:solidFill>
                  <a:srgbClr val="002060"/>
                </a:solidFill>
              </a:rPr>
              <a:t>hành</a:t>
            </a:r>
            <a:r>
              <a:rPr lang="en-US" sz="2400" dirty="0">
                <a:solidFill>
                  <a:srgbClr val="002060"/>
                </a:solidFill>
              </a:rPr>
              <a:t>.</a:t>
            </a:r>
          </a:p>
          <a:p>
            <a:pPr marL="0" indent="0" algn="just">
              <a:lnSpc>
                <a:spcPct val="125000"/>
              </a:lnSpc>
              <a:spcBef>
                <a:spcPts val="0"/>
              </a:spcBef>
              <a:buNone/>
            </a:pPr>
            <a:r>
              <a:rPr lang="en-US" sz="2400" dirty="0">
                <a:solidFill>
                  <a:srgbClr val="002060"/>
                </a:solidFill>
              </a:rPr>
              <a:t>      – </a:t>
            </a:r>
            <a:r>
              <a:rPr lang="en-US" sz="2400" dirty="0" err="1">
                <a:solidFill>
                  <a:srgbClr val="002060"/>
                </a:solidFill>
              </a:rPr>
              <a:t>Hướng</a:t>
            </a:r>
            <a:r>
              <a:rPr lang="en-US" sz="2400" dirty="0">
                <a:solidFill>
                  <a:srgbClr val="002060"/>
                </a:solidFill>
              </a:rPr>
              <a:t> </a:t>
            </a:r>
            <a:r>
              <a:rPr lang="en-US" sz="2400" dirty="0" err="1">
                <a:solidFill>
                  <a:srgbClr val="002060"/>
                </a:solidFill>
              </a:rPr>
              <a:t>dẫn</a:t>
            </a:r>
            <a:r>
              <a:rPr lang="en-US" sz="2400" dirty="0">
                <a:solidFill>
                  <a:srgbClr val="002060"/>
                </a:solidFill>
              </a:rPr>
              <a:t> HS </a:t>
            </a:r>
            <a:r>
              <a:rPr lang="en-US" sz="2400" dirty="0" err="1">
                <a:solidFill>
                  <a:srgbClr val="002060"/>
                </a:solidFill>
              </a:rPr>
              <a:t>nhận</a:t>
            </a:r>
            <a:r>
              <a:rPr lang="en-US" sz="2400" dirty="0">
                <a:solidFill>
                  <a:srgbClr val="002060"/>
                </a:solidFill>
              </a:rPr>
              <a:t> </a:t>
            </a:r>
            <a:r>
              <a:rPr lang="en-US" sz="2400" dirty="0" err="1">
                <a:solidFill>
                  <a:srgbClr val="002060"/>
                </a:solidFill>
              </a:rPr>
              <a:t>biết</a:t>
            </a:r>
            <a:r>
              <a:rPr lang="en-US" sz="2400" dirty="0">
                <a:solidFill>
                  <a:srgbClr val="002060"/>
                </a:solidFill>
              </a:rPr>
              <a:t> </a:t>
            </a:r>
            <a:r>
              <a:rPr lang="en-US" sz="2400" dirty="0" err="1">
                <a:solidFill>
                  <a:srgbClr val="002060"/>
                </a:solidFill>
              </a:rPr>
              <a:t>đơn</a:t>
            </a:r>
            <a:r>
              <a:rPr lang="en-US" sz="2400" dirty="0">
                <a:solidFill>
                  <a:srgbClr val="002060"/>
                </a:solidFill>
              </a:rPr>
              <a:t> </a:t>
            </a:r>
            <a:r>
              <a:rPr lang="en-US" sz="2400" dirty="0" err="1">
                <a:solidFill>
                  <a:srgbClr val="002060"/>
                </a:solidFill>
              </a:rPr>
              <a:t>vị</a:t>
            </a:r>
            <a:r>
              <a:rPr lang="en-US" sz="2400" dirty="0">
                <a:solidFill>
                  <a:srgbClr val="002060"/>
                </a:solidFill>
              </a:rPr>
              <a:t>, </a:t>
            </a:r>
            <a:r>
              <a:rPr lang="en-US" sz="2400" dirty="0" err="1">
                <a:solidFill>
                  <a:srgbClr val="002060"/>
                </a:solidFill>
              </a:rPr>
              <a:t>hiện</a:t>
            </a:r>
            <a:r>
              <a:rPr lang="en-US" sz="2400" dirty="0">
                <a:solidFill>
                  <a:srgbClr val="002060"/>
                </a:solidFill>
              </a:rPr>
              <a:t> </a:t>
            </a:r>
            <a:r>
              <a:rPr lang="en-US" sz="2400" dirty="0" err="1">
                <a:solidFill>
                  <a:srgbClr val="002060"/>
                </a:solidFill>
              </a:rPr>
              <a:t>tượng</a:t>
            </a:r>
            <a:r>
              <a:rPr lang="en-US" sz="2400" dirty="0">
                <a:solidFill>
                  <a:srgbClr val="002060"/>
                </a:solidFill>
              </a:rPr>
              <a:t> </a:t>
            </a:r>
            <a:r>
              <a:rPr lang="en-US" sz="2400" dirty="0" err="1">
                <a:solidFill>
                  <a:srgbClr val="002060"/>
                </a:solidFill>
              </a:rPr>
              <a:t>ngôn</a:t>
            </a:r>
            <a:r>
              <a:rPr lang="en-US" sz="2400" dirty="0">
                <a:solidFill>
                  <a:srgbClr val="002060"/>
                </a:solidFill>
              </a:rPr>
              <a:t> </a:t>
            </a:r>
            <a:r>
              <a:rPr lang="en-US" sz="2400" dirty="0" err="1">
                <a:solidFill>
                  <a:srgbClr val="002060"/>
                </a:solidFill>
              </a:rPr>
              <a:t>ngữ</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phần</a:t>
            </a:r>
            <a:r>
              <a:rPr lang="en-US" sz="2400" dirty="0">
                <a:solidFill>
                  <a:srgbClr val="002060"/>
                </a:solidFill>
              </a:rPr>
              <a:t> </a:t>
            </a:r>
            <a:r>
              <a:rPr lang="en-US" sz="2400" dirty="0" err="1">
                <a:solidFill>
                  <a:srgbClr val="002060"/>
                </a:solidFill>
              </a:rPr>
              <a:t>Nhận</a:t>
            </a:r>
            <a:r>
              <a:rPr lang="en-US" sz="2400" dirty="0">
                <a:solidFill>
                  <a:srgbClr val="002060"/>
                </a:solidFill>
              </a:rPr>
              <a:t> </a:t>
            </a:r>
            <a:r>
              <a:rPr lang="en-US" sz="2400" dirty="0" err="1">
                <a:solidFill>
                  <a:srgbClr val="002060"/>
                </a:solidFill>
              </a:rPr>
              <a:t>biết</a:t>
            </a:r>
            <a:r>
              <a:rPr lang="en-US" sz="2400" dirty="0">
                <a:solidFill>
                  <a:srgbClr val="002060"/>
                </a:solidFill>
              </a:rPr>
              <a:t> (</a:t>
            </a:r>
            <a:r>
              <a:rPr lang="en-US" sz="2400" dirty="0" err="1">
                <a:solidFill>
                  <a:srgbClr val="002060"/>
                </a:solidFill>
              </a:rPr>
              <a:t>đặt</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khung</a:t>
            </a:r>
            <a:r>
              <a:rPr lang="en-US" sz="2400" dirty="0">
                <a:solidFill>
                  <a:srgbClr val="002060"/>
                </a:solidFill>
              </a:rPr>
              <a:t> </a:t>
            </a:r>
            <a:r>
              <a:rPr lang="en-US" sz="2400" dirty="0" err="1">
                <a:solidFill>
                  <a:srgbClr val="002060"/>
                </a:solidFill>
              </a:rPr>
              <a:t>bên</a:t>
            </a:r>
            <a:r>
              <a:rPr lang="en-US" sz="2400" dirty="0">
                <a:solidFill>
                  <a:srgbClr val="002060"/>
                </a:solidFill>
              </a:rPr>
              <a:t> </a:t>
            </a:r>
            <a:r>
              <a:rPr lang="en-US" sz="2400" dirty="0" err="1">
                <a:solidFill>
                  <a:srgbClr val="002060"/>
                </a:solidFill>
              </a:rPr>
              <a:t>phải</a:t>
            </a:r>
            <a:r>
              <a:rPr lang="en-US" sz="2400" dirty="0">
                <a:solidFill>
                  <a:srgbClr val="002060"/>
                </a:solidFill>
              </a:rPr>
              <a:t> ở </a:t>
            </a:r>
            <a:r>
              <a:rPr lang="en-US" sz="2400" dirty="0" err="1">
                <a:solidFill>
                  <a:srgbClr val="002060"/>
                </a:solidFill>
              </a:rPr>
              <a:t>phần</a:t>
            </a:r>
            <a:r>
              <a:rPr lang="en-US" sz="2400" dirty="0">
                <a:solidFill>
                  <a:srgbClr val="002060"/>
                </a:solidFill>
              </a:rPr>
              <a:t> </a:t>
            </a:r>
            <a:r>
              <a:rPr lang="en-US" sz="2400" i="1" dirty="0" err="1">
                <a:solidFill>
                  <a:srgbClr val="002060"/>
                </a:solidFill>
              </a:rPr>
              <a:t>Thực</a:t>
            </a:r>
            <a:r>
              <a:rPr lang="en-US" sz="2400" i="1" dirty="0">
                <a:solidFill>
                  <a:srgbClr val="002060"/>
                </a:solidFill>
              </a:rPr>
              <a:t> </a:t>
            </a:r>
            <a:r>
              <a:rPr lang="en-US" sz="2400" i="1" dirty="0" err="1">
                <a:solidFill>
                  <a:srgbClr val="002060"/>
                </a:solidFill>
              </a:rPr>
              <a:t>hành</a:t>
            </a:r>
            <a:r>
              <a:rPr lang="en-US" sz="2400" i="1" dirty="0">
                <a:solidFill>
                  <a:srgbClr val="002060"/>
                </a:solidFill>
              </a:rPr>
              <a:t> </a:t>
            </a:r>
            <a:r>
              <a:rPr lang="en-US" sz="2400" i="1" dirty="0" err="1">
                <a:solidFill>
                  <a:srgbClr val="002060"/>
                </a:solidFill>
              </a:rPr>
              <a:t>tiếng</a:t>
            </a:r>
            <a:r>
              <a:rPr lang="en-US" sz="2400" i="1" dirty="0">
                <a:solidFill>
                  <a:srgbClr val="002060"/>
                </a:solidFill>
              </a:rPr>
              <a:t> </a:t>
            </a:r>
            <a:r>
              <a:rPr lang="en-US" sz="2400" i="1" dirty="0" err="1">
                <a:solidFill>
                  <a:srgbClr val="002060"/>
                </a:solidFill>
              </a:rPr>
              <a:t>Việt</a:t>
            </a:r>
            <a:r>
              <a:rPr lang="en-US" sz="2400" dirty="0">
                <a:solidFill>
                  <a:srgbClr val="002060"/>
                </a:solidFill>
              </a:rPr>
              <a:t>) </a:t>
            </a:r>
            <a:r>
              <a:rPr lang="en-US" sz="2400" dirty="0" err="1">
                <a:solidFill>
                  <a:srgbClr val="002060"/>
                </a:solidFill>
              </a:rPr>
              <a:t>bằng</a:t>
            </a:r>
            <a:r>
              <a:rPr lang="en-US" sz="2400" dirty="0">
                <a:solidFill>
                  <a:srgbClr val="002060"/>
                </a:solidFill>
              </a:rPr>
              <a:t> </a:t>
            </a:r>
            <a:r>
              <a:rPr lang="en-US" sz="2400" dirty="0" err="1">
                <a:solidFill>
                  <a:srgbClr val="002060"/>
                </a:solidFill>
              </a:rPr>
              <a:t>phương</a:t>
            </a:r>
            <a:r>
              <a:rPr lang="en-US" sz="2400" dirty="0">
                <a:solidFill>
                  <a:srgbClr val="002060"/>
                </a:solidFill>
              </a:rPr>
              <a:t> </a:t>
            </a:r>
            <a:r>
              <a:rPr lang="en-US" sz="2400" dirty="0" err="1">
                <a:solidFill>
                  <a:srgbClr val="002060"/>
                </a:solidFill>
              </a:rPr>
              <a:t>pháp</a:t>
            </a:r>
            <a:r>
              <a:rPr lang="en-US" sz="2400" dirty="0">
                <a:solidFill>
                  <a:srgbClr val="002060"/>
                </a:solidFill>
              </a:rPr>
              <a:t> </a:t>
            </a:r>
            <a:r>
              <a:rPr lang="en-US" sz="2400" dirty="0" err="1">
                <a:solidFill>
                  <a:srgbClr val="002060"/>
                </a:solidFill>
              </a:rPr>
              <a:t>quy</a:t>
            </a:r>
            <a:r>
              <a:rPr lang="en-US" sz="2400" dirty="0">
                <a:solidFill>
                  <a:srgbClr val="002060"/>
                </a:solidFill>
              </a:rPr>
              <a:t> </a:t>
            </a:r>
            <a:r>
              <a:rPr lang="en-US" sz="2400" dirty="0" err="1">
                <a:solidFill>
                  <a:srgbClr val="002060"/>
                </a:solidFill>
              </a:rPr>
              <a:t>nạp</a:t>
            </a:r>
            <a:r>
              <a:rPr lang="en-US" sz="2400" dirty="0">
                <a:solidFill>
                  <a:srgbClr val="002060"/>
                </a:solidFill>
              </a:rPr>
              <a:t> </a:t>
            </a:r>
            <a:r>
              <a:rPr lang="en-US" sz="2400" dirty="0" err="1">
                <a:solidFill>
                  <a:srgbClr val="002060"/>
                </a:solidFill>
              </a:rPr>
              <a:t>hoặc</a:t>
            </a:r>
            <a:r>
              <a:rPr lang="en-US" sz="2400" dirty="0">
                <a:solidFill>
                  <a:srgbClr val="002060"/>
                </a:solidFill>
              </a:rPr>
              <a:t> </a:t>
            </a:r>
            <a:r>
              <a:rPr lang="en-US" sz="2400" dirty="0" err="1">
                <a:solidFill>
                  <a:srgbClr val="002060"/>
                </a:solidFill>
              </a:rPr>
              <a:t>diễn</a:t>
            </a:r>
            <a:r>
              <a:rPr lang="en-US" sz="2400" dirty="0">
                <a:solidFill>
                  <a:srgbClr val="002060"/>
                </a:solidFill>
              </a:rPr>
              <a:t> </a:t>
            </a:r>
            <a:r>
              <a:rPr lang="en-US" sz="2400" dirty="0" err="1">
                <a:solidFill>
                  <a:srgbClr val="002060"/>
                </a:solidFill>
              </a:rPr>
              <a:t>dịch</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bổ</a:t>
            </a:r>
            <a:r>
              <a:rPr lang="en-US" sz="2400" dirty="0">
                <a:solidFill>
                  <a:srgbClr val="002060"/>
                </a:solidFill>
              </a:rPr>
              <a:t> sung </a:t>
            </a:r>
            <a:r>
              <a:rPr lang="en-US" sz="2400" dirty="0" err="1">
                <a:solidFill>
                  <a:srgbClr val="002060"/>
                </a:solidFill>
              </a:rPr>
              <a:t>ví</a:t>
            </a:r>
            <a:r>
              <a:rPr lang="en-US" sz="2400" dirty="0">
                <a:solidFill>
                  <a:srgbClr val="002060"/>
                </a:solidFill>
              </a:rPr>
              <a:t> </a:t>
            </a:r>
            <a:r>
              <a:rPr lang="en-US" sz="2400" dirty="0" err="1">
                <a:solidFill>
                  <a:srgbClr val="002060"/>
                </a:solidFill>
              </a:rPr>
              <a:t>dụ</a:t>
            </a:r>
            <a:r>
              <a:rPr lang="en-US" sz="2400" dirty="0">
                <a:solidFill>
                  <a:srgbClr val="002060"/>
                </a:solidFill>
              </a:rPr>
              <a:t>.</a:t>
            </a:r>
          </a:p>
          <a:p>
            <a:pPr marL="0" indent="0">
              <a:lnSpc>
                <a:spcPct val="125000"/>
              </a:lnSpc>
              <a:spcBef>
                <a:spcPts val="0"/>
              </a:spcBef>
              <a:buNone/>
            </a:pPr>
            <a:r>
              <a:rPr lang="en-US" sz="2400" b="1" dirty="0">
                <a:solidFill>
                  <a:srgbClr val="002060"/>
                </a:solidFill>
              </a:rPr>
              <a:t>2. </a:t>
            </a:r>
            <a:r>
              <a:rPr lang="en-US" sz="2400" b="1" dirty="0" err="1">
                <a:solidFill>
                  <a:srgbClr val="002060"/>
                </a:solidFill>
              </a:rPr>
              <a:t>Thực</a:t>
            </a:r>
            <a:r>
              <a:rPr lang="en-US" sz="2400" b="1" dirty="0">
                <a:solidFill>
                  <a:srgbClr val="002060"/>
                </a:solidFill>
              </a:rPr>
              <a:t> </a:t>
            </a:r>
            <a:r>
              <a:rPr lang="en-US" sz="2400" b="1" dirty="0" err="1">
                <a:solidFill>
                  <a:srgbClr val="002060"/>
                </a:solidFill>
              </a:rPr>
              <a:t>hành</a:t>
            </a:r>
            <a:endParaRPr lang="en-US" sz="2400" b="1" dirty="0">
              <a:solidFill>
                <a:srgbClr val="002060"/>
              </a:solidFill>
            </a:endParaRPr>
          </a:p>
          <a:p>
            <a:pPr marL="0" indent="0">
              <a:lnSpc>
                <a:spcPct val="125000"/>
              </a:lnSpc>
              <a:spcBef>
                <a:spcPts val="0"/>
              </a:spcBef>
              <a:buNone/>
            </a:pPr>
            <a:r>
              <a:rPr lang="en-US" sz="2400" dirty="0">
                <a:solidFill>
                  <a:srgbClr val="002060"/>
                </a:solidFill>
              </a:rPr>
              <a:t>      – HS </a:t>
            </a:r>
            <a:r>
              <a:rPr lang="en-US" sz="2400" dirty="0" err="1">
                <a:solidFill>
                  <a:srgbClr val="002060"/>
                </a:solidFill>
              </a:rPr>
              <a:t>làm</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dạng</a:t>
            </a:r>
            <a:r>
              <a:rPr lang="en-US" sz="2400" dirty="0">
                <a:solidFill>
                  <a:srgbClr val="002060"/>
                </a:solidFill>
              </a:rPr>
              <a:t> </a:t>
            </a:r>
            <a:r>
              <a:rPr lang="en-US" sz="2400" dirty="0" err="1">
                <a:solidFill>
                  <a:srgbClr val="002060"/>
                </a:solidFill>
              </a:rPr>
              <a:t>bài</a:t>
            </a:r>
            <a:r>
              <a:rPr lang="en-US" sz="2400" dirty="0">
                <a:solidFill>
                  <a:srgbClr val="002060"/>
                </a:solidFill>
              </a:rPr>
              <a:t> </a:t>
            </a:r>
            <a:r>
              <a:rPr lang="en-US" sz="2400" dirty="0" err="1">
                <a:solidFill>
                  <a:srgbClr val="002060"/>
                </a:solidFill>
              </a:rPr>
              <a:t>tập</a:t>
            </a:r>
            <a:r>
              <a:rPr lang="en-US" sz="2400" dirty="0">
                <a:solidFill>
                  <a:srgbClr val="002060"/>
                </a:solidFill>
              </a:rPr>
              <a:t>. </a:t>
            </a:r>
          </a:p>
          <a:p>
            <a:pPr marL="0" indent="0">
              <a:lnSpc>
                <a:spcPct val="125000"/>
              </a:lnSpc>
              <a:spcBef>
                <a:spcPts val="0"/>
              </a:spcBef>
              <a:buNone/>
            </a:pPr>
            <a:r>
              <a:rPr lang="en-US" sz="2400" dirty="0">
                <a:solidFill>
                  <a:srgbClr val="002060"/>
                </a:solidFill>
              </a:rPr>
              <a:t>     – </a:t>
            </a:r>
            <a:r>
              <a:rPr lang="en-US" sz="2400" dirty="0" err="1">
                <a:solidFill>
                  <a:srgbClr val="002060"/>
                </a:solidFill>
              </a:rPr>
              <a:t>Tuỳ</a:t>
            </a:r>
            <a:r>
              <a:rPr lang="en-US" sz="2400" dirty="0">
                <a:solidFill>
                  <a:srgbClr val="002060"/>
                </a:solidFill>
              </a:rPr>
              <a:t> </a:t>
            </a:r>
            <a:r>
              <a:rPr lang="en-US" sz="2400" dirty="0" err="1">
                <a:solidFill>
                  <a:srgbClr val="002060"/>
                </a:solidFill>
              </a:rPr>
              <a:t>đối</a:t>
            </a:r>
            <a:r>
              <a:rPr lang="en-US" sz="2400" dirty="0">
                <a:solidFill>
                  <a:srgbClr val="002060"/>
                </a:solidFill>
              </a:rPr>
              <a:t> </a:t>
            </a:r>
            <a:r>
              <a:rPr lang="en-US" sz="2400" dirty="0" err="1">
                <a:solidFill>
                  <a:srgbClr val="002060"/>
                </a:solidFill>
              </a:rPr>
              <a:t>tượng</a:t>
            </a:r>
            <a:r>
              <a:rPr lang="en-US" sz="2400" dirty="0">
                <a:solidFill>
                  <a:srgbClr val="002060"/>
                </a:solidFill>
              </a:rPr>
              <a:t> HS </a:t>
            </a:r>
            <a:r>
              <a:rPr lang="en-US" sz="2400" dirty="0" err="1">
                <a:solidFill>
                  <a:srgbClr val="002060"/>
                </a:solidFill>
              </a:rPr>
              <a:t>mà</a:t>
            </a:r>
            <a:r>
              <a:rPr lang="en-US" sz="2400" dirty="0">
                <a:solidFill>
                  <a:srgbClr val="002060"/>
                </a:solidFill>
              </a:rPr>
              <a:t> GV </a:t>
            </a:r>
            <a:r>
              <a:rPr lang="en-US" sz="2400" dirty="0" err="1">
                <a:solidFill>
                  <a:srgbClr val="002060"/>
                </a:solidFill>
              </a:rPr>
              <a:t>có</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lược</a:t>
            </a:r>
            <a:r>
              <a:rPr lang="en-US" sz="2400" dirty="0">
                <a:solidFill>
                  <a:srgbClr val="002060"/>
                </a:solidFill>
              </a:rPr>
              <a:t> </a:t>
            </a:r>
            <a:r>
              <a:rPr lang="en-US" sz="2400" dirty="0" err="1">
                <a:solidFill>
                  <a:srgbClr val="002060"/>
                </a:solidFill>
              </a:rPr>
              <a:t>bớt</a:t>
            </a:r>
            <a:r>
              <a:rPr lang="en-US" sz="2400" dirty="0">
                <a:solidFill>
                  <a:srgbClr val="002060"/>
                </a:solidFill>
              </a:rPr>
              <a:t> </a:t>
            </a:r>
            <a:r>
              <a:rPr lang="en-US" sz="2400" dirty="0" err="1">
                <a:solidFill>
                  <a:srgbClr val="002060"/>
                </a:solidFill>
              </a:rPr>
              <a:t>hoặc</a:t>
            </a:r>
            <a:r>
              <a:rPr lang="en-US" sz="2400" dirty="0">
                <a:solidFill>
                  <a:srgbClr val="002060"/>
                </a:solidFill>
              </a:rPr>
              <a:t> </a:t>
            </a:r>
            <a:r>
              <a:rPr lang="en-US" sz="2400" dirty="0" err="1">
                <a:solidFill>
                  <a:srgbClr val="002060"/>
                </a:solidFill>
              </a:rPr>
              <a:t>bổ</a:t>
            </a:r>
            <a:r>
              <a:rPr lang="en-US" sz="2400" dirty="0">
                <a:solidFill>
                  <a:srgbClr val="002060"/>
                </a:solidFill>
              </a:rPr>
              <a:t> sung </a:t>
            </a:r>
            <a:r>
              <a:rPr lang="en-US" sz="2400" dirty="0" err="1">
                <a:solidFill>
                  <a:srgbClr val="002060"/>
                </a:solidFill>
              </a:rPr>
              <a:t>bài</a:t>
            </a:r>
            <a:r>
              <a:rPr lang="en-US" sz="2400" dirty="0">
                <a:solidFill>
                  <a:srgbClr val="002060"/>
                </a:solidFill>
              </a:rPr>
              <a:t> </a:t>
            </a:r>
            <a:r>
              <a:rPr lang="en-US" sz="2400" dirty="0" err="1">
                <a:solidFill>
                  <a:srgbClr val="002060"/>
                </a:solidFill>
              </a:rPr>
              <a:t>tập</a:t>
            </a:r>
            <a:r>
              <a:rPr lang="en-US" sz="2400" dirty="0">
                <a:solidFill>
                  <a:srgbClr val="002060"/>
                </a:solidFill>
              </a:rPr>
              <a:t>.</a:t>
            </a:r>
            <a:endParaRPr lang="vi-VN" sz="2400" dirty="0">
              <a:solidFill>
                <a:srgbClr val="002060"/>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pPr/>
              <a:t>86</a:t>
            </a:fld>
            <a:endParaRPr lang="en-US"/>
          </a:p>
        </p:txBody>
      </p:sp>
    </p:spTree>
    <p:extLst>
      <p:ext uri="{BB962C8B-B14F-4D97-AF65-F5344CB8AC3E}">
        <p14:creationId xmlns:p14="http://schemas.microsoft.com/office/powerpoint/2010/main" val="24368504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12723" y="1563349"/>
            <a:ext cx="10451690" cy="3323987"/>
          </a:xfrm>
          <a:prstGeom prst="rect">
            <a:avLst/>
          </a:prstGeom>
        </p:spPr>
        <p:txBody>
          <a:bodyPr wrap="square">
            <a:spAutoFit/>
          </a:bodyPr>
          <a:lstStyle/>
          <a:p>
            <a:pPr algn="just">
              <a:lnSpc>
                <a:spcPct val="125000"/>
              </a:lnSpc>
            </a:pPr>
            <a:r>
              <a:rPr lang="vi-VN" sz="2400" dirty="0">
                <a:latin typeface="Arial" panose="020B0604020202020204" pitchFamily="34" charset="0"/>
                <a:ea typeface="Calibri" panose="020F0502020204030204" pitchFamily="34" charset="0"/>
                <a:cs typeface="Arial" panose="020B0604020202020204" pitchFamily="34" charset="0"/>
              </a:rPr>
              <a:t>        </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GV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mới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bằng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cách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sử</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phương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pháp</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từ</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liệu</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tế</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tìm</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rút</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ra</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khái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niệm</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phương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pháp</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nạp</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hoặc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sử</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phương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pháp</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báo</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giải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thích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đưa</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khái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niệm</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nghĩa</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đơn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vị</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tượng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lấy</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ví</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dụ</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minh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hoạ</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phương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pháp</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diễn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dịch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pP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Dù</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cách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nào</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thì</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cũng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nên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dừng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lại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lâu</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ở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phần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vì</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phần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trọng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nhất</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vận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sp>
        <p:nvSpPr>
          <p:cNvPr id="3" name="Slide Number Placeholder 2"/>
          <p:cNvSpPr>
            <a:spLocks noGrp="1"/>
          </p:cNvSpPr>
          <p:nvPr>
            <p:ph type="sldNum" sz="quarter" idx="12"/>
          </p:nvPr>
        </p:nvSpPr>
        <p:spPr/>
        <p:txBody>
          <a:bodyPr/>
          <a:lstStyle/>
          <a:p>
            <a:fld id="{0C846248-0222-4A3A-B22E-4E2A0B918D57}" type="slidenum">
              <a:rPr lang="en-US" smtClean="0"/>
              <a:pPr/>
              <a:t>87</a:t>
            </a:fld>
            <a:endParaRPr lang="en-US"/>
          </a:p>
        </p:txBody>
      </p:sp>
    </p:spTree>
    <p:extLst>
      <p:ext uri="{BB962C8B-B14F-4D97-AF65-F5344CB8AC3E}">
        <p14:creationId xmlns:p14="http://schemas.microsoft.com/office/powerpoint/2010/main" val="32680663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16000" y="889001"/>
            <a:ext cx="10058400" cy="5017784"/>
          </a:xfrm>
          <a:prstGeom prst="rect">
            <a:avLst/>
          </a:prstGeom>
        </p:spPr>
        <p:txBody>
          <a:bodyPr wrap="square">
            <a:spAutoFit/>
          </a:bodyPr>
          <a:lstStyle/>
          <a:p>
            <a:pPr algn="just">
              <a:lnSpc>
                <a:spcPct val="150000"/>
              </a:lnSpc>
            </a:pPr>
            <a:r>
              <a:rPr lang="en-US" sz="2667" b="1">
                <a:solidFill>
                  <a:srgbClr val="002060"/>
                </a:solidFill>
                <a:latin typeface="Arial" panose="020B0604020202020204" pitchFamily="34" charset="0"/>
                <a:ea typeface="MS Mincho"/>
                <a:cs typeface="Arial" panose="020B0604020202020204" pitchFamily="34" charset="0"/>
              </a:rPr>
              <a:t>2. </a:t>
            </a:r>
            <a:r>
              <a:rPr lang="en-US" sz="2667" b="1" err="1">
                <a:solidFill>
                  <a:srgbClr val="002060"/>
                </a:solidFill>
                <a:latin typeface="Arial" panose="020B0604020202020204" pitchFamily="34" charset="0"/>
                <a:ea typeface="MS Mincho"/>
                <a:cs typeface="Arial" panose="020B0604020202020204" pitchFamily="34" charset="0"/>
              </a:rPr>
              <a:t>Một</a:t>
            </a:r>
            <a:r>
              <a:rPr lang="en-US" sz="2667" b="1">
                <a:solidFill>
                  <a:srgbClr val="002060"/>
                </a:solidFill>
                <a:latin typeface="Arial" panose="020B0604020202020204" pitchFamily="34" charset="0"/>
                <a:ea typeface="MS Mincho"/>
                <a:cs typeface="Arial" panose="020B0604020202020204" pitchFamily="34" charset="0"/>
              </a:rPr>
              <a:t> </a:t>
            </a:r>
            <a:r>
              <a:rPr lang="en-US" sz="2667" b="1" err="1">
                <a:solidFill>
                  <a:srgbClr val="002060"/>
                </a:solidFill>
                <a:latin typeface="Arial" panose="020B0604020202020204" pitchFamily="34" charset="0"/>
                <a:ea typeface="MS Mincho"/>
                <a:cs typeface="Arial" panose="020B0604020202020204" pitchFamily="34" charset="0"/>
              </a:rPr>
              <a:t>số</a:t>
            </a:r>
            <a:r>
              <a:rPr lang="en-US" sz="2667" b="1">
                <a:solidFill>
                  <a:srgbClr val="002060"/>
                </a:solidFill>
                <a:latin typeface="Arial" panose="020B0604020202020204" pitchFamily="34" charset="0"/>
                <a:ea typeface="MS Mincho"/>
                <a:cs typeface="Arial" panose="020B0604020202020204" pitchFamily="34" charset="0"/>
              </a:rPr>
              <a:t> </a:t>
            </a:r>
            <a:r>
              <a:rPr lang="en-US" sz="2667" b="1" err="1">
                <a:solidFill>
                  <a:srgbClr val="002060"/>
                </a:solidFill>
                <a:latin typeface="Arial" panose="020B0604020202020204" pitchFamily="34" charset="0"/>
                <a:ea typeface="MS Mincho"/>
                <a:cs typeface="Arial" panose="020B0604020202020204" pitchFamily="34" charset="0"/>
              </a:rPr>
              <a:t>lưu</a:t>
            </a:r>
            <a:r>
              <a:rPr lang="en-US" sz="2667" b="1">
                <a:solidFill>
                  <a:srgbClr val="002060"/>
                </a:solidFill>
                <a:latin typeface="Arial" panose="020B0604020202020204" pitchFamily="34" charset="0"/>
                <a:ea typeface="MS Mincho"/>
                <a:cs typeface="Arial" panose="020B0604020202020204" pitchFamily="34" charset="0"/>
              </a:rPr>
              <a:t> ý</a:t>
            </a:r>
          </a:p>
          <a:p>
            <a:pPr algn="just">
              <a:lnSpc>
                <a:spcPct val="150000"/>
              </a:lnSpc>
            </a:pPr>
            <a:r>
              <a:rPr lang="en-US" sz="2667">
                <a:solidFill>
                  <a:srgbClr val="002060"/>
                </a:solidFill>
                <a:latin typeface="Arial" panose="020B0604020202020204" pitchFamily="34" charset="0"/>
                <a:ea typeface="MS Mincho"/>
                <a:cs typeface="Arial" panose="020B0604020202020204" pitchFamily="34" charset="0"/>
              </a:rPr>
              <a:t>       a. </a:t>
            </a:r>
            <a:r>
              <a:rPr lang="en-US" sz="2667" err="1">
                <a:solidFill>
                  <a:srgbClr val="002060"/>
                </a:solidFill>
                <a:latin typeface="Arial" panose="020B0604020202020204" pitchFamily="34" charset="0"/>
                <a:ea typeface="MS Mincho"/>
                <a:cs typeface="Arial" panose="020B0604020202020204" pitchFamily="34" charset="0"/>
              </a:rPr>
              <a:t>Thực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hành</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nhận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biết</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các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đơn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vị</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hiện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tượng</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ngôn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ngữ</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Sau</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khi</a:t>
            </a:r>
            <a:r>
              <a:rPr lang="en-US" sz="2667">
                <a:solidFill>
                  <a:srgbClr val="002060"/>
                </a:solidFill>
                <a:latin typeface="Arial" panose="020B0604020202020204" pitchFamily="34" charset="0"/>
                <a:ea typeface="MS Mincho"/>
                <a:cs typeface="Arial" panose="020B0604020202020204" pitchFamily="34" charset="0"/>
              </a:rPr>
              <a:t> HS </a:t>
            </a:r>
            <a:r>
              <a:rPr lang="en-US" sz="2667" err="1">
                <a:solidFill>
                  <a:srgbClr val="002060"/>
                </a:solidFill>
                <a:latin typeface="Arial" panose="020B0604020202020204" pitchFamily="34" charset="0"/>
                <a:ea typeface="MS Mincho"/>
                <a:cs typeface="Arial" panose="020B0604020202020204" pitchFamily="34" charset="0"/>
              </a:rPr>
              <a:t>đã</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nắm</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được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kiến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thức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khái</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niệm</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định</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nghĩa</a:t>
            </a:r>
            <a:r>
              <a:rPr lang="en-US" sz="2667">
                <a:solidFill>
                  <a:srgbClr val="002060"/>
                </a:solidFill>
                <a:latin typeface="Arial" panose="020B0604020202020204" pitchFamily="34" charset="0"/>
                <a:ea typeface="MS Mincho"/>
                <a:cs typeface="Arial" panose="020B0604020202020204" pitchFamily="34" charset="0"/>
              </a:rPr>
              <a:t>), GV </a:t>
            </a:r>
            <a:r>
              <a:rPr lang="en-US" sz="2667" err="1">
                <a:solidFill>
                  <a:srgbClr val="002060"/>
                </a:solidFill>
                <a:latin typeface="Arial" panose="020B0604020202020204" pitchFamily="34" charset="0"/>
                <a:ea typeface="MS Mincho"/>
                <a:cs typeface="Arial" panose="020B0604020202020204" pitchFamily="34" charset="0"/>
              </a:rPr>
              <a:t>cần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cho</a:t>
            </a:r>
            <a:r>
              <a:rPr lang="en-US" sz="2667">
                <a:solidFill>
                  <a:srgbClr val="002060"/>
                </a:solidFill>
                <a:latin typeface="Arial" panose="020B0604020202020204" pitchFamily="34" charset="0"/>
                <a:ea typeface="MS Mincho"/>
                <a:cs typeface="Arial" panose="020B0604020202020204" pitchFamily="34" charset="0"/>
              </a:rPr>
              <a:t> HS </a:t>
            </a:r>
            <a:r>
              <a:rPr lang="en-US" sz="2667" err="1">
                <a:solidFill>
                  <a:srgbClr val="002060"/>
                </a:solidFill>
                <a:latin typeface="Arial" panose="020B0604020202020204" pitchFamily="34" charset="0"/>
                <a:ea typeface="MS Mincho"/>
                <a:cs typeface="Arial" panose="020B0604020202020204" pitchFamily="34" charset="0"/>
              </a:rPr>
              <a:t>thực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hành</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nhận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biết</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các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đơn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vị</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hiện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tượng</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ngôn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ngữ</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trong</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nhiều</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ngữ</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cảnh</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đa</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dạng</a:t>
            </a:r>
            <a:r>
              <a:rPr lang="en-US" sz="2667">
                <a:solidFill>
                  <a:srgbClr val="002060"/>
                </a:solidFill>
                <a:latin typeface="Arial" panose="020B0604020202020204" pitchFamily="34" charset="0"/>
                <a:ea typeface="MS Mincho"/>
                <a:cs typeface="Arial" panose="020B0604020202020204" pitchFamily="34" charset="0"/>
              </a:rPr>
              <a:t>. </a:t>
            </a:r>
            <a:endParaRPr lang="vi-VN" sz="2667">
              <a:solidFill>
                <a:srgbClr val="002060"/>
              </a:solidFill>
              <a:latin typeface="Arial" panose="020B0604020202020204" pitchFamily="34" charset="0"/>
              <a:ea typeface="MS Mincho"/>
              <a:cs typeface="Arial" panose="020B0604020202020204" pitchFamily="34" charset="0"/>
            </a:endParaRPr>
          </a:p>
          <a:p>
            <a:pPr algn="just">
              <a:lnSpc>
                <a:spcPct val="150000"/>
              </a:lnSpc>
            </a:pPr>
            <a:r>
              <a:rPr lang="vi-VN"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Ngoài</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ngữ</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liệu</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đã</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cho</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trong</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các</a:t>
            </a:r>
            <a:r>
              <a:rPr lang="en-US" sz="2667">
                <a:solidFill>
                  <a:srgbClr val="002060"/>
                </a:solidFill>
                <a:latin typeface="Arial" panose="020B0604020202020204" pitchFamily="34" charset="0"/>
                <a:ea typeface="MS Mincho"/>
                <a:cs typeface="Arial" panose="020B0604020202020204" pitchFamily="34" charset="0"/>
              </a:rPr>
              <a:t> khung đặt </a:t>
            </a:r>
            <a:r>
              <a:rPr lang="en-US" sz="2667" err="1">
                <a:solidFill>
                  <a:srgbClr val="002060"/>
                </a:solidFill>
                <a:latin typeface="Arial" panose="020B0604020202020204" pitchFamily="34" charset="0"/>
                <a:ea typeface="MS Mincho"/>
                <a:cs typeface="Arial" panose="020B0604020202020204" pitchFamily="34" charset="0"/>
              </a:rPr>
              <a:t>bên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phải</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của</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phần</a:t>
            </a:r>
            <a:r>
              <a:rPr lang="en-US" sz="2667">
                <a:solidFill>
                  <a:srgbClr val="002060"/>
                </a:solidFill>
                <a:latin typeface="Arial" panose="020B0604020202020204" pitchFamily="34" charset="0"/>
                <a:ea typeface="MS Mincho"/>
                <a:cs typeface="Arial" panose="020B0604020202020204" pitchFamily="34" charset="0"/>
              </a:rPr>
              <a:t> </a:t>
            </a:r>
            <a:r>
              <a:rPr lang="en-US" sz="2667" i="1" err="1">
                <a:solidFill>
                  <a:srgbClr val="002060"/>
                </a:solidFill>
                <a:latin typeface="Arial" panose="020B0604020202020204" pitchFamily="34" charset="0"/>
                <a:ea typeface="MS Mincho"/>
                <a:cs typeface="Arial" panose="020B0604020202020204" pitchFamily="34" charset="0"/>
              </a:rPr>
              <a:t>Thực</a:t>
            </a:r>
            <a:r>
              <a:rPr lang="en-US" sz="2667" i="1">
                <a:solidFill>
                  <a:srgbClr val="002060"/>
                </a:solidFill>
                <a:latin typeface="Arial" panose="020B0604020202020204" pitchFamily="34" charset="0"/>
                <a:ea typeface="MS Mincho"/>
                <a:cs typeface="Arial" panose="020B0604020202020204" pitchFamily="34" charset="0"/>
              </a:rPr>
              <a:t> </a:t>
            </a:r>
            <a:r>
              <a:rPr lang="en-US" sz="2667" i="1" err="1">
                <a:solidFill>
                  <a:srgbClr val="002060"/>
                </a:solidFill>
                <a:latin typeface="Arial" panose="020B0604020202020204" pitchFamily="34" charset="0"/>
                <a:ea typeface="MS Mincho"/>
                <a:cs typeface="Arial" panose="020B0604020202020204" pitchFamily="34" charset="0"/>
              </a:rPr>
              <a:t>hành</a:t>
            </a:r>
            <a:r>
              <a:rPr lang="en-US" sz="2667" i="1">
                <a:solidFill>
                  <a:srgbClr val="002060"/>
                </a:solidFill>
                <a:latin typeface="Arial" panose="020B0604020202020204" pitchFamily="34" charset="0"/>
                <a:ea typeface="MS Mincho"/>
                <a:cs typeface="Arial" panose="020B0604020202020204" pitchFamily="34" charset="0"/>
              </a:rPr>
              <a:t> </a:t>
            </a:r>
            <a:r>
              <a:rPr lang="en-US" sz="2667" i="1" err="1">
                <a:solidFill>
                  <a:srgbClr val="002060"/>
                </a:solidFill>
                <a:latin typeface="Arial" panose="020B0604020202020204" pitchFamily="34" charset="0"/>
                <a:ea typeface="MS Mincho"/>
                <a:cs typeface="Arial" panose="020B0604020202020204" pitchFamily="34" charset="0"/>
              </a:rPr>
              <a:t>tiếng</a:t>
            </a:r>
            <a:r>
              <a:rPr lang="en-US" sz="2667" i="1">
                <a:solidFill>
                  <a:srgbClr val="002060"/>
                </a:solidFill>
                <a:latin typeface="Arial" panose="020B0604020202020204" pitchFamily="34" charset="0"/>
                <a:ea typeface="MS Mincho"/>
                <a:cs typeface="Arial" panose="020B0604020202020204" pitchFamily="34" charset="0"/>
              </a:rPr>
              <a:t> </a:t>
            </a:r>
            <a:r>
              <a:rPr lang="en-US" sz="2667" i="1" err="1">
                <a:solidFill>
                  <a:srgbClr val="002060"/>
                </a:solidFill>
                <a:latin typeface="Arial" panose="020B0604020202020204" pitchFamily="34" charset="0"/>
                <a:ea typeface="MS Mincho"/>
                <a:cs typeface="Arial" panose="020B0604020202020204" pitchFamily="34" charset="0"/>
              </a:rPr>
              <a:t>Việt</a:t>
            </a:r>
            <a:r>
              <a:rPr lang="en-US" sz="2667">
                <a:solidFill>
                  <a:srgbClr val="002060"/>
                </a:solidFill>
                <a:latin typeface="Arial" panose="020B0604020202020204" pitchFamily="34" charset="0"/>
                <a:ea typeface="MS Mincho"/>
                <a:cs typeface="Arial" panose="020B0604020202020204" pitchFamily="34" charset="0"/>
              </a:rPr>
              <a:t>, GV </a:t>
            </a:r>
            <a:r>
              <a:rPr lang="en-US" sz="2667" err="1">
                <a:solidFill>
                  <a:srgbClr val="002060"/>
                </a:solidFill>
                <a:latin typeface="Arial" panose="020B0604020202020204" pitchFamily="34" charset="0"/>
                <a:ea typeface="MS Mincho"/>
                <a:cs typeface="Arial" panose="020B0604020202020204" pitchFamily="34" charset="0"/>
              </a:rPr>
              <a:t>có</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thể</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tìm</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thêm</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các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ngữ</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liệu</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khác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để</a:t>
            </a:r>
            <a:r>
              <a:rPr lang="en-US" sz="2667">
                <a:solidFill>
                  <a:srgbClr val="002060"/>
                </a:solidFill>
                <a:latin typeface="Arial" panose="020B0604020202020204" pitchFamily="34" charset="0"/>
                <a:ea typeface="MS Mincho"/>
                <a:cs typeface="Arial" panose="020B0604020202020204" pitchFamily="34" charset="0"/>
              </a:rPr>
              <a:t> HS </a:t>
            </a:r>
            <a:r>
              <a:rPr lang="en-US" sz="2667" err="1">
                <a:solidFill>
                  <a:srgbClr val="002060"/>
                </a:solidFill>
                <a:latin typeface="Arial" panose="020B0604020202020204" pitchFamily="34" charset="0"/>
                <a:ea typeface="MS Mincho"/>
                <a:cs typeface="Arial" panose="020B0604020202020204" pitchFamily="34" charset="0"/>
              </a:rPr>
              <a:t>thực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hành</a:t>
            </a:r>
            <a:r>
              <a:rPr lang="en-US" sz="2667">
                <a:solidFill>
                  <a:srgbClr val="002060"/>
                </a:solidFill>
                <a:latin typeface="Arial" panose="020B0604020202020204" pitchFamily="34" charset="0"/>
                <a:ea typeface="MS Mincho"/>
                <a:cs typeface="Arial" panose="020B0604020202020204" pitchFamily="34" charset="0"/>
              </a:rPr>
              <a:t>. </a:t>
            </a:r>
            <a:endParaRPr lang="en-US" sz="2667">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88</a:t>
            </a:fld>
            <a:endParaRPr lang="en-US"/>
          </a:p>
        </p:txBody>
      </p:sp>
    </p:spTree>
    <p:extLst>
      <p:ext uri="{BB962C8B-B14F-4D97-AF65-F5344CB8AC3E}">
        <p14:creationId xmlns:p14="http://schemas.microsoft.com/office/powerpoint/2010/main" val="42297117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13747" y="938603"/>
            <a:ext cx="10162253" cy="4536819"/>
          </a:xfrm>
          <a:prstGeom prst="rect">
            <a:avLst/>
          </a:prstGeom>
        </p:spPr>
        <p:txBody>
          <a:bodyPr wrap="square">
            <a:spAutoFit/>
          </a:bodyPr>
          <a:lstStyle/>
          <a:p>
            <a:pPr algn="just">
              <a:lnSpc>
                <a:spcPct val="150000"/>
              </a:lnSpc>
            </a:pPr>
            <a:r>
              <a:rPr lang="vi-VN" sz="2800">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Hoạt</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động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thực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hành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nhận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biết</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với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sự</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hỗ</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trợ</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của</a:t>
            </a:r>
            <a:r>
              <a:rPr lang="en-US" sz="2800">
                <a:solidFill>
                  <a:srgbClr val="002060"/>
                </a:solidFill>
                <a:latin typeface="Arial" panose="020B0604020202020204" pitchFamily="34" charset="0"/>
                <a:cs typeface="Arial" panose="020B0604020202020204" pitchFamily="34" charset="0"/>
              </a:rPr>
              <a:t> GV </a:t>
            </a:r>
            <a:r>
              <a:rPr lang="en-US" sz="2800" err="1">
                <a:solidFill>
                  <a:srgbClr val="002060"/>
                </a:solidFill>
                <a:latin typeface="Arial" panose="020B0604020202020204" pitchFamily="34" charset="0"/>
                <a:cs typeface="Arial" panose="020B0604020202020204" pitchFamily="34" charset="0"/>
              </a:rPr>
              <a:t>này</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là</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bước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chuyển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tiếp</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cần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thiết</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giúp</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nắm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vững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kiến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thức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để</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hoàn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thành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bài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tập</a:t>
            </a:r>
            <a:r>
              <a:rPr lang="en-US" sz="2800">
                <a:solidFill>
                  <a:srgbClr val="002060"/>
                </a:solidFill>
                <a:latin typeface="Arial" panose="020B0604020202020204" pitchFamily="34" charset="0"/>
                <a:cs typeface="Arial" panose="020B0604020202020204" pitchFamily="34" charset="0"/>
              </a:rPr>
              <a:t> ở </a:t>
            </a:r>
            <a:r>
              <a:rPr lang="en-US" sz="2800" err="1">
                <a:solidFill>
                  <a:srgbClr val="002060"/>
                </a:solidFill>
                <a:latin typeface="Arial" panose="020B0604020202020204" pitchFamily="34" charset="0"/>
                <a:cs typeface="Arial" panose="020B0604020202020204" pitchFamily="34" charset="0"/>
              </a:rPr>
              <a:t>bước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luyện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tập</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vận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dụng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Tránh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tình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trạng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chỉ</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cho</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nắm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khái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niệm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rồi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yêu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cầu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em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thực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hành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luôn</a:t>
            </a:r>
            <a:r>
              <a:rPr lang="vi-VN" sz="2800">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a:t>
            </a:r>
            <a:r>
              <a:rPr lang="en-US" sz="2800" err="1">
                <a:solidFill>
                  <a:srgbClr val="002060"/>
                </a:solidFill>
                <a:latin typeface="Arial" panose="020B0604020202020204" pitchFamily="34" charset="0"/>
                <a:cs typeface="Arial" panose="020B0604020202020204" pitchFamily="34" charset="0"/>
              </a:rPr>
              <a:t>Năm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học</a:t>
            </a:r>
            <a:r>
              <a:rPr lang="en-US" sz="2800">
                <a:solidFill>
                  <a:srgbClr val="002060"/>
                </a:solidFill>
                <a:latin typeface="Arial" panose="020B0604020202020204" pitchFamily="34" charset="0"/>
                <a:cs typeface="Arial" panose="020B0604020202020204" pitchFamily="34" charset="0"/>
              </a:rPr>
              <a:t> qua, </a:t>
            </a:r>
            <a:r>
              <a:rPr lang="en-US" sz="2800" err="1">
                <a:solidFill>
                  <a:srgbClr val="002060"/>
                </a:solidFill>
                <a:latin typeface="Arial" panose="020B0604020202020204" pitchFamily="34" charset="0"/>
                <a:cs typeface="Arial" panose="020B0604020202020204" pitchFamily="34" charset="0"/>
              </a:rPr>
              <a:t>nhiều</a:t>
            </a:r>
            <a:r>
              <a:rPr lang="en-US" sz="2800">
                <a:solidFill>
                  <a:srgbClr val="002060"/>
                </a:solidFill>
                <a:latin typeface="Arial" panose="020B0604020202020204" pitchFamily="34" charset="0"/>
                <a:cs typeface="Arial" panose="020B0604020202020204" pitchFamily="34" charset="0"/>
              </a:rPr>
              <a:t> GV </a:t>
            </a:r>
            <a:r>
              <a:rPr lang="en-US" sz="2800" err="1">
                <a:solidFill>
                  <a:srgbClr val="002060"/>
                </a:solidFill>
                <a:latin typeface="Arial" panose="020B0604020202020204" pitchFamily="34" charset="0"/>
                <a:cs typeface="Arial" panose="020B0604020202020204" pitchFamily="34" charset="0"/>
              </a:rPr>
              <a:t>có</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băn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khoăn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về</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vấn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đề</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này</a:t>
            </a:r>
            <a:r>
              <a:rPr lang="en-US" sz="2800">
                <a:solidFill>
                  <a:srgbClr val="002060"/>
                </a:solidFill>
                <a:latin typeface="Arial" panose="020B0604020202020204" pitchFamily="34" charset="0"/>
                <a:cs typeface="Arial" panose="020B0604020202020204" pitchFamily="34" charset="0"/>
              </a:rPr>
              <a:t>).</a:t>
            </a:r>
            <a:endParaRPr lang="vi-VN" sz="2800">
              <a:solidFill>
                <a:srgbClr val="002060"/>
              </a:solidFill>
              <a:latin typeface="Arial" panose="020B0604020202020204" pitchFamily="34" charset="0"/>
              <a:cs typeface="Arial" panose="020B0604020202020204" pitchFamily="34" charset="0"/>
            </a:endParaRPr>
          </a:p>
          <a:p>
            <a:pPr algn="just">
              <a:lnSpc>
                <a:spcPct val="150000"/>
              </a:lnSpc>
            </a:pPr>
            <a:r>
              <a:rPr lang="vi-VN" sz="2800">
                <a:solidFill>
                  <a:srgbClr val="002060"/>
                </a:solidFill>
                <a:latin typeface="Arial" panose="020B0604020202020204" pitchFamily="34" charset="0"/>
                <a:cs typeface="Arial" panose="020B0604020202020204" pitchFamily="34" charset="0"/>
              </a:rPr>
              <a:t>     N</a:t>
            </a:r>
            <a:r>
              <a:rPr lang="en-US" sz="2800" err="1">
                <a:solidFill>
                  <a:srgbClr val="002060"/>
                </a:solidFill>
                <a:latin typeface="Arial" panose="020B0604020202020204" pitchFamily="34" charset="0"/>
                <a:cs typeface="Arial" panose="020B0604020202020204" pitchFamily="34" charset="0"/>
              </a:rPr>
              <a:t>gữ</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liệu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được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dùng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để</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thiết</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kế</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bài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tập</a:t>
            </a:r>
            <a:r>
              <a:rPr lang="en-US" sz="2800">
                <a:solidFill>
                  <a:srgbClr val="002060"/>
                </a:solidFill>
                <a:latin typeface="Arial" panose="020B0604020202020204" pitchFamily="34" charset="0"/>
                <a:cs typeface="Arial" panose="020B0604020202020204" pitchFamily="34" charset="0"/>
              </a:rPr>
              <a:t> </a:t>
            </a:r>
            <a:r>
              <a:rPr lang="vi-VN" sz="2800" spc="-80">
                <a:solidFill>
                  <a:srgbClr val="002060"/>
                </a:solidFill>
                <a:latin typeface="Arial" panose="020B0604020202020204" pitchFamily="34" charset="0"/>
                <a:cs typeface="Arial" panose="020B0604020202020204" pitchFamily="34" charset="0"/>
              </a:rPr>
              <a:t>chủ yếu</a:t>
            </a:r>
            <a:r>
              <a:rPr lang="en-US" sz="2800" spc="-80">
                <a:solidFill>
                  <a:srgbClr val="002060"/>
                </a:solidFill>
                <a:latin typeface="Arial" panose="020B0604020202020204" pitchFamily="34" charset="0"/>
                <a:cs typeface="Arial" panose="020B0604020202020204" pitchFamily="34" charset="0"/>
              </a:rPr>
              <a:t> </a:t>
            </a:r>
            <a:r>
              <a:rPr lang="en-US" sz="2800" spc="-80" err="1">
                <a:solidFill>
                  <a:srgbClr val="002060"/>
                </a:solidFill>
                <a:latin typeface="Arial" panose="020B0604020202020204" pitchFamily="34" charset="0"/>
                <a:cs typeface="Arial" panose="020B0604020202020204" pitchFamily="34" charset="0"/>
              </a:rPr>
              <a:t>được</a:t>
            </a:r>
            <a:r>
              <a:rPr lang="en-US" sz="2800" spc="-80">
                <a:solidFill>
                  <a:srgbClr val="002060"/>
                </a:solidFill>
                <a:latin typeface="Arial" panose="020B0604020202020204" pitchFamily="34" charset="0"/>
                <a:cs typeface="Arial" panose="020B0604020202020204" pitchFamily="34" charset="0"/>
              </a:rPr>
              <a:t> </a:t>
            </a:r>
            <a:r>
              <a:rPr lang="en-US" sz="2800" spc="-80" err="1">
                <a:solidFill>
                  <a:srgbClr val="002060"/>
                </a:solidFill>
                <a:latin typeface="Arial" panose="020B0604020202020204" pitchFamily="34" charset="0"/>
                <a:cs typeface="Arial" panose="020B0604020202020204" pitchFamily="34" charset="0"/>
              </a:rPr>
              <a:t>lấy</a:t>
            </a:r>
            <a:r>
              <a:rPr lang="en-US" sz="2800" spc="-80">
                <a:solidFill>
                  <a:srgbClr val="002060"/>
                </a:solidFill>
                <a:latin typeface="Arial" panose="020B0604020202020204" pitchFamily="34" charset="0"/>
                <a:cs typeface="Arial" panose="020B0604020202020204" pitchFamily="34" charset="0"/>
              </a:rPr>
              <a:t> </a:t>
            </a:r>
            <a:r>
              <a:rPr lang="en-US" sz="2800" spc="-80" err="1">
                <a:solidFill>
                  <a:srgbClr val="002060"/>
                </a:solidFill>
                <a:latin typeface="Arial" panose="020B0604020202020204" pitchFamily="34" charset="0"/>
                <a:cs typeface="Arial" panose="020B0604020202020204" pitchFamily="34" charset="0"/>
              </a:rPr>
              <a:t>từ</a:t>
            </a:r>
            <a:r>
              <a:rPr lang="en-US" sz="2800" spc="-80">
                <a:solidFill>
                  <a:srgbClr val="002060"/>
                </a:solidFill>
                <a:latin typeface="Arial" panose="020B0604020202020204" pitchFamily="34" charset="0"/>
                <a:cs typeface="Arial" panose="020B0604020202020204" pitchFamily="34" charset="0"/>
              </a:rPr>
              <a:t> VB </a:t>
            </a:r>
            <a:r>
              <a:rPr lang="en-US" sz="2800" spc="-80" err="1">
                <a:solidFill>
                  <a:srgbClr val="002060"/>
                </a:solidFill>
                <a:latin typeface="Arial" panose="020B0604020202020204" pitchFamily="34" charset="0"/>
                <a:cs typeface="Arial" panose="020B0604020202020204" pitchFamily="34" charset="0"/>
              </a:rPr>
              <a:t>đọc</a:t>
            </a:r>
            <a:r>
              <a:rPr lang="en-US" sz="2800" spc="-80">
                <a:solidFill>
                  <a:srgbClr val="002060"/>
                </a:solidFill>
                <a:latin typeface="Arial" panose="020B0604020202020204" pitchFamily="34" charset="0"/>
                <a:cs typeface="Arial" panose="020B0604020202020204" pitchFamily="34" charset="0"/>
              </a:rPr>
              <a:t> </a:t>
            </a:r>
            <a:r>
              <a:rPr lang="en-US" sz="2800" spc="-80" err="1">
                <a:solidFill>
                  <a:srgbClr val="002060"/>
                </a:solidFill>
                <a:latin typeface="Arial" panose="020B0604020202020204" pitchFamily="34" charset="0"/>
                <a:cs typeface="Arial" panose="020B0604020202020204" pitchFamily="34" charset="0"/>
              </a:rPr>
              <a:t>có</a:t>
            </a:r>
            <a:r>
              <a:rPr lang="en-US" sz="2800" spc="-80">
                <a:solidFill>
                  <a:srgbClr val="002060"/>
                </a:solidFill>
                <a:latin typeface="Arial" panose="020B0604020202020204" pitchFamily="34" charset="0"/>
                <a:cs typeface="Arial" panose="020B0604020202020204" pitchFamily="34" charset="0"/>
              </a:rPr>
              <a:t> </a:t>
            </a:r>
            <a:r>
              <a:rPr lang="en-US" sz="2800" spc="-80" err="1">
                <a:solidFill>
                  <a:srgbClr val="002060"/>
                </a:solidFill>
                <a:latin typeface="Arial" panose="020B0604020202020204" pitchFamily="34" charset="0"/>
                <a:cs typeface="Arial" panose="020B0604020202020204" pitchFamily="34" charset="0"/>
              </a:rPr>
              <a:t>trong</a:t>
            </a:r>
            <a:r>
              <a:rPr lang="en-US" sz="2800" spc="-80">
                <a:solidFill>
                  <a:srgbClr val="002060"/>
                </a:solidFill>
                <a:latin typeface="Arial" panose="020B0604020202020204" pitchFamily="34" charset="0"/>
                <a:cs typeface="Arial" panose="020B0604020202020204" pitchFamily="34" charset="0"/>
              </a:rPr>
              <a:t> </a:t>
            </a:r>
            <a:r>
              <a:rPr lang="en-US" sz="2800" spc="-80" err="1">
                <a:solidFill>
                  <a:srgbClr val="002060"/>
                </a:solidFill>
                <a:latin typeface="Arial" panose="020B0604020202020204" pitchFamily="34" charset="0"/>
                <a:cs typeface="Arial" panose="020B0604020202020204" pitchFamily="34" charset="0"/>
              </a:rPr>
              <a:t>bài</a:t>
            </a:r>
            <a:r>
              <a:rPr lang="en-US" sz="2800" spc="-80">
                <a:solidFill>
                  <a:srgbClr val="002060"/>
                </a:solidFill>
                <a:latin typeface="Arial" panose="020B0604020202020204" pitchFamily="34" charset="0"/>
                <a:cs typeface="Arial" panose="020B0604020202020204" pitchFamily="34" charset="0"/>
              </a:rPr>
              <a:t> </a:t>
            </a:r>
            <a:r>
              <a:rPr lang="en-US" sz="2800" spc="-80" err="1">
                <a:solidFill>
                  <a:srgbClr val="002060"/>
                </a:solidFill>
                <a:latin typeface="Arial" panose="020B0604020202020204" pitchFamily="34" charset="0"/>
                <a:cs typeface="Arial" panose="020B0604020202020204" pitchFamily="34" charset="0"/>
              </a:rPr>
              <a:t>học</a:t>
            </a:r>
            <a:r>
              <a:rPr lang="en-US" sz="2800" spc="-8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(Teaching language in context)</a:t>
            </a:r>
            <a:r>
              <a:rPr lang="en-US" sz="2800">
                <a:solidFill>
                  <a:srgbClr val="002060"/>
                </a:solidFill>
                <a:latin typeface="Arial" panose="020B0604020202020204" pitchFamily="34" charset="0"/>
                <a:cs typeface="Arial" panose="020B0604020202020204" pitchFamily="34" charset="0"/>
              </a:rPr>
              <a:t>.</a:t>
            </a:r>
          </a:p>
        </p:txBody>
      </p:sp>
      <p:sp>
        <p:nvSpPr>
          <p:cNvPr id="3" name="Slide Number Placeholder 2"/>
          <p:cNvSpPr>
            <a:spLocks noGrp="1"/>
          </p:cNvSpPr>
          <p:nvPr>
            <p:ph type="sldNum" sz="quarter" idx="12"/>
          </p:nvPr>
        </p:nvSpPr>
        <p:spPr/>
        <p:txBody>
          <a:bodyPr/>
          <a:lstStyle/>
          <a:p>
            <a:fld id="{0C846248-0222-4A3A-B22E-4E2A0B918D57}" type="slidenum">
              <a:rPr lang="en-US" smtClean="0"/>
              <a:pPr/>
              <a:t>89</a:t>
            </a:fld>
            <a:endParaRPr lang="en-US"/>
          </a:p>
        </p:txBody>
      </p:sp>
    </p:spTree>
    <p:extLst>
      <p:ext uri="{BB962C8B-B14F-4D97-AF65-F5344CB8AC3E}">
        <p14:creationId xmlns:p14="http://schemas.microsoft.com/office/powerpoint/2010/main" val="33583025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14"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81550" y="348226"/>
            <a:ext cx="10344151" cy="6428106"/>
          </a:xfrm>
          <a:prstGeom prst="rect">
            <a:avLst/>
          </a:prstGeom>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25000"/>
              </a:lnSpc>
              <a:spcBef>
                <a:spcPts val="600"/>
              </a:spcBef>
              <a:spcAft>
                <a:spcPts val="600"/>
              </a:spcAft>
            </a:pPr>
            <a:r>
              <a:rPr lang="en-US" altLang="en-US" sz="2400" b="1" dirty="0">
                <a:solidFill>
                  <a:srgbClr val="002060"/>
                </a:solidFill>
                <a:ea typeface="MS Mincho"/>
                <a:cs typeface="MS Mincho"/>
              </a:rPr>
              <a:t>                            </a:t>
            </a:r>
            <a:r>
              <a:rPr lang="en-US" altLang="en-US" sz="3200" b="1" dirty="0">
                <a:solidFill>
                  <a:srgbClr val="002060"/>
                </a:solidFill>
                <a:ea typeface="MS Mincho"/>
                <a:cs typeface="MS Mincho"/>
              </a:rPr>
              <a:t>MỤC TIÊU CỦA CHƯƠNG TRÌNH</a:t>
            </a:r>
          </a:p>
          <a:p>
            <a:pPr algn="just">
              <a:lnSpc>
                <a:spcPct val="125000"/>
              </a:lnSpc>
            </a:pPr>
            <a:r>
              <a:rPr lang="en-US" sz="2667" dirty="0">
                <a:solidFill>
                  <a:srgbClr val="002060"/>
                </a:solidFill>
              </a:rPr>
              <a:t>    • </a:t>
            </a:r>
            <a:r>
              <a:rPr lang="en-US" altLang="en-US" sz="2667" b="1" dirty="0" err="1">
                <a:solidFill>
                  <a:srgbClr val="002060"/>
                </a:solidFill>
                <a:cs typeface="Calibri" panose="020F0502020204030204" pitchFamily="34" charset="0"/>
              </a:rPr>
              <a:t>Chương</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trình</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Ngữ</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văn</a:t>
            </a:r>
            <a:r>
              <a:rPr lang="en-US" altLang="en-US" sz="2667" b="1" dirty="0">
                <a:solidFill>
                  <a:srgbClr val="002060"/>
                </a:solidFill>
                <a:cs typeface="Calibri" panose="020F0502020204030204" pitchFamily="34" charset="0"/>
              </a:rPr>
              <a:t> 2018:</a:t>
            </a:r>
          </a:p>
          <a:p>
            <a:pPr algn="just">
              <a:lnSpc>
                <a:spcPct val="125000"/>
              </a:lnSpc>
            </a:pPr>
            <a:r>
              <a:rPr lang="en-US" sz="2667" b="1" dirty="0">
                <a:solidFill>
                  <a:srgbClr val="002060"/>
                </a:solidFill>
                <a:cs typeface="Calibri" panose="020F0502020204030204" pitchFamily="34" charset="0"/>
              </a:rPr>
              <a:t>     </a:t>
            </a:r>
            <a:r>
              <a:rPr lang="en-US" sz="2667" dirty="0">
                <a:solidFill>
                  <a:srgbClr val="002060"/>
                </a:solidFill>
              </a:rPr>
              <a:t>– </a:t>
            </a:r>
            <a:r>
              <a:rPr lang="en-US" sz="2667" dirty="0" err="1">
                <a:solidFill>
                  <a:srgbClr val="002060"/>
                </a:solidFill>
              </a:rPr>
              <a:t>Hình</a:t>
            </a:r>
            <a:r>
              <a:rPr lang="en-US" sz="2667" dirty="0">
                <a:solidFill>
                  <a:srgbClr val="002060"/>
                </a:solidFill>
              </a:rPr>
              <a:t> </a:t>
            </a:r>
            <a:r>
              <a:rPr lang="en-US" sz="2667" dirty="0" err="1">
                <a:solidFill>
                  <a:srgbClr val="002060"/>
                </a:solidFill>
              </a:rPr>
              <a:t>thành</a:t>
            </a:r>
            <a:r>
              <a:rPr lang="en-US" sz="2667" dirty="0">
                <a:solidFill>
                  <a:srgbClr val="002060"/>
                </a:solidFill>
              </a:rPr>
              <a:t> </a:t>
            </a:r>
            <a:r>
              <a:rPr lang="en-US" sz="2667" dirty="0" err="1">
                <a:solidFill>
                  <a:srgbClr val="002060"/>
                </a:solidFill>
              </a:rPr>
              <a:t>và</a:t>
            </a:r>
            <a:r>
              <a:rPr lang="en-US" sz="2667" dirty="0">
                <a:solidFill>
                  <a:srgbClr val="002060"/>
                </a:solidFill>
              </a:rPr>
              <a:t> </a:t>
            </a:r>
            <a:r>
              <a:rPr lang="en-US" sz="2667" dirty="0" err="1">
                <a:solidFill>
                  <a:srgbClr val="002060"/>
                </a:solidFill>
              </a:rPr>
              <a:t>phát</a:t>
            </a:r>
            <a:r>
              <a:rPr lang="en-US" sz="2667" dirty="0">
                <a:solidFill>
                  <a:srgbClr val="002060"/>
                </a:solidFill>
              </a:rPr>
              <a:t> </a:t>
            </a:r>
            <a:r>
              <a:rPr lang="en-US" sz="2667" dirty="0" err="1">
                <a:solidFill>
                  <a:srgbClr val="002060"/>
                </a:solidFill>
              </a:rPr>
              <a:t>triển</a:t>
            </a:r>
            <a:r>
              <a:rPr lang="en-US" sz="2667" dirty="0">
                <a:solidFill>
                  <a:srgbClr val="002060"/>
                </a:solidFill>
              </a:rPr>
              <a:t> </a:t>
            </a:r>
            <a:r>
              <a:rPr lang="en-US" sz="2667" dirty="0" err="1">
                <a:solidFill>
                  <a:srgbClr val="002060"/>
                </a:solidFill>
              </a:rPr>
              <a:t>cho</a:t>
            </a:r>
            <a:r>
              <a:rPr lang="en-US" sz="2667" dirty="0">
                <a:solidFill>
                  <a:srgbClr val="002060"/>
                </a:solidFill>
              </a:rPr>
              <a:t> HS </a:t>
            </a:r>
            <a:r>
              <a:rPr lang="en-US" sz="2667" dirty="0" err="1">
                <a:solidFill>
                  <a:srgbClr val="002060"/>
                </a:solidFill>
              </a:rPr>
              <a:t>những</a:t>
            </a:r>
            <a:r>
              <a:rPr lang="en-US" sz="2667" dirty="0">
                <a:solidFill>
                  <a:srgbClr val="002060"/>
                </a:solidFill>
              </a:rPr>
              <a:t> </a:t>
            </a:r>
            <a:r>
              <a:rPr lang="en-US" sz="2667" dirty="0" err="1">
                <a:solidFill>
                  <a:srgbClr val="002060"/>
                </a:solidFill>
              </a:rPr>
              <a:t>phẩm</a:t>
            </a:r>
            <a:r>
              <a:rPr lang="en-US" sz="2667" dirty="0">
                <a:solidFill>
                  <a:srgbClr val="002060"/>
                </a:solidFill>
              </a:rPr>
              <a:t> </a:t>
            </a:r>
            <a:r>
              <a:rPr lang="en-US" sz="2667" dirty="0" err="1">
                <a:solidFill>
                  <a:srgbClr val="002060"/>
                </a:solidFill>
              </a:rPr>
              <a:t>chất</a:t>
            </a:r>
            <a:r>
              <a:rPr lang="en-US" sz="2667" dirty="0">
                <a:solidFill>
                  <a:srgbClr val="002060"/>
                </a:solidFill>
              </a:rPr>
              <a:t> </a:t>
            </a:r>
            <a:r>
              <a:rPr lang="en-US" sz="2667" dirty="0" err="1">
                <a:solidFill>
                  <a:srgbClr val="002060"/>
                </a:solidFill>
              </a:rPr>
              <a:t>chủ</a:t>
            </a:r>
            <a:r>
              <a:rPr lang="en-US" sz="2667" dirty="0">
                <a:solidFill>
                  <a:srgbClr val="002060"/>
                </a:solidFill>
              </a:rPr>
              <a:t> </a:t>
            </a:r>
            <a:r>
              <a:rPr lang="en-US" sz="2667" dirty="0" err="1">
                <a:solidFill>
                  <a:srgbClr val="002060"/>
                </a:solidFill>
              </a:rPr>
              <a:t>yếu</a:t>
            </a:r>
            <a:r>
              <a:rPr lang="es-ES" sz="2667" dirty="0">
                <a:solidFill>
                  <a:srgbClr val="002060"/>
                </a:solidFill>
              </a:rPr>
              <a:t>.</a:t>
            </a:r>
            <a:endParaRPr lang="en-US" sz="2667" dirty="0">
              <a:solidFill>
                <a:srgbClr val="002060"/>
              </a:solidFill>
            </a:endParaRPr>
          </a:p>
          <a:p>
            <a:pPr algn="just">
              <a:lnSpc>
                <a:spcPct val="125000"/>
              </a:lnSpc>
            </a:pPr>
            <a:r>
              <a:rPr lang="en-US" sz="2667" dirty="0">
                <a:solidFill>
                  <a:srgbClr val="002060"/>
                </a:solidFill>
              </a:rPr>
              <a:t>     – </a:t>
            </a:r>
            <a:r>
              <a:rPr lang="vi-VN" sz="2667" dirty="0">
                <a:solidFill>
                  <a:srgbClr val="002060"/>
                </a:solidFill>
              </a:rPr>
              <a:t>Giúp </a:t>
            </a:r>
            <a:r>
              <a:rPr lang="en-US" sz="2667" dirty="0">
                <a:solidFill>
                  <a:srgbClr val="002060"/>
                </a:solidFill>
              </a:rPr>
              <a:t>HS</a:t>
            </a:r>
            <a:r>
              <a:rPr lang="vi-VN" sz="2667" dirty="0">
                <a:solidFill>
                  <a:srgbClr val="002060"/>
                </a:solidFill>
              </a:rPr>
              <a:t> phát triển các năng lực chung</a:t>
            </a:r>
            <a:r>
              <a:rPr lang="en-US" sz="2667" dirty="0">
                <a:solidFill>
                  <a:srgbClr val="002060"/>
                </a:solidFill>
              </a:rPr>
              <a:t> </a:t>
            </a:r>
            <a:r>
              <a:rPr lang="en-US" sz="2667" dirty="0" err="1">
                <a:solidFill>
                  <a:srgbClr val="002060"/>
                </a:solidFill>
              </a:rPr>
              <a:t>và</a:t>
            </a:r>
            <a:r>
              <a:rPr lang="en-US" sz="2667" dirty="0">
                <a:solidFill>
                  <a:srgbClr val="002060"/>
                </a:solidFill>
              </a:rPr>
              <a:t> </a:t>
            </a:r>
            <a:r>
              <a:rPr lang="en-US" sz="2667" dirty="0" err="1">
                <a:solidFill>
                  <a:srgbClr val="002060"/>
                </a:solidFill>
              </a:rPr>
              <a:t>năng</a:t>
            </a:r>
            <a:r>
              <a:rPr lang="en-US" sz="2667" dirty="0">
                <a:solidFill>
                  <a:srgbClr val="002060"/>
                </a:solidFill>
              </a:rPr>
              <a:t> </a:t>
            </a:r>
            <a:r>
              <a:rPr lang="en-US" sz="2667" dirty="0" err="1">
                <a:solidFill>
                  <a:srgbClr val="002060"/>
                </a:solidFill>
              </a:rPr>
              <a:t>lực</a:t>
            </a:r>
            <a:r>
              <a:rPr lang="en-US" sz="2667" dirty="0">
                <a:solidFill>
                  <a:srgbClr val="002060"/>
                </a:solidFill>
              </a:rPr>
              <a:t> </a:t>
            </a:r>
            <a:r>
              <a:rPr lang="en-US" sz="2667" dirty="0" err="1">
                <a:solidFill>
                  <a:srgbClr val="002060"/>
                </a:solidFill>
              </a:rPr>
              <a:t>đặc</a:t>
            </a:r>
            <a:r>
              <a:rPr lang="en-US" sz="2667" dirty="0">
                <a:solidFill>
                  <a:srgbClr val="002060"/>
                </a:solidFill>
              </a:rPr>
              <a:t> </a:t>
            </a:r>
            <a:r>
              <a:rPr lang="en-US" sz="2667" dirty="0" err="1">
                <a:solidFill>
                  <a:srgbClr val="002060"/>
                </a:solidFill>
              </a:rPr>
              <a:t>thù</a:t>
            </a:r>
            <a:r>
              <a:rPr lang="en-US" sz="2667" dirty="0">
                <a:solidFill>
                  <a:srgbClr val="002060"/>
                </a:solidFill>
              </a:rPr>
              <a:t> (</a:t>
            </a:r>
            <a:r>
              <a:rPr lang="en-US" sz="2667" dirty="0" err="1">
                <a:solidFill>
                  <a:srgbClr val="002060"/>
                </a:solidFill>
              </a:rPr>
              <a:t>thể</a:t>
            </a:r>
            <a:r>
              <a:rPr lang="en-US" sz="2667" dirty="0">
                <a:solidFill>
                  <a:srgbClr val="002060"/>
                </a:solidFill>
              </a:rPr>
              <a:t> </a:t>
            </a:r>
            <a:r>
              <a:rPr lang="en-US" sz="2667" dirty="0" err="1">
                <a:solidFill>
                  <a:srgbClr val="002060"/>
                </a:solidFill>
              </a:rPr>
              <a:t>hiện</a:t>
            </a:r>
            <a:r>
              <a:rPr lang="en-US" sz="2667" dirty="0">
                <a:solidFill>
                  <a:srgbClr val="002060"/>
                </a:solidFill>
              </a:rPr>
              <a:t> qua: </a:t>
            </a:r>
            <a:r>
              <a:rPr lang="en-US" sz="2667" dirty="0" err="1">
                <a:solidFill>
                  <a:srgbClr val="002060"/>
                </a:solidFill>
              </a:rPr>
              <a:t>đọc</a:t>
            </a:r>
            <a:r>
              <a:rPr lang="en-US" sz="2667" dirty="0">
                <a:solidFill>
                  <a:srgbClr val="002060"/>
                </a:solidFill>
              </a:rPr>
              <a:t>, </a:t>
            </a:r>
            <a:r>
              <a:rPr lang="en-US" sz="2667" dirty="0" err="1">
                <a:solidFill>
                  <a:srgbClr val="002060"/>
                </a:solidFill>
              </a:rPr>
              <a:t>viết</a:t>
            </a:r>
            <a:r>
              <a:rPr lang="en-US" sz="2667" dirty="0">
                <a:solidFill>
                  <a:srgbClr val="002060"/>
                </a:solidFill>
              </a:rPr>
              <a:t>, </a:t>
            </a:r>
            <a:r>
              <a:rPr lang="en-US" sz="2667" dirty="0" err="1">
                <a:solidFill>
                  <a:srgbClr val="002060"/>
                </a:solidFill>
              </a:rPr>
              <a:t>nói</a:t>
            </a:r>
            <a:r>
              <a:rPr lang="en-US" sz="2667" dirty="0">
                <a:solidFill>
                  <a:srgbClr val="002060"/>
                </a:solidFill>
              </a:rPr>
              <a:t> </a:t>
            </a:r>
            <a:r>
              <a:rPr lang="en-US" sz="2667" dirty="0" err="1">
                <a:solidFill>
                  <a:srgbClr val="002060"/>
                </a:solidFill>
              </a:rPr>
              <a:t>và</a:t>
            </a:r>
            <a:r>
              <a:rPr lang="en-US" sz="2667" dirty="0">
                <a:solidFill>
                  <a:srgbClr val="002060"/>
                </a:solidFill>
              </a:rPr>
              <a:t> </a:t>
            </a:r>
            <a:r>
              <a:rPr lang="en-US" sz="2667" dirty="0" err="1">
                <a:solidFill>
                  <a:srgbClr val="002060"/>
                </a:solidFill>
              </a:rPr>
              <a:t>nghe</a:t>
            </a:r>
            <a:r>
              <a:rPr lang="en-US" sz="2667" dirty="0">
                <a:solidFill>
                  <a:srgbClr val="002060"/>
                </a:solidFill>
              </a:rPr>
              <a:t>).</a:t>
            </a:r>
          </a:p>
          <a:p>
            <a:pPr algn="just">
              <a:lnSpc>
                <a:spcPct val="125000"/>
              </a:lnSpc>
            </a:pPr>
            <a:r>
              <a:rPr lang="en-US" altLang="en-US" sz="2667" b="1" dirty="0">
                <a:solidFill>
                  <a:srgbClr val="002060"/>
                </a:solidFill>
                <a:cs typeface="Calibri" panose="020F0502020204030204" pitchFamily="34" charset="0"/>
              </a:rPr>
              <a:t>     </a:t>
            </a:r>
            <a:r>
              <a:rPr lang="en-US" sz="2667" dirty="0">
                <a:solidFill>
                  <a:srgbClr val="002060"/>
                </a:solidFill>
              </a:rPr>
              <a:t>•</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Chương</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trình</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Ngữ</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văn</a:t>
            </a:r>
            <a:r>
              <a:rPr lang="en-US" altLang="en-US" sz="2667" b="1" dirty="0">
                <a:solidFill>
                  <a:srgbClr val="002060"/>
                </a:solidFill>
                <a:cs typeface="Calibri" panose="020F0502020204030204" pitchFamily="34" charset="0"/>
              </a:rPr>
              <a:t> 2006: </a:t>
            </a:r>
          </a:p>
          <a:p>
            <a:pPr algn="just">
              <a:lnSpc>
                <a:spcPct val="125000"/>
              </a:lnSpc>
            </a:pPr>
            <a:r>
              <a:rPr lang="en-US" altLang="en-US" sz="2667" b="1" dirty="0">
                <a:solidFill>
                  <a:srgbClr val="002060"/>
                </a:solidFill>
                <a:cs typeface="Calibri" panose="020F0502020204030204" pitchFamily="34" charset="0"/>
              </a:rPr>
              <a:t>      </a:t>
            </a:r>
            <a:r>
              <a:rPr lang="en-US" sz="2667" dirty="0">
                <a:solidFill>
                  <a:srgbClr val="002060"/>
                </a:solidFill>
              </a:rPr>
              <a:t>– </a:t>
            </a:r>
            <a:r>
              <a:rPr lang="en-US" altLang="en-US" sz="2667" dirty="0" err="1">
                <a:solidFill>
                  <a:srgbClr val="002060"/>
                </a:solidFill>
                <a:cs typeface="Calibri" panose="020F0502020204030204" pitchFamily="34" charset="0"/>
              </a:rPr>
              <a:t>Giúp</a:t>
            </a:r>
            <a:r>
              <a:rPr lang="en-US" altLang="en-US" sz="2667" dirty="0">
                <a:solidFill>
                  <a:srgbClr val="002060"/>
                </a:solidFill>
                <a:cs typeface="Calibri" panose="020F0502020204030204" pitchFamily="34" charset="0"/>
              </a:rPr>
              <a:t> HS </a:t>
            </a:r>
            <a:r>
              <a:rPr lang="en-US" altLang="en-US" sz="2667" dirty="0" err="1">
                <a:solidFill>
                  <a:srgbClr val="002060"/>
                </a:solidFill>
                <a:cs typeface="Calibri" panose="020F0502020204030204" pitchFamily="34" charset="0"/>
              </a:rPr>
              <a:t>có</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được</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những</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kiến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thức</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phổ</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thông</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cơ</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bản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hiện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đại</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hệ</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thống</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về</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văn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học</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và</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tiếng</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Việt</a:t>
            </a:r>
            <a:r>
              <a:rPr lang="en-US" altLang="en-US" sz="2667" dirty="0">
                <a:solidFill>
                  <a:srgbClr val="002060"/>
                </a:solidFill>
                <a:cs typeface="Calibri" panose="020F0502020204030204" pitchFamily="34" charset="0"/>
              </a:rPr>
              <a:t>.</a:t>
            </a:r>
          </a:p>
          <a:p>
            <a:pPr algn="just">
              <a:lnSpc>
                <a:spcPct val="125000"/>
              </a:lnSpc>
            </a:pPr>
            <a:r>
              <a:rPr lang="en-US" altLang="en-US" sz="2667" dirty="0">
                <a:solidFill>
                  <a:srgbClr val="002060"/>
                </a:solidFill>
                <a:cs typeface="Calibri" panose="020F0502020204030204" pitchFamily="34" charset="0"/>
              </a:rPr>
              <a:t>      </a:t>
            </a:r>
            <a:r>
              <a:rPr lang="en-US" sz="2667" dirty="0">
                <a:solidFill>
                  <a:srgbClr val="002060"/>
                </a:solidFill>
              </a:rPr>
              <a:t>– </a:t>
            </a:r>
            <a:r>
              <a:rPr lang="en-US" altLang="en-US" sz="2667" dirty="0" err="1">
                <a:solidFill>
                  <a:srgbClr val="002060"/>
                </a:solidFill>
                <a:cs typeface="Calibri" panose="020F0502020204030204" pitchFamily="34" charset="0"/>
              </a:rPr>
              <a:t>Hình</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thành</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và</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phát</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triển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các</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năng</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lực</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ngữ</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văn</a:t>
            </a:r>
            <a:r>
              <a:rPr lang="en-US" altLang="en-US" sz="2667" dirty="0">
                <a:solidFill>
                  <a:srgbClr val="002060"/>
                </a:solidFill>
                <a:cs typeface="Calibri" panose="020F0502020204030204" pitchFamily="34" charset="0"/>
              </a:rPr>
              <a:t>.</a:t>
            </a:r>
          </a:p>
          <a:p>
            <a:pPr algn="just">
              <a:lnSpc>
                <a:spcPct val="125000"/>
              </a:lnSpc>
            </a:pPr>
            <a:r>
              <a:rPr lang="en-US" altLang="en-US" sz="2667" dirty="0">
                <a:solidFill>
                  <a:srgbClr val="002060"/>
                </a:solidFill>
                <a:cs typeface="Calibri" panose="020F0502020204030204" pitchFamily="34" charset="0"/>
              </a:rPr>
              <a:t>      </a:t>
            </a:r>
            <a:r>
              <a:rPr lang="en-US" sz="2667" dirty="0">
                <a:solidFill>
                  <a:srgbClr val="002060"/>
                </a:solidFill>
              </a:rPr>
              <a:t>– </a:t>
            </a:r>
            <a:r>
              <a:rPr lang="en-US" altLang="en-US" sz="2667" dirty="0" err="1">
                <a:solidFill>
                  <a:srgbClr val="002060"/>
                </a:solidFill>
                <a:cs typeface="Calibri" panose="020F0502020204030204" pitchFamily="34" charset="0"/>
              </a:rPr>
              <a:t>Có</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tình</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yêu</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tiếng</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Việt</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văn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học</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văn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hóa</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gia</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đình</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thiên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nhiên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đất</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nước</a:t>
            </a:r>
            <a:r>
              <a:rPr lang="en-US" altLang="en-US" sz="2667" dirty="0">
                <a:solidFill>
                  <a:srgbClr val="002060"/>
                </a:solidFill>
                <a:cs typeface="Calibri" panose="020F0502020204030204" pitchFamily="34" charset="0"/>
              </a:rPr>
              <a:t>,…</a:t>
            </a:r>
          </a:p>
          <a:p>
            <a:pPr algn="just">
              <a:lnSpc>
                <a:spcPct val="125000"/>
              </a:lnSpc>
            </a:pPr>
            <a:endParaRPr lang="en-US" altLang="en-US" sz="2667" b="1" dirty="0">
              <a:solidFill>
                <a:srgbClr val="002060"/>
              </a:solidFill>
              <a:cs typeface="Calibri" panose="020F0502020204030204" pitchFamily="34" charset="0"/>
            </a:endParaRPr>
          </a:p>
        </p:txBody>
      </p:sp>
    </p:spTree>
    <p:extLst>
      <p:ext uri="{BB962C8B-B14F-4D97-AF65-F5344CB8AC3E}">
        <p14:creationId xmlns:p14="http://schemas.microsoft.com/office/powerpoint/2010/main" val="292928080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270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14400" y="990601"/>
            <a:ext cx="10464800" cy="3786421"/>
          </a:xfrm>
          <a:prstGeom prst="rect">
            <a:avLst/>
          </a:prstGeom>
        </p:spPr>
        <p:txBody>
          <a:bodyPr wrap="square">
            <a:spAutoFit/>
          </a:bodyPr>
          <a:lstStyle/>
          <a:p>
            <a:pPr algn="just">
              <a:lnSpc>
                <a:spcPct val="150000"/>
              </a:lnSpc>
            </a:pPr>
            <a:r>
              <a:rPr lang="vi-VN" sz="2667">
                <a:latin typeface="Arial" panose="020B0604020202020204" pitchFamily="34" charset="0"/>
                <a:ea typeface="MS Mincho"/>
                <a:cs typeface="Arial" panose="020B0604020202020204" pitchFamily="34" charset="0"/>
              </a:rPr>
              <a:t>      </a:t>
            </a:r>
            <a:r>
              <a:rPr lang="en-US" sz="2667">
                <a:solidFill>
                  <a:srgbClr val="002060"/>
                </a:solidFill>
                <a:latin typeface="Arial" panose="020B0604020202020204" pitchFamily="34" charset="0"/>
                <a:ea typeface="MS Mincho"/>
                <a:cs typeface="Arial" panose="020B0604020202020204" pitchFamily="34" charset="0"/>
              </a:rPr>
              <a:t>b.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Luyện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vận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nhân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cặp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nhóm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vi-VN" sz="2667">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GV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cứ</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nhất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phải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tất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cả</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tuần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tự</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tiếng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Việt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SGK.</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 V</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í dụ</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err="1">
                <a:solidFill>
                  <a:srgbClr val="002060"/>
                </a:solidFill>
                <a:latin typeface="Arial" panose="020B0604020202020204" pitchFamily="34" charset="0"/>
                <a:ea typeface="Calibri" panose="020F0502020204030204" pitchFamily="34" charset="0"/>
                <a:cs typeface="Arial" panose="020B0604020202020204" pitchFamily="34" charset="0"/>
              </a:rPr>
              <a:t>V</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ới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nắm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đã</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ở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có thể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ở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2667">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90</a:t>
            </a:fld>
            <a:endParaRPr lang="en-US"/>
          </a:p>
        </p:txBody>
      </p:sp>
    </p:spTree>
    <p:extLst>
      <p:ext uri="{BB962C8B-B14F-4D97-AF65-F5344CB8AC3E}">
        <p14:creationId xmlns:p14="http://schemas.microsoft.com/office/powerpoint/2010/main" val="2158755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3" y="92364"/>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14400" y="1311793"/>
            <a:ext cx="10261600" cy="5146922"/>
          </a:xfrm>
          <a:prstGeom prst="rect">
            <a:avLst/>
          </a:prstGeom>
        </p:spPr>
        <p:txBody>
          <a:bodyPr wrap="square">
            <a:spAutoFit/>
          </a:bodyPr>
          <a:lstStyle/>
          <a:p>
            <a:pPr algn="just">
              <a:lnSpc>
                <a:spcPct val="150000"/>
              </a:lnSpc>
              <a:spcBef>
                <a:spcPts val="800"/>
              </a:spcBef>
              <a:spcAft>
                <a:spcPts val="800"/>
              </a:spcAft>
            </a:pPr>
            <a:r>
              <a:rPr lang="vi-VN" sz="2667">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Ngoài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ra</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tự</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thiết</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thêm</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khác</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luyện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miễn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đáp</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ứng</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kiện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tiêu</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trong SGK </a:t>
            </a:r>
            <a:r>
              <a:rPr lang="en-US" sz="2667" i="1" spc="-80">
                <a:solidFill>
                  <a:srgbClr val="002060"/>
                </a:solidFill>
                <a:latin typeface="Arial" panose="020B0604020202020204" pitchFamily="34" charset="0"/>
                <a:ea typeface="Calibri" panose="020F0502020204030204" pitchFamily="34" charset="0"/>
                <a:cs typeface="Arial" panose="020B0604020202020204" pitchFamily="34" charset="0"/>
              </a:rPr>
              <a:t>Ngữ văn 11 </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dự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1 tiết </a:t>
            </a:r>
            <a:r>
              <a:rPr lang="en-US" sz="2667" i="1" spc="-8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667" i="1"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spc="-80"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667" i="1"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spc="-80" err="1">
                <a:solidFill>
                  <a:srgbClr val="002060"/>
                </a:solidFill>
                <a:latin typeface="Arial" panose="020B0604020202020204" pitchFamily="34" charset="0"/>
                <a:ea typeface="Calibri" panose="020F0502020204030204" pitchFamily="34" charset="0"/>
                <a:cs typeface="Arial" panose="020B0604020202020204" pitchFamily="34" charset="0"/>
              </a:rPr>
              <a:t>tiếng</a:t>
            </a:r>
            <a:r>
              <a:rPr lang="en-US" sz="2667" i="1"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spc="-80" err="1">
                <a:solidFill>
                  <a:srgbClr val="002060"/>
                </a:solidFill>
                <a:latin typeface="Arial" panose="020B0604020202020204" pitchFamily="34" charset="0"/>
                <a:ea typeface="Calibri" panose="020F0502020204030204" pitchFamily="34" charset="0"/>
                <a:cs typeface="Arial" panose="020B0604020202020204" pitchFamily="34" charset="0"/>
              </a:rPr>
              <a:t>Việt</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trừ</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5 (do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ít</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Tuy</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vậy</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tuỳ</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khả</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bổ</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sung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mà</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dành</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nhiều</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hoặc</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ít</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hơn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so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dự</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800"/>
              </a:spcBef>
              <a:spcAft>
                <a:spcPts val="800"/>
              </a:spcAft>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Nếu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khai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máy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móc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thì</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sẽ</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đến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trạng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quá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tải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phản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ánh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sp>
        <p:nvSpPr>
          <p:cNvPr id="3" name="Slide Number Placeholder 2"/>
          <p:cNvSpPr>
            <a:spLocks noGrp="1"/>
          </p:cNvSpPr>
          <p:nvPr>
            <p:ph type="sldNum" sz="quarter" idx="12"/>
          </p:nvPr>
        </p:nvSpPr>
        <p:spPr/>
        <p:txBody>
          <a:bodyPr/>
          <a:lstStyle/>
          <a:p>
            <a:fld id="{0C846248-0222-4A3A-B22E-4E2A0B918D57}" type="slidenum">
              <a:rPr lang="en-US" smtClean="0"/>
              <a:pPr/>
              <a:t>91</a:t>
            </a:fld>
            <a:endParaRPr lang="en-US"/>
          </a:p>
        </p:txBody>
      </p:sp>
    </p:spTree>
    <p:extLst>
      <p:ext uri="{BB962C8B-B14F-4D97-AF65-F5344CB8AC3E}">
        <p14:creationId xmlns:p14="http://schemas.microsoft.com/office/powerpoint/2010/main" val="25387896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127"/>
            <a:ext cx="12198284" cy="6858000"/>
          </a:xfrm>
          <a:prstGeom prst="rect">
            <a:avLst/>
          </a:prstGeom>
        </p:spPr>
      </p:pic>
      <p:sp>
        <p:nvSpPr>
          <p:cNvPr id="3" name="Rectangle 2"/>
          <p:cNvSpPr/>
          <p:nvPr/>
        </p:nvSpPr>
        <p:spPr>
          <a:xfrm>
            <a:off x="812800" y="1193800"/>
            <a:ext cx="10417141" cy="38608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70" algn="ctr">
              <a:lnSpc>
                <a:spcPct val="150000"/>
              </a:lnSpc>
              <a:spcBef>
                <a:spcPts val="800"/>
              </a:spcBef>
              <a:spcAft>
                <a:spcPts val="800"/>
              </a:spcAft>
            </a:pPr>
            <a:r>
              <a:rPr lang="en-US" sz="3733"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a:t>
            </a:r>
            <a:r>
              <a:rPr lang="vi-VN" sz="3733" b="1" dirty="0">
                <a:solidFill>
                  <a:schemeClr val="bg1"/>
                </a:solidFill>
                <a:latin typeface="Arial" panose="020B0604020202020204" pitchFamily="34" charset="0"/>
                <a:ea typeface="Calibri" panose="020F0502020204030204" pitchFamily="34" charset="0"/>
                <a:cs typeface="Arial" panose="020B0604020202020204" pitchFamily="34" charset="0"/>
              </a:rPr>
              <a:t>TỔ CHỨC </a:t>
            </a:r>
          </a:p>
          <a:p>
            <a:pPr marL="609570" algn="ctr">
              <a:lnSpc>
                <a:spcPct val="150000"/>
              </a:lnSpc>
              <a:spcBef>
                <a:spcPts val="800"/>
              </a:spcBef>
              <a:spcAft>
                <a:spcPts val="800"/>
              </a:spcAft>
            </a:pPr>
            <a:r>
              <a:rPr lang="en-US" sz="3733" b="1" dirty="0">
                <a:solidFill>
                  <a:schemeClr val="bg1"/>
                </a:solidFill>
                <a:latin typeface="Arial" panose="020B0604020202020204" pitchFamily="34" charset="0"/>
                <a:ea typeface="Calibri" panose="020F0502020204030204" pitchFamily="34" charset="0"/>
                <a:cs typeface="Arial" panose="020B0604020202020204" pitchFamily="34" charset="0"/>
              </a:rPr>
              <a:t>DẠY HỌC </a:t>
            </a:r>
            <a:r>
              <a:rPr lang="vi-VN" sz="3733" b="1" dirty="0">
                <a:solidFill>
                  <a:schemeClr val="bg1"/>
                </a:solidFill>
                <a:latin typeface="Arial" panose="020B0604020202020204" pitchFamily="34" charset="0"/>
                <a:ea typeface="Calibri" panose="020F0502020204030204" pitchFamily="34" charset="0"/>
                <a:cs typeface="Arial" panose="020B0604020202020204" pitchFamily="34" charset="0"/>
              </a:rPr>
              <a:t>VIẾT</a:t>
            </a:r>
            <a:endParaRPr lang="en-US" sz="3733"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1A8D44F-D097-4EC3-92A6-FB8C9F6C59BB}" type="slidenum">
              <a:rPr lang="en-US" smtClean="0"/>
              <a:pPr/>
              <a:t>92</a:t>
            </a:fld>
            <a:endParaRPr lang="en-US" dirty="0"/>
          </a:p>
        </p:txBody>
      </p:sp>
    </p:spTree>
    <p:extLst>
      <p:ext uri="{BB962C8B-B14F-4D97-AF65-F5344CB8AC3E}">
        <p14:creationId xmlns:p14="http://schemas.microsoft.com/office/powerpoint/2010/main" val="17079453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1;p20">
            <a:extLst>
              <a:ext uri="{FF2B5EF4-FFF2-40B4-BE49-F238E27FC236}">
                <a16:creationId xmlns:a16="http://schemas.microsoft.com/office/drawing/2014/main" id="{707D81B7-D9AE-4CEF-BCB6-D9B891AB918D}"/>
              </a:ext>
            </a:extLst>
          </p:cNvPr>
          <p:cNvSpPr>
            <a:spLocks noGrp="1"/>
          </p:cNvSpPr>
          <p:nvPr>
            <p:ph type="title"/>
          </p:nvPr>
        </p:nvSpPr>
        <p:spPr>
          <a:xfrm>
            <a:off x="540775" y="718755"/>
            <a:ext cx="10921180" cy="1477287"/>
          </a:xfrm>
          <a:prstGeom prst="rect">
            <a:avLst/>
          </a:prstGeom>
          <a:noFill/>
          <a:ln>
            <a:noFill/>
          </a:ln>
        </p:spPr>
        <p:txBody>
          <a:bodyPr spcFirstLastPara="1" wrap="square" lIns="91425" tIns="45700" rIns="91425" bIns="45700" anchor="t" anchorCtr="0">
            <a:spAutoFit/>
          </a:bodyPr>
          <a:lstStyle/>
          <a:p>
            <a:pPr marL="457189" indent="-355591" algn="just">
              <a:lnSpc>
                <a:spcPct val="125000"/>
              </a:lnSpc>
              <a:buSzPts val="2000"/>
              <a:buFont typeface="Wingdings" panose="05000000000000000000" pitchFamily="2" charset="2"/>
              <a:buChar char="q"/>
            </a:pPr>
            <a:r>
              <a:rPr lang="en-US" sz="2400" b="1" err="1">
                <a:solidFill>
                  <a:srgbClr val="002060"/>
                </a:solidFill>
              </a:rPr>
              <a:t>Đặc</a:t>
            </a:r>
            <a:r>
              <a:rPr lang="en-US" sz="2400" b="1">
                <a:solidFill>
                  <a:srgbClr val="002060"/>
                </a:solidFill>
              </a:rPr>
              <a:t> </a:t>
            </a:r>
            <a:r>
              <a:rPr lang="en-US" sz="2400" b="1" err="1">
                <a:solidFill>
                  <a:srgbClr val="002060"/>
                </a:solidFill>
              </a:rPr>
              <a:t>trưng</a:t>
            </a:r>
            <a:r>
              <a:rPr lang="en-US" sz="2400" b="1">
                <a:solidFill>
                  <a:srgbClr val="002060"/>
                </a:solidFill>
              </a:rPr>
              <a:t> của </a:t>
            </a:r>
            <a:r>
              <a:rPr lang="en-US" sz="2400" b="1" err="1">
                <a:solidFill>
                  <a:srgbClr val="002060"/>
                </a:solidFill>
              </a:rPr>
              <a:t>dạy</a:t>
            </a:r>
            <a:r>
              <a:rPr lang="en-US" sz="2400" b="1">
                <a:solidFill>
                  <a:srgbClr val="002060"/>
                </a:solidFill>
              </a:rPr>
              <a:t> </a:t>
            </a:r>
            <a:r>
              <a:rPr lang="en-US" sz="2400" b="1" err="1">
                <a:solidFill>
                  <a:srgbClr val="002060"/>
                </a:solidFill>
              </a:rPr>
              <a:t>học</a:t>
            </a:r>
            <a:r>
              <a:rPr lang="en-US" sz="2400" b="1">
                <a:solidFill>
                  <a:srgbClr val="002060"/>
                </a:solidFill>
              </a:rPr>
              <a:t> </a:t>
            </a:r>
            <a:r>
              <a:rPr lang="en-US" sz="2400" b="1" err="1">
                <a:solidFill>
                  <a:srgbClr val="002060"/>
                </a:solidFill>
              </a:rPr>
              <a:t>viết</a:t>
            </a:r>
            <a:r>
              <a:rPr lang="en-US" sz="2400" b="1">
                <a:solidFill>
                  <a:srgbClr val="002060"/>
                </a:solidFill>
              </a:rPr>
              <a:t> </a:t>
            </a:r>
            <a:r>
              <a:rPr lang="en-US" sz="2400" b="1" err="1">
                <a:solidFill>
                  <a:srgbClr val="002060"/>
                </a:solidFill>
              </a:rPr>
              <a:t>trong</a:t>
            </a:r>
            <a:r>
              <a:rPr lang="en-US" sz="2400" b="1">
                <a:solidFill>
                  <a:srgbClr val="002060"/>
                </a:solidFill>
              </a:rPr>
              <a:t> </a:t>
            </a:r>
            <a:r>
              <a:rPr lang="en-US" sz="2400" b="1" i="1" err="1">
                <a:solidFill>
                  <a:srgbClr val="002060"/>
                </a:solidFill>
              </a:rPr>
              <a:t>Ngữ</a:t>
            </a:r>
            <a:r>
              <a:rPr lang="en-US" sz="2400" b="1" i="1">
                <a:solidFill>
                  <a:srgbClr val="002060"/>
                </a:solidFill>
              </a:rPr>
              <a:t> </a:t>
            </a:r>
            <a:r>
              <a:rPr lang="en-US" sz="2400" b="1" i="1" err="1">
                <a:solidFill>
                  <a:srgbClr val="002060"/>
                </a:solidFill>
              </a:rPr>
              <a:t>văn</a:t>
            </a:r>
            <a:r>
              <a:rPr lang="en-US" sz="2400" b="1" i="1">
                <a:solidFill>
                  <a:srgbClr val="002060"/>
                </a:solidFill>
              </a:rPr>
              <a:t> </a:t>
            </a:r>
            <a:r>
              <a:rPr lang="vi-VN" sz="2400" b="1" i="1">
                <a:solidFill>
                  <a:srgbClr val="002060"/>
                </a:solidFill>
              </a:rPr>
              <a:t>1</a:t>
            </a:r>
            <a:r>
              <a:rPr lang="en-US" sz="2400" b="1" i="1">
                <a:solidFill>
                  <a:srgbClr val="002060"/>
                </a:solidFill>
              </a:rPr>
              <a:t>1</a:t>
            </a:r>
            <a:r>
              <a:rPr lang="en-US" sz="2400" b="1">
                <a:solidFill>
                  <a:srgbClr val="002060"/>
                </a:solidFill>
              </a:rPr>
              <a:t>: </a:t>
            </a:r>
            <a:r>
              <a:rPr lang="en-US" sz="2400" err="1">
                <a:solidFill>
                  <a:srgbClr val="002060"/>
                </a:solidFill>
              </a:rPr>
              <a:t>Phát</a:t>
            </a:r>
            <a:r>
              <a:rPr lang="en-US" sz="2400">
                <a:solidFill>
                  <a:srgbClr val="002060"/>
                </a:solidFill>
              </a:rPr>
              <a:t> </a:t>
            </a:r>
            <a:r>
              <a:rPr lang="en-US" sz="2400" err="1">
                <a:solidFill>
                  <a:srgbClr val="002060"/>
                </a:solidFill>
              </a:rPr>
              <a:t>triển</a:t>
            </a:r>
            <a:r>
              <a:rPr lang="en-US" sz="2400">
                <a:solidFill>
                  <a:srgbClr val="002060"/>
                </a:solidFill>
              </a:rPr>
              <a:t> </a:t>
            </a:r>
            <a:r>
              <a:rPr lang="en-US" sz="2400" err="1">
                <a:solidFill>
                  <a:srgbClr val="002060"/>
                </a:solidFill>
              </a:rPr>
              <a:t>kĩ</a:t>
            </a:r>
            <a:r>
              <a:rPr lang="en-US" sz="2400">
                <a:solidFill>
                  <a:srgbClr val="002060"/>
                </a:solidFill>
              </a:rPr>
              <a:t> </a:t>
            </a:r>
            <a:r>
              <a:rPr lang="en-US" sz="2400" err="1">
                <a:solidFill>
                  <a:srgbClr val="002060"/>
                </a:solidFill>
              </a:rPr>
              <a:t>năng</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theo</a:t>
            </a:r>
            <a:r>
              <a:rPr lang="en-US" sz="2400">
                <a:solidFill>
                  <a:srgbClr val="002060"/>
                </a:solidFill>
              </a:rPr>
              <a:t> </a:t>
            </a:r>
            <a:r>
              <a:rPr lang="en-US" sz="2400" err="1">
                <a:solidFill>
                  <a:srgbClr val="002060"/>
                </a:solidFill>
              </a:rPr>
              <a:t>kiểu</a:t>
            </a:r>
            <a:r>
              <a:rPr lang="en-US" sz="2400">
                <a:solidFill>
                  <a:srgbClr val="002060"/>
                </a:solidFill>
              </a:rPr>
              <a:t> VB </a:t>
            </a:r>
            <a:r>
              <a:rPr lang="en-US" sz="2400" err="1">
                <a:solidFill>
                  <a:srgbClr val="002060"/>
                </a:solidFill>
              </a:rPr>
              <a:t>trên</a:t>
            </a:r>
            <a:r>
              <a:rPr lang="en-US" sz="2400">
                <a:solidFill>
                  <a:srgbClr val="002060"/>
                </a:solidFill>
              </a:rPr>
              <a:t> </a:t>
            </a:r>
            <a:r>
              <a:rPr lang="en-US" sz="2400" err="1">
                <a:solidFill>
                  <a:srgbClr val="002060"/>
                </a:solidFill>
              </a:rPr>
              <a:t>cơ</a:t>
            </a:r>
            <a:r>
              <a:rPr lang="en-US" sz="2400">
                <a:solidFill>
                  <a:srgbClr val="002060"/>
                </a:solidFill>
              </a:rPr>
              <a:t> </a:t>
            </a:r>
            <a:r>
              <a:rPr lang="en-US" sz="2400" err="1">
                <a:solidFill>
                  <a:srgbClr val="002060"/>
                </a:solidFill>
              </a:rPr>
              <a:t>sở</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gì</a:t>
            </a:r>
            <a:r>
              <a:rPr lang="en-US" sz="2400">
                <a:solidFill>
                  <a:srgbClr val="002060"/>
                </a:solidFill>
              </a:rPr>
              <a:t> </a:t>
            </a:r>
            <a:r>
              <a:rPr lang="en-US" sz="2400" err="1">
                <a:solidFill>
                  <a:srgbClr val="002060"/>
                </a:solidFill>
              </a:rPr>
              <a:t>đã</a:t>
            </a:r>
            <a:r>
              <a:rPr lang="en-US" sz="2400">
                <a:solidFill>
                  <a:srgbClr val="002060"/>
                </a:solidFill>
              </a:rPr>
              <a:t> </a:t>
            </a:r>
            <a:r>
              <a:rPr lang="en-US" sz="2400" err="1">
                <a:solidFill>
                  <a:srgbClr val="002060"/>
                </a:solidFill>
              </a:rPr>
              <a:t>đọc</a:t>
            </a:r>
            <a:r>
              <a:rPr lang="en-US" sz="2400">
                <a:solidFill>
                  <a:srgbClr val="002060"/>
                </a:solidFill>
              </a:rPr>
              <a:t>. HS </a:t>
            </a:r>
            <a:r>
              <a:rPr lang="en-US" sz="2400" err="1">
                <a:solidFill>
                  <a:srgbClr val="002060"/>
                </a:solidFill>
              </a:rPr>
              <a:t>được</a:t>
            </a:r>
            <a:r>
              <a:rPr lang="en-US" sz="2400">
                <a:solidFill>
                  <a:srgbClr val="002060"/>
                </a:solidFill>
              </a:rPr>
              <a:t> </a:t>
            </a:r>
            <a:r>
              <a:rPr lang="en-US" sz="2400" err="1">
                <a:solidFill>
                  <a:srgbClr val="002060"/>
                </a:solidFill>
              </a:rPr>
              <a:t>phân</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tham</a:t>
            </a:r>
            <a:r>
              <a:rPr lang="en-US" sz="2400">
                <a:solidFill>
                  <a:srgbClr val="002060"/>
                </a:solidFill>
              </a:rPr>
              <a:t> </a:t>
            </a:r>
            <a:r>
              <a:rPr lang="en-US" sz="2400" err="1">
                <a:solidFill>
                  <a:srgbClr val="002060"/>
                </a:solidFill>
              </a:rPr>
              <a:t>khảo</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hình</a:t>
            </a:r>
            <a:r>
              <a:rPr lang="en-US" sz="2400">
                <a:solidFill>
                  <a:srgbClr val="002060"/>
                </a:solidFill>
              </a:rPr>
              <a:t> dung </a:t>
            </a:r>
            <a:r>
              <a:rPr lang="en-US" sz="2400" err="1">
                <a:solidFill>
                  <a:srgbClr val="002060"/>
                </a:solidFill>
              </a:rPr>
              <a:t>rõ</a:t>
            </a:r>
            <a:r>
              <a:rPr lang="en-US" sz="2400">
                <a:solidFill>
                  <a:srgbClr val="002060"/>
                </a:solidFill>
              </a:rPr>
              <a:t> </a:t>
            </a:r>
            <a:r>
              <a:rPr lang="en-US" sz="2400" err="1">
                <a:solidFill>
                  <a:srgbClr val="002060"/>
                </a:solidFill>
              </a:rPr>
              <a:t>yêu</a:t>
            </a:r>
            <a:r>
              <a:rPr lang="en-US" sz="2400">
                <a:solidFill>
                  <a:srgbClr val="002060"/>
                </a:solidFill>
              </a:rPr>
              <a:t> </a:t>
            </a:r>
            <a:r>
              <a:rPr lang="en-US" sz="2400" err="1">
                <a:solidFill>
                  <a:srgbClr val="002060"/>
                </a:solidFill>
              </a:rPr>
              <a:t>cầu</a:t>
            </a:r>
            <a:r>
              <a:rPr lang="en-US" sz="2400">
                <a:solidFill>
                  <a:srgbClr val="002060"/>
                </a:solidFill>
              </a:rPr>
              <a:t> của </a:t>
            </a:r>
            <a:r>
              <a:rPr lang="en-US" sz="2400" err="1">
                <a:solidFill>
                  <a:srgbClr val="002060"/>
                </a:solidFill>
              </a:rPr>
              <a:t>kiểu</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đáp</a:t>
            </a:r>
            <a:r>
              <a:rPr lang="en-US" sz="2400">
                <a:solidFill>
                  <a:srgbClr val="002060"/>
                </a:solidFill>
              </a:rPr>
              <a:t> </a:t>
            </a:r>
            <a:r>
              <a:rPr lang="en-US" sz="2400" err="1">
                <a:solidFill>
                  <a:srgbClr val="002060"/>
                </a:solidFill>
              </a:rPr>
              <a:t>ứng</a:t>
            </a:r>
            <a:r>
              <a:rPr lang="en-US" sz="2400">
                <a:solidFill>
                  <a:srgbClr val="002060"/>
                </a:solidFill>
              </a:rPr>
              <a:t> </a:t>
            </a:r>
            <a:r>
              <a:rPr lang="en-US" sz="2400" err="1">
                <a:solidFill>
                  <a:srgbClr val="002060"/>
                </a:solidFill>
              </a:rPr>
              <a:t>yêu</a:t>
            </a:r>
            <a:r>
              <a:rPr lang="en-US" sz="2400">
                <a:solidFill>
                  <a:srgbClr val="002060"/>
                </a:solidFill>
              </a:rPr>
              <a:t> </a:t>
            </a:r>
            <a:r>
              <a:rPr lang="en-US" sz="2400" err="1">
                <a:solidFill>
                  <a:srgbClr val="002060"/>
                </a:solidFill>
              </a:rPr>
              <a:t>cầu</a:t>
            </a:r>
            <a:r>
              <a:rPr lang="en-US" sz="2400">
                <a:solidFill>
                  <a:srgbClr val="002060"/>
                </a:solidFill>
              </a:rPr>
              <a:t> </a:t>
            </a:r>
            <a:r>
              <a:rPr lang="en-US" sz="2400" err="1">
                <a:solidFill>
                  <a:srgbClr val="002060"/>
                </a:solidFill>
              </a:rPr>
              <a:t>đó</a:t>
            </a:r>
            <a:r>
              <a:rPr lang="en-US" sz="2400">
                <a:solidFill>
                  <a:srgbClr val="002060"/>
                </a:solidFill>
              </a:rPr>
              <a:t>.</a:t>
            </a:r>
            <a:endParaRPr sz="2400">
              <a:solidFill>
                <a:srgbClr val="002060"/>
              </a:solidFill>
            </a:endParaRPr>
          </a:p>
        </p:txBody>
      </p:sp>
      <p:sp>
        <p:nvSpPr>
          <p:cNvPr id="2" name="Slide Number Placeholder 1"/>
          <p:cNvSpPr>
            <a:spLocks noGrp="1"/>
          </p:cNvSpPr>
          <p:nvPr>
            <p:ph type="sldNum" sz="quarter" idx="12"/>
          </p:nvPr>
        </p:nvSpPr>
        <p:spPr/>
        <p:txBody>
          <a:bodyPr/>
          <a:lstStyle/>
          <a:p>
            <a:fld id="{0C846248-0222-4A3A-B22E-4E2A0B918D57}" type="slidenum">
              <a:rPr lang="en-US" smtClean="0"/>
              <a:pPr/>
              <a:t>93</a:t>
            </a:fld>
            <a:endParaRPr lang="en-US"/>
          </a:p>
        </p:txBody>
      </p:sp>
      <p:pic>
        <p:nvPicPr>
          <p:cNvPr id="6" name="Picture 5">
            <a:extLst>
              <a:ext uri="{FF2B5EF4-FFF2-40B4-BE49-F238E27FC236}">
                <a16:creationId xmlns:a16="http://schemas.microsoft.com/office/drawing/2014/main" id="{C714ACB5-2400-8899-6B01-A8CE2F24E0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505" y="2196041"/>
            <a:ext cx="3188517" cy="4126315"/>
          </a:xfrm>
          <a:prstGeom prst="rect">
            <a:avLst/>
          </a:prstGeom>
        </p:spPr>
      </p:pic>
      <p:pic>
        <p:nvPicPr>
          <p:cNvPr id="9" name="Picture 8">
            <a:extLst>
              <a:ext uri="{FF2B5EF4-FFF2-40B4-BE49-F238E27FC236}">
                <a16:creationId xmlns:a16="http://schemas.microsoft.com/office/drawing/2014/main" id="{74612530-F472-E55C-8016-BB78D1AD05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3246" y="2107541"/>
            <a:ext cx="3301062" cy="4271963"/>
          </a:xfrm>
          <a:prstGeom prst="rect">
            <a:avLst/>
          </a:prstGeom>
        </p:spPr>
      </p:pic>
      <p:pic>
        <p:nvPicPr>
          <p:cNvPr id="11" name="Picture 10">
            <a:extLst>
              <a:ext uri="{FF2B5EF4-FFF2-40B4-BE49-F238E27FC236}">
                <a16:creationId xmlns:a16="http://schemas.microsoft.com/office/drawing/2014/main" id="{B81FCB85-0AB0-11DD-4887-5790A36847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4619" y="2164697"/>
            <a:ext cx="3301062" cy="4271963"/>
          </a:xfrm>
          <a:prstGeom prst="rect">
            <a:avLst/>
          </a:prstGeom>
        </p:spPr>
      </p:pic>
    </p:spTree>
    <p:extLst>
      <p:ext uri="{BB962C8B-B14F-4D97-AF65-F5344CB8AC3E}">
        <p14:creationId xmlns:p14="http://schemas.microsoft.com/office/powerpoint/2010/main" val="36094740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84902" y="621318"/>
            <a:ext cx="10884311" cy="4811702"/>
          </a:xfrm>
          <a:prstGeom prst="rect">
            <a:avLst/>
          </a:prstGeom>
        </p:spPr>
        <p:txBody>
          <a:bodyPr wrap="square">
            <a:spAutoFit/>
          </a:bodyPr>
          <a:lstStyle/>
          <a:p>
            <a:pPr marL="609570" algn="just">
              <a:lnSpc>
                <a:spcPct val="125000"/>
              </a:lnSpc>
              <a:tabLst>
                <a:tab pos="1066747" algn="l"/>
              </a:tabLst>
            </a:pPr>
            <a:r>
              <a:rPr lang="en-US" sz="2667" b="1" dirty="0">
                <a:solidFill>
                  <a:srgbClr val="002060"/>
                </a:solidFill>
                <a:latin typeface="Arial" panose="020B0604020202020204" pitchFamily="34" charset="0"/>
                <a:ea typeface="Calibri" panose="020F0502020204030204" pitchFamily="34" charset="0"/>
                <a:cs typeface="Arial" panose="020B0604020202020204" pitchFamily="34" charset="0"/>
              </a:rPr>
              <a:t>1. </a:t>
            </a:r>
            <a:r>
              <a:rPr lang="en-US" sz="2667" b="1"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dirty="0" err="1">
                <a:solidFill>
                  <a:srgbClr val="002060"/>
                </a:solidFill>
                <a:latin typeface="Arial" panose="020B0604020202020204" pitchFamily="34" charset="0"/>
                <a:ea typeface="Calibri" panose="020F0502020204030204" pitchFamily="34" charset="0"/>
                <a:cs typeface="Arial" panose="020B0604020202020204" pitchFamily="34" charset="0"/>
              </a:rPr>
              <a:t>kiểu</a:t>
            </a:r>
            <a:r>
              <a:rPr lang="en-US" sz="2667"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dirty="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dirty="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667" b="1" dirty="0">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667" b="1" i="1" dirty="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b="1"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i="1" dirty="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667" b="1"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b="1" i="1" dirty="0">
                <a:solidFill>
                  <a:srgbClr val="002060"/>
                </a:solidFill>
                <a:latin typeface="Arial" panose="020B0604020202020204" pitchFamily="34" charset="0"/>
                <a:ea typeface="Calibri" panose="020F0502020204030204" pitchFamily="34" charset="0"/>
                <a:cs typeface="Arial" panose="020B0604020202020204" pitchFamily="34" charset="0"/>
              </a:rPr>
              <a:t>1</a:t>
            </a:r>
            <a:r>
              <a:rPr lang="en-US" sz="2667" b="1" i="1" dirty="0">
                <a:solidFill>
                  <a:srgbClr val="002060"/>
                </a:solidFill>
                <a:latin typeface="Arial" panose="020B0604020202020204" pitchFamily="34" charset="0"/>
                <a:ea typeface="Calibri" panose="020F0502020204030204" pitchFamily="34" charset="0"/>
                <a:cs typeface="Arial" panose="020B0604020202020204" pitchFamily="34" charset="0"/>
              </a:rPr>
              <a:t>1</a:t>
            </a:r>
            <a:endParaRPr lang="en-US" sz="2667"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tabLst>
                <a:tab pos="914354" algn="l"/>
              </a:tabLst>
            </a:pPr>
            <a:r>
              <a:rPr lang="vi-VN"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dirty="0">
                <a:solidFill>
                  <a:srgbClr val="002060"/>
                </a:solidFill>
                <a:ea typeface="Calibri" panose="020F0502020204030204" pitchFamily="34" charset="0"/>
                <a:cs typeface="Arial" panose="020B0604020202020204" pitchFamily="34" charset="0"/>
              </a:rPr>
              <a:t>GV </a:t>
            </a:r>
            <a:r>
              <a:rPr lang="en-US" sz="2667" dirty="0" err="1">
                <a:solidFill>
                  <a:srgbClr val="002060"/>
                </a:solidFill>
                <a:ea typeface="Calibri" panose="020F0502020204030204" pitchFamily="34" charset="0"/>
                <a:cs typeface="Arial" panose="020B0604020202020204" pitchFamily="34" charset="0"/>
              </a:rPr>
              <a:t>cần</a:t>
            </a:r>
            <a:r>
              <a:rPr lang="en-US" sz="2667" dirty="0">
                <a:solidFill>
                  <a:srgbClr val="002060"/>
                </a:solidFill>
                <a:ea typeface="Calibri" panose="020F0502020204030204" pitchFamily="34" charset="0"/>
                <a:cs typeface="Arial" panose="020B0604020202020204" pitchFamily="34" charset="0"/>
              </a:rPr>
              <a:t> </a:t>
            </a:r>
            <a:r>
              <a:rPr lang="en-US" sz="2667" dirty="0" err="1">
                <a:solidFill>
                  <a:srgbClr val="002060"/>
                </a:solidFill>
                <a:ea typeface="Calibri" panose="020F0502020204030204" pitchFamily="34" charset="0"/>
                <a:cs typeface="Arial" panose="020B0604020202020204" pitchFamily="34" charset="0"/>
              </a:rPr>
              <a:t>hướng</a:t>
            </a:r>
            <a:r>
              <a:rPr lang="en-US" sz="2667" dirty="0">
                <a:solidFill>
                  <a:srgbClr val="002060"/>
                </a:solidFill>
                <a:ea typeface="Calibri" panose="020F0502020204030204" pitchFamily="34" charset="0"/>
                <a:cs typeface="Arial" panose="020B0604020202020204" pitchFamily="34" charset="0"/>
              </a:rPr>
              <a:t> </a:t>
            </a:r>
            <a:r>
              <a:rPr lang="en-US" sz="2667" dirty="0" err="1">
                <a:solidFill>
                  <a:srgbClr val="002060"/>
                </a:solidFill>
                <a:ea typeface="Calibri" panose="020F0502020204030204" pitchFamily="34" charset="0"/>
                <a:cs typeface="Arial" panose="020B0604020202020204" pitchFamily="34" charset="0"/>
              </a:rPr>
              <a:t>dẫn</a:t>
            </a:r>
            <a:r>
              <a:rPr lang="en-US" sz="2667" dirty="0">
                <a:solidFill>
                  <a:srgbClr val="002060"/>
                </a:solidFill>
                <a:ea typeface="Calibri" panose="020F0502020204030204" pitchFamily="34" charset="0"/>
                <a:cs typeface="Arial" panose="020B0604020202020204" pitchFamily="34" charset="0"/>
              </a:rPr>
              <a:t> HS </a:t>
            </a:r>
            <a:r>
              <a:rPr lang="en-US" sz="2667" dirty="0" err="1">
                <a:solidFill>
                  <a:srgbClr val="002060"/>
                </a:solidFill>
                <a:ea typeface="Calibri" panose="020F0502020204030204" pitchFamily="34" charset="0"/>
                <a:cs typeface="Arial" panose="020B0604020202020204" pitchFamily="34" charset="0"/>
              </a:rPr>
              <a:t>luyện</a:t>
            </a:r>
            <a:r>
              <a:rPr lang="en-US" sz="2667" dirty="0">
                <a:solidFill>
                  <a:srgbClr val="002060"/>
                </a:solidFill>
                <a:ea typeface="Calibri" panose="020F0502020204030204" pitchFamily="34" charset="0"/>
                <a:cs typeface="Arial" panose="020B0604020202020204" pitchFamily="34" charset="0"/>
              </a:rPr>
              <a:t> </a:t>
            </a:r>
            <a:r>
              <a:rPr lang="en-US" sz="2667" dirty="0" err="1">
                <a:solidFill>
                  <a:srgbClr val="002060"/>
                </a:solidFill>
                <a:ea typeface="Calibri" panose="020F0502020204030204" pitchFamily="34" charset="0"/>
                <a:cs typeface="Arial" panose="020B0604020202020204" pitchFamily="34" charset="0"/>
              </a:rPr>
              <a:t>tập</a:t>
            </a:r>
            <a:r>
              <a:rPr lang="en-US" sz="2667" dirty="0">
                <a:solidFill>
                  <a:srgbClr val="002060"/>
                </a:solidFill>
                <a:ea typeface="Calibri" panose="020F0502020204030204" pitchFamily="34" charset="0"/>
                <a:cs typeface="Arial" panose="020B0604020202020204" pitchFamily="34" charset="0"/>
              </a:rPr>
              <a:t> </a:t>
            </a:r>
            <a:r>
              <a:rPr lang="en-US" sz="2667" dirty="0" err="1">
                <a:solidFill>
                  <a:srgbClr val="002060"/>
                </a:solidFill>
                <a:ea typeface="Calibri" panose="020F0502020204030204" pitchFamily="34" charset="0"/>
                <a:cs typeface="Arial" panose="020B0604020202020204" pitchFamily="34" charset="0"/>
              </a:rPr>
              <a:t>viết</a:t>
            </a:r>
            <a:r>
              <a:rPr lang="en-US" sz="2667" dirty="0">
                <a:solidFill>
                  <a:srgbClr val="002060"/>
                </a:solidFill>
                <a:ea typeface="Calibri" panose="020F0502020204030204" pitchFamily="34" charset="0"/>
                <a:cs typeface="Arial" panose="020B0604020202020204" pitchFamily="34" charset="0"/>
              </a:rPr>
              <a:t> </a:t>
            </a:r>
            <a:r>
              <a:rPr lang="en-US" sz="2667" dirty="0" err="1">
                <a:solidFill>
                  <a:srgbClr val="002060"/>
                </a:solidFill>
                <a:ea typeface="Calibri" panose="020F0502020204030204" pitchFamily="34" charset="0"/>
                <a:cs typeface="Arial" panose="020B0604020202020204" pitchFamily="34" charset="0"/>
              </a:rPr>
              <a:t>các</a:t>
            </a:r>
            <a:r>
              <a:rPr lang="en-US" sz="2667" dirty="0">
                <a:solidFill>
                  <a:srgbClr val="002060"/>
                </a:solidFill>
                <a:ea typeface="Calibri" panose="020F0502020204030204" pitchFamily="34" charset="0"/>
                <a:cs typeface="Arial" panose="020B0604020202020204" pitchFamily="34" charset="0"/>
              </a:rPr>
              <a:t> </a:t>
            </a:r>
            <a:r>
              <a:rPr lang="en-US" sz="2667" dirty="0" err="1">
                <a:solidFill>
                  <a:srgbClr val="002060"/>
                </a:solidFill>
                <a:ea typeface="Calibri" panose="020F0502020204030204" pitchFamily="34" charset="0"/>
                <a:cs typeface="Arial" panose="020B0604020202020204" pitchFamily="34" charset="0"/>
              </a:rPr>
              <a:t>kiểu</a:t>
            </a:r>
            <a:r>
              <a:rPr lang="en-US" sz="2667" dirty="0">
                <a:solidFill>
                  <a:srgbClr val="002060"/>
                </a:solidFill>
                <a:ea typeface="Calibri" panose="020F0502020204030204" pitchFamily="34" charset="0"/>
                <a:cs typeface="Arial" panose="020B0604020202020204" pitchFamily="34" charset="0"/>
              </a:rPr>
              <a:t> </a:t>
            </a:r>
            <a:r>
              <a:rPr lang="en-US" sz="2667" dirty="0" err="1">
                <a:solidFill>
                  <a:srgbClr val="002060"/>
                </a:solidFill>
                <a:ea typeface="Calibri" panose="020F0502020204030204" pitchFamily="34" charset="0"/>
                <a:cs typeface="Arial" panose="020B0604020202020204" pitchFamily="34" charset="0"/>
              </a:rPr>
              <a:t>bài</a:t>
            </a:r>
            <a:r>
              <a:rPr lang="en-US" sz="2667" dirty="0">
                <a:solidFill>
                  <a:srgbClr val="002060"/>
                </a:solidFill>
                <a:ea typeface="Calibri" panose="020F0502020204030204" pitchFamily="34" charset="0"/>
                <a:cs typeface="Arial" panose="020B0604020202020204" pitchFamily="34" charset="0"/>
              </a:rPr>
              <a:t> </a:t>
            </a:r>
            <a:r>
              <a:rPr lang="en-US" sz="2667" dirty="0" err="1">
                <a:solidFill>
                  <a:srgbClr val="002060"/>
                </a:solidFill>
                <a:ea typeface="Calibri" panose="020F0502020204030204" pitchFamily="34" charset="0"/>
                <a:cs typeface="Arial" panose="020B0604020202020204" pitchFamily="34" charset="0"/>
              </a:rPr>
              <a:t>sau</a:t>
            </a:r>
            <a:r>
              <a:rPr lang="en-US" sz="2667" dirty="0">
                <a:solidFill>
                  <a:srgbClr val="002060"/>
                </a:solidFill>
                <a:ea typeface="Calibri" panose="020F0502020204030204" pitchFamily="34" charset="0"/>
                <a:cs typeface="Arial" panose="020B0604020202020204" pitchFamily="34" charset="0"/>
              </a:rPr>
              <a:t>:</a:t>
            </a:r>
            <a:endParaRPr lang="vi-VN" sz="2667" dirty="0">
              <a:solidFill>
                <a:srgbClr val="002060"/>
              </a:solidFill>
              <a:ea typeface="Calibri" panose="020F0502020204030204" pitchFamily="34" charset="0"/>
              <a:cs typeface="Arial" panose="020B0604020202020204" pitchFamily="34" charset="0"/>
            </a:endParaRPr>
          </a:p>
          <a:p>
            <a:pPr>
              <a:lnSpc>
                <a:spcPct val="125000"/>
              </a:lnSpc>
            </a:pPr>
            <a:r>
              <a:rPr lang="vi-VN" sz="2400" dirty="0">
                <a:solidFill>
                  <a:srgbClr val="002060"/>
                </a:solidFill>
              </a:rPr>
              <a:t>     </a:t>
            </a:r>
            <a:r>
              <a:rPr lang="en-US" sz="2400" dirty="0">
                <a:solidFill>
                  <a:srgbClr val="002060"/>
                </a:solidFill>
              </a:rPr>
              <a:t>– </a:t>
            </a:r>
            <a:r>
              <a:rPr lang="en-US" sz="2400" dirty="0" err="1">
                <a:solidFill>
                  <a:srgbClr val="002060"/>
                </a:solidFill>
              </a:rPr>
              <a:t>Viết</a:t>
            </a:r>
            <a:r>
              <a:rPr lang="en-US" sz="2400" dirty="0">
                <a:solidFill>
                  <a:srgbClr val="002060"/>
                </a:solidFill>
              </a:rPr>
              <a:t> VB </a:t>
            </a:r>
            <a:r>
              <a:rPr lang="en-US" sz="2400" dirty="0" err="1">
                <a:solidFill>
                  <a:srgbClr val="002060"/>
                </a:solidFill>
              </a:rPr>
              <a:t>nghị</a:t>
            </a:r>
            <a:r>
              <a:rPr lang="en-US" sz="2400" dirty="0">
                <a:solidFill>
                  <a:srgbClr val="002060"/>
                </a:solidFill>
              </a:rPr>
              <a:t> </a:t>
            </a:r>
            <a:r>
              <a:rPr lang="en-US" sz="2400" dirty="0" err="1">
                <a:solidFill>
                  <a:srgbClr val="002060"/>
                </a:solidFill>
              </a:rPr>
              <a:t>luận</a:t>
            </a:r>
            <a:r>
              <a:rPr lang="en-US" sz="2400" dirty="0">
                <a:solidFill>
                  <a:srgbClr val="002060"/>
                </a:solidFill>
              </a:rPr>
              <a:t> </a:t>
            </a:r>
            <a:r>
              <a:rPr lang="en-US" sz="2400" dirty="0" err="1">
                <a:solidFill>
                  <a:srgbClr val="002060"/>
                </a:solidFill>
              </a:rPr>
              <a:t>về</a:t>
            </a:r>
            <a:r>
              <a:rPr lang="en-US" sz="2400" dirty="0">
                <a:solidFill>
                  <a:srgbClr val="002060"/>
                </a:solidFill>
              </a:rPr>
              <a:t> </a:t>
            </a:r>
            <a:r>
              <a:rPr lang="en-US" sz="2400" dirty="0" err="1">
                <a:solidFill>
                  <a:srgbClr val="002060"/>
                </a:solidFill>
              </a:rPr>
              <a:t>một</a:t>
            </a:r>
            <a:r>
              <a:rPr lang="en-US" sz="2400" dirty="0">
                <a:solidFill>
                  <a:srgbClr val="002060"/>
                </a:solidFill>
              </a:rPr>
              <a:t> </a:t>
            </a:r>
            <a:r>
              <a:rPr lang="en-US" sz="2400" dirty="0" err="1">
                <a:solidFill>
                  <a:srgbClr val="002060"/>
                </a:solidFill>
              </a:rPr>
              <a:t>tác</a:t>
            </a:r>
            <a:r>
              <a:rPr lang="en-US" sz="2400" dirty="0">
                <a:solidFill>
                  <a:srgbClr val="002060"/>
                </a:solidFill>
              </a:rPr>
              <a:t> </a:t>
            </a:r>
            <a:r>
              <a:rPr lang="en-US" sz="2400" dirty="0" err="1">
                <a:solidFill>
                  <a:srgbClr val="002060"/>
                </a:solidFill>
              </a:rPr>
              <a:t>phẩm</a:t>
            </a:r>
            <a:r>
              <a:rPr lang="en-US" sz="2400" dirty="0">
                <a:solidFill>
                  <a:srgbClr val="002060"/>
                </a:solidFill>
              </a:rPr>
              <a:t> </a:t>
            </a:r>
            <a:r>
              <a:rPr lang="en-US" sz="2400" dirty="0" err="1">
                <a:solidFill>
                  <a:srgbClr val="002060"/>
                </a:solidFill>
              </a:rPr>
              <a:t>truyện</a:t>
            </a:r>
            <a:r>
              <a:rPr lang="en-US" sz="2400" dirty="0">
                <a:solidFill>
                  <a:srgbClr val="002060"/>
                </a:solidFill>
              </a:rPr>
              <a:t> (</a:t>
            </a:r>
            <a:r>
              <a:rPr lang="en-US" sz="2400" dirty="0" err="1">
                <a:solidFill>
                  <a:srgbClr val="002060"/>
                </a:solidFill>
              </a:rPr>
              <a:t>Những</a:t>
            </a:r>
            <a:r>
              <a:rPr lang="en-US" sz="2400" dirty="0">
                <a:solidFill>
                  <a:srgbClr val="002060"/>
                </a:solidFill>
              </a:rPr>
              <a:t> </a:t>
            </a:r>
            <a:r>
              <a:rPr lang="en-US" sz="2400" dirty="0" err="1">
                <a:solidFill>
                  <a:srgbClr val="002060"/>
                </a:solidFill>
              </a:rPr>
              <a:t>đặc</a:t>
            </a:r>
            <a:r>
              <a:rPr lang="en-US" sz="2400" dirty="0">
                <a:solidFill>
                  <a:srgbClr val="002060"/>
                </a:solidFill>
              </a:rPr>
              <a:t> </a:t>
            </a:r>
            <a:r>
              <a:rPr lang="en-US" sz="2400" dirty="0" err="1">
                <a:solidFill>
                  <a:srgbClr val="002060"/>
                </a:solidFill>
              </a:rPr>
              <a:t>điểm</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cách</a:t>
            </a:r>
            <a:r>
              <a:rPr lang="en-US" sz="2400" dirty="0">
                <a:solidFill>
                  <a:srgbClr val="002060"/>
                </a:solidFill>
              </a:rPr>
              <a:t> </a:t>
            </a:r>
            <a:r>
              <a:rPr lang="en-US" sz="2400" dirty="0" err="1">
                <a:solidFill>
                  <a:srgbClr val="002060"/>
                </a:solidFill>
              </a:rPr>
              <a:t>kể</a:t>
            </a:r>
            <a:r>
              <a:rPr lang="en-US" sz="2400" dirty="0">
                <a:solidFill>
                  <a:srgbClr val="002060"/>
                </a:solidFill>
              </a:rPr>
              <a:t> </a:t>
            </a:r>
            <a:r>
              <a:rPr lang="en-US" sz="2400" dirty="0" err="1">
                <a:solidFill>
                  <a:srgbClr val="002060"/>
                </a:solidFill>
              </a:rPr>
              <a:t>của</a:t>
            </a:r>
            <a:r>
              <a:rPr lang="en-US" sz="2400" dirty="0">
                <a:solidFill>
                  <a:srgbClr val="002060"/>
                </a:solidFill>
              </a:rPr>
              <a:t> </a:t>
            </a:r>
            <a:r>
              <a:rPr lang="en-US" sz="2400" dirty="0" err="1">
                <a:solidFill>
                  <a:srgbClr val="002060"/>
                </a:solidFill>
              </a:rPr>
              <a:t>tác</a:t>
            </a:r>
            <a:r>
              <a:rPr lang="en-US" sz="2400" dirty="0">
                <a:solidFill>
                  <a:srgbClr val="002060"/>
                </a:solidFill>
              </a:rPr>
              <a:t> </a:t>
            </a:r>
            <a:r>
              <a:rPr lang="en-US" sz="2400" dirty="0" err="1">
                <a:solidFill>
                  <a:srgbClr val="002060"/>
                </a:solidFill>
              </a:rPr>
              <a:t>giả</a:t>
            </a:r>
            <a:r>
              <a:rPr lang="en-US" sz="2400" dirty="0">
                <a:solidFill>
                  <a:srgbClr val="002060"/>
                </a:solidFill>
              </a:rPr>
              <a:t>) (</a:t>
            </a:r>
            <a:r>
              <a:rPr lang="en-US" sz="2400" dirty="0" err="1">
                <a:solidFill>
                  <a:srgbClr val="002060"/>
                </a:solidFill>
              </a:rPr>
              <a:t>Bài</a:t>
            </a:r>
            <a:r>
              <a:rPr lang="en-US" sz="2400" dirty="0">
                <a:solidFill>
                  <a:srgbClr val="002060"/>
                </a:solidFill>
              </a:rPr>
              <a:t> 1)</a:t>
            </a:r>
          </a:p>
          <a:p>
            <a:pPr>
              <a:lnSpc>
                <a:spcPct val="125000"/>
              </a:lnSpc>
            </a:pPr>
            <a:r>
              <a:rPr lang="en-US" sz="2400" dirty="0">
                <a:solidFill>
                  <a:srgbClr val="002060"/>
                </a:solidFill>
              </a:rPr>
              <a:t>     – </a:t>
            </a:r>
            <a:r>
              <a:rPr lang="en-US" sz="2400" dirty="0" err="1">
                <a:solidFill>
                  <a:srgbClr val="002060"/>
                </a:solidFill>
              </a:rPr>
              <a:t>Viết</a:t>
            </a:r>
            <a:r>
              <a:rPr lang="en-US" sz="2400" dirty="0">
                <a:solidFill>
                  <a:srgbClr val="002060"/>
                </a:solidFill>
              </a:rPr>
              <a:t> VB </a:t>
            </a:r>
            <a:r>
              <a:rPr lang="en-US" sz="2400" dirty="0" err="1">
                <a:solidFill>
                  <a:srgbClr val="002060"/>
                </a:solidFill>
              </a:rPr>
              <a:t>nghị</a:t>
            </a:r>
            <a:r>
              <a:rPr lang="en-US" sz="2400" dirty="0">
                <a:solidFill>
                  <a:srgbClr val="002060"/>
                </a:solidFill>
              </a:rPr>
              <a:t> </a:t>
            </a:r>
            <a:r>
              <a:rPr lang="en-US" sz="2400" dirty="0" err="1">
                <a:solidFill>
                  <a:srgbClr val="002060"/>
                </a:solidFill>
              </a:rPr>
              <a:t>luận</a:t>
            </a:r>
            <a:r>
              <a:rPr lang="en-US" sz="2400" dirty="0">
                <a:solidFill>
                  <a:srgbClr val="002060"/>
                </a:solidFill>
              </a:rPr>
              <a:t> </a:t>
            </a:r>
            <a:r>
              <a:rPr lang="en-US" sz="2400" dirty="0" err="1">
                <a:solidFill>
                  <a:srgbClr val="002060"/>
                </a:solidFill>
              </a:rPr>
              <a:t>về</a:t>
            </a:r>
            <a:r>
              <a:rPr lang="en-US" sz="2400" dirty="0">
                <a:solidFill>
                  <a:srgbClr val="002060"/>
                </a:solidFill>
              </a:rPr>
              <a:t> </a:t>
            </a:r>
            <a:r>
              <a:rPr lang="en-US" sz="2400" dirty="0" err="1">
                <a:solidFill>
                  <a:srgbClr val="002060"/>
                </a:solidFill>
              </a:rPr>
              <a:t>một</a:t>
            </a:r>
            <a:r>
              <a:rPr lang="en-US" sz="2400" dirty="0">
                <a:solidFill>
                  <a:srgbClr val="002060"/>
                </a:solidFill>
              </a:rPr>
              <a:t> </a:t>
            </a:r>
            <a:r>
              <a:rPr lang="en-US" sz="2400" dirty="0" err="1">
                <a:solidFill>
                  <a:srgbClr val="002060"/>
                </a:solidFill>
              </a:rPr>
              <a:t>tác</a:t>
            </a:r>
            <a:r>
              <a:rPr lang="en-US" sz="2400" dirty="0">
                <a:solidFill>
                  <a:srgbClr val="002060"/>
                </a:solidFill>
              </a:rPr>
              <a:t> </a:t>
            </a:r>
            <a:r>
              <a:rPr lang="en-US" sz="2400" dirty="0" err="1">
                <a:solidFill>
                  <a:srgbClr val="002060"/>
                </a:solidFill>
              </a:rPr>
              <a:t>phẩm</a:t>
            </a:r>
            <a:r>
              <a:rPr lang="en-US" sz="2400" dirty="0">
                <a:solidFill>
                  <a:srgbClr val="002060"/>
                </a:solidFill>
              </a:rPr>
              <a:t> </a:t>
            </a:r>
            <a:r>
              <a:rPr lang="en-US" sz="2400" dirty="0" err="1">
                <a:solidFill>
                  <a:srgbClr val="002060"/>
                </a:solidFill>
              </a:rPr>
              <a:t>thơ</a:t>
            </a:r>
            <a:r>
              <a:rPr lang="en-US" sz="2400" dirty="0">
                <a:solidFill>
                  <a:srgbClr val="002060"/>
                </a:solidFill>
              </a:rPr>
              <a:t> (</a:t>
            </a:r>
            <a:r>
              <a:rPr lang="en-US" sz="2400" dirty="0" err="1">
                <a:solidFill>
                  <a:srgbClr val="002060"/>
                </a:solidFill>
              </a:rPr>
              <a:t>Tìm</a:t>
            </a:r>
            <a:r>
              <a:rPr lang="en-US" sz="2400" dirty="0">
                <a:solidFill>
                  <a:srgbClr val="002060"/>
                </a:solidFill>
              </a:rPr>
              <a:t> </a:t>
            </a:r>
            <a:r>
              <a:rPr lang="en-US" sz="2400" dirty="0" err="1">
                <a:solidFill>
                  <a:srgbClr val="002060"/>
                </a:solidFill>
              </a:rPr>
              <a:t>hiểu</a:t>
            </a:r>
            <a:r>
              <a:rPr lang="en-US" sz="2400" dirty="0">
                <a:solidFill>
                  <a:srgbClr val="002060"/>
                </a:solidFill>
              </a:rPr>
              <a:t> </a:t>
            </a:r>
            <a:r>
              <a:rPr lang="en-US" sz="2400" dirty="0" err="1">
                <a:solidFill>
                  <a:srgbClr val="002060"/>
                </a:solidFill>
              </a:rPr>
              <a:t>cấu</a:t>
            </a:r>
            <a:r>
              <a:rPr lang="en-US" sz="2400" dirty="0">
                <a:solidFill>
                  <a:srgbClr val="002060"/>
                </a:solidFill>
              </a:rPr>
              <a:t> </a:t>
            </a:r>
            <a:r>
              <a:rPr lang="en-US" sz="2400" dirty="0" err="1">
                <a:solidFill>
                  <a:srgbClr val="002060"/>
                </a:solidFill>
              </a:rPr>
              <a:t>tứ</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hình</a:t>
            </a:r>
            <a:r>
              <a:rPr lang="en-US" sz="2400" dirty="0">
                <a:solidFill>
                  <a:srgbClr val="002060"/>
                </a:solidFill>
              </a:rPr>
              <a:t> </a:t>
            </a:r>
            <a:r>
              <a:rPr lang="en-US" sz="2400" dirty="0" err="1">
                <a:solidFill>
                  <a:srgbClr val="002060"/>
                </a:solidFill>
              </a:rPr>
              <a:t>ảnh</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tác</a:t>
            </a:r>
            <a:r>
              <a:rPr lang="en-US" sz="2400" dirty="0">
                <a:solidFill>
                  <a:srgbClr val="002060"/>
                </a:solidFill>
              </a:rPr>
              <a:t> </a:t>
            </a:r>
            <a:r>
              <a:rPr lang="en-US" sz="2400" dirty="0" err="1">
                <a:solidFill>
                  <a:srgbClr val="002060"/>
                </a:solidFill>
              </a:rPr>
              <a:t>phẩm</a:t>
            </a:r>
            <a:r>
              <a:rPr lang="en-US" sz="2400" dirty="0">
                <a:solidFill>
                  <a:srgbClr val="002060"/>
                </a:solidFill>
              </a:rPr>
              <a:t>) (</a:t>
            </a:r>
            <a:r>
              <a:rPr lang="en-US" sz="2400" dirty="0" err="1">
                <a:solidFill>
                  <a:srgbClr val="002060"/>
                </a:solidFill>
              </a:rPr>
              <a:t>Bài</a:t>
            </a:r>
            <a:r>
              <a:rPr lang="en-US" sz="2400" dirty="0">
                <a:solidFill>
                  <a:srgbClr val="002060"/>
                </a:solidFill>
              </a:rPr>
              <a:t> 2)</a:t>
            </a:r>
          </a:p>
          <a:p>
            <a:pPr algn="just">
              <a:lnSpc>
                <a:spcPct val="125000"/>
              </a:lnSpc>
            </a:pPr>
            <a:r>
              <a:rPr lang="en-US" sz="2400" dirty="0">
                <a:solidFill>
                  <a:srgbClr val="002060"/>
                </a:solidFill>
              </a:rPr>
              <a:t>     – </a:t>
            </a:r>
            <a:r>
              <a:rPr lang="en-US" sz="2400" dirty="0" err="1">
                <a:solidFill>
                  <a:srgbClr val="002060"/>
                </a:solidFill>
              </a:rPr>
              <a:t>Viết</a:t>
            </a:r>
            <a:r>
              <a:rPr lang="en-US" sz="2400" dirty="0">
                <a:solidFill>
                  <a:srgbClr val="002060"/>
                </a:solidFill>
              </a:rPr>
              <a:t> </a:t>
            </a:r>
            <a:r>
              <a:rPr lang="en-US" sz="2400" dirty="0" err="1">
                <a:solidFill>
                  <a:srgbClr val="002060"/>
                </a:solidFill>
              </a:rPr>
              <a:t>bài</a:t>
            </a:r>
            <a:r>
              <a:rPr lang="en-US" sz="2400" dirty="0">
                <a:solidFill>
                  <a:srgbClr val="002060"/>
                </a:solidFill>
              </a:rPr>
              <a:t> </a:t>
            </a:r>
            <a:r>
              <a:rPr lang="en-US" sz="2400" dirty="0" err="1">
                <a:solidFill>
                  <a:srgbClr val="002060"/>
                </a:solidFill>
              </a:rPr>
              <a:t>văn</a:t>
            </a:r>
            <a:r>
              <a:rPr lang="en-US" sz="2400" dirty="0">
                <a:solidFill>
                  <a:srgbClr val="002060"/>
                </a:solidFill>
              </a:rPr>
              <a:t> </a:t>
            </a:r>
            <a:r>
              <a:rPr lang="en-US" sz="2400" dirty="0" err="1">
                <a:solidFill>
                  <a:srgbClr val="002060"/>
                </a:solidFill>
              </a:rPr>
              <a:t>nghị</a:t>
            </a:r>
            <a:r>
              <a:rPr lang="en-US" sz="2400" dirty="0">
                <a:solidFill>
                  <a:srgbClr val="002060"/>
                </a:solidFill>
              </a:rPr>
              <a:t> </a:t>
            </a:r>
            <a:r>
              <a:rPr lang="en-US" sz="2400" dirty="0" err="1">
                <a:solidFill>
                  <a:srgbClr val="002060"/>
                </a:solidFill>
              </a:rPr>
              <a:t>luận</a:t>
            </a:r>
            <a:r>
              <a:rPr lang="en-US" sz="2400" dirty="0">
                <a:solidFill>
                  <a:srgbClr val="002060"/>
                </a:solidFill>
              </a:rPr>
              <a:t> </a:t>
            </a:r>
            <a:r>
              <a:rPr lang="en-US" sz="2400" dirty="0" err="1">
                <a:solidFill>
                  <a:srgbClr val="002060"/>
                </a:solidFill>
              </a:rPr>
              <a:t>về</a:t>
            </a:r>
            <a:r>
              <a:rPr lang="en-US" sz="2400" dirty="0">
                <a:solidFill>
                  <a:srgbClr val="002060"/>
                </a:solidFill>
              </a:rPr>
              <a:t> </a:t>
            </a:r>
            <a:r>
              <a:rPr lang="en-US" sz="2400" dirty="0" err="1">
                <a:solidFill>
                  <a:srgbClr val="002060"/>
                </a:solidFill>
              </a:rPr>
              <a:t>một</a:t>
            </a:r>
            <a:r>
              <a:rPr lang="en-US" sz="2400" dirty="0">
                <a:solidFill>
                  <a:srgbClr val="002060"/>
                </a:solidFill>
              </a:rPr>
              <a:t> </a:t>
            </a:r>
            <a:r>
              <a:rPr lang="en-US" sz="2400" dirty="0" err="1">
                <a:solidFill>
                  <a:srgbClr val="002060"/>
                </a:solidFill>
              </a:rPr>
              <a:t>vấn</a:t>
            </a:r>
            <a:r>
              <a:rPr lang="en-US" sz="2400" dirty="0">
                <a:solidFill>
                  <a:srgbClr val="002060"/>
                </a:solidFill>
              </a:rPr>
              <a:t> </a:t>
            </a:r>
            <a:r>
              <a:rPr lang="en-US" sz="2400" dirty="0" err="1">
                <a:solidFill>
                  <a:srgbClr val="002060"/>
                </a:solidFill>
              </a:rPr>
              <a:t>đề</a:t>
            </a:r>
            <a:r>
              <a:rPr lang="en-US" sz="2400" dirty="0">
                <a:solidFill>
                  <a:srgbClr val="002060"/>
                </a:solidFill>
              </a:rPr>
              <a:t> </a:t>
            </a:r>
            <a:r>
              <a:rPr lang="en-US" sz="2400" dirty="0" err="1">
                <a:solidFill>
                  <a:srgbClr val="002060"/>
                </a:solidFill>
              </a:rPr>
              <a:t>xã</a:t>
            </a:r>
            <a:r>
              <a:rPr lang="en-US" sz="2400" dirty="0">
                <a:solidFill>
                  <a:srgbClr val="002060"/>
                </a:solidFill>
              </a:rPr>
              <a:t> </a:t>
            </a:r>
            <a:r>
              <a:rPr lang="en-US" sz="2400" dirty="0" err="1">
                <a:solidFill>
                  <a:srgbClr val="002060"/>
                </a:solidFill>
              </a:rPr>
              <a:t>hội</a:t>
            </a:r>
            <a:r>
              <a:rPr lang="en-US" sz="2400" dirty="0">
                <a:solidFill>
                  <a:srgbClr val="002060"/>
                </a:solidFill>
              </a:rPr>
              <a:t> (Con </a:t>
            </a:r>
            <a:r>
              <a:rPr lang="en-US" sz="2400" dirty="0" err="1">
                <a:solidFill>
                  <a:srgbClr val="002060"/>
                </a:solidFill>
              </a:rPr>
              <a:t>người</a:t>
            </a:r>
            <a:r>
              <a:rPr lang="en-US" sz="2400" dirty="0">
                <a:solidFill>
                  <a:srgbClr val="002060"/>
                </a:solidFill>
              </a:rPr>
              <a:t> </a:t>
            </a:r>
            <a:r>
              <a:rPr lang="en-US" sz="2400" dirty="0" err="1">
                <a:solidFill>
                  <a:srgbClr val="002060"/>
                </a:solidFill>
              </a:rPr>
              <a:t>với</a:t>
            </a:r>
            <a:r>
              <a:rPr lang="en-US" sz="2400" dirty="0">
                <a:solidFill>
                  <a:srgbClr val="002060"/>
                </a:solidFill>
              </a:rPr>
              <a:t> </a:t>
            </a:r>
            <a:r>
              <a:rPr lang="en-US" sz="2400" dirty="0" err="1">
                <a:solidFill>
                  <a:srgbClr val="002060"/>
                </a:solidFill>
              </a:rPr>
              <a:t>cuộc</a:t>
            </a:r>
            <a:r>
              <a:rPr lang="en-US" sz="2400" dirty="0">
                <a:solidFill>
                  <a:srgbClr val="002060"/>
                </a:solidFill>
              </a:rPr>
              <a:t> </a:t>
            </a:r>
            <a:r>
              <a:rPr lang="en-US" sz="2400" dirty="0" err="1">
                <a:solidFill>
                  <a:srgbClr val="002060"/>
                </a:solidFill>
              </a:rPr>
              <a:t>sống</a:t>
            </a:r>
            <a:r>
              <a:rPr lang="en-US" sz="2400" dirty="0">
                <a:solidFill>
                  <a:srgbClr val="002060"/>
                </a:solidFill>
              </a:rPr>
              <a:t> </a:t>
            </a:r>
            <a:r>
              <a:rPr lang="en-US" sz="2400" dirty="0" err="1">
                <a:solidFill>
                  <a:srgbClr val="002060"/>
                </a:solidFill>
              </a:rPr>
              <a:t>xung</a:t>
            </a:r>
            <a:r>
              <a:rPr lang="en-US" sz="2400" dirty="0">
                <a:solidFill>
                  <a:srgbClr val="002060"/>
                </a:solidFill>
              </a:rPr>
              <a:t> </a:t>
            </a:r>
            <a:r>
              <a:rPr lang="en-US" sz="2400" dirty="0" err="1">
                <a:solidFill>
                  <a:srgbClr val="002060"/>
                </a:solidFill>
              </a:rPr>
              <a:t>quanh</a:t>
            </a:r>
            <a:r>
              <a:rPr lang="en-US" sz="2400" dirty="0">
                <a:solidFill>
                  <a:srgbClr val="002060"/>
                </a:solidFill>
              </a:rPr>
              <a:t>) (</a:t>
            </a:r>
            <a:r>
              <a:rPr lang="en-US" sz="2400" dirty="0" err="1">
                <a:solidFill>
                  <a:srgbClr val="002060"/>
                </a:solidFill>
              </a:rPr>
              <a:t>Bài</a:t>
            </a:r>
            <a:r>
              <a:rPr lang="en-US" sz="2400" dirty="0">
                <a:solidFill>
                  <a:srgbClr val="002060"/>
                </a:solidFill>
              </a:rPr>
              <a:t> 3)</a:t>
            </a:r>
          </a:p>
          <a:p>
            <a:pPr algn="just">
              <a:lnSpc>
                <a:spcPct val="125000"/>
              </a:lnSpc>
            </a:pPr>
            <a:r>
              <a:rPr lang="en-US" sz="2400" dirty="0">
                <a:solidFill>
                  <a:srgbClr val="002060"/>
                </a:solidFill>
              </a:rPr>
              <a:t>     – </a:t>
            </a:r>
            <a:r>
              <a:rPr lang="en-US" sz="2400" dirty="0" err="1">
                <a:solidFill>
                  <a:srgbClr val="002060"/>
                </a:solidFill>
              </a:rPr>
              <a:t>Viết</a:t>
            </a:r>
            <a:r>
              <a:rPr lang="en-US" sz="2400" dirty="0">
                <a:solidFill>
                  <a:srgbClr val="002060"/>
                </a:solidFill>
              </a:rPr>
              <a:t> </a:t>
            </a:r>
            <a:r>
              <a:rPr lang="en-US" sz="2400" dirty="0" err="1">
                <a:solidFill>
                  <a:srgbClr val="002060"/>
                </a:solidFill>
              </a:rPr>
              <a:t>bài</a:t>
            </a:r>
            <a:r>
              <a:rPr lang="en-US" sz="2400" dirty="0">
                <a:solidFill>
                  <a:srgbClr val="002060"/>
                </a:solidFill>
              </a:rPr>
              <a:t> </a:t>
            </a:r>
            <a:r>
              <a:rPr lang="en-US" sz="2400" dirty="0" err="1">
                <a:solidFill>
                  <a:srgbClr val="002060"/>
                </a:solidFill>
              </a:rPr>
              <a:t>văn</a:t>
            </a:r>
            <a:r>
              <a:rPr lang="en-US" sz="2400" dirty="0">
                <a:solidFill>
                  <a:srgbClr val="002060"/>
                </a:solidFill>
              </a:rPr>
              <a:t> </a:t>
            </a:r>
            <a:r>
              <a:rPr lang="en-US" sz="2400" dirty="0" err="1">
                <a:solidFill>
                  <a:srgbClr val="002060"/>
                </a:solidFill>
              </a:rPr>
              <a:t>nghị</a:t>
            </a:r>
            <a:r>
              <a:rPr lang="en-US" sz="2400" dirty="0">
                <a:solidFill>
                  <a:srgbClr val="002060"/>
                </a:solidFill>
              </a:rPr>
              <a:t> </a:t>
            </a:r>
            <a:r>
              <a:rPr lang="en-US" sz="2400" dirty="0" err="1">
                <a:solidFill>
                  <a:srgbClr val="002060"/>
                </a:solidFill>
              </a:rPr>
              <a:t>luận</a:t>
            </a:r>
            <a:r>
              <a:rPr lang="en-US" sz="2400" dirty="0">
                <a:solidFill>
                  <a:srgbClr val="002060"/>
                </a:solidFill>
              </a:rPr>
              <a:t> </a:t>
            </a:r>
            <a:r>
              <a:rPr lang="en-US" sz="2400" dirty="0" err="1">
                <a:solidFill>
                  <a:srgbClr val="002060"/>
                </a:solidFill>
              </a:rPr>
              <a:t>về</a:t>
            </a:r>
            <a:r>
              <a:rPr lang="en-US" sz="2400" dirty="0">
                <a:solidFill>
                  <a:srgbClr val="002060"/>
                </a:solidFill>
              </a:rPr>
              <a:t> </a:t>
            </a:r>
            <a:r>
              <a:rPr lang="en-US" sz="2400" dirty="0" err="1">
                <a:solidFill>
                  <a:srgbClr val="002060"/>
                </a:solidFill>
              </a:rPr>
              <a:t>một</a:t>
            </a:r>
            <a:r>
              <a:rPr lang="en-US" sz="2400" dirty="0">
                <a:solidFill>
                  <a:srgbClr val="002060"/>
                </a:solidFill>
              </a:rPr>
              <a:t> </a:t>
            </a:r>
            <a:r>
              <a:rPr lang="en-US" sz="2400" dirty="0" err="1">
                <a:solidFill>
                  <a:srgbClr val="002060"/>
                </a:solidFill>
              </a:rPr>
              <a:t>vấn</a:t>
            </a:r>
            <a:r>
              <a:rPr lang="en-US" sz="2400" dirty="0">
                <a:solidFill>
                  <a:srgbClr val="002060"/>
                </a:solidFill>
              </a:rPr>
              <a:t> </a:t>
            </a:r>
            <a:r>
              <a:rPr lang="en-US" sz="2400" dirty="0" err="1">
                <a:solidFill>
                  <a:srgbClr val="002060"/>
                </a:solidFill>
              </a:rPr>
              <a:t>đề</a:t>
            </a:r>
            <a:r>
              <a:rPr lang="en-US" sz="2400" dirty="0">
                <a:solidFill>
                  <a:srgbClr val="002060"/>
                </a:solidFill>
              </a:rPr>
              <a:t> </a:t>
            </a:r>
            <a:r>
              <a:rPr lang="en-US" sz="2400" dirty="0" err="1">
                <a:solidFill>
                  <a:srgbClr val="002060"/>
                </a:solidFill>
              </a:rPr>
              <a:t>xã</a:t>
            </a:r>
            <a:r>
              <a:rPr lang="en-US" sz="2400" dirty="0">
                <a:solidFill>
                  <a:srgbClr val="002060"/>
                </a:solidFill>
              </a:rPr>
              <a:t> </a:t>
            </a:r>
            <a:r>
              <a:rPr lang="en-US" sz="2400" dirty="0" err="1">
                <a:solidFill>
                  <a:srgbClr val="002060"/>
                </a:solidFill>
              </a:rPr>
              <a:t>hội</a:t>
            </a:r>
            <a:r>
              <a:rPr lang="en-US" sz="2400" dirty="0">
                <a:solidFill>
                  <a:srgbClr val="002060"/>
                </a:solidFill>
              </a:rPr>
              <a:t> (</a:t>
            </a:r>
            <a:r>
              <a:rPr lang="en-US" sz="2400" dirty="0" err="1">
                <a:solidFill>
                  <a:srgbClr val="002060"/>
                </a:solidFill>
              </a:rPr>
              <a:t>Hình</a:t>
            </a:r>
            <a:r>
              <a:rPr lang="en-US" sz="2400" dirty="0">
                <a:solidFill>
                  <a:srgbClr val="002060"/>
                </a:solidFill>
              </a:rPr>
              <a:t> </a:t>
            </a:r>
            <a:r>
              <a:rPr lang="en-US" sz="2400" dirty="0" err="1">
                <a:solidFill>
                  <a:srgbClr val="002060"/>
                </a:solidFill>
              </a:rPr>
              <a:t>thành</a:t>
            </a:r>
            <a:r>
              <a:rPr lang="en-US" sz="2400" dirty="0">
                <a:solidFill>
                  <a:srgbClr val="002060"/>
                </a:solidFill>
              </a:rPr>
              <a:t> </a:t>
            </a:r>
            <a:r>
              <a:rPr lang="en-US" sz="2400" dirty="0" err="1">
                <a:solidFill>
                  <a:srgbClr val="002060"/>
                </a:solidFill>
              </a:rPr>
              <a:t>lối</a:t>
            </a:r>
            <a:r>
              <a:rPr lang="en-US" sz="2400" dirty="0">
                <a:solidFill>
                  <a:srgbClr val="002060"/>
                </a:solidFill>
              </a:rPr>
              <a:t> </a:t>
            </a:r>
            <a:r>
              <a:rPr lang="en-US" sz="2400" dirty="0" err="1">
                <a:solidFill>
                  <a:srgbClr val="002060"/>
                </a:solidFill>
              </a:rPr>
              <a:t>sống</a:t>
            </a:r>
            <a:r>
              <a:rPr lang="en-US" sz="2400" dirty="0">
                <a:solidFill>
                  <a:srgbClr val="002060"/>
                </a:solidFill>
              </a:rPr>
              <a:t> </a:t>
            </a:r>
            <a:r>
              <a:rPr lang="en-US" sz="2400" dirty="0" err="1">
                <a:solidFill>
                  <a:srgbClr val="002060"/>
                </a:solidFill>
              </a:rPr>
              <a:t>tích</a:t>
            </a:r>
            <a:r>
              <a:rPr lang="en-US" sz="2400" dirty="0">
                <a:solidFill>
                  <a:srgbClr val="002060"/>
                </a:solidFill>
              </a:rPr>
              <a:t> </a:t>
            </a:r>
            <a:r>
              <a:rPr lang="en-US" sz="2400" dirty="0" err="1">
                <a:solidFill>
                  <a:srgbClr val="002060"/>
                </a:solidFill>
              </a:rPr>
              <a:t>cực</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xã</a:t>
            </a:r>
            <a:r>
              <a:rPr lang="en-US" sz="2400" dirty="0">
                <a:solidFill>
                  <a:srgbClr val="002060"/>
                </a:solidFill>
              </a:rPr>
              <a:t> </a:t>
            </a:r>
            <a:r>
              <a:rPr lang="en-US" sz="2400" dirty="0" err="1">
                <a:solidFill>
                  <a:srgbClr val="002060"/>
                </a:solidFill>
              </a:rPr>
              <a:t>hội</a:t>
            </a:r>
            <a:r>
              <a:rPr lang="en-US" sz="2400" dirty="0">
                <a:solidFill>
                  <a:srgbClr val="002060"/>
                </a:solidFill>
              </a:rPr>
              <a:t> </a:t>
            </a:r>
            <a:r>
              <a:rPr lang="en-US" sz="2400" dirty="0" err="1">
                <a:solidFill>
                  <a:srgbClr val="002060"/>
                </a:solidFill>
              </a:rPr>
              <a:t>hiện</a:t>
            </a:r>
            <a:r>
              <a:rPr lang="en-US" sz="2400" dirty="0">
                <a:solidFill>
                  <a:srgbClr val="002060"/>
                </a:solidFill>
              </a:rPr>
              <a:t> </a:t>
            </a:r>
            <a:r>
              <a:rPr lang="en-US" sz="2400" dirty="0" err="1">
                <a:solidFill>
                  <a:srgbClr val="002060"/>
                </a:solidFill>
              </a:rPr>
              <a:t>đại</a:t>
            </a:r>
            <a:r>
              <a:rPr lang="en-US" sz="2400" dirty="0">
                <a:solidFill>
                  <a:srgbClr val="002060"/>
                </a:solidFill>
              </a:rPr>
              <a:t>) (</a:t>
            </a:r>
            <a:r>
              <a:rPr lang="en-US" sz="2400" dirty="0" err="1">
                <a:solidFill>
                  <a:srgbClr val="002060"/>
                </a:solidFill>
              </a:rPr>
              <a:t>Bài</a:t>
            </a:r>
            <a:r>
              <a:rPr lang="en-US" sz="2400" dirty="0">
                <a:solidFill>
                  <a:srgbClr val="002060"/>
                </a:solidFill>
              </a:rPr>
              <a:t> 4)</a:t>
            </a:r>
          </a:p>
        </p:txBody>
      </p:sp>
      <p:sp>
        <p:nvSpPr>
          <p:cNvPr id="3" name="Slide Number Placeholder 2"/>
          <p:cNvSpPr>
            <a:spLocks noGrp="1"/>
          </p:cNvSpPr>
          <p:nvPr>
            <p:ph type="sldNum" sz="quarter" idx="12"/>
          </p:nvPr>
        </p:nvSpPr>
        <p:spPr/>
        <p:txBody>
          <a:bodyPr/>
          <a:lstStyle/>
          <a:p>
            <a:fld id="{0C846248-0222-4A3A-B22E-4E2A0B918D57}" type="slidenum">
              <a:rPr lang="en-US" smtClean="0"/>
              <a:pPr/>
              <a:t>94</a:t>
            </a:fld>
            <a:endParaRPr lang="en-US"/>
          </a:p>
        </p:txBody>
      </p:sp>
    </p:spTree>
    <p:extLst>
      <p:ext uri="{BB962C8B-B14F-4D97-AF65-F5344CB8AC3E}">
        <p14:creationId xmlns:p14="http://schemas.microsoft.com/office/powerpoint/2010/main" val="2112525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668594" y="1257408"/>
            <a:ext cx="10805652" cy="5632311"/>
          </a:xfrm>
          <a:prstGeom prst="rect">
            <a:avLst/>
          </a:prstGeom>
        </p:spPr>
        <p:txBody>
          <a:bodyPr wrap="square">
            <a:spAutoFit/>
          </a:bodyPr>
          <a:lstStyle/>
          <a:p>
            <a:pPr>
              <a:lnSpc>
                <a:spcPct val="125000"/>
              </a:lnSpc>
              <a:spcBef>
                <a:spcPts val="600"/>
              </a:spcBef>
              <a:spcAft>
                <a:spcPts val="600"/>
              </a:spcAft>
            </a:pPr>
            <a:r>
              <a:rPr lang="en-US" sz="2400">
                <a:solidFill>
                  <a:srgbClr val="002060"/>
                </a:solidFill>
              </a:rPr>
              <a:t>     – </a:t>
            </a:r>
            <a:r>
              <a:rPr lang="en-US" sz="2400" err="1">
                <a:solidFill>
                  <a:srgbClr val="002060"/>
                </a:solidFill>
              </a:rPr>
              <a:t>Viết</a:t>
            </a:r>
            <a:r>
              <a:rPr lang="en-US" sz="2400">
                <a:solidFill>
                  <a:srgbClr val="002060"/>
                </a:solidFill>
              </a:rPr>
              <a:t> VB </a:t>
            </a:r>
            <a:r>
              <a:rPr lang="en-US" sz="2400" err="1">
                <a:solidFill>
                  <a:srgbClr val="002060"/>
                </a:solidFill>
              </a:rPr>
              <a:t>nghị</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nghệ</a:t>
            </a:r>
            <a:r>
              <a:rPr lang="en-US" sz="2400">
                <a:solidFill>
                  <a:srgbClr val="002060"/>
                </a:solidFill>
              </a:rPr>
              <a:t> </a:t>
            </a:r>
            <a:r>
              <a:rPr lang="en-US" sz="2400" err="1">
                <a:solidFill>
                  <a:srgbClr val="002060"/>
                </a:solidFill>
              </a:rPr>
              <a:t>thuật</a:t>
            </a:r>
            <a:r>
              <a:rPr lang="en-US" sz="2400">
                <a:solidFill>
                  <a:srgbClr val="002060"/>
                </a:solidFill>
              </a:rPr>
              <a:t> (</a:t>
            </a:r>
            <a:r>
              <a:rPr lang="en-US" sz="2400" err="1">
                <a:solidFill>
                  <a:srgbClr val="002060"/>
                </a:solidFill>
              </a:rPr>
              <a:t>Bài</a:t>
            </a:r>
            <a:r>
              <a:rPr lang="en-US" sz="2400">
                <a:solidFill>
                  <a:srgbClr val="002060"/>
                </a:solidFill>
              </a:rPr>
              <a:t> 9)</a:t>
            </a:r>
          </a:p>
          <a:p>
            <a:pPr>
              <a:lnSpc>
                <a:spcPct val="125000"/>
              </a:lnSpc>
              <a:spcBef>
                <a:spcPts val="600"/>
              </a:spcBef>
              <a:spcAft>
                <a:spcPts val="600"/>
              </a:spcAft>
            </a:pPr>
            <a:r>
              <a:rPr lang="en-US" sz="2400">
                <a:solidFill>
                  <a:srgbClr val="002060"/>
                </a:solidFill>
              </a:rPr>
              <a:t>     – </a:t>
            </a:r>
            <a:r>
              <a:rPr lang="en-US" sz="2400" err="1">
                <a:solidFill>
                  <a:srgbClr val="002060"/>
                </a:solidFill>
              </a:rPr>
              <a:t>Viết</a:t>
            </a:r>
            <a:r>
              <a:rPr lang="en-US" sz="2400">
                <a:solidFill>
                  <a:srgbClr val="002060"/>
                </a:solidFill>
              </a:rPr>
              <a:t> </a:t>
            </a:r>
            <a:r>
              <a:rPr lang="en-US" sz="2400" err="1">
                <a:solidFill>
                  <a:srgbClr val="002060"/>
                </a:solidFill>
              </a:rPr>
              <a:t>báo</a:t>
            </a:r>
            <a:r>
              <a:rPr lang="en-US" sz="2400">
                <a:solidFill>
                  <a:srgbClr val="002060"/>
                </a:solidFill>
              </a:rPr>
              <a:t> </a:t>
            </a:r>
            <a:r>
              <a:rPr lang="en-US" sz="2400" err="1">
                <a:solidFill>
                  <a:srgbClr val="002060"/>
                </a:solidFill>
              </a:rPr>
              <a:t>cáo</a:t>
            </a:r>
            <a:r>
              <a:rPr lang="en-US" sz="2400">
                <a:solidFill>
                  <a:srgbClr val="002060"/>
                </a:solidFill>
              </a:rPr>
              <a:t> </a:t>
            </a:r>
            <a:r>
              <a:rPr lang="en-US" sz="2400" err="1">
                <a:solidFill>
                  <a:srgbClr val="002060"/>
                </a:solidFill>
              </a:rPr>
              <a:t>nghiên</a:t>
            </a:r>
            <a:r>
              <a:rPr lang="en-US" sz="2400">
                <a:solidFill>
                  <a:srgbClr val="002060"/>
                </a:solidFill>
              </a:rPr>
              <a:t> </a:t>
            </a:r>
            <a:r>
              <a:rPr lang="en-US" sz="2400" err="1">
                <a:solidFill>
                  <a:srgbClr val="002060"/>
                </a:solidFill>
              </a:rPr>
              <a:t>cứu</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tự</a:t>
            </a:r>
            <a:r>
              <a:rPr lang="en-US" sz="2400">
                <a:solidFill>
                  <a:srgbClr val="002060"/>
                </a:solidFill>
              </a:rPr>
              <a:t> </a:t>
            </a:r>
            <a:r>
              <a:rPr lang="en-US" sz="2400" err="1">
                <a:solidFill>
                  <a:srgbClr val="002060"/>
                </a:solidFill>
              </a:rPr>
              <a:t>nhiên</a:t>
            </a:r>
            <a:r>
              <a:rPr lang="en-US" sz="2400">
                <a:solidFill>
                  <a:srgbClr val="002060"/>
                </a:solidFill>
              </a:rPr>
              <a:t>, </a:t>
            </a:r>
            <a:r>
              <a:rPr lang="en-US" sz="2400" err="1">
                <a:solidFill>
                  <a:srgbClr val="002060"/>
                </a:solidFill>
              </a:rPr>
              <a:t>xã</a:t>
            </a:r>
            <a:r>
              <a:rPr lang="en-US" sz="2400">
                <a:solidFill>
                  <a:srgbClr val="002060"/>
                </a:solidFill>
              </a:rPr>
              <a:t> </a:t>
            </a:r>
            <a:r>
              <a:rPr lang="en-US" sz="2400" err="1">
                <a:solidFill>
                  <a:srgbClr val="002060"/>
                </a:solidFill>
              </a:rPr>
              <a:t>hội</a:t>
            </a:r>
            <a:r>
              <a:rPr lang="en-US" sz="2400">
                <a:solidFill>
                  <a:srgbClr val="002060"/>
                </a:solidFill>
              </a:rPr>
              <a:t> (</a:t>
            </a:r>
            <a:r>
              <a:rPr lang="en-US" sz="2400" err="1">
                <a:solidFill>
                  <a:srgbClr val="002060"/>
                </a:solidFill>
              </a:rPr>
              <a:t>Bài</a:t>
            </a:r>
            <a:r>
              <a:rPr lang="en-US" sz="2400">
                <a:solidFill>
                  <a:srgbClr val="002060"/>
                </a:solidFill>
              </a:rPr>
              <a:t> 5)</a:t>
            </a:r>
          </a:p>
          <a:p>
            <a:pPr>
              <a:lnSpc>
                <a:spcPct val="125000"/>
              </a:lnSpc>
              <a:spcBef>
                <a:spcPts val="600"/>
              </a:spcBef>
              <a:spcAft>
                <a:spcPts val="600"/>
              </a:spcAft>
            </a:pPr>
            <a:r>
              <a:rPr lang="en-US" sz="2400">
                <a:solidFill>
                  <a:srgbClr val="002060"/>
                </a:solidFill>
              </a:rPr>
              <a:t>     – </a:t>
            </a:r>
            <a:r>
              <a:rPr lang="en-US" sz="2400" err="1">
                <a:solidFill>
                  <a:srgbClr val="002060"/>
                </a:solidFill>
              </a:rPr>
              <a:t>Viết</a:t>
            </a:r>
            <a:r>
              <a:rPr lang="en-US" sz="2400">
                <a:solidFill>
                  <a:srgbClr val="002060"/>
                </a:solidFill>
              </a:rPr>
              <a:t> VB </a:t>
            </a:r>
            <a:r>
              <a:rPr lang="en-US" sz="2400" err="1">
                <a:solidFill>
                  <a:srgbClr val="002060"/>
                </a:solidFill>
              </a:rPr>
              <a:t>thuyết</a:t>
            </a:r>
            <a:r>
              <a:rPr lang="en-US" sz="2400">
                <a:solidFill>
                  <a:srgbClr val="002060"/>
                </a:solidFill>
              </a:rPr>
              <a:t> minh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Bài</a:t>
            </a:r>
            <a:r>
              <a:rPr lang="en-US" sz="2400">
                <a:solidFill>
                  <a:srgbClr val="002060"/>
                </a:solidFill>
              </a:rPr>
              <a:t> 6)</a:t>
            </a:r>
          </a:p>
          <a:p>
            <a:pPr>
              <a:lnSpc>
                <a:spcPct val="125000"/>
              </a:lnSpc>
              <a:spcBef>
                <a:spcPts val="600"/>
              </a:spcBef>
              <a:spcAft>
                <a:spcPts val="600"/>
              </a:spcAft>
            </a:pPr>
            <a:r>
              <a:rPr lang="en-US" sz="2400">
                <a:solidFill>
                  <a:srgbClr val="002060"/>
                </a:solidFill>
              </a:rPr>
              <a:t>     – </a:t>
            </a:r>
            <a:r>
              <a:rPr lang="en-US" sz="2400" err="1">
                <a:solidFill>
                  <a:srgbClr val="002060"/>
                </a:solidFill>
              </a:rPr>
              <a:t>Viết</a:t>
            </a:r>
            <a:r>
              <a:rPr lang="en-US" sz="2400">
                <a:solidFill>
                  <a:srgbClr val="002060"/>
                </a:solidFill>
              </a:rPr>
              <a:t> VB </a:t>
            </a:r>
            <a:r>
              <a:rPr lang="en-US" sz="2400" err="1">
                <a:solidFill>
                  <a:srgbClr val="002060"/>
                </a:solidFill>
              </a:rPr>
              <a:t>thuyết</a:t>
            </a:r>
            <a:r>
              <a:rPr lang="en-US" sz="2400">
                <a:solidFill>
                  <a:srgbClr val="002060"/>
                </a:solidFill>
              </a:rPr>
              <a:t> minh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tượng</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đời</a:t>
            </a:r>
            <a:r>
              <a:rPr lang="en-US" sz="2400">
                <a:solidFill>
                  <a:srgbClr val="002060"/>
                </a:solidFill>
              </a:rPr>
              <a:t> </a:t>
            </a:r>
            <a:r>
              <a:rPr lang="en-US" sz="2400" err="1">
                <a:solidFill>
                  <a:srgbClr val="002060"/>
                </a:solidFill>
              </a:rPr>
              <a:t>sống</a:t>
            </a:r>
            <a:r>
              <a:rPr lang="en-US" sz="2400">
                <a:solidFill>
                  <a:srgbClr val="002060"/>
                </a:solidFill>
              </a:rPr>
              <a:t> xã hội (</a:t>
            </a:r>
            <a:r>
              <a:rPr lang="en-US" sz="2400" err="1">
                <a:solidFill>
                  <a:srgbClr val="002060"/>
                </a:solidFill>
              </a:rPr>
              <a:t>Bài</a:t>
            </a:r>
            <a:r>
              <a:rPr lang="en-US" sz="2400">
                <a:solidFill>
                  <a:srgbClr val="002060"/>
                </a:solidFill>
              </a:rPr>
              <a:t> 7)</a:t>
            </a:r>
          </a:p>
          <a:p>
            <a:pPr>
              <a:lnSpc>
                <a:spcPct val="125000"/>
              </a:lnSpc>
              <a:spcBef>
                <a:spcPts val="600"/>
              </a:spcBef>
              <a:spcAft>
                <a:spcPts val="600"/>
              </a:spcAft>
            </a:pPr>
            <a:r>
              <a:rPr lang="en-US" sz="2400">
                <a:solidFill>
                  <a:srgbClr val="002060"/>
                </a:solidFill>
              </a:rPr>
              <a:t>      – </a:t>
            </a:r>
            <a:r>
              <a:rPr lang="en-US" sz="2400" err="1">
                <a:solidFill>
                  <a:srgbClr val="002060"/>
                </a:solidFill>
              </a:rPr>
              <a:t>Viết</a:t>
            </a:r>
            <a:r>
              <a:rPr lang="en-US" sz="2400">
                <a:solidFill>
                  <a:srgbClr val="002060"/>
                </a:solidFill>
              </a:rPr>
              <a:t> VB </a:t>
            </a:r>
            <a:r>
              <a:rPr lang="en-US" sz="2400" err="1">
                <a:solidFill>
                  <a:srgbClr val="002060"/>
                </a:solidFill>
              </a:rPr>
              <a:t>thuyết</a:t>
            </a:r>
            <a:r>
              <a:rPr lang="en-US" sz="2400">
                <a:solidFill>
                  <a:srgbClr val="002060"/>
                </a:solidFill>
              </a:rPr>
              <a:t> minh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tượng</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tự</a:t>
            </a:r>
            <a:r>
              <a:rPr lang="en-US" sz="2400">
                <a:solidFill>
                  <a:srgbClr val="002060"/>
                </a:solidFill>
              </a:rPr>
              <a:t> </a:t>
            </a:r>
            <a:r>
              <a:rPr lang="en-US" sz="2400" err="1">
                <a:solidFill>
                  <a:srgbClr val="002060"/>
                </a:solidFill>
              </a:rPr>
              <a:t>nhiên</a:t>
            </a:r>
            <a:r>
              <a:rPr lang="en-US" sz="2400">
                <a:solidFill>
                  <a:srgbClr val="002060"/>
                </a:solidFill>
              </a:rPr>
              <a:t> (</a:t>
            </a:r>
            <a:r>
              <a:rPr lang="en-US" sz="2400" err="1">
                <a:solidFill>
                  <a:srgbClr val="002060"/>
                </a:solidFill>
              </a:rPr>
              <a:t>Bài</a:t>
            </a:r>
            <a:r>
              <a:rPr lang="en-US" sz="2400">
                <a:solidFill>
                  <a:srgbClr val="002060"/>
                </a:solidFill>
              </a:rPr>
              <a:t> 8)</a:t>
            </a:r>
          </a:p>
          <a:p>
            <a:pPr algn="just">
              <a:lnSpc>
                <a:spcPct val="125000"/>
              </a:lnSpc>
              <a:spcBef>
                <a:spcPts val="600"/>
              </a:spcBef>
              <a:spcAft>
                <a:spcPts val="600"/>
              </a:spcAft>
            </a:pPr>
            <a:r>
              <a:rPr lang="en-US" sz="2400">
                <a:solidFill>
                  <a:srgbClr val="002060"/>
                </a:solidFill>
              </a:rPr>
              <a:t>      So </a:t>
            </a:r>
            <a:r>
              <a:rPr lang="en-US" sz="2400" err="1">
                <a:solidFill>
                  <a:srgbClr val="002060"/>
                </a:solidFill>
              </a:rPr>
              <a:t>với</a:t>
            </a:r>
            <a:r>
              <a:rPr lang="en-US" sz="2400">
                <a:solidFill>
                  <a:srgbClr val="002060"/>
                </a:solidFill>
              </a:rPr>
              <a:t> SGK </a:t>
            </a:r>
            <a:r>
              <a:rPr lang="en-US" sz="2400" i="1">
                <a:solidFill>
                  <a:srgbClr val="002060"/>
                </a:solidFill>
              </a:rPr>
              <a:t>Ngữ </a:t>
            </a:r>
            <a:r>
              <a:rPr lang="en-US" sz="2400" i="1" err="1">
                <a:solidFill>
                  <a:srgbClr val="002060"/>
                </a:solidFill>
              </a:rPr>
              <a:t>văn</a:t>
            </a:r>
            <a:r>
              <a:rPr lang="en-US" sz="2400" i="1">
                <a:solidFill>
                  <a:srgbClr val="002060"/>
                </a:solidFill>
              </a:rPr>
              <a:t> 10</a:t>
            </a:r>
            <a:r>
              <a:rPr lang="en-US" sz="2400">
                <a:solidFill>
                  <a:srgbClr val="002060"/>
                </a:solidFill>
              </a:rPr>
              <a:t>, SGK </a:t>
            </a:r>
            <a:r>
              <a:rPr lang="en-US" sz="2400" i="1" err="1">
                <a:solidFill>
                  <a:srgbClr val="002060"/>
                </a:solidFill>
              </a:rPr>
              <a:t>Ngữ</a:t>
            </a:r>
            <a:r>
              <a:rPr lang="en-US" sz="2400" i="1">
                <a:solidFill>
                  <a:srgbClr val="002060"/>
                </a:solidFill>
              </a:rPr>
              <a:t> </a:t>
            </a:r>
            <a:r>
              <a:rPr lang="en-US" sz="2400" i="1" err="1">
                <a:solidFill>
                  <a:srgbClr val="002060"/>
                </a:solidFill>
              </a:rPr>
              <a:t>văn</a:t>
            </a:r>
            <a:r>
              <a:rPr lang="en-US" sz="2400" i="1">
                <a:solidFill>
                  <a:srgbClr val="002060"/>
                </a:solidFill>
              </a:rPr>
              <a:t> 11</a:t>
            </a:r>
            <a:r>
              <a:rPr lang="en-US" sz="2400">
                <a:solidFill>
                  <a:srgbClr val="002060"/>
                </a:solidFill>
              </a:rPr>
              <a:t> </a:t>
            </a:r>
            <a:r>
              <a:rPr lang="en-US" sz="2400" err="1">
                <a:solidFill>
                  <a:srgbClr val="002060"/>
                </a:solidFill>
              </a:rPr>
              <a:t>có</a:t>
            </a:r>
            <a:r>
              <a:rPr lang="en-US" sz="2400">
                <a:solidFill>
                  <a:srgbClr val="002060"/>
                </a:solidFill>
              </a:rPr>
              <a:t> </a:t>
            </a:r>
            <a:r>
              <a:rPr lang="vi-VN" sz="2400">
                <a:solidFill>
                  <a:srgbClr val="002060"/>
                </a:solidFill>
              </a:rPr>
              <a:t>hai kiểu bài mới: </a:t>
            </a:r>
            <a:r>
              <a:rPr lang="en-US" sz="2400">
                <a:solidFill>
                  <a:srgbClr val="002060"/>
                </a:solidFill>
              </a:rPr>
              <a:t>VB nghị </a:t>
            </a:r>
            <a:r>
              <a:rPr lang="en-US" sz="2400" err="1">
                <a:solidFill>
                  <a:srgbClr val="002060"/>
                </a:solidFill>
              </a:rPr>
              <a:t>luận</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nghệ</a:t>
            </a:r>
            <a:r>
              <a:rPr lang="en-US" sz="2400">
                <a:solidFill>
                  <a:srgbClr val="002060"/>
                </a:solidFill>
              </a:rPr>
              <a:t> </a:t>
            </a:r>
            <a:r>
              <a:rPr lang="en-US" sz="2400" err="1">
                <a:solidFill>
                  <a:srgbClr val="002060"/>
                </a:solidFill>
              </a:rPr>
              <a:t>thuật</a:t>
            </a:r>
            <a:r>
              <a:rPr lang="en-US" sz="2400">
                <a:solidFill>
                  <a:srgbClr val="002060"/>
                </a:solidFill>
              </a:rPr>
              <a:t> </a:t>
            </a:r>
            <a:r>
              <a:rPr lang="en-US" sz="2400" err="1">
                <a:solidFill>
                  <a:srgbClr val="002060"/>
                </a:solidFill>
              </a:rPr>
              <a:t>và</a:t>
            </a:r>
            <a:r>
              <a:rPr lang="en-US" sz="2400">
                <a:solidFill>
                  <a:srgbClr val="002060"/>
                </a:solidFill>
              </a:rPr>
              <a:t> VB thuyết minh </a:t>
            </a:r>
            <a:r>
              <a:rPr lang="en-US" sz="2400" err="1">
                <a:solidFill>
                  <a:srgbClr val="002060"/>
                </a:solidFill>
              </a:rPr>
              <a:t>có</a:t>
            </a:r>
            <a:r>
              <a:rPr lang="en-US" sz="2400">
                <a:solidFill>
                  <a:srgbClr val="002060"/>
                </a:solidFill>
              </a:rPr>
              <a:t> </a:t>
            </a:r>
            <a:r>
              <a:rPr lang="en-US" sz="2400" err="1">
                <a:solidFill>
                  <a:srgbClr val="002060"/>
                </a:solidFill>
              </a:rPr>
              <a:t>sử</a:t>
            </a:r>
            <a:r>
              <a:rPr lang="en-US" sz="2400">
                <a:solidFill>
                  <a:srgbClr val="002060"/>
                </a:solidFill>
              </a:rPr>
              <a:t> </a:t>
            </a:r>
            <a:r>
              <a:rPr lang="en-US" sz="2400" err="1">
                <a:solidFill>
                  <a:srgbClr val="002060"/>
                </a:solidFill>
              </a:rPr>
              <a:t>dụng</a:t>
            </a:r>
            <a:r>
              <a:rPr lang="en-US" sz="2400">
                <a:solidFill>
                  <a:srgbClr val="002060"/>
                </a:solidFill>
              </a:rPr>
              <a:t> </a:t>
            </a:r>
            <a:r>
              <a:rPr lang="en-US" sz="2400" err="1">
                <a:solidFill>
                  <a:srgbClr val="002060"/>
                </a:solidFill>
              </a:rPr>
              <a:t>yếu</a:t>
            </a:r>
            <a:r>
              <a:rPr lang="en-US" sz="2400">
                <a:solidFill>
                  <a:srgbClr val="002060"/>
                </a:solidFill>
              </a:rPr>
              <a:t> </a:t>
            </a:r>
            <a:r>
              <a:rPr lang="en-US" sz="2400" err="1">
                <a:solidFill>
                  <a:srgbClr val="002060"/>
                </a:solidFill>
              </a:rPr>
              <a:t>tố</a:t>
            </a:r>
            <a:r>
              <a:rPr lang="en-US" sz="2400">
                <a:solidFill>
                  <a:srgbClr val="002060"/>
                </a:solidFill>
              </a:rPr>
              <a:t> </a:t>
            </a:r>
            <a:r>
              <a:rPr lang="en-US" sz="2400" err="1">
                <a:solidFill>
                  <a:srgbClr val="002060"/>
                </a:solidFill>
              </a:rPr>
              <a:t>tự</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miêu</a:t>
            </a:r>
            <a:r>
              <a:rPr lang="en-US" sz="2400">
                <a:solidFill>
                  <a:srgbClr val="002060"/>
                </a:solidFill>
              </a:rPr>
              <a:t> </a:t>
            </a:r>
            <a:r>
              <a:rPr lang="en-US" sz="2400" err="1">
                <a:solidFill>
                  <a:srgbClr val="002060"/>
                </a:solidFill>
              </a:rPr>
              <a:t>tả</a:t>
            </a:r>
            <a:r>
              <a:rPr lang="en-US" sz="2400">
                <a:solidFill>
                  <a:srgbClr val="002060"/>
                </a:solidFill>
              </a:rPr>
              <a:t>, </a:t>
            </a:r>
            <a:r>
              <a:rPr lang="en-US" sz="2400" err="1">
                <a:solidFill>
                  <a:srgbClr val="002060"/>
                </a:solidFill>
              </a:rPr>
              <a:t>biểu</a:t>
            </a:r>
            <a:r>
              <a:rPr lang="en-US" sz="2400">
                <a:solidFill>
                  <a:srgbClr val="002060"/>
                </a:solidFill>
              </a:rPr>
              <a:t> </a:t>
            </a:r>
            <a:r>
              <a:rPr lang="en-US" sz="2400" err="1">
                <a:solidFill>
                  <a:srgbClr val="002060"/>
                </a:solidFill>
              </a:rPr>
              <a:t>cảm</a:t>
            </a:r>
            <a:r>
              <a:rPr lang="en-US" sz="2400">
                <a:solidFill>
                  <a:srgbClr val="002060"/>
                </a:solidFill>
              </a:rPr>
              <a:t> </a:t>
            </a:r>
            <a:r>
              <a:rPr lang="en-US" sz="2400" err="1">
                <a:solidFill>
                  <a:srgbClr val="002060"/>
                </a:solidFill>
              </a:rPr>
              <a:t>hoặc</a:t>
            </a:r>
            <a:r>
              <a:rPr lang="en-US" sz="2400">
                <a:solidFill>
                  <a:srgbClr val="002060"/>
                </a:solidFill>
              </a:rPr>
              <a:t> </a:t>
            </a:r>
            <a:r>
              <a:rPr lang="en-US" sz="2400" err="1">
                <a:solidFill>
                  <a:srgbClr val="002060"/>
                </a:solidFill>
              </a:rPr>
              <a:t>nghị</a:t>
            </a:r>
            <a:r>
              <a:rPr lang="en-US" sz="2400">
                <a:solidFill>
                  <a:srgbClr val="002060"/>
                </a:solidFill>
              </a:rPr>
              <a:t> </a:t>
            </a:r>
            <a:r>
              <a:rPr lang="en-US" sz="2400" err="1">
                <a:solidFill>
                  <a:srgbClr val="002060"/>
                </a:solidFill>
              </a:rPr>
              <a:t>luận</a:t>
            </a:r>
            <a:r>
              <a:rPr lang="en-US" sz="2400">
                <a:solidFill>
                  <a:srgbClr val="002060"/>
                </a:solidFill>
              </a:rPr>
              <a:t>.</a:t>
            </a:r>
          </a:p>
          <a:p>
            <a:pPr algn="just">
              <a:lnSpc>
                <a:spcPct val="125000"/>
              </a:lnSpc>
              <a:spcBef>
                <a:spcPts val="600"/>
              </a:spcBef>
              <a:spcAft>
                <a:spcPts val="600"/>
              </a:spcAft>
            </a:pPr>
            <a:r>
              <a:rPr lang="en-US" sz="2400">
                <a:solidFill>
                  <a:srgbClr val="002060"/>
                </a:solidFill>
              </a:rPr>
              <a:t>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95</a:t>
            </a:fld>
            <a:endParaRPr lang="en-US"/>
          </a:p>
        </p:txBody>
      </p:sp>
    </p:spTree>
    <p:extLst>
      <p:ext uri="{BB962C8B-B14F-4D97-AF65-F5344CB8AC3E}">
        <p14:creationId xmlns:p14="http://schemas.microsoft.com/office/powerpoint/2010/main" val="31653770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668594" y="1178749"/>
            <a:ext cx="10805652" cy="5125249"/>
          </a:xfrm>
          <a:prstGeom prst="rect">
            <a:avLst/>
          </a:prstGeom>
        </p:spPr>
        <p:txBody>
          <a:bodyPr wrap="square">
            <a:spAutoFit/>
          </a:bodyPr>
          <a:lstStyle/>
          <a:p>
            <a:pPr algn="just">
              <a:lnSpc>
                <a:spcPct val="125000"/>
              </a:lnSpc>
            </a:pPr>
            <a:r>
              <a:rPr lang="en-US"/>
              <a:t>      </a:t>
            </a:r>
            <a:r>
              <a:rPr lang="en-US" sz="2400" err="1">
                <a:solidFill>
                  <a:srgbClr val="002060"/>
                </a:solidFill>
              </a:rPr>
              <a:t>Yêu</a:t>
            </a:r>
            <a:r>
              <a:rPr lang="en-US" sz="2400">
                <a:solidFill>
                  <a:srgbClr val="002060"/>
                </a:solidFill>
              </a:rPr>
              <a:t> </a:t>
            </a:r>
            <a:r>
              <a:rPr lang="en-US" sz="2400" err="1">
                <a:solidFill>
                  <a:srgbClr val="002060"/>
                </a:solidFill>
              </a:rPr>
              <a:t>cầu</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kiểu</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triển</a:t>
            </a:r>
            <a:r>
              <a:rPr lang="en-US" sz="2400">
                <a:solidFill>
                  <a:srgbClr val="002060"/>
                </a:solidFill>
              </a:rPr>
              <a:t> </a:t>
            </a:r>
            <a:r>
              <a:rPr lang="en-US" sz="2400" err="1">
                <a:solidFill>
                  <a:srgbClr val="002060"/>
                </a:solidFill>
              </a:rPr>
              <a:t>khai</a:t>
            </a:r>
            <a:r>
              <a:rPr lang="en-US" sz="2400">
                <a:solidFill>
                  <a:srgbClr val="002060"/>
                </a:solidFill>
              </a:rPr>
              <a:t> </a:t>
            </a:r>
            <a:r>
              <a:rPr lang="en-US" sz="2400" err="1">
                <a:solidFill>
                  <a:srgbClr val="002060"/>
                </a:solidFill>
              </a:rPr>
              <a:t>thành</a:t>
            </a:r>
            <a:r>
              <a:rPr lang="en-US" sz="2400">
                <a:solidFill>
                  <a:srgbClr val="002060"/>
                </a:solidFill>
              </a:rPr>
              <a:t> 1 </a:t>
            </a:r>
            <a:r>
              <a:rPr lang="en-US" sz="2400" err="1">
                <a:solidFill>
                  <a:srgbClr val="002060"/>
                </a:solidFill>
              </a:rPr>
              <a:t>hoặc</a:t>
            </a:r>
            <a:r>
              <a:rPr lang="en-US" sz="2400">
                <a:solidFill>
                  <a:srgbClr val="002060"/>
                </a:solidFill>
              </a:rPr>
              <a:t> </a:t>
            </a:r>
            <a:r>
              <a:rPr lang="en-US" sz="2400" err="1">
                <a:solidFill>
                  <a:srgbClr val="002060"/>
                </a:solidFill>
              </a:rPr>
              <a:t>nhiều</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chẳng</a:t>
            </a:r>
            <a:r>
              <a:rPr lang="en-US" sz="2400">
                <a:solidFill>
                  <a:srgbClr val="002060"/>
                </a:solidFill>
              </a:rPr>
              <a:t> </a:t>
            </a:r>
            <a:r>
              <a:rPr lang="en-US" sz="2400" err="1">
                <a:solidFill>
                  <a:srgbClr val="002060"/>
                </a:solidFill>
              </a:rPr>
              <a:t>hạn</a:t>
            </a:r>
            <a:r>
              <a:rPr lang="en-US" sz="2400">
                <a:solidFill>
                  <a:srgbClr val="002060"/>
                </a:solidFill>
              </a:rPr>
              <a:t>: </a:t>
            </a:r>
            <a:r>
              <a:rPr lang="en-US" sz="2400" i="1" err="1">
                <a:solidFill>
                  <a:srgbClr val="002060"/>
                </a:solidFill>
              </a:rPr>
              <a:t>Ngữ</a:t>
            </a:r>
            <a:r>
              <a:rPr lang="en-US" sz="2400" i="1">
                <a:solidFill>
                  <a:srgbClr val="002060"/>
                </a:solidFill>
              </a:rPr>
              <a:t> </a:t>
            </a:r>
            <a:r>
              <a:rPr lang="en-US" sz="2400" i="1" err="1">
                <a:solidFill>
                  <a:srgbClr val="002060"/>
                </a:solidFill>
              </a:rPr>
              <a:t>văn</a:t>
            </a:r>
            <a:r>
              <a:rPr lang="en-US" sz="2400" i="1">
                <a:solidFill>
                  <a:srgbClr val="002060"/>
                </a:solidFill>
              </a:rPr>
              <a:t> 10 </a:t>
            </a:r>
            <a:r>
              <a:rPr lang="en-US" sz="2400" err="1">
                <a:solidFill>
                  <a:srgbClr val="002060"/>
                </a:solidFill>
              </a:rPr>
              <a:t>có</a:t>
            </a:r>
            <a:r>
              <a:rPr lang="en-US" sz="2400">
                <a:solidFill>
                  <a:srgbClr val="002060"/>
                </a:solidFill>
              </a:rPr>
              <a:t> 2 </a:t>
            </a:r>
            <a:r>
              <a:rPr lang="en-US" sz="2400" err="1">
                <a:solidFill>
                  <a:srgbClr val="002060"/>
                </a:solidFill>
              </a:rPr>
              <a:t>bài</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báo</a:t>
            </a:r>
            <a:r>
              <a:rPr lang="en-US" sz="2400">
                <a:solidFill>
                  <a:srgbClr val="002060"/>
                </a:solidFill>
              </a:rPr>
              <a:t> </a:t>
            </a:r>
            <a:r>
              <a:rPr lang="en-US" sz="2400" err="1">
                <a:solidFill>
                  <a:srgbClr val="002060"/>
                </a:solidFill>
              </a:rPr>
              <a:t>cáo</a:t>
            </a:r>
            <a:r>
              <a:rPr lang="en-US" sz="2400">
                <a:solidFill>
                  <a:srgbClr val="002060"/>
                </a:solidFill>
              </a:rPr>
              <a:t> </a:t>
            </a:r>
            <a:r>
              <a:rPr lang="en-US" sz="2400" err="1">
                <a:solidFill>
                  <a:srgbClr val="002060"/>
                </a:solidFill>
              </a:rPr>
              <a:t>nghiên</a:t>
            </a:r>
            <a:r>
              <a:rPr lang="en-US" sz="2400">
                <a:solidFill>
                  <a:srgbClr val="002060"/>
                </a:solidFill>
              </a:rPr>
              <a:t> </a:t>
            </a:r>
            <a:r>
              <a:rPr lang="en-US" sz="2400" err="1">
                <a:solidFill>
                  <a:srgbClr val="002060"/>
                </a:solidFill>
              </a:rPr>
              <a:t>cứu</a:t>
            </a:r>
            <a:r>
              <a:rPr lang="en-US" sz="2400">
                <a:solidFill>
                  <a:srgbClr val="002060"/>
                </a:solidFill>
              </a:rPr>
              <a:t>, </a:t>
            </a:r>
            <a:r>
              <a:rPr lang="en-US" sz="2400" i="1" err="1">
                <a:solidFill>
                  <a:srgbClr val="002060"/>
                </a:solidFill>
              </a:rPr>
              <a:t>Ngữ</a:t>
            </a:r>
            <a:r>
              <a:rPr lang="en-US" sz="2400" i="1">
                <a:solidFill>
                  <a:srgbClr val="002060"/>
                </a:solidFill>
              </a:rPr>
              <a:t> </a:t>
            </a:r>
            <a:r>
              <a:rPr lang="en-US" sz="2400" i="1" err="1">
                <a:solidFill>
                  <a:srgbClr val="002060"/>
                </a:solidFill>
              </a:rPr>
              <a:t>văn</a:t>
            </a:r>
            <a:r>
              <a:rPr lang="en-US" sz="2400" i="1">
                <a:solidFill>
                  <a:srgbClr val="002060"/>
                </a:solidFill>
              </a:rPr>
              <a:t> 11</a:t>
            </a:r>
            <a:r>
              <a:rPr lang="en-US" sz="2400">
                <a:solidFill>
                  <a:srgbClr val="002060"/>
                </a:solidFill>
              </a:rPr>
              <a:t> </a:t>
            </a:r>
            <a:r>
              <a:rPr lang="en-US" sz="2400" err="1">
                <a:solidFill>
                  <a:srgbClr val="002060"/>
                </a:solidFill>
              </a:rPr>
              <a:t>có</a:t>
            </a:r>
            <a:r>
              <a:rPr lang="en-US" sz="2400">
                <a:solidFill>
                  <a:srgbClr val="002060"/>
                </a:solidFill>
              </a:rPr>
              <a:t> 3 </a:t>
            </a:r>
            <a:r>
              <a:rPr lang="en-US" sz="2400" err="1">
                <a:solidFill>
                  <a:srgbClr val="002060"/>
                </a:solidFill>
              </a:rPr>
              <a:t>bài</a:t>
            </a:r>
            <a:r>
              <a:rPr lang="en-US" sz="2400">
                <a:solidFill>
                  <a:srgbClr val="002060"/>
                </a:solidFill>
              </a:rPr>
              <a:t> </a:t>
            </a:r>
            <a:r>
              <a:rPr lang="en-US" sz="2400" err="1">
                <a:solidFill>
                  <a:srgbClr val="002060"/>
                </a:solidFill>
              </a:rPr>
              <a:t>viết</a:t>
            </a:r>
            <a:r>
              <a:rPr lang="en-US" sz="2400">
                <a:solidFill>
                  <a:srgbClr val="002060"/>
                </a:solidFill>
              </a:rPr>
              <a:t> VB </a:t>
            </a:r>
            <a:r>
              <a:rPr lang="en-US" sz="2400" err="1">
                <a:solidFill>
                  <a:srgbClr val="002060"/>
                </a:solidFill>
              </a:rPr>
              <a:t>thuyết</a:t>
            </a:r>
            <a:r>
              <a:rPr lang="en-US" sz="2400">
                <a:solidFill>
                  <a:srgbClr val="002060"/>
                </a:solidFill>
              </a:rPr>
              <a:t> minh. </a:t>
            </a:r>
            <a:r>
              <a:rPr lang="en-US" sz="2400" err="1">
                <a:solidFill>
                  <a:srgbClr val="002060"/>
                </a:solidFill>
              </a:rPr>
              <a:t>Trên</a:t>
            </a:r>
            <a:r>
              <a:rPr lang="en-US" sz="2400">
                <a:solidFill>
                  <a:srgbClr val="002060"/>
                </a:solidFill>
              </a:rPr>
              <a:t> </a:t>
            </a:r>
            <a:r>
              <a:rPr lang="en-US" sz="2400" err="1">
                <a:solidFill>
                  <a:srgbClr val="002060"/>
                </a:solidFill>
              </a:rPr>
              <a:t>nguyên</a:t>
            </a:r>
            <a:r>
              <a:rPr lang="en-US" sz="2400">
                <a:solidFill>
                  <a:srgbClr val="002060"/>
                </a:solidFill>
              </a:rPr>
              <a:t> </a:t>
            </a:r>
            <a:r>
              <a:rPr lang="en-US" sz="2400" err="1">
                <a:solidFill>
                  <a:srgbClr val="002060"/>
                </a:solidFill>
              </a:rPr>
              <a:t>tắc</a:t>
            </a:r>
            <a:r>
              <a:rPr lang="en-US" sz="2400">
                <a:solidFill>
                  <a:srgbClr val="002060"/>
                </a:solidFill>
              </a:rPr>
              <a:t>, GV </a:t>
            </a:r>
            <a:r>
              <a:rPr lang="en-US" sz="2400" err="1">
                <a:solidFill>
                  <a:srgbClr val="002060"/>
                </a:solidFill>
              </a:rPr>
              <a:t>chỉ</a:t>
            </a:r>
            <a:r>
              <a:rPr lang="en-US" sz="2400">
                <a:solidFill>
                  <a:srgbClr val="002060"/>
                </a:solidFill>
              </a:rPr>
              <a:t> </a:t>
            </a:r>
            <a:r>
              <a:rPr lang="en-US" sz="2400" err="1">
                <a:solidFill>
                  <a:srgbClr val="002060"/>
                </a:solidFill>
              </a:rPr>
              <a:t>cần</a:t>
            </a:r>
            <a:r>
              <a:rPr lang="en-US" sz="2400">
                <a:solidFill>
                  <a:srgbClr val="002060"/>
                </a:solidFill>
              </a:rPr>
              <a:t> </a:t>
            </a:r>
            <a:r>
              <a:rPr lang="en-US" sz="2400" err="1">
                <a:solidFill>
                  <a:srgbClr val="002060"/>
                </a:solidFill>
              </a:rPr>
              <a:t>dạy</a:t>
            </a:r>
            <a:r>
              <a:rPr lang="en-US" sz="2400">
                <a:solidFill>
                  <a:srgbClr val="002060"/>
                </a:solidFill>
              </a:rPr>
              <a:t> </a:t>
            </a:r>
            <a:r>
              <a:rPr lang="en-US" sz="2400" err="1">
                <a:solidFill>
                  <a:srgbClr val="002060"/>
                </a:solidFill>
              </a:rPr>
              <a:t>viết</a:t>
            </a:r>
            <a:r>
              <a:rPr lang="en-US" sz="2400">
                <a:solidFill>
                  <a:srgbClr val="002060"/>
                </a:solidFill>
              </a:rPr>
              <a:t> 1 – 2 </a:t>
            </a:r>
            <a:r>
              <a:rPr lang="en-US" sz="2400" err="1">
                <a:solidFill>
                  <a:srgbClr val="002060"/>
                </a:solidFill>
              </a:rPr>
              <a:t>bài</a:t>
            </a:r>
            <a:r>
              <a:rPr lang="en-US" sz="2400">
                <a:solidFill>
                  <a:srgbClr val="002060"/>
                </a:solidFill>
              </a:rPr>
              <a:t>.</a:t>
            </a:r>
          </a:p>
          <a:p>
            <a:pPr algn="just">
              <a:lnSpc>
                <a:spcPct val="125000"/>
              </a:lnSpc>
            </a:pPr>
            <a:r>
              <a:rPr lang="en-US" sz="2400">
                <a:solidFill>
                  <a:srgbClr val="002060"/>
                </a:solidFill>
              </a:rPr>
              <a:t>      </a:t>
            </a:r>
            <a:r>
              <a:rPr lang="en-US" sz="2400" i="1" err="1">
                <a:solidFill>
                  <a:srgbClr val="002060"/>
                </a:solidFill>
              </a:rPr>
              <a:t>Ngữ</a:t>
            </a:r>
            <a:r>
              <a:rPr lang="en-US" sz="2400" i="1">
                <a:solidFill>
                  <a:srgbClr val="002060"/>
                </a:solidFill>
              </a:rPr>
              <a:t> </a:t>
            </a:r>
            <a:r>
              <a:rPr lang="en-US" sz="2400" i="1" err="1">
                <a:solidFill>
                  <a:srgbClr val="002060"/>
                </a:solidFill>
              </a:rPr>
              <a:t>văn</a:t>
            </a:r>
            <a:r>
              <a:rPr lang="en-US" sz="2400" i="1">
                <a:solidFill>
                  <a:srgbClr val="002060"/>
                </a:solidFill>
              </a:rPr>
              <a:t> 11 </a:t>
            </a:r>
            <a:r>
              <a:rPr lang="en-US" sz="2400" err="1">
                <a:solidFill>
                  <a:srgbClr val="002060"/>
                </a:solidFill>
              </a:rPr>
              <a:t>đặc</a:t>
            </a:r>
            <a:r>
              <a:rPr lang="en-US" sz="2400">
                <a:solidFill>
                  <a:srgbClr val="002060"/>
                </a:solidFill>
              </a:rPr>
              <a:t> </a:t>
            </a:r>
            <a:r>
              <a:rPr lang="en-US" sz="2400" err="1">
                <a:solidFill>
                  <a:srgbClr val="002060"/>
                </a:solidFill>
              </a:rPr>
              <a:t>biệt</a:t>
            </a:r>
            <a:r>
              <a:rPr lang="en-US" sz="2400">
                <a:solidFill>
                  <a:srgbClr val="002060"/>
                </a:solidFill>
              </a:rPr>
              <a:t> </a:t>
            </a:r>
            <a:r>
              <a:rPr lang="en-US" sz="2400" err="1">
                <a:solidFill>
                  <a:srgbClr val="002060"/>
                </a:solidFill>
              </a:rPr>
              <a:t>chú</a:t>
            </a:r>
            <a:r>
              <a:rPr lang="en-US" sz="2400">
                <a:solidFill>
                  <a:srgbClr val="002060"/>
                </a:solidFill>
              </a:rPr>
              <a:t> ý </a:t>
            </a:r>
            <a:r>
              <a:rPr lang="en-US" sz="2400" err="1">
                <a:solidFill>
                  <a:srgbClr val="002060"/>
                </a:solidFill>
              </a:rPr>
              <a:t>đến</a:t>
            </a:r>
            <a:r>
              <a:rPr lang="en-US" sz="2400">
                <a:solidFill>
                  <a:srgbClr val="002060"/>
                </a:solidFill>
              </a:rPr>
              <a:t> </a:t>
            </a:r>
            <a:r>
              <a:rPr lang="en-US" sz="2400" err="1">
                <a:solidFill>
                  <a:srgbClr val="002060"/>
                </a:solidFill>
              </a:rPr>
              <a:t>kiểu</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thuyết</a:t>
            </a:r>
            <a:r>
              <a:rPr lang="en-US" sz="2400">
                <a:solidFill>
                  <a:srgbClr val="002060"/>
                </a:solidFill>
              </a:rPr>
              <a:t> minh; </a:t>
            </a:r>
            <a:r>
              <a:rPr lang="en-US" sz="2400" err="1">
                <a:solidFill>
                  <a:srgbClr val="002060"/>
                </a:solidFill>
              </a:rPr>
              <a:t>giúp</a:t>
            </a:r>
            <a:r>
              <a:rPr lang="en-US" sz="2400">
                <a:solidFill>
                  <a:srgbClr val="002060"/>
                </a:solidFill>
              </a:rPr>
              <a:t> HS </a:t>
            </a:r>
            <a:r>
              <a:rPr lang="en-US" sz="2400" err="1">
                <a:solidFill>
                  <a:srgbClr val="002060"/>
                </a:solidFill>
              </a:rPr>
              <a:t>biết</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triển</a:t>
            </a:r>
            <a:r>
              <a:rPr lang="en-US" sz="2400">
                <a:solidFill>
                  <a:srgbClr val="002060"/>
                </a:solidFill>
              </a:rPr>
              <a:t> </a:t>
            </a:r>
            <a:r>
              <a:rPr lang="en-US" sz="2400" err="1">
                <a:solidFill>
                  <a:srgbClr val="002060"/>
                </a:solidFill>
              </a:rPr>
              <a:t>khai</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kiểu</a:t>
            </a:r>
            <a:r>
              <a:rPr lang="en-US" sz="2400">
                <a:solidFill>
                  <a:srgbClr val="002060"/>
                </a:solidFill>
              </a:rPr>
              <a:t> </a:t>
            </a:r>
            <a:r>
              <a:rPr lang="en-US" sz="2400" err="1">
                <a:solidFill>
                  <a:srgbClr val="002060"/>
                </a:solidFill>
              </a:rPr>
              <a:t>cấu</a:t>
            </a:r>
            <a:r>
              <a:rPr lang="en-US" sz="2400">
                <a:solidFill>
                  <a:srgbClr val="002060"/>
                </a:solidFill>
              </a:rPr>
              <a:t> </a:t>
            </a:r>
            <a:r>
              <a:rPr lang="en-US" sz="2400" err="1">
                <a:solidFill>
                  <a:srgbClr val="002060"/>
                </a:solidFill>
              </a:rPr>
              <a:t>trúc</a:t>
            </a:r>
            <a:r>
              <a:rPr lang="en-US" sz="2400">
                <a:solidFill>
                  <a:srgbClr val="002060"/>
                </a:solidFill>
              </a:rPr>
              <a:t> VB.</a:t>
            </a:r>
          </a:p>
          <a:p>
            <a:pPr algn="just">
              <a:lnSpc>
                <a:spcPct val="125000"/>
              </a:lnSpc>
            </a:pPr>
            <a:r>
              <a:rPr lang="en-US" sz="2400">
                <a:solidFill>
                  <a:srgbClr val="002060"/>
                </a:solidFill>
              </a:rPr>
              <a:t>      </a:t>
            </a:r>
            <a:r>
              <a:rPr lang="en-US" sz="2400" err="1">
                <a:solidFill>
                  <a:srgbClr val="002060"/>
                </a:solidFill>
              </a:rPr>
              <a:t>Người</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phải</a:t>
            </a:r>
            <a:r>
              <a:rPr lang="en-US" sz="2400">
                <a:solidFill>
                  <a:srgbClr val="002060"/>
                </a:solidFill>
              </a:rPr>
              <a:t> </a:t>
            </a:r>
            <a:r>
              <a:rPr lang="en-US" sz="2400" err="1">
                <a:solidFill>
                  <a:srgbClr val="002060"/>
                </a:solidFill>
              </a:rPr>
              <a:t>sắp</a:t>
            </a:r>
            <a:r>
              <a:rPr lang="en-US" sz="2400">
                <a:solidFill>
                  <a:srgbClr val="002060"/>
                </a:solidFill>
              </a:rPr>
              <a:t> </a:t>
            </a:r>
            <a:r>
              <a:rPr lang="en-US" sz="2400" err="1">
                <a:solidFill>
                  <a:srgbClr val="002060"/>
                </a:solidFill>
              </a:rPr>
              <a:t>đặt</a:t>
            </a:r>
            <a:r>
              <a:rPr lang="en-US" sz="2400">
                <a:solidFill>
                  <a:srgbClr val="002060"/>
                </a:solidFill>
              </a:rPr>
              <a:t> </a:t>
            </a:r>
            <a:r>
              <a:rPr lang="en-US" sz="2400" err="1">
                <a:solidFill>
                  <a:srgbClr val="002060"/>
                </a:solidFill>
              </a:rPr>
              <a:t>các</a:t>
            </a:r>
            <a:r>
              <a:rPr lang="en-US" sz="2400">
                <a:solidFill>
                  <a:srgbClr val="002060"/>
                </a:solidFill>
              </a:rPr>
              <a:t> ý </a:t>
            </a:r>
            <a:r>
              <a:rPr lang="en-US" sz="2400" err="1">
                <a:solidFill>
                  <a:srgbClr val="002060"/>
                </a:solidFill>
              </a:rPr>
              <a:t>tưởng</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mình</a:t>
            </a:r>
            <a:r>
              <a:rPr lang="en-US" sz="2400">
                <a:solidFill>
                  <a:srgbClr val="002060"/>
                </a:solidFill>
              </a:rPr>
              <a:t> </a:t>
            </a:r>
            <a:r>
              <a:rPr lang="en-US" sz="2400" err="1">
                <a:solidFill>
                  <a:srgbClr val="002060"/>
                </a:solidFill>
              </a:rPr>
              <a:t>thật</a:t>
            </a:r>
            <a:r>
              <a:rPr lang="en-US" sz="2400">
                <a:solidFill>
                  <a:srgbClr val="002060"/>
                </a:solidFill>
              </a:rPr>
              <a:t> </a:t>
            </a:r>
            <a:r>
              <a:rPr lang="en-US" sz="2400" err="1">
                <a:solidFill>
                  <a:srgbClr val="002060"/>
                </a:solidFill>
              </a:rPr>
              <a:t>mạch</a:t>
            </a:r>
            <a:r>
              <a:rPr lang="en-US" sz="2400">
                <a:solidFill>
                  <a:srgbClr val="002060"/>
                </a:solidFill>
              </a:rPr>
              <a:t> </a:t>
            </a:r>
            <a:r>
              <a:rPr lang="en-US" sz="2400" err="1">
                <a:solidFill>
                  <a:srgbClr val="002060"/>
                </a:solidFill>
              </a:rPr>
              <a:t>lạc</a:t>
            </a:r>
            <a:r>
              <a:rPr lang="en-US" sz="2400">
                <a:solidFill>
                  <a:srgbClr val="002060"/>
                </a:solidFill>
              </a:rPr>
              <a:t>, </a:t>
            </a:r>
            <a:r>
              <a:rPr lang="en-US" sz="2400" err="1">
                <a:solidFill>
                  <a:srgbClr val="002060"/>
                </a:solidFill>
              </a:rPr>
              <a:t>rõ</a:t>
            </a:r>
            <a:r>
              <a:rPr lang="en-US" sz="2400">
                <a:solidFill>
                  <a:srgbClr val="002060"/>
                </a:solidFill>
              </a:rPr>
              <a:t> </a:t>
            </a:r>
            <a:r>
              <a:rPr lang="en-US" sz="2400" err="1">
                <a:solidFill>
                  <a:srgbClr val="002060"/>
                </a:solidFill>
              </a:rPr>
              <a:t>ràng</a:t>
            </a:r>
            <a:r>
              <a:rPr lang="en-US" sz="2400">
                <a:solidFill>
                  <a:srgbClr val="002060"/>
                </a:solidFill>
              </a:rPr>
              <a:t> </a:t>
            </a:r>
            <a:r>
              <a:rPr lang="en-US" sz="2400" err="1">
                <a:solidFill>
                  <a:srgbClr val="002060"/>
                </a:solidFill>
              </a:rPr>
              <a:t>giúp</a:t>
            </a:r>
            <a:r>
              <a:rPr lang="en-US" sz="2400">
                <a:solidFill>
                  <a:srgbClr val="002060"/>
                </a:solidFill>
              </a:rPr>
              <a:t> </a:t>
            </a:r>
            <a:r>
              <a:rPr lang="en-US" sz="2400" err="1">
                <a:solidFill>
                  <a:srgbClr val="002060"/>
                </a:solidFill>
              </a:rPr>
              <a:t>người</a:t>
            </a:r>
            <a:r>
              <a:rPr lang="en-US" sz="2400">
                <a:solidFill>
                  <a:srgbClr val="002060"/>
                </a:solidFill>
              </a:rPr>
              <a:t> </a:t>
            </a:r>
            <a:r>
              <a:rPr lang="en-US" sz="2400" err="1">
                <a:solidFill>
                  <a:srgbClr val="002060"/>
                </a:solidFill>
              </a:rPr>
              <a:t>đọc</a:t>
            </a:r>
            <a:r>
              <a:rPr lang="en-US" sz="2400">
                <a:solidFill>
                  <a:srgbClr val="002060"/>
                </a:solidFill>
              </a:rPr>
              <a:t> </a:t>
            </a:r>
            <a:r>
              <a:rPr lang="en-US" sz="2400" err="1">
                <a:solidFill>
                  <a:srgbClr val="002060"/>
                </a:solidFill>
              </a:rPr>
              <a:t>tiếp</a:t>
            </a:r>
            <a:r>
              <a:rPr lang="en-US" sz="2400">
                <a:solidFill>
                  <a:srgbClr val="002060"/>
                </a:solidFill>
              </a:rPr>
              <a:t> </a:t>
            </a:r>
            <a:r>
              <a:rPr lang="en-US" sz="2400" err="1">
                <a:solidFill>
                  <a:srgbClr val="002060"/>
                </a:solidFill>
              </a:rPr>
              <a:t>nhận</a:t>
            </a:r>
            <a:r>
              <a:rPr lang="en-US" sz="2400">
                <a:solidFill>
                  <a:srgbClr val="002060"/>
                </a:solidFill>
              </a:rPr>
              <a:t> VB </a:t>
            </a:r>
            <a:r>
              <a:rPr lang="en-US" sz="2400" err="1">
                <a:solidFill>
                  <a:srgbClr val="002060"/>
                </a:solidFill>
              </a:rPr>
              <a:t>được</a:t>
            </a:r>
            <a:r>
              <a:rPr lang="en-US" sz="2400">
                <a:solidFill>
                  <a:srgbClr val="002060"/>
                </a:solidFill>
              </a:rPr>
              <a:t> </a:t>
            </a:r>
            <a:r>
              <a:rPr lang="en-US" sz="2400" err="1">
                <a:solidFill>
                  <a:srgbClr val="002060"/>
                </a:solidFill>
              </a:rPr>
              <a:t>thuận</a:t>
            </a:r>
            <a:r>
              <a:rPr lang="en-US" sz="2400">
                <a:solidFill>
                  <a:srgbClr val="002060"/>
                </a:solidFill>
              </a:rPr>
              <a:t> </a:t>
            </a:r>
            <a:r>
              <a:rPr lang="en-US" sz="2400" err="1">
                <a:solidFill>
                  <a:srgbClr val="002060"/>
                </a:solidFill>
              </a:rPr>
              <a:t>lợi</a:t>
            </a:r>
            <a:r>
              <a:rPr lang="en-US" sz="2400">
                <a:solidFill>
                  <a:srgbClr val="002060"/>
                </a:solidFill>
              </a:rPr>
              <a:t>, </a:t>
            </a:r>
            <a:r>
              <a:rPr lang="en-US" sz="2400" err="1">
                <a:solidFill>
                  <a:srgbClr val="002060"/>
                </a:solidFill>
              </a:rPr>
              <a:t>giống</a:t>
            </a:r>
            <a:r>
              <a:rPr lang="en-US" sz="2400">
                <a:solidFill>
                  <a:srgbClr val="002060"/>
                </a:solidFill>
              </a:rPr>
              <a:t> </a:t>
            </a:r>
            <a:r>
              <a:rPr lang="en-US" sz="2400" err="1">
                <a:solidFill>
                  <a:srgbClr val="002060"/>
                </a:solidFill>
              </a:rPr>
              <a:t>như</a:t>
            </a:r>
            <a:r>
              <a:rPr lang="en-US" sz="2400">
                <a:solidFill>
                  <a:srgbClr val="002060"/>
                </a:solidFill>
              </a:rPr>
              <a:t> </a:t>
            </a:r>
            <a:r>
              <a:rPr lang="en-US" sz="2400" err="1">
                <a:solidFill>
                  <a:srgbClr val="002060"/>
                </a:solidFill>
              </a:rPr>
              <a:t>đồ</a:t>
            </a:r>
            <a:r>
              <a:rPr lang="en-US" sz="2400">
                <a:solidFill>
                  <a:srgbClr val="002060"/>
                </a:solidFill>
              </a:rPr>
              <a:t> </a:t>
            </a:r>
            <a:r>
              <a:rPr lang="en-US" sz="2400" err="1">
                <a:solidFill>
                  <a:srgbClr val="002060"/>
                </a:solidFill>
              </a:rPr>
              <a:t>đạc</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ngăn</a:t>
            </a:r>
            <a:r>
              <a:rPr lang="en-US" sz="2400">
                <a:solidFill>
                  <a:srgbClr val="002060"/>
                </a:solidFill>
              </a:rPr>
              <a:t> </a:t>
            </a:r>
            <a:r>
              <a:rPr lang="en-US" sz="2400" err="1">
                <a:solidFill>
                  <a:srgbClr val="002060"/>
                </a:solidFill>
              </a:rPr>
              <a:t>nắp</a:t>
            </a:r>
            <a:r>
              <a:rPr lang="en-US" sz="2400">
                <a:solidFill>
                  <a:srgbClr val="002060"/>
                </a:solidFill>
              </a:rPr>
              <a:t> </a:t>
            </a:r>
            <a:r>
              <a:rPr lang="en-US" sz="2400" err="1">
                <a:solidFill>
                  <a:srgbClr val="002060"/>
                </a:solidFill>
              </a:rPr>
              <a:t>thì</a:t>
            </a:r>
            <a:r>
              <a:rPr lang="en-US" sz="2400">
                <a:solidFill>
                  <a:srgbClr val="002060"/>
                </a:solidFill>
              </a:rPr>
              <a:t> </a:t>
            </a:r>
            <a:r>
              <a:rPr lang="en-US" sz="2400" err="1">
                <a:solidFill>
                  <a:srgbClr val="002060"/>
                </a:solidFill>
              </a:rPr>
              <a:t>dễ</a:t>
            </a:r>
            <a:r>
              <a:rPr lang="en-US" sz="2400">
                <a:solidFill>
                  <a:srgbClr val="002060"/>
                </a:solidFill>
              </a:rPr>
              <a:t> </a:t>
            </a:r>
            <a:r>
              <a:rPr lang="en-US" sz="2400" err="1">
                <a:solidFill>
                  <a:srgbClr val="002060"/>
                </a:solidFill>
              </a:rPr>
              <a:t>tìm</a:t>
            </a:r>
            <a:r>
              <a:rPr lang="en-US" sz="2400">
                <a:solidFill>
                  <a:srgbClr val="002060"/>
                </a:solidFill>
              </a:rPr>
              <a:t> </a:t>
            </a:r>
            <a:r>
              <a:rPr lang="en-US" sz="2400" err="1">
                <a:solidFill>
                  <a:srgbClr val="002060"/>
                </a:solidFill>
              </a:rPr>
              <a:t>kiếm</a:t>
            </a:r>
            <a:r>
              <a:rPr lang="en-US" sz="2400">
                <a:solidFill>
                  <a:srgbClr val="002060"/>
                </a:solidFill>
              </a:rPr>
              <a:t>. </a:t>
            </a:r>
          </a:p>
          <a:p>
            <a:pPr algn="just">
              <a:lnSpc>
                <a:spcPct val="125000"/>
              </a:lnSpc>
            </a:pPr>
            <a:r>
              <a:rPr lang="en-US" sz="2400">
                <a:solidFill>
                  <a:srgbClr val="002060"/>
                </a:solidFill>
              </a:rPr>
              <a:t>     VB </a:t>
            </a:r>
            <a:r>
              <a:rPr lang="en-US" sz="2400" err="1">
                <a:solidFill>
                  <a:srgbClr val="002060"/>
                </a:solidFill>
              </a:rPr>
              <a:t>thuyết</a:t>
            </a:r>
            <a:r>
              <a:rPr lang="en-US" sz="2400">
                <a:solidFill>
                  <a:srgbClr val="002060"/>
                </a:solidFill>
              </a:rPr>
              <a:t> minh </a:t>
            </a:r>
            <a:r>
              <a:rPr lang="en-US" sz="2400" err="1">
                <a:solidFill>
                  <a:srgbClr val="002060"/>
                </a:solidFill>
              </a:rPr>
              <a:t>có</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kiểu</a:t>
            </a:r>
            <a:r>
              <a:rPr lang="en-US" sz="2400">
                <a:solidFill>
                  <a:srgbClr val="002060"/>
                </a:solidFill>
              </a:rPr>
              <a:t> </a:t>
            </a:r>
            <a:r>
              <a:rPr lang="en-US" sz="2400" err="1">
                <a:solidFill>
                  <a:srgbClr val="002060"/>
                </a:solidFill>
              </a:rPr>
              <a:t>cấu</a:t>
            </a:r>
            <a:r>
              <a:rPr lang="en-US" sz="2400">
                <a:solidFill>
                  <a:srgbClr val="002060"/>
                </a:solidFill>
              </a:rPr>
              <a:t> </a:t>
            </a:r>
            <a:r>
              <a:rPr lang="en-US" sz="2400" err="1">
                <a:solidFill>
                  <a:srgbClr val="002060"/>
                </a:solidFill>
              </a:rPr>
              <a:t>trúc</a:t>
            </a:r>
            <a:r>
              <a:rPr lang="en-US" sz="2400">
                <a:solidFill>
                  <a:srgbClr val="002060"/>
                </a:solidFill>
              </a:rPr>
              <a:t> </a:t>
            </a:r>
            <a:r>
              <a:rPr lang="en-US" sz="2400" err="1">
                <a:solidFill>
                  <a:srgbClr val="002060"/>
                </a:solidFill>
              </a:rPr>
              <a:t>phổ</a:t>
            </a:r>
            <a:r>
              <a:rPr lang="en-US" sz="2400">
                <a:solidFill>
                  <a:srgbClr val="002060"/>
                </a:solidFill>
              </a:rPr>
              <a:t> </a:t>
            </a:r>
            <a:r>
              <a:rPr lang="en-US" sz="2400" err="1">
                <a:solidFill>
                  <a:srgbClr val="002060"/>
                </a:solidFill>
              </a:rPr>
              <a:t>biến</a:t>
            </a:r>
            <a:r>
              <a:rPr lang="en-US" sz="2400">
                <a:solidFill>
                  <a:srgbClr val="002060"/>
                </a:solidFill>
              </a:rPr>
              <a:t>: </a:t>
            </a:r>
            <a:r>
              <a:rPr lang="en-US" sz="2400" err="1">
                <a:solidFill>
                  <a:srgbClr val="002060"/>
                </a:solidFill>
              </a:rPr>
              <a:t>theo</a:t>
            </a:r>
            <a:r>
              <a:rPr lang="en-US" sz="2400">
                <a:solidFill>
                  <a:srgbClr val="002060"/>
                </a:solidFill>
              </a:rPr>
              <a:t> diễn biến trong thời </a:t>
            </a:r>
            <a:r>
              <a:rPr lang="en-US" sz="2400" err="1">
                <a:solidFill>
                  <a:srgbClr val="002060"/>
                </a:solidFill>
              </a:rPr>
              <a:t>gian</a:t>
            </a:r>
            <a:r>
              <a:rPr lang="en-US" sz="2400">
                <a:solidFill>
                  <a:srgbClr val="002060"/>
                </a:solidFill>
              </a:rPr>
              <a:t>, </a:t>
            </a:r>
            <a:r>
              <a:rPr lang="en-US" sz="2400" err="1">
                <a:solidFill>
                  <a:srgbClr val="002060"/>
                </a:solidFill>
              </a:rPr>
              <a:t>theo</a:t>
            </a:r>
            <a:r>
              <a:rPr lang="en-US" sz="2400">
                <a:solidFill>
                  <a:srgbClr val="002060"/>
                </a:solidFill>
              </a:rPr>
              <a:t> phạm vi không </a:t>
            </a:r>
            <a:r>
              <a:rPr lang="en-US" sz="2400" err="1">
                <a:solidFill>
                  <a:srgbClr val="002060"/>
                </a:solidFill>
              </a:rPr>
              <a:t>gian</a:t>
            </a:r>
            <a:r>
              <a:rPr lang="en-US" sz="2400">
                <a:solidFill>
                  <a:srgbClr val="002060"/>
                </a:solidFill>
              </a:rPr>
              <a:t>, </a:t>
            </a:r>
            <a:r>
              <a:rPr lang="en-US" sz="2400" err="1">
                <a:solidFill>
                  <a:srgbClr val="002060"/>
                </a:solidFill>
              </a:rPr>
              <a:t>theo</a:t>
            </a:r>
            <a:r>
              <a:rPr lang="en-US" sz="2400">
                <a:solidFill>
                  <a:srgbClr val="002060"/>
                </a:solidFill>
              </a:rPr>
              <a:t> cấu trúc nguyên </a:t>
            </a:r>
            <a:r>
              <a:rPr lang="en-US" sz="2400" err="1">
                <a:solidFill>
                  <a:srgbClr val="002060"/>
                </a:solidFill>
              </a:rPr>
              <a:t>nhân</a:t>
            </a:r>
            <a:r>
              <a:rPr lang="en-US" sz="2400">
                <a:solidFill>
                  <a:srgbClr val="002060"/>
                </a:solidFill>
              </a:rPr>
              <a:t> – hệ quả – </a:t>
            </a:r>
            <a:r>
              <a:rPr lang="en-US" sz="2400" err="1">
                <a:solidFill>
                  <a:srgbClr val="002060"/>
                </a:solidFill>
              </a:rPr>
              <a:t>giải</a:t>
            </a:r>
            <a:r>
              <a:rPr lang="en-US" sz="2400">
                <a:solidFill>
                  <a:srgbClr val="002060"/>
                </a:solidFill>
              </a:rPr>
              <a:t> pháp,…</a:t>
            </a:r>
          </a:p>
        </p:txBody>
      </p:sp>
      <p:sp>
        <p:nvSpPr>
          <p:cNvPr id="3" name="Slide Number Placeholder 2"/>
          <p:cNvSpPr>
            <a:spLocks noGrp="1"/>
          </p:cNvSpPr>
          <p:nvPr>
            <p:ph type="sldNum" sz="quarter" idx="12"/>
          </p:nvPr>
        </p:nvSpPr>
        <p:spPr/>
        <p:txBody>
          <a:bodyPr/>
          <a:lstStyle/>
          <a:p>
            <a:fld id="{0C846248-0222-4A3A-B22E-4E2A0B918D57}" type="slidenum">
              <a:rPr lang="en-US" smtClean="0"/>
              <a:pPr/>
              <a:t>96</a:t>
            </a:fld>
            <a:endParaRPr lang="en-US"/>
          </a:p>
        </p:txBody>
      </p:sp>
    </p:spTree>
    <p:extLst>
      <p:ext uri="{BB962C8B-B14F-4D97-AF65-F5344CB8AC3E}">
        <p14:creationId xmlns:p14="http://schemas.microsoft.com/office/powerpoint/2010/main" val="2766011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73393" y="1178749"/>
            <a:ext cx="10530349" cy="4663584"/>
          </a:xfrm>
          <a:prstGeom prst="rect">
            <a:avLst/>
          </a:prstGeom>
        </p:spPr>
        <p:txBody>
          <a:bodyPr wrap="square">
            <a:spAutoFit/>
          </a:bodyPr>
          <a:lstStyle/>
          <a:p>
            <a:pPr algn="just">
              <a:lnSpc>
                <a:spcPct val="125000"/>
              </a:lnSpc>
            </a:pPr>
            <a:r>
              <a:rPr lang="en-US"/>
              <a:t>       </a:t>
            </a:r>
            <a:r>
              <a:rPr lang="en-US" sz="2400">
                <a:solidFill>
                  <a:srgbClr val="002060"/>
                </a:solidFill>
              </a:rPr>
              <a:t>GV </a:t>
            </a:r>
            <a:r>
              <a:rPr lang="en-US" sz="2400" err="1">
                <a:solidFill>
                  <a:srgbClr val="002060"/>
                </a:solidFill>
              </a:rPr>
              <a:t>cần</a:t>
            </a:r>
            <a:r>
              <a:rPr lang="en-US" sz="2400">
                <a:solidFill>
                  <a:srgbClr val="002060"/>
                </a:solidFill>
              </a:rPr>
              <a:t> </a:t>
            </a:r>
            <a:r>
              <a:rPr lang="en-US" sz="2400" err="1">
                <a:solidFill>
                  <a:srgbClr val="002060"/>
                </a:solidFill>
              </a:rPr>
              <a:t>nắm</a:t>
            </a:r>
            <a:r>
              <a:rPr lang="en-US" sz="2400">
                <a:solidFill>
                  <a:srgbClr val="002060"/>
                </a:solidFill>
              </a:rPr>
              <a:t> </a:t>
            </a:r>
            <a:r>
              <a:rPr lang="en-US" sz="2400" err="1">
                <a:solidFill>
                  <a:srgbClr val="002060"/>
                </a:solidFill>
              </a:rPr>
              <a:t>được</a:t>
            </a:r>
            <a:r>
              <a:rPr lang="en-US" sz="2400">
                <a:solidFill>
                  <a:srgbClr val="002060"/>
                </a:solidFill>
              </a:rPr>
              <a:t> ý </a:t>
            </a:r>
            <a:r>
              <a:rPr lang="en-US" sz="2400" err="1">
                <a:solidFill>
                  <a:srgbClr val="002060"/>
                </a:solidFill>
              </a:rPr>
              <a:t>tưởng</a:t>
            </a:r>
            <a:r>
              <a:rPr lang="en-US" sz="2400">
                <a:solidFill>
                  <a:srgbClr val="002060"/>
                </a:solidFill>
              </a:rPr>
              <a:t> </a:t>
            </a:r>
            <a:r>
              <a:rPr lang="en-US" sz="2400" err="1">
                <a:solidFill>
                  <a:srgbClr val="002060"/>
                </a:solidFill>
              </a:rPr>
              <a:t>thiết</a:t>
            </a:r>
            <a:r>
              <a:rPr lang="en-US" sz="2400">
                <a:solidFill>
                  <a:srgbClr val="002060"/>
                </a:solidFill>
              </a:rPr>
              <a:t> </a:t>
            </a:r>
            <a:r>
              <a:rPr lang="en-US" sz="2400" err="1">
                <a:solidFill>
                  <a:srgbClr val="002060"/>
                </a:solidFill>
              </a:rPr>
              <a:t>kế</a:t>
            </a:r>
            <a:r>
              <a:rPr lang="en-US" sz="2400">
                <a:solidFill>
                  <a:srgbClr val="002060"/>
                </a:solidFill>
              </a:rPr>
              <a:t> </a:t>
            </a:r>
            <a:r>
              <a:rPr lang="en-US" sz="2400" err="1">
                <a:solidFill>
                  <a:srgbClr val="002060"/>
                </a:solidFill>
              </a:rPr>
              <a:t>phần</a:t>
            </a:r>
            <a:r>
              <a:rPr lang="en-US" sz="2400">
                <a:solidFill>
                  <a:srgbClr val="002060"/>
                </a:solidFill>
              </a:rPr>
              <a:t> </a:t>
            </a:r>
            <a:r>
              <a:rPr lang="en-US" sz="2400" err="1">
                <a:solidFill>
                  <a:srgbClr val="002060"/>
                </a:solidFill>
              </a:rPr>
              <a:t>thực</a:t>
            </a:r>
            <a:r>
              <a:rPr lang="en-US" sz="2400">
                <a:solidFill>
                  <a:srgbClr val="002060"/>
                </a:solidFill>
              </a:rPr>
              <a:t> </a:t>
            </a:r>
            <a:r>
              <a:rPr lang="en-US" sz="2400" err="1">
                <a:solidFill>
                  <a:srgbClr val="002060"/>
                </a:solidFill>
              </a:rPr>
              <a:t>hành</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bộ</a:t>
            </a:r>
            <a:r>
              <a:rPr lang="en-US" sz="2400">
                <a:solidFill>
                  <a:srgbClr val="002060"/>
                </a:solidFill>
              </a:rPr>
              <a:t> </a:t>
            </a:r>
            <a:r>
              <a:rPr lang="en-US" sz="2400" err="1">
                <a:solidFill>
                  <a:srgbClr val="002060"/>
                </a:solidFill>
              </a:rPr>
              <a:t>sách</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triển</a:t>
            </a:r>
            <a:r>
              <a:rPr lang="en-US" sz="2400">
                <a:solidFill>
                  <a:srgbClr val="002060"/>
                </a:solidFill>
              </a:rPr>
              <a:t> </a:t>
            </a:r>
            <a:r>
              <a:rPr lang="en-US" sz="2400" err="1">
                <a:solidFill>
                  <a:srgbClr val="002060"/>
                </a:solidFill>
              </a:rPr>
              <a:t>khai</a:t>
            </a:r>
            <a:r>
              <a:rPr lang="en-US" sz="2400">
                <a:solidFill>
                  <a:srgbClr val="002060"/>
                </a:solidFill>
              </a:rPr>
              <a:t> </a:t>
            </a:r>
            <a:r>
              <a:rPr lang="en-US" sz="2400" err="1">
                <a:solidFill>
                  <a:srgbClr val="002060"/>
                </a:solidFill>
              </a:rPr>
              <a:t>cho</a:t>
            </a:r>
            <a:r>
              <a:rPr lang="en-US" sz="2400">
                <a:solidFill>
                  <a:srgbClr val="002060"/>
                </a:solidFill>
              </a:rPr>
              <a:t> </a:t>
            </a:r>
            <a:r>
              <a:rPr lang="en-US" sz="2400" err="1">
                <a:solidFill>
                  <a:srgbClr val="002060"/>
                </a:solidFill>
              </a:rPr>
              <a:t>hiệu</a:t>
            </a:r>
            <a:r>
              <a:rPr lang="en-US" sz="2400">
                <a:solidFill>
                  <a:srgbClr val="002060"/>
                </a:solidFill>
              </a:rPr>
              <a:t> </a:t>
            </a:r>
            <a:r>
              <a:rPr lang="en-US" sz="2400" err="1">
                <a:solidFill>
                  <a:srgbClr val="002060"/>
                </a:solidFill>
              </a:rPr>
              <a:t>quả</a:t>
            </a:r>
            <a:r>
              <a:rPr lang="en-US" sz="2400">
                <a:solidFill>
                  <a:srgbClr val="002060"/>
                </a:solidFill>
              </a:rPr>
              <a:t>. SGK </a:t>
            </a:r>
            <a:r>
              <a:rPr lang="en-US" sz="2400" i="1" err="1">
                <a:solidFill>
                  <a:srgbClr val="002060"/>
                </a:solidFill>
              </a:rPr>
              <a:t>Ngữ</a:t>
            </a:r>
            <a:r>
              <a:rPr lang="en-US" sz="2400" i="1">
                <a:solidFill>
                  <a:srgbClr val="002060"/>
                </a:solidFill>
              </a:rPr>
              <a:t> </a:t>
            </a:r>
            <a:r>
              <a:rPr lang="en-US" sz="2400" i="1" err="1">
                <a:solidFill>
                  <a:srgbClr val="002060"/>
                </a:solidFill>
              </a:rPr>
              <a:t>văn</a:t>
            </a:r>
            <a:r>
              <a:rPr lang="en-US" sz="2400">
                <a:solidFill>
                  <a:srgbClr val="002060"/>
                </a:solidFill>
              </a:rPr>
              <a:t>, </a:t>
            </a:r>
            <a:r>
              <a:rPr lang="en-US" sz="2400" err="1">
                <a:solidFill>
                  <a:srgbClr val="002060"/>
                </a:solidFill>
              </a:rPr>
              <a:t>bộ</a:t>
            </a:r>
            <a:r>
              <a:rPr lang="en-US" sz="2400">
                <a:solidFill>
                  <a:srgbClr val="002060"/>
                </a:solidFill>
              </a:rPr>
              <a:t> </a:t>
            </a:r>
            <a:r>
              <a:rPr lang="en-US" sz="2400" err="1">
                <a:solidFill>
                  <a:srgbClr val="002060"/>
                </a:solidFill>
              </a:rPr>
              <a:t>sách</a:t>
            </a:r>
            <a:r>
              <a:rPr lang="en-US" sz="2400">
                <a:solidFill>
                  <a:srgbClr val="002060"/>
                </a:solidFill>
              </a:rPr>
              <a:t> </a:t>
            </a:r>
            <a:r>
              <a:rPr lang="en-US" sz="2400" i="1" err="1">
                <a:solidFill>
                  <a:srgbClr val="002060"/>
                </a:solidFill>
              </a:rPr>
              <a:t>Kết</a:t>
            </a:r>
            <a:r>
              <a:rPr lang="en-US" sz="2400" i="1">
                <a:solidFill>
                  <a:srgbClr val="002060"/>
                </a:solidFill>
              </a:rPr>
              <a:t> </a:t>
            </a:r>
            <a:r>
              <a:rPr lang="en-US" sz="2400" i="1" err="1">
                <a:solidFill>
                  <a:srgbClr val="002060"/>
                </a:solidFill>
              </a:rPr>
              <a:t>nối</a:t>
            </a:r>
            <a:r>
              <a:rPr lang="en-US" sz="2400" i="1">
                <a:solidFill>
                  <a:srgbClr val="002060"/>
                </a:solidFill>
              </a:rPr>
              <a:t> tri </a:t>
            </a:r>
            <a:r>
              <a:rPr lang="en-US" sz="2400" i="1" err="1">
                <a:solidFill>
                  <a:srgbClr val="002060"/>
                </a:solidFill>
              </a:rPr>
              <a:t>thức</a:t>
            </a:r>
            <a:r>
              <a:rPr lang="en-US" sz="2400" i="1">
                <a:solidFill>
                  <a:srgbClr val="002060"/>
                </a:solidFill>
              </a:rPr>
              <a:t> </a:t>
            </a:r>
            <a:r>
              <a:rPr lang="en-US" sz="2400" i="1" err="1">
                <a:solidFill>
                  <a:srgbClr val="002060"/>
                </a:solidFill>
              </a:rPr>
              <a:t>với</a:t>
            </a:r>
            <a:r>
              <a:rPr lang="en-US" sz="2400" i="1">
                <a:solidFill>
                  <a:srgbClr val="002060"/>
                </a:solidFill>
              </a:rPr>
              <a:t> </a:t>
            </a:r>
            <a:r>
              <a:rPr lang="en-US" sz="2400" i="1" err="1">
                <a:solidFill>
                  <a:srgbClr val="002060"/>
                </a:solidFill>
              </a:rPr>
              <a:t>cuộc</a:t>
            </a:r>
            <a:r>
              <a:rPr lang="en-US" sz="2400" i="1">
                <a:solidFill>
                  <a:srgbClr val="002060"/>
                </a:solidFill>
              </a:rPr>
              <a:t> </a:t>
            </a:r>
            <a:r>
              <a:rPr lang="en-US" sz="2400" i="1" err="1">
                <a:solidFill>
                  <a:srgbClr val="002060"/>
                </a:solidFill>
              </a:rPr>
              <a:t>sống</a:t>
            </a:r>
            <a:r>
              <a:rPr lang="en-US" sz="2400">
                <a:solidFill>
                  <a:srgbClr val="002060"/>
                </a:solidFill>
              </a:rPr>
              <a:t> </a:t>
            </a:r>
            <a:r>
              <a:rPr lang="en-US" sz="2400" err="1">
                <a:solidFill>
                  <a:srgbClr val="002060"/>
                </a:solidFill>
              </a:rPr>
              <a:t>thiết</a:t>
            </a:r>
            <a:r>
              <a:rPr lang="en-US" sz="2400">
                <a:solidFill>
                  <a:srgbClr val="002060"/>
                </a:solidFill>
              </a:rPr>
              <a:t> </a:t>
            </a:r>
            <a:r>
              <a:rPr lang="en-US" sz="2400" err="1">
                <a:solidFill>
                  <a:srgbClr val="002060"/>
                </a:solidFill>
              </a:rPr>
              <a:t>kế</a:t>
            </a:r>
            <a:r>
              <a:rPr lang="en-US" sz="2400">
                <a:solidFill>
                  <a:srgbClr val="002060"/>
                </a:solidFill>
              </a:rPr>
              <a:t> </a:t>
            </a:r>
            <a:r>
              <a:rPr lang="en-US" sz="2400" err="1">
                <a:solidFill>
                  <a:srgbClr val="002060"/>
                </a:solidFill>
              </a:rPr>
              <a:t>hệ</a:t>
            </a:r>
            <a:r>
              <a:rPr lang="en-US" sz="2400">
                <a:solidFill>
                  <a:srgbClr val="002060"/>
                </a:solidFill>
              </a:rPr>
              <a:t> </a:t>
            </a:r>
            <a:r>
              <a:rPr lang="en-US" sz="2400" err="1">
                <a:solidFill>
                  <a:srgbClr val="002060"/>
                </a:solidFill>
              </a:rPr>
              <a:t>thống</a:t>
            </a:r>
            <a:r>
              <a:rPr lang="en-US" sz="2400">
                <a:solidFill>
                  <a:srgbClr val="002060"/>
                </a:solidFill>
              </a:rPr>
              <a:t> </a:t>
            </a:r>
            <a:r>
              <a:rPr lang="en-US" sz="2400" err="1">
                <a:solidFill>
                  <a:srgbClr val="002060"/>
                </a:solidFill>
              </a:rPr>
              <a:t>yêu</a:t>
            </a:r>
            <a:r>
              <a:rPr lang="en-US" sz="2400">
                <a:solidFill>
                  <a:srgbClr val="002060"/>
                </a:solidFill>
              </a:rPr>
              <a:t> </a:t>
            </a:r>
            <a:r>
              <a:rPr lang="en-US" sz="2400" err="1">
                <a:solidFill>
                  <a:srgbClr val="002060"/>
                </a:solidFill>
              </a:rPr>
              <a:t>cầu</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kiểu</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rất</a:t>
            </a:r>
            <a:r>
              <a:rPr lang="en-US" sz="2400">
                <a:solidFill>
                  <a:srgbClr val="002060"/>
                </a:solidFill>
              </a:rPr>
              <a:t> </a:t>
            </a:r>
            <a:r>
              <a:rPr lang="en-US" sz="2400" err="1">
                <a:solidFill>
                  <a:srgbClr val="002060"/>
                </a:solidFill>
              </a:rPr>
              <a:t>khoa</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phát</a:t>
            </a:r>
            <a:r>
              <a:rPr lang="en-US" sz="2400">
                <a:solidFill>
                  <a:srgbClr val="002060"/>
                </a:solidFill>
              </a:rPr>
              <a:t> </a:t>
            </a:r>
            <a:r>
              <a:rPr lang="en-US" sz="2400" err="1">
                <a:solidFill>
                  <a:srgbClr val="002060"/>
                </a:solidFill>
              </a:rPr>
              <a:t>triển</a:t>
            </a:r>
            <a:r>
              <a:rPr lang="en-US" sz="2400">
                <a:solidFill>
                  <a:srgbClr val="002060"/>
                </a:solidFill>
              </a:rPr>
              <a:t> logic </a:t>
            </a:r>
            <a:r>
              <a:rPr lang="en-US" sz="2400" err="1">
                <a:solidFill>
                  <a:srgbClr val="002060"/>
                </a:solidFill>
              </a:rPr>
              <a:t>từ</a:t>
            </a:r>
            <a:r>
              <a:rPr lang="en-US" sz="2400">
                <a:solidFill>
                  <a:srgbClr val="002060"/>
                </a:solidFill>
              </a:rPr>
              <a:t> </a:t>
            </a:r>
            <a:r>
              <a:rPr lang="en-US" sz="2400" err="1">
                <a:solidFill>
                  <a:srgbClr val="002060"/>
                </a:solidFill>
              </a:rPr>
              <a:t>lớp</a:t>
            </a:r>
            <a:r>
              <a:rPr lang="en-US" sz="2400">
                <a:solidFill>
                  <a:srgbClr val="002060"/>
                </a:solidFill>
              </a:rPr>
              <a:t> 6 </a:t>
            </a:r>
            <a:r>
              <a:rPr lang="en-US" sz="2400" err="1">
                <a:solidFill>
                  <a:srgbClr val="002060"/>
                </a:solidFill>
              </a:rPr>
              <a:t>đến</a:t>
            </a:r>
            <a:r>
              <a:rPr lang="en-US" sz="2400">
                <a:solidFill>
                  <a:srgbClr val="002060"/>
                </a:solidFill>
              </a:rPr>
              <a:t> </a:t>
            </a:r>
            <a:r>
              <a:rPr lang="en-US" sz="2400" err="1">
                <a:solidFill>
                  <a:srgbClr val="002060"/>
                </a:solidFill>
              </a:rPr>
              <a:t>lớp</a:t>
            </a:r>
            <a:r>
              <a:rPr lang="en-US" sz="2400">
                <a:solidFill>
                  <a:srgbClr val="002060"/>
                </a:solidFill>
              </a:rPr>
              <a:t> 12. </a:t>
            </a:r>
            <a:r>
              <a:rPr lang="en-US" sz="2400" err="1">
                <a:solidFill>
                  <a:srgbClr val="002060"/>
                </a:solidFill>
              </a:rPr>
              <a:t>Các</a:t>
            </a:r>
            <a:r>
              <a:rPr lang="en-US" sz="2400">
                <a:solidFill>
                  <a:srgbClr val="002060"/>
                </a:solidFill>
              </a:rPr>
              <a:t> </a:t>
            </a:r>
            <a:r>
              <a:rPr lang="en-US" sz="2400" err="1">
                <a:solidFill>
                  <a:srgbClr val="002060"/>
                </a:solidFill>
              </a:rPr>
              <a:t>yêu</a:t>
            </a:r>
            <a:r>
              <a:rPr lang="en-US" sz="2400">
                <a:solidFill>
                  <a:srgbClr val="002060"/>
                </a:solidFill>
              </a:rPr>
              <a:t> </a:t>
            </a:r>
            <a:r>
              <a:rPr lang="en-US" sz="2400" err="1">
                <a:solidFill>
                  <a:srgbClr val="002060"/>
                </a:solidFill>
              </a:rPr>
              <a:t>cầu</a:t>
            </a:r>
            <a:r>
              <a:rPr lang="en-US" sz="2400">
                <a:solidFill>
                  <a:srgbClr val="002060"/>
                </a:solidFill>
              </a:rPr>
              <a:t> </a:t>
            </a:r>
            <a:r>
              <a:rPr lang="en-US" sz="2400" err="1">
                <a:solidFill>
                  <a:srgbClr val="002060"/>
                </a:solidFill>
              </a:rPr>
              <a:t>này</a:t>
            </a:r>
            <a:r>
              <a:rPr lang="en-US" sz="2400">
                <a:solidFill>
                  <a:srgbClr val="002060"/>
                </a:solidFill>
              </a:rPr>
              <a:t> </a:t>
            </a:r>
            <a:r>
              <a:rPr lang="en-US" sz="2400" err="1">
                <a:solidFill>
                  <a:srgbClr val="002060"/>
                </a:solidFill>
              </a:rPr>
              <a:t>không</a:t>
            </a:r>
            <a:r>
              <a:rPr lang="en-US" sz="2400">
                <a:solidFill>
                  <a:srgbClr val="002060"/>
                </a:solidFill>
              </a:rPr>
              <a:t> </a:t>
            </a:r>
            <a:r>
              <a:rPr lang="en-US" sz="2400" err="1">
                <a:solidFill>
                  <a:srgbClr val="002060"/>
                </a:solidFill>
              </a:rPr>
              <a:t>chỉ</a:t>
            </a:r>
            <a:r>
              <a:rPr lang="en-US" sz="2400">
                <a:solidFill>
                  <a:srgbClr val="002060"/>
                </a:solidFill>
              </a:rPr>
              <a:t> </a:t>
            </a:r>
            <a:r>
              <a:rPr lang="en-US" sz="2400" err="1">
                <a:solidFill>
                  <a:srgbClr val="002060"/>
                </a:solidFill>
              </a:rPr>
              <a:t>giúp</a:t>
            </a:r>
            <a:r>
              <a:rPr lang="en-US" sz="2400">
                <a:solidFill>
                  <a:srgbClr val="002060"/>
                </a:solidFill>
              </a:rPr>
              <a:t> HS </a:t>
            </a:r>
            <a:r>
              <a:rPr lang="en-US" sz="2400" err="1">
                <a:solidFill>
                  <a:srgbClr val="002060"/>
                </a:solidFill>
              </a:rPr>
              <a:t>phân</a:t>
            </a:r>
            <a:r>
              <a:rPr lang="en-US" sz="2400">
                <a:solidFill>
                  <a:srgbClr val="002060"/>
                </a:solidFill>
              </a:rPr>
              <a:t> </a:t>
            </a:r>
            <a:r>
              <a:rPr lang="en-US" sz="2400" err="1">
                <a:solidFill>
                  <a:srgbClr val="002060"/>
                </a:solidFill>
              </a:rPr>
              <a:t>biệt</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kiểu</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nhau</a:t>
            </a:r>
            <a:r>
              <a:rPr lang="en-US" sz="2400">
                <a:solidFill>
                  <a:srgbClr val="002060"/>
                </a:solidFill>
              </a:rPr>
              <a:t> </a:t>
            </a:r>
            <a:r>
              <a:rPr lang="en-US" sz="2400" err="1">
                <a:solidFill>
                  <a:srgbClr val="002060"/>
                </a:solidFill>
              </a:rPr>
              <a:t>mà</a:t>
            </a:r>
            <a:r>
              <a:rPr lang="en-US" sz="2400">
                <a:solidFill>
                  <a:srgbClr val="002060"/>
                </a:solidFill>
              </a:rPr>
              <a:t> </a:t>
            </a:r>
            <a:r>
              <a:rPr lang="en-US" sz="2400" err="1">
                <a:solidFill>
                  <a:srgbClr val="002060"/>
                </a:solidFill>
              </a:rPr>
              <a:t>còn</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em</a:t>
            </a:r>
            <a:r>
              <a:rPr lang="en-US" sz="2400">
                <a:solidFill>
                  <a:srgbClr val="002060"/>
                </a:solidFill>
              </a:rPr>
              <a:t> </a:t>
            </a:r>
            <a:r>
              <a:rPr lang="en-US" sz="2400" err="1">
                <a:solidFill>
                  <a:srgbClr val="002060"/>
                </a:solidFill>
              </a:rPr>
              <a:t>hình</a:t>
            </a:r>
            <a:r>
              <a:rPr lang="en-US" sz="2400">
                <a:solidFill>
                  <a:srgbClr val="002060"/>
                </a:solidFill>
              </a:rPr>
              <a:t> dung </a:t>
            </a:r>
            <a:r>
              <a:rPr lang="en-US" sz="2400" err="1">
                <a:solidFill>
                  <a:srgbClr val="002060"/>
                </a:solidFill>
              </a:rPr>
              <a:t>cùng</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kiểu</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nhưng</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khác</a:t>
            </a:r>
            <a:r>
              <a:rPr lang="en-US" sz="2400">
                <a:solidFill>
                  <a:srgbClr val="002060"/>
                </a:solidFill>
              </a:rPr>
              <a:t> </a:t>
            </a:r>
            <a:r>
              <a:rPr lang="en-US" sz="2400" err="1">
                <a:solidFill>
                  <a:srgbClr val="002060"/>
                </a:solidFill>
              </a:rPr>
              <a:t>biệt</a:t>
            </a:r>
            <a:r>
              <a:rPr lang="en-US" sz="2400">
                <a:solidFill>
                  <a:srgbClr val="002060"/>
                </a:solidFill>
              </a:rPr>
              <a:t> </a:t>
            </a:r>
            <a:r>
              <a:rPr lang="en-US" sz="2400" err="1">
                <a:solidFill>
                  <a:srgbClr val="002060"/>
                </a:solidFill>
              </a:rPr>
              <a:t>như</a:t>
            </a:r>
            <a:r>
              <a:rPr lang="en-US" sz="2400">
                <a:solidFill>
                  <a:srgbClr val="002060"/>
                </a:solidFill>
              </a:rPr>
              <a:t> </a:t>
            </a:r>
            <a:r>
              <a:rPr lang="en-US" sz="2400" err="1">
                <a:solidFill>
                  <a:srgbClr val="002060"/>
                </a:solidFill>
              </a:rPr>
              <a:t>thế</a:t>
            </a:r>
            <a:r>
              <a:rPr lang="en-US" sz="2400">
                <a:solidFill>
                  <a:srgbClr val="002060"/>
                </a:solidFill>
              </a:rPr>
              <a:t> </a:t>
            </a:r>
            <a:r>
              <a:rPr lang="en-US" sz="2400" err="1">
                <a:solidFill>
                  <a:srgbClr val="002060"/>
                </a:solidFill>
              </a:rPr>
              <a:t>nào</a:t>
            </a:r>
            <a:r>
              <a:rPr lang="en-US" sz="2400">
                <a:solidFill>
                  <a:srgbClr val="002060"/>
                </a:solidFill>
              </a:rPr>
              <a:t> qua </a:t>
            </a:r>
            <a:r>
              <a:rPr lang="en-US" sz="2400" err="1">
                <a:solidFill>
                  <a:srgbClr val="002060"/>
                </a:solidFill>
              </a:rPr>
              <a:t>các</a:t>
            </a:r>
            <a:r>
              <a:rPr lang="en-US" sz="2400">
                <a:solidFill>
                  <a:srgbClr val="002060"/>
                </a:solidFill>
              </a:rPr>
              <a:t> </a:t>
            </a:r>
            <a:r>
              <a:rPr lang="en-US" sz="2400" err="1">
                <a:solidFill>
                  <a:srgbClr val="002060"/>
                </a:solidFill>
              </a:rPr>
              <a:t>lớp</a:t>
            </a:r>
            <a:r>
              <a:rPr lang="en-US" sz="2400">
                <a:solidFill>
                  <a:srgbClr val="002060"/>
                </a:solidFill>
              </a:rPr>
              <a:t>. </a:t>
            </a:r>
          </a:p>
          <a:p>
            <a:pPr algn="just">
              <a:lnSpc>
                <a:spcPct val="125000"/>
              </a:lnSpc>
            </a:pPr>
            <a:r>
              <a:rPr lang="en-US" sz="2400">
                <a:solidFill>
                  <a:srgbClr val="002060"/>
                </a:solidFill>
              </a:rPr>
              <a:t>      </a:t>
            </a:r>
            <a:r>
              <a:rPr lang="en-US" sz="2400" err="1">
                <a:solidFill>
                  <a:srgbClr val="002060"/>
                </a:solidFill>
              </a:rPr>
              <a:t>Sách</a:t>
            </a:r>
            <a:r>
              <a:rPr lang="en-US" sz="2400">
                <a:solidFill>
                  <a:srgbClr val="002060"/>
                </a:solidFill>
              </a:rPr>
              <a:t> </a:t>
            </a:r>
            <a:r>
              <a:rPr lang="en-US" sz="2400" err="1">
                <a:solidFill>
                  <a:srgbClr val="002060"/>
                </a:solidFill>
              </a:rPr>
              <a:t>cũng</a:t>
            </a:r>
            <a:r>
              <a:rPr lang="en-US" sz="2400">
                <a:solidFill>
                  <a:srgbClr val="002060"/>
                </a:solidFill>
              </a:rPr>
              <a:t> </a:t>
            </a:r>
            <a:r>
              <a:rPr lang="en-US" sz="2400" err="1">
                <a:solidFill>
                  <a:srgbClr val="002060"/>
                </a:solidFill>
              </a:rPr>
              <a:t>chủ</a:t>
            </a:r>
            <a:r>
              <a:rPr lang="en-US" sz="2400">
                <a:solidFill>
                  <a:srgbClr val="002060"/>
                </a:solidFill>
              </a:rPr>
              <a:t> </a:t>
            </a:r>
            <a:r>
              <a:rPr lang="en-US" sz="2400" err="1">
                <a:solidFill>
                  <a:srgbClr val="002060"/>
                </a:solidFill>
              </a:rPr>
              <a:t>trương</a:t>
            </a:r>
            <a:r>
              <a:rPr lang="en-US" sz="2400">
                <a:solidFill>
                  <a:srgbClr val="002060"/>
                </a:solidFill>
              </a:rPr>
              <a:t> HS </a:t>
            </a:r>
            <a:r>
              <a:rPr lang="en-US" sz="2400" err="1">
                <a:solidFill>
                  <a:srgbClr val="002060"/>
                </a:solidFill>
              </a:rPr>
              <a:t>cần</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thực</a:t>
            </a:r>
            <a:r>
              <a:rPr lang="en-US" sz="2400">
                <a:solidFill>
                  <a:srgbClr val="002060"/>
                </a:solidFill>
              </a:rPr>
              <a:t> </a:t>
            </a:r>
            <a:r>
              <a:rPr lang="en-US" sz="2400" err="1">
                <a:solidFill>
                  <a:srgbClr val="002060"/>
                </a:solidFill>
              </a:rPr>
              <a:t>hành</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dựa</a:t>
            </a:r>
            <a:r>
              <a:rPr lang="en-US" sz="2400">
                <a:solidFill>
                  <a:srgbClr val="002060"/>
                </a:solidFill>
              </a:rPr>
              <a:t> </a:t>
            </a:r>
            <a:r>
              <a:rPr lang="en-US" sz="2400" err="1">
                <a:solidFill>
                  <a:srgbClr val="002060"/>
                </a:solidFill>
              </a:rPr>
              <a:t>trên</a:t>
            </a:r>
            <a:r>
              <a:rPr lang="en-US" sz="2400">
                <a:solidFill>
                  <a:srgbClr val="002060"/>
                </a:solidFill>
              </a:rPr>
              <a:t> </a:t>
            </a:r>
            <a:r>
              <a:rPr lang="en-US" sz="2400" err="1">
                <a:solidFill>
                  <a:srgbClr val="002060"/>
                </a:solidFill>
              </a:rPr>
              <a:t>việc</a:t>
            </a:r>
            <a:r>
              <a:rPr lang="en-US" sz="2400">
                <a:solidFill>
                  <a:srgbClr val="002060"/>
                </a:solidFill>
              </a:rPr>
              <a:t> </a:t>
            </a:r>
            <a:r>
              <a:rPr lang="en-US" sz="2400" err="1">
                <a:solidFill>
                  <a:srgbClr val="002060"/>
                </a:solidFill>
              </a:rPr>
              <a:t>phân</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mẫu</a:t>
            </a:r>
            <a:r>
              <a:rPr lang="en-US" sz="2400">
                <a:solidFill>
                  <a:srgbClr val="002060"/>
                </a:solidFill>
              </a:rPr>
              <a:t>”, </a:t>
            </a:r>
            <a:r>
              <a:rPr lang="en-US" sz="2400" err="1">
                <a:solidFill>
                  <a:srgbClr val="002060"/>
                </a:solidFill>
              </a:rPr>
              <a:t>tức</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tham</a:t>
            </a:r>
            <a:r>
              <a:rPr lang="en-US" sz="2400">
                <a:solidFill>
                  <a:srgbClr val="002060"/>
                </a:solidFill>
              </a:rPr>
              <a:t> </a:t>
            </a:r>
            <a:r>
              <a:rPr lang="en-US" sz="2400" err="1">
                <a:solidFill>
                  <a:srgbClr val="002060"/>
                </a:solidFill>
              </a:rPr>
              <a:t>khảo</a:t>
            </a:r>
            <a:r>
              <a:rPr lang="en-US" sz="2400">
                <a:solidFill>
                  <a:srgbClr val="002060"/>
                </a:solidFill>
              </a:rPr>
              <a:t>. </a:t>
            </a:r>
            <a:r>
              <a:rPr lang="en-US" sz="2400" err="1">
                <a:solidFill>
                  <a:srgbClr val="002060"/>
                </a:solidFill>
              </a:rPr>
              <a:t>Nó</a:t>
            </a:r>
            <a:r>
              <a:rPr lang="en-US" sz="2400">
                <a:solidFill>
                  <a:srgbClr val="002060"/>
                </a:solidFill>
              </a:rPr>
              <a:t> </a:t>
            </a:r>
            <a:r>
              <a:rPr lang="en-US" sz="2400" err="1">
                <a:solidFill>
                  <a:srgbClr val="002060"/>
                </a:solidFill>
              </a:rPr>
              <a:t>khác</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chất</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tình</a:t>
            </a:r>
            <a:r>
              <a:rPr lang="en-US" sz="2400">
                <a:solidFill>
                  <a:srgbClr val="002060"/>
                </a:solidFill>
              </a:rPr>
              <a:t> </a:t>
            </a:r>
            <a:r>
              <a:rPr lang="en-US" sz="2400" err="1">
                <a:solidFill>
                  <a:srgbClr val="002060"/>
                </a:solidFill>
              </a:rPr>
              <a:t>trạng</a:t>
            </a:r>
            <a:r>
              <a:rPr lang="en-US" sz="2400">
                <a:solidFill>
                  <a:srgbClr val="002060"/>
                </a:solidFill>
              </a:rPr>
              <a:t> </a:t>
            </a:r>
            <a:r>
              <a:rPr lang="en-US" sz="2400" err="1">
                <a:solidFill>
                  <a:srgbClr val="002060"/>
                </a:solidFill>
              </a:rPr>
              <a:t>cho</a:t>
            </a:r>
            <a:r>
              <a:rPr lang="en-US" sz="2400">
                <a:solidFill>
                  <a:srgbClr val="002060"/>
                </a:solidFill>
              </a:rPr>
              <a:t> HS </a:t>
            </a:r>
            <a:r>
              <a:rPr lang="en-US" sz="2400" err="1">
                <a:solidFill>
                  <a:srgbClr val="002060"/>
                </a:solidFill>
              </a:rPr>
              <a:t>chép</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mẫu</a:t>
            </a:r>
            <a:r>
              <a:rPr lang="en-US" sz="2400">
                <a:solidFill>
                  <a:srgbClr val="002060"/>
                </a:solidFill>
              </a:rPr>
              <a:t>” </a:t>
            </a:r>
            <a:r>
              <a:rPr lang="en-US" sz="2400" err="1">
                <a:solidFill>
                  <a:srgbClr val="002060"/>
                </a:solidFill>
              </a:rPr>
              <a:t>khi</a:t>
            </a:r>
            <a:r>
              <a:rPr lang="en-US" sz="2400">
                <a:solidFill>
                  <a:srgbClr val="002060"/>
                </a:solidFill>
              </a:rPr>
              <a:t> </a:t>
            </a:r>
            <a:r>
              <a:rPr lang="en-US" sz="2400" err="1">
                <a:solidFill>
                  <a:srgbClr val="002060"/>
                </a:solidFill>
              </a:rPr>
              <a:t>làm</a:t>
            </a:r>
            <a:r>
              <a:rPr lang="en-US" sz="2400">
                <a:solidFill>
                  <a:srgbClr val="002060"/>
                </a:solidFill>
              </a:rPr>
              <a:t> </a:t>
            </a:r>
            <a:r>
              <a:rPr lang="en-US" sz="2400" err="1">
                <a:solidFill>
                  <a:srgbClr val="002060"/>
                </a:solidFill>
              </a:rPr>
              <a:t>bài</a:t>
            </a:r>
            <a:r>
              <a:rPr lang="en-US" sz="2400">
                <a:solidFill>
                  <a:srgbClr val="002060"/>
                </a:solidFill>
              </a:rPr>
              <a:t> – </a:t>
            </a:r>
            <a:r>
              <a:rPr lang="en-US" sz="2400" err="1">
                <a:solidFill>
                  <a:srgbClr val="002060"/>
                </a:solidFill>
              </a:rPr>
              <a:t>một</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dạy</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đang</a:t>
            </a:r>
            <a:r>
              <a:rPr lang="en-US" sz="2400">
                <a:solidFill>
                  <a:srgbClr val="002060"/>
                </a:solidFill>
              </a:rPr>
              <a:t> </a:t>
            </a:r>
            <a:r>
              <a:rPr lang="en-US" sz="2400" err="1">
                <a:solidFill>
                  <a:srgbClr val="002060"/>
                </a:solidFill>
              </a:rPr>
              <a:t>bị</a:t>
            </a:r>
            <a:r>
              <a:rPr lang="en-US" sz="2400">
                <a:solidFill>
                  <a:srgbClr val="002060"/>
                </a:solidFill>
              </a:rPr>
              <a:t> </a:t>
            </a:r>
            <a:r>
              <a:rPr lang="en-US" sz="2400" err="1">
                <a:solidFill>
                  <a:srgbClr val="002060"/>
                </a:solidFill>
              </a:rPr>
              <a:t>dư</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phản</a:t>
            </a:r>
            <a:r>
              <a:rPr lang="en-US" sz="2400">
                <a:solidFill>
                  <a:srgbClr val="002060"/>
                </a:solidFill>
              </a:rPr>
              <a:t> </a:t>
            </a:r>
            <a:r>
              <a:rPr lang="en-US" sz="2400" err="1">
                <a:solidFill>
                  <a:srgbClr val="002060"/>
                </a:solidFill>
              </a:rPr>
              <a:t>đối</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Bộ</a:t>
            </a:r>
            <a:r>
              <a:rPr lang="en-US" sz="2400">
                <a:solidFill>
                  <a:srgbClr val="002060"/>
                </a:solidFill>
              </a:rPr>
              <a:t> </a:t>
            </a:r>
            <a:r>
              <a:rPr lang="en-US" sz="2400" err="1">
                <a:solidFill>
                  <a:srgbClr val="002060"/>
                </a:solidFill>
              </a:rPr>
              <a:t>Giáo</a:t>
            </a:r>
            <a:r>
              <a:rPr lang="en-US" sz="2400">
                <a:solidFill>
                  <a:srgbClr val="002060"/>
                </a:solidFill>
              </a:rPr>
              <a:t> </a:t>
            </a:r>
            <a:r>
              <a:rPr lang="en-US" sz="2400" err="1">
                <a:solidFill>
                  <a:srgbClr val="002060"/>
                </a:solidFill>
              </a:rPr>
              <a:t>dục</a:t>
            </a:r>
            <a:r>
              <a:rPr lang="en-US" sz="2400">
                <a:solidFill>
                  <a:srgbClr val="002060"/>
                </a:solidFill>
              </a:rPr>
              <a:t> &amp; </a:t>
            </a:r>
            <a:r>
              <a:rPr lang="en-US" sz="2400" err="1">
                <a:solidFill>
                  <a:srgbClr val="002060"/>
                </a:solidFill>
              </a:rPr>
              <a:t>Đào</a:t>
            </a:r>
            <a:r>
              <a:rPr lang="en-US" sz="2400">
                <a:solidFill>
                  <a:srgbClr val="002060"/>
                </a:solidFill>
              </a:rPr>
              <a:t> </a:t>
            </a:r>
            <a:r>
              <a:rPr lang="en-US" sz="2400" err="1">
                <a:solidFill>
                  <a:srgbClr val="002060"/>
                </a:solidFill>
              </a:rPr>
              <a:t>tạo</a:t>
            </a:r>
            <a:r>
              <a:rPr lang="en-US" sz="2400">
                <a:solidFill>
                  <a:srgbClr val="002060"/>
                </a:solidFill>
              </a:rPr>
              <a:t> </a:t>
            </a:r>
            <a:r>
              <a:rPr lang="en-US" sz="2400" err="1">
                <a:solidFill>
                  <a:srgbClr val="002060"/>
                </a:solidFill>
              </a:rPr>
              <a:t>chủ</a:t>
            </a:r>
            <a:r>
              <a:rPr lang="en-US" sz="2400">
                <a:solidFill>
                  <a:srgbClr val="002060"/>
                </a:solidFill>
              </a:rPr>
              <a:t> </a:t>
            </a:r>
            <a:r>
              <a:rPr lang="en-US" sz="2400" err="1">
                <a:solidFill>
                  <a:srgbClr val="002060"/>
                </a:solidFill>
              </a:rPr>
              <a:t>trương</a:t>
            </a:r>
            <a:r>
              <a:rPr lang="en-US" sz="2400">
                <a:solidFill>
                  <a:srgbClr val="002060"/>
                </a:solidFill>
              </a:rPr>
              <a:t> </a:t>
            </a:r>
            <a:r>
              <a:rPr lang="en-US" sz="2400" err="1">
                <a:solidFill>
                  <a:srgbClr val="002060"/>
                </a:solidFill>
              </a:rPr>
              <a:t>loại</a:t>
            </a:r>
            <a:r>
              <a:rPr lang="en-US" sz="2400">
                <a:solidFill>
                  <a:srgbClr val="002060"/>
                </a:solidFill>
              </a:rPr>
              <a:t> bỏ.</a:t>
            </a:r>
          </a:p>
        </p:txBody>
      </p:sp>
      <p:sp>
        <p:nvSpPr>
          <p:cNvPr id="3" name="Slide Number Placeholder 2"/>
          <p:cNvSpPr>
            <a:spLocks noGrp="1"/>
          </p:cNvSpPr>
          <p:nvPr>
            <p:ph type="sldNum" sz="quarter" idx="12"/>
          </p:nvPr>
        </p:nvSpPr>
        <p:spPr/>
        <p:txBody>
          <a:bodyPr/>
          <a:lstStyle/>
          <a:p>
            <a:fld id="{0C846248-0222-4A3A-B22E-4E2A0B918D57}" type="slidenum">
              <a:rPr lang="en-US" smtClean="0"/>
              <a:pPr/>
              <a:t>97</a:t>
            </a:fld>
            <a:endParaRPr lang="en-US"/>
          </a:p>
        </p:txBody>
      </p:sp>
    </p:spTree>
    <p:extLst>
      <p:ext uri="{BB962C8B-B14F-4D97-AF65-F5344CB8AC3E}">
        <p14:creationId xmlns:p14="http://schemas.microsoft.com/office/powerpoint/2010/main" val="7842895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502920" y="1004815"/>
            <a:ext cx="11219688" cy="5591915"/>
          </a:xfrm>
          <a:prstGeom prst="rect">
            <a:avLst/>
          </a:prstGeom>
        </p:spPr>
        <p:txBody>
          <a:bodyPr wrap="square">
            <a:spAutoFit/>
          </a:bodyPr>
          <a:lstStyle/>
          <a:p>
            <a:pPr marL="609570" algn="just">
              <a:lnSpc>
                <a:spcPct val="150000"/>
              </a:lnSpc>
              <a:spcBef>
                <a:spcPts val="800"/>
              </a:spcBef>
              <a:spcAft>
                <a:spcPts val="800"/>
              </a:spcAft>
            </a:pPr>
            <a:r>
              <a:rPr lang="vi-VN" sz="2667" b="1">
                <a:solidFill>
                  <a:srgbClr val="002060"/>
                </a:solidFill>
                <a:latin typeface="Arial" panose="020B0604020202020204" pitchFamily="34" charset="0"/>
                <a:ea typeface="Calibri" panose="020F0502020204030204" pitchFamily="34" charset="0"/>
                <a:cs typeface="Arial" panose="020B0604020202020204" pitchFamily="34" charset="0"/>
              </a:rPr>
              <a:t>2</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viết</a:t>
            </a:r>
            <a:endParaRPr lang="en-US" sz="2667">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609570" algn="just">
              <a:lnSpc>
                <a:spcPct val="130000"/>
              </a:lnSpc>
            </a:pP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trên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sau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p>
          <a:p>
            <a:pPr indent="609570" algn="just">
              <a:lnSpc>
                <a:spcPct val="130000"/>
              </a:lnSpc>
            </a:pP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1:</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Giới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thiệu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kiểu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p>
          <a:p>
            <a:pPr indent="609570" algn="just">
              <a:lnSpc>
                <a:spcPct val="130000"/>
              </a:lnSpc>
            </a:pP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2:</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tìm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đối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kiểu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p>
          <a:p>
            <a:pPr indent="609570" algn="just">
              <a:lnSpc>
                <a:spcPct val="130000"/>
              </a:lnSpc>
              <a:spcBef>
                <a:spcPts val="800"/>
              </a:spcBef>
              <a:spcAft>
                <a:spcPts val="800"/>
              </a:spcAft>
            </a:pPr>
            <a:r>
              <a:rPr lang="en-US" sz="2667" b="1" spc="-107">
                <a:solidFill>
                  <a:srgbClr val="002060"/>
                </a:solidFill>
                <a:latin typeface="Arial" panose="020B0604020202020204" pitchFamily="34" charset="0"/>
                <a:ea typeface="Calibri" panose="020F0502020204030204" pitchFamily="34" charset="0"/>
                <a:cs typeface="Arial" panose="020B0604020202020204" pitchFamily="34" charset="0"/>
              </a:rPr>
              <a:t>Bước 3:</a:t>
            </a:r>
            <a:r>
              <a:rPr lang="en-US" sz="2667" spc="-107">
                <a:solidFill>
                  <a:srgbClr val="002060"/>
                </a:solidFill>
                <a:latin typeface="Arial" panose="020B0604020202020204" pitchFamily="34" charset="0"/>
                <a:ea typeface="Calibri" panose="020F0502020204030204" pitchFamily="34" charset="0"/>
                <a:cs typeface="Arial" panose="020B0604020202020204" pitchFamily="34" charset="0"/>
              </a:rPr>
              <a:t> Hướng dẫn HS đọc và phân tích bài viết tham khảo.</a:t>
            </a:r>
          </a:p>
          <a:p>
            <a:pPr indent="609570" algn="just">
              <a:lnSpc>
                <a:spcPct val="130000"/>
              </a:lnSpc>
              <a:spcBef>
                <a:spcPts val="800"/>
              </a:spcBef>
              <a:spcAft>
                <a:spcPts val="800"/>
              </a:spcAft>
            </a:pP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Bước 4:</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Tổ chức cho HS thực hành viết theo trình tự: trước khi viết, thực hành viết bài, chỉnh sửa bài viết.</a:t>
            </a:r>
          </a:p>
          <a:p>
            <a:pPr algn="just">
              <a:lnSpc>
                <a:spcPct val="130000"/>
              </a:lnSpc>
              <a:spcBef>
                <a:spcPts val="800"/>
              </a:spcBef>
              <a:spcAft>
                <a:spcPts val="800"/>
              </a:spcAft>
            </a:pP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Bước 5:</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Chấm bài, trả bài.</a:t>
            </a:r>
          </a:p>
        </p:txBody>
      </p:sp>
      <p:sp>
        <p:nvSpPr>
          <p:cNvPr id="3" name="Slide Number Placeholder 2"/>
          <p:cNvSpPr>
            <a:spLocks noGrp="1"/>
          </p:cNvSpPr>
          <p:nvPr>
            <p:ph type="sldNum" sz="quarter" idx="12"/>
          </p:nvPr>
        </p:nvSpPr>
        <p:spPr/>
        <p:txBody>
          <a:bodyPr/>
          <a:lstStyle/>
          <a:p>
            <a:fld id="{0C846248-0222-4A3A-B22E-4E2A0B918D57}" type="slidenum">
              <a:rPr lang="en-US" smtClean="0"/>
              <a:pPr/>
              <a:t>98</a:t>
            </a:fld>
            <a:endParaRPr lang="en-US"/>
          </a:p>
        </p:txBody>
      </p:sp>
    </p:spTree>
    <p:extLst>
      <p:ext uri="{BB962C8B-B14F-4D97-AF65-F5344CB8AC3E}">
        <p14:creationId xmlns:p14="http://schemas.microsoft.com/office/powerpoint/2010/main" val="2827722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493776" y="867818"/>
            <a:ext cx="11201400" cy="5371279"/>
          </a:xfrm>
          <a:prstGeom prst="rect">
            <a:avLst/>
          </a:prstGeom>
        </p:spPr>
        <p:txBody>
          <a:bodyPr wrap="square">
            <a:spAutoFit/>
          </a:bodyPr>
          <a:lstStyle/>
          <a:p>
            <a:pPr indent="609570" algn="just">
              <a:lnSpc>
                <a:spcPct val="125000"/>
              </a:lnSpc>
              <a:spcBef>
                <a:spcPts val="600"/>
              </a:spcBef>
              <a:spcAft>
                <a:spcPts val="600"/>
              </a:spcAft>
            </a:pP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chú</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phối</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hài</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hoà</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HS.                             </a:t>
            </a:r>
          </a:p>
          <a:p>
            <a:pPr indent="609570" algn="just">
              <a:lnSpc>
                <a:spcPct val="125000"/>
              </a:lnSpc>
              <a:spcBef>
                <a:spcPts val="600"/>
              </a:spcBef>
              <a:spcAft>
                <a:spcPts val="600"/>
              </a:spcAft>
            </a:pPr>
            <a:r>
              <a:rPr lang="en-US" sz="2667" b="1" dirty="0">
                <a:solidFill>
                  <a:srgbClr val="002060"/>
                </a:solidFill>
                <a:latin typeface="Arial" panose="020B0604020202020204" pitchFamily="34" charset="0"/>
                <a:cs typeface="Arial" panose="020B0604020202020204" pitchFamily="34" charset="0"/>
              </a:rPr>
              <a:t>                                </a:t>
            </a:r>
            <a:r>
              <a:rPr lang="en-US" sz="2667" b="1" dirty="0" err="1">
                <a:solidFill>
                  <a:srgbClr val="002060"/>
                </a:solidFill>
                <a:latin typeface="Arial" panose="020B0604020202020204" pitchFamily="34" charset="0"/>
                <a:cs typeface="Arial" panose="020B0604020202020204" pitchFamily="34" charset="0"/>
              </a:rPr>
              <a:t>Một</a:t>
            </a:r>
            <a:r>
              <a:rPr lang="en-US" sz="2667" b="1" dirty="0">
                <a:solidFill>
                  <a:srgbClr val="002060"/>
                </a:solidFill>
                <a:latin typeface="Arial" panose="020B0604020202020204" pitchFamily="34" charset="0"/>
                <a:cs typeface="Arial" panose="020B0604020202020204" pitchFamily="34" charset="0"/>
              </a:rPr>
              <a:t> </a:t>
            </a:r>
            <a:r>
              <a:rPr lang="en-US" sz="2667" b="1" dirty="0" err="1">
                <a:solidFill>
                  <a:srgbClr val="002060"/>
                </a:solidFill>
                <a:latin typeface="Arial" panose="020B0604020202020204" pitchFamily="34" charset="0"/>
                <a:cs typeface="Arial" panose="020B0604020202020204" pitchFamily="34" charset="0"/>
              </a:rPr>
              <a:t>số</a:t>
            </a:r>
            <a:r>
              <a:rPr lang="en-US" sz="2667" b="1" dirty="0">
                <a:solidFill>
                  <a:srgbClr val="002060"/>
                </a:solidFill>
                <a:latin typeface="Arial" panose="020B0604020202020204" pitchFamily="34" charset="0"/>
                <a:cs typeface="Arial" panose="020B0604020202020204" pitchFamily="34" charset="0"/>
              </a:rPr>
              <a:t> </a:t>
            </a:r>
            <a:r>
              <a:rPr lang="en-US" sz="2667" b="1" dirty="0" err="1">
                <a:solidFill>
                  <a:srgbClr val="002060"/>
                </a:solidFill>
                <a:latin typeface="Arial" panose="020B0604020202020204" pitchFamily="34" charset="0"/>
                <a:cs typeface="Arial" panose="020B0604020202020204" pitchFamily="34" charset="0"/>
              </a:rPr>
              <a:t>lưu</a:t>
            </a:r>
            <a:r>
              <a:rPr lang="en-US" sz="2667" b="1" dirty="0">
                <a:solidFill>
                  <a:srgbClr val="002060"/>
                </a:solidFill>
                <a:latin typeface="Arial" panose="020B0604020202020204" pitchFamily="34" charset="0"/>
                <a:cs typeface="Arial" panose="020B0604020202020204" pitchFamily="34" charset="0"/>
              </a:rPr>
              <a:t> ý ở </a:t>
            </a:r>
            <a:r>
              <a:rPr lang="en-US" sz="2667" b="1" dirty="0" err="1">
                <a:solidFill>
                  <a:srgbClr val="002060"/>
                </a:solidFill>
                <a:latin typeface="Arial" panose="020B0604020202020204" pitchFamily="34" charset="0"/>
                <a:cs typeface="Arial" panose="020B0604020202020204" pitchFamily="34" charset="0"/>
              </a:rPr>
              <a:t>bước</a:t>
            </a:r>
            <a:r>
              <a:rPr lang="en-US" sz="2667" b="1" dirty="0">
                <a:solidFill>
                  <a:srgbClr val="002060"/>
                </a:solidFill>
                <a:latin typeface="Arial" panose="020B0604020202020204" pitchFamily="34" charset="0"/>
                <a:cs typeface="Arial" panose="020B0604020202020204" pitchFamily="34" charset="0"/>
              </a:rPr>
              <a:t> 4</a:t>
            </a:r>
          </a:p>
          <a:p>
            <a:pPr algn="just">
              <a:lnSpc>
                <a:spcPct val="130000"/>
              </a:lnSpc>
            </a:pPr>
            <a:r>
              <a:rPr lang="en-US" sz="2667" dirty="0">
                <a:solidFill>
                  <a:srgbClr val="002060"/>
                </a:solidFill>
                <a:latin typeface="Arial" panose="020B0604020202020204" pitchFamily="34" charset="0"/>
                <a:cs typeface="Arial" panose="020B0604020202020204" pitchFamily="34" charset="0"/>
              </a:rPr>
              <a:t>     – GV </a:t>
            </a:r>
            <a:r>
              <a:rPr lang="en-US" sz="2667" dirty="0" err="1">
                <a:solidFill>
                  <a:srgbClr val="002060"/>
                </a:solidFill>
                <a:latin typeface="Arial" panose="020B0604020202020204" pitchFamily="34" charset="0"/>
                <a:cs typeface="Arial" panose="020B0604020202020204" pitchFamily="34" charset="0"/>
              </a:rPr>
              <a:t>hướng</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dẫn</a:t>
            </a:r>
            <a:r>
              <a:rPr lang="en-US" sz="2667" dirty="0">
                <a:solidFill>
                  <a:srgbClr val="002060"/>
                </a:solidFill>
                <a:latin typeface="Arial" panose="020B0604020202020204" pitchFamily="34" charset="0"/>
                <a:cs typeface="Arial" panose="020B0604020202020204" pitchFamily="34" charset="0"/>
              </a:rPr>
              <a:t> HS </a:t>
            </a:r>
            <a:r>
              <a:rPr lang="en-US" sz="2667" dirty="0" err="1">
                <a:solidFill>
                  <a:srgbClr val="002060"/>
                </a:solidFill>
                <a:latin typeface="Arial" panose="020B0604020202020204" pitchFamily="34" charset="0"/>
                <a:cs typeface="Arial" panose="020B0604020202020204" pitchFamily="34" charset="0"/>
              </a:rPr>
              <a:t>tìm</a:t>
            </a:r>
            <a:r>
              <a:rPr lang="en-US" sz="2667" dirty="0">
                <a:solidFill>
                  <a:srgbClr val="002060"/>
                </a:solidFill>
                <a:latin typeface="Arial" panose="020B0604020202020204" pitchFamily="34" charset="0"/>
                <a:cs typeface="Arial" panose="020B0604020202020204" pitchFamily="34" charset="0"/>
              </a:rPr>
              <a:t> ý: </a:t>
            </a:r>
            <a:r>
              <a:rPr lang="en-US" sz="2667" dirty="0" err="1">
                <a:solidFill>
                  <a:srgbClr val="002060"/>
                </a:solidFill>
                <a:latin typeface="Arial" panose="020B0604020202020204" pitchFamily="34" charset="0"/>
                <a:cs typeface="Arial" panose="020B0604020202020204" pitchFamily="34" charset="0"/>
              </a:rPr>
              <a:t>Có</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thể</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lập</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phiếu</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để</a:t>
            </a:r>
            <a:r>
              <a:rPr lang="en-US" sz="2667" dirty="0">
                <a:solidFill>
                  <a:srgbClr val="002060"/>
                </a:solidFill>
                <a:latin typeface="Arial" panose="020B0604020202020204" pitchFamily="34" charset="0"/>
                <a:cs typeface="Arial" panose="020B0604020202020204" pitchFamily="34" charset="0"/>
              </a:rPr>
              <a:t> HS </a:t>
            </a:r>
            <a:r>
              <a:rPr lang="en-US" sz="2667" dirty="0" err="1">
                <a:solidFill>
                  <a:srgbClr val="002060"/>
                </a:solidFill>
                <a:latin typeface="Arial" panose="020B0604020202020204" pitchFamily="34" charset="0"/>
                <a:cs typeface="Arial" panose="020B0604020202020204" pitchFamily="34" charset="0"/>
              </a:rPr>
              <a:t>điền</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các</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thông</a:t>
            </a:r>
            <a:r>
              <a:rPr lang="en-US" sz="2667" dirty="0">
                <a:solidFill>
                  <a:srgbClr val="002060"/>
                </a:solidFill>
                <a:latin typeface="Arial" panose="020B0604020202020204" pitchFamily="34" charset="0"/>
                <a:cs typeface="Arial" panose="020B0604020202020204" pitchFamily="34" charset="0"/>
              </a:rPr>
              <a:t> tin, </a:t>
            </a:r>
            <a:r>
              <a:rPr lang="en-US" sz="2667" dirty="0" err="1">
                <a:solidFill>
                  <a:srgbClr val="002060"/>
                </a:solidFill>
                <a:latin typeface="Arial" panose="020B0604020202020204" pitchFamily="34" charset="0"/>
                <a:cs typeface="Arial" panose="020B0604020202020204" pitchFamily="34" charset="0"/>
              </a:rPr>
              <a:t>cũng</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chính</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là</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các</a:t>
            </a:r>
            <a:r>
              <a:rPr lang="en-US" sz="2667" dirty="0">
                <a:solidFill>
                  <a:srgbClr val="002060"/>
                </a:solidFill>
                <a:latin typeface="Arial" panose="020B0604020202020204" pitchFamily="34" charset="0"/>
                <a:cs typeface="Arial" panose="020B0604020202020204" pitchFamily="34" charset="0"/>
              </a:rPr>
              <a:t> ý </a:t>
            </a:r>
            <a:r>
              <a:rPr lang="en-US" sz="2667" dirty="0" err="1">
                <a:solidFill>
                  <a:srgbClr val="002060"/>
                </a:solidFill>
                <a:latin typeface="Arial" panose="020B0604020202020204" pitchFamily="34" charset="0"/>
                <a:cs typeface="Arial" panose="020B0604020202020204" pitchFamily="34" charset="0"/>
              </a:rPr>
              <a:t>tìm</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được</a:t>
            </a:r>
            <a:r>
              <a:rPr lang="en-US" sz="2667" dirty="0">
                <a:solidFill>
                  <a:srgbClr val="002060"/>
                </a:solidFill>
                <a:latin typeface="Arial" panose="020B0604020202020204" pitchFamily="34" charset="0"/>
                <a:cs typeface="Arial" panose="020B0604020202020204" pitchFamily="34" charset="0"/>
              </a:rPr>
              <a:t>.</a:t>
            </a:r>
            <a:endParaRPr lang="vi-VN" sz="2667" dirty="0">
              <a:solidFill>
                <a:srgbClr val="002060"/>
              </a:solidFill>
              <a:cs typeface="Arial" panose="020B0604020202020204" pitchFamily="34" charset="0"/>
            </a:endParaRPr>
          </a:p>
          <a:p>
            <a:pPr algn="just">
              <a:lnSpc>
                <a:spcPct val="130000"/>
              </a:lnSpc>
              <a:spcBef>
                <a:spcPts val="800"/>
              </a:spcBef>
              <a:spcAft>
                <a:spcPts val="800"/>
              </a:spcAft>
              <a:tabLst>
                <a:tab pos="457178" algn="l"/>
              </a:tabLst>
            </a:pPr>
            <a:r>
              <a:rPr lang="vi-VN" sz="2667" dirty="0">
                <a:solidFill>
                  <a:srgbClr val="002060"/>
                </a:solidFill>
                <a:ea typeface="Calibri" panose="020F0502020204030204" pitchFamily="34" charset="0"/>
                <a:cs typeface="Arial" panose="020B0604020202020204" pitchFamily="34" charset="0"/>
              </a:rPr>
              <a:t>     </a:t>
            </a: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93" dirty="0">
                <a:solidFill>
                  <a:srgbClr val="002060"/>
                </a:solidFill>
                <a:latin typeface="Arial" panose="020B0604020202020204" pitchFamily="34" charset="0"/>
                <a:ea typeface="Calibri" panose="020F0502020204030204" pitchFamily="34" charset="0"/>
                <a:cs typeface="Arial" panose="020B0604020202020204" pitchFamily="34" charset="0"/>
              </a:rPr>
              <a:t>GV </a:t>
            </a:r>
            <a:r>
              <a:rPr lang="en-US" sz="2667" spc="-93" dirty="0"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spc="-93"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93" dirty="0"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spc="-93"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93" dirty="0"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667" spc="-93"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93" dirty="0" err="1">
                <a:solidFill>
                  <a:srgbClr val="002060"/>
                </a:solidFill>
                <a:latin typeface="Arial" panose="020B0604020202020204" pitchFamily="34" charset="0"/>
                <a:ea typeface="Calibri" panose="020F0502020204030204" pitchFamily="34" charset="0"/>
                <a:cs typeface="Arial" panose="020B0604020202020204" pitchFamily="34" charset="0"/>
              </a:rPr>
              <a:t>dàn</a:t>
            </a:r>
            <a:r>
              <a:rPr lang="en-US" sz="2667" spc="-93" dirty="0">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Sau</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HS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hoàn</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thành</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việc</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tìm</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ý, GV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hướng</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dẫn</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em</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sắp</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xếp</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trật</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tự</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lí</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dàn</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ý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hoàn</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chỉnh</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30000"/>
              </a:lnSpc>
              <a:spcBef>
                <a:spcPts val="800"/>
              </a:spcBef>
              <a:spcAft>
                <a:spcPts val="800"/>
              </a:spcAft>
              <a:tabLst>
                <a:tab pos="457178" algn="l"/>
              </a:tabLst>
            </a:pP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HS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dựa</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dàn</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ý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b="1"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viết</a:t>
            </a:r>
            <a:r>
              <a:rPr lang="en-US" sz="2667" b="1"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b="1"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US" sz="2667" b="1"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b="1"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lớp</a:t>
            </a:r>
            <a:r>
              <a:rPr lang="en-US" sz="2667" b="1"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b="1"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2667" b="1"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2667" b="1"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Xem</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bài</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viết</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tham</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khảo</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VB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đã</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đọc</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biết</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cách</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viết</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phần</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mà</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dàn</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 ý</a:t>
            </a:r>
            <a:r>
              <a:rPr lang="vi-VN" sz="2667" spc="-93" dirty="0">
                <a:solidFill>
                  <a:srgbClr val="002060"/>
                </a:solidFill>
                <a:ea typeface="Times New Roman" panose="02020603050405020304" pitchFamily="18" charset="0"/>
                <a:cs typeface="Arial" panose="020B0604020202020204" pitchFamily="34" charset="0"/>
              </a:rPr>
              <a:t> nêu</a:t>
            </a:r>
            <a:r>
              <a:rPr lang="en-US" sz="2667" spc="-93"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US" sz="2667" b="1" spc="-93" dirty="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2667" spc="-93"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99</a:t>
            </a:fld>
            <a:endParaRPr lang="en-US"/>
          </a:p>
        </p:txBody>
      </p:sp>
    </p:spTree>
    <p:extLst>
      <p:ext uri="{BB962C8B-B14F-4D97-AF65-F5344CB8AC3E}">
        <p14:creationId xmlns:p14="http://schemas.microsoft.com/office/powerpoint/2010/main" val="2711767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6612</TotalTime>
  <Words>15602</Words>
  <Application>Microsoft Office PowerPoint</Application>
  <PresentationFormat>Widescreen</PresentationFormat>
  <Paragraphs>1114</Paragraphs>
  <Slides>162</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162</vt:i4>
      </vt:variant>
    </vt:vector>
  </HeadingPairs>
  <TitlesOfParts>
    <vt:vector size="172" baseType="lpstr">
      <vt:lpstr>Arial</vt:lpstr>
      <vt:lpstr>Arial (Body)</vt:lpstr>
      <vt:lpstr>Calibri</vt:lpstr>
      <vt:lpstr>Calibri (Body)</vt:lpstr>
      <vt:lpstr>Cambria</vt:lpstr>
      <vt:lpstr>Corbel</vt:lpstr>
      <vt:lpstr>Open Sans Extrabold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TRÚC CỦA CHƯƠNG TRÌNH </vt:lpstr>
      <vt:lpstr>CẤU TRÚC CỦA CHƯƠNG TRÌNH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HỆ THỐNG BÀI HỌC, THỂ LOẠI VÀ VĂN BẢN ĐỌC</vt:lpstr>
      <vt:lpstr>HỆ THỐNG BÀI HỌC, THỂ LOẠI VÀ VĂN BẢN ĐỌC </vt:lpstr>
      <vt:lpstr>MA TRẬN TIẾNG VIỆT, VIẾT, NÓI VÀ NGHE</vt:lpstr>
      <vt:lpstr>MA TRẬN TIẾNG VIỆT, VIẾT, NÓI VÀ NGHE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BƯỚC TỔ CHỨC DẠY HỌC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TỔ CHỨC DẠY HỌC THỰC HÀNH TIẾNG VIỆT</vt:lpstr>
      <vt:lpstr>PowerPoint Presentation</vt:lpstr>
      <vt:lpstr>PowerPoint Presentation</vt:lpstr>
      <vt:lpstr>PowerPoint Presentation</vt:lpstr>
      <vt:lpstr>PowerPoint Presentation</vt:lpstr>
      <vt:lpstr>PowerPoint Presentation</vt:lpstr>
      <vt:lpstr>PowerPoint Presentation</vt:lpstr>
      <vt:lpstr>Đặc trưng của dạy học viết trong Ngữ văn 11: Phát triển kĩ năng viết theo kiểu VB trên cơ sở những gì đã đọc. HS được phân tích bài viết tham khảo để hình dung rõ yêu cầu của kiểu bài và cách đáp ứng yêu cầu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trúc chung của các chuyên đề</vt:lpstr>
      <vt:lpstr>Định hướng tổ chức dạy học chuyên đề </vt:lpstr>
      <vt:lpstr>Định hướng tổ chức dạy học chuyên đề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Lưu ý khi xây dựng đề kiểm tra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TIẾN TRÌNH DẠY HỌC </vt:lpstr>
      <vt:lpstr>PowerPoint Presentation</vt:lpstr>
      <vt:lpstr> </vt:lpstr>
      <vt:lpstr>PowerPoint Presentation</vt:lpstr>
      <vt:lpstr>HOẠT ĐỘNG VẬN DỤNG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Trang Pham</cp:lastModifiedBy>
  <cp:revision>658</cp:revision>
  <cp:lastPrinted>2023-04-08T08:36:53Z</cp:lastPrinted>
  <dcterms:created xsi:type="dcterms:W3CDTF">2021-01-29T05:16:25Z</dcterms:created>
  <dcterms:modified xsi:type="dcterms:W3CDTF">2023-05-30T07:25:11Z</dcterms:modified>
</cp:coreProperties>
</file>