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27"/>
  </p:notesMasterIdLst>
  <p:sldIdLst>
    <p:sldId id="256" r:id="rId8"/>
    <p:sldId id="257" r:id="rId9"/>
    <p:sldId id="332" r:id="rId10"/>
    <p:sldId id="333" r:id="rId11"/>
    <p:sldId id="334" r:id="rId12"/>
    <p:sldId id="335" r:id="rId13"/>
    <p:sldId id="268" r:id="rId14"/>
    <p:sldId id="261" r:id="rId15"/>
    <p:sldId id="336" r:id="rId16"/>
    <p:sldId id="365" r:id="rId17"/>
    <p:sldId id="358" r:id="rId18"/>
    <p:sldId id="351" r:id="rId19"/>
    <p:sldId id="353" r:id="rId20"/>
    <p:sldId id="368" r:id="rId21"/>
    <p:sldId id="263" r:id="rId22"/>
    <p:sldId id="264" r:id="rId23"/>
    <p:sldId id="265" r:id="rId24"/>
    <p:sldId id="266" r:id="rId25"/>
    <p:sldId id="29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Avo" panose="02040603050506020204" pitchFamily="18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6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18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4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0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4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0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3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4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1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1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0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8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9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8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5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6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2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2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4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5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7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7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9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8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3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4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3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4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9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640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917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39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3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3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" Target="slide7.xml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4-tap-2/1/391/3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39514" y="528418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69: Mi-li-mét vuông -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0D21C63-725C-BD9A-D8B7-FD5DC2581B13}"/>
              </a:ext>
            </a:extLst>
          </p:cNvPr>
          <p:cNvSpPr txBox="1"/>
          <p:nvPr/>
        </p:nvSpPr>
        <p:spPr>
          <a:xfrm>
            <a:off x="728134" y="2142845"/>
            <a:ext cx="6577340" cy="2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c) 247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360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    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	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1 580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      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 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5 604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839452" y="2354065"/>
            <a:ext cx="83739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6B456DED-9B30-9C49-3238-26BFF4B47950}"/>
              </a:ext>
            </a:extLst>
          </p:cNvPr>
          <p:cNvSpPr/>
          <p:nvPr/>
        </p:nvSpPr>
        <p:spPr>
          <a:xfrm>
            <a:off x="2887580" y="3084114"/>
            <a:ext cx="88552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090F2139-8965-712E-9B2C-97B0AF2FCBAB}"/>
              </a:ext>
            </a:extLst>
          </p:cNvPr>
          <p:cNvSpPr/>
          <p:nvPr/>
        </p:nvSpPr>
        <p:spPr>
          <a:xfrm>
            <a:off x="3037502" y="2415423"/>
            <a:ext cx="493099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779F6F5B-CE3B-1AB5-E690-5BECA1AF7794}"/>
              </a:ext>
            </a:extLst>
          </p:cNvPr>
          <p:cNvSpPr/>
          <p:nvPr/>
        </p:nvSpPr>
        <p:spPr>
          <a:xfrm>
            <a:off x="3041584" y="3811847"/>
            <a:ext cx="84702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D7AFC05-D5CA-2E0C-95D3-C0F845977A30}"/>
              </a:ext>
            </a:extLst>
          </p:cNvPr>
          <p:cNvSpPr/>
          <p:nvPr/>
        </p:nvSpPr>
        <p:spPr>
          <a:xfrm>
            <a:off x="3118585" y="4570015"/>
            <a:ext cx="770021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63527B07-1BE1-96AB-DB8A-F096BE137A6C}"/>
              </a:ext>
            </a:extLst>
          </p:cNvPr>
          <p:cNvSpPr/>
          <p:nvPr/>
        </p:nvSpPr>
        <p:spPr>
          <a:xfrm>
            <a:off x="4292867" y="2354065"/>
            <a:ext cx="837399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2BF652C-A188-EBD3-2817-EE5BBD19F43C}"/>
              </a:ext>
            </a:extLst>
          </p:cNvPr>
          <p:cNvSpPr/>
          <p:nvPr/>
        </p:nvSpPr>
        <p:spPr>
          <a:xfrm>
            <a:off x="4572001" y="3084114"/>
            <a:ext cx="847022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AE324943-9090-F647-0992-49BAE1A80E80}"/>
              </a:ext>
            </a:extLst>
          </p:cNvPr>
          <p:cNvSpPr/>
          <p:nvPr/>
        </p:nvSpPr>
        <p:spPr>
          <a:xfrm>
            <a:off x="4677879" y="3811847"/>
            <a:ext cx="847024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680B8F2A-DC88-3031-E221-CD84E6563897}"/>
              </a:ext>
            </a:extLst>
          </p:cNvPr>
          <p:cNvSpPr/>
          <p:nvPr/>
        </p:nvSpPr>
        <p:spPr>
          <a:xfrm>
            <a:off x="4446872" y="4570015"/>
            <a:ext cx="654518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3E1B846B-EE3D-FA12-6F6C-D6DA2A7B4FEF}"/>
              </a:ext>
            </a:extLst>
          </p:cNvPr>
          <p:cNvSpPr/>
          <p:nvPr/>
        </p:nvSpPr>
        <p:spPr>
          <a:xfrm>
            <a:off x="4417568" y="2415423"/>
            <a:ext cx="628565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47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ounded Rectangle 23">
            <a:extLst>
              <a:ext uri="{FF2B5EF4-FFF2-40B4-BE49-F238E27FC236}">
                <a16:creationId xmlns:a16="http://schemas.microsoft.com/office/drawing/2014/main" id="{2D4097CE-333C-481A-0292-AC94A5DE8F97}"/>
              </a:ext>
            </a:extLst>
          </p:cNvPr>
          <p:cNvSpPr/>
          <p:nvPr/>
        </p:nvSpPr>
        <p:spPr>
          <a:xfrm>
            <a:off x="3096769" y="3143557"/>
            <a:ext cx="493099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ounded Rectangle 23">
            <a:extLst>
              <a:ext uri="{FF2B5EF4-FFF2-40B4-BE49-F238E27FC236}">
                <a16:creationId xmlns:a16="http://schemas.microsoft.com/office/drawing/2014/main" id="{C032E2B0-72A7-F2DA-45D2-6FE78D519B4B}"/>
              </a:ext>
            </a:extLst>
          </p:cNvPr>
          <p:cNvSpPr/>
          <p:nvPr/>
        </p:nvSpPr>
        <p:spPr>
          <a:xfrm>
            <a:off x="4688501" y="3143557"/>
            <a:ext cx="637032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976058DD-D06A-5ED3-C293-D3313A89CD82}"/>
              </a:ext>
            </a:extLst>
          </p:cNvPr>
          <p:cNvSpPr/>
          <p:nvPr/>
        </p:nvSpPr>
        <p:spPr>
          <a:xfrm>
            <a:off x="3132667" y="3871691"/>
            <a:ext cx="668865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17114606-A621-9F3C-F66B-47FA35AC8EA7}"/>
              </a:ext>
            </a:extLst>
          </p:cNvPr>
          <p:cNvSpPr/>
          <p:nvPr/>
        </p:nvSpPr>
        <p:spPr>
          <a:xfrm>
            <a:off x="4807034" y="3871691"/>
            <a:ext cx="637032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80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0D66E6A1-CF5C-95C1-B403-5CB012A4EC33}"/>
              </a:ext>
            </a:extLst>
          </p:cNvPr>
          <p:cNvSpPr/>
          <p:nvPr/>
        </p:nvSpPr>
        <p:spPr>
          <a:xfrm>
            <a:off x="3175000" y="4633691"/>
            <a:ext cx="668865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Rounded Rectangle 23">
            <a:extLst>
              <a:ext uri="{FF2B5EF4-FFF2-40B4-BE49-F238E27FC236}">
                <a16:creationId xmlns:a16="http://schemas.microsoft.com/office/drawing/2014/main" id="{04DAEE3B-693A-97C6-AC1B-20585ADA2DBA}"/>
              </a:ext>
            </a:extLst>
          </p:cNvPr>
          <p:cNvSpPr/>
          <p:nvPr/>
        </p:nvSpPr>
        <p:spPr>
          <a:xfrm>
            <a:off x="4538133" y="4633691"/>
            <a:ext cx="46566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8C575F-8B33-4E29-A362-02063739F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94" y="2255469"/>
            <a:ext cx="10916211" cy="198130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1" y="1774612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E8A1E-9744-BCE1-67BF-7D065045AAB0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&gt;, &lt;, =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A9FAC5EF-0180-0F43-1FE1-25780CE4F860}"/>
              </a:ext>
            </a:extLst>
          </p:cNvPr>
          <p:cNvSpPr/>
          <p:nvPr/>
        </p:nvSpPr>
        <p:spPr>
          <a:xfrm>
            <a:off x="2709882" y="25372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&gt;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706E8B52-B8C3-95EA-4C75-6F0791D7D122}"/>
              </a:ext>
            </a:extLst>
          </p:cNvPr>
          <p:cNvSpPr/>
          <p:nvPr/>
        </p:nvSpPr>
        <p:spPr>
          <a:xfrm>
            <a:off x="8155642" y="25372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=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00E924F8-FB72-69AF-3612-DFF2E5AB6EAD}"/>
              </a:ext>
            </a:extLst>
          </p:cNvPr>
          <p:cNvSpPr/>
          <p:nvPr/>
        </p:nvSpPr>
        <p:spPr>
          <a:xfrm>
            <a:off x="3217882" y="34516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&lt;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7D64C4FE-1F5B-6DB7-9857-5E4312EDAE7B}"/>
              </a:ext>
            </a:extLst>
          </p:cNvPr>
          <p:cNvSpPr/>
          <p:nvPr/>
        </p:nvSpPr>
        <p:spPr>
          <a:xfrm>
            <a:off x="8155642" y="3451618"/>
            <a:ext cx="452017" cy="465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&gt;</a:t>
            </a:r>
            <a:endParaRPr kumimoji="0" lang="en-VN" sz="2933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7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814BE81E-BD2F-0C91-2399-17B9319B18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8754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67017" y="1675436"/>
            <a:ext cx="10232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27B0205-4279-4A5E-2FFC-808701CD7F59}"/>
              </a:ext>
            </a:extLst>
          </p:cNvPr>
          <p:cNvGrpSpPr/>
          <p:nvPr/>
        </p:nvGrpSpPr>
        <p:grpSpPr>
          <a:xfrm>
            <a:off x="7769860" y="871719"/>
            <a:ext cx="3752850" cy="504882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59F9CB9-3704-1311-5732-5E82C087919E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33664A7-CA52-6E70-3F22-54C13D248858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rgbClr val="F44F1F"/>
              </a:solidFill>
            </p:spPr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F2DCB762-220D-8825-F7DF-A4DAD67B907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E125740-36E3-A507-11ED-DD12029E899F}"/>
                </a:ext>
              </a:extLst>
            </p:cNvPr>
            <p:cNvSpPr txBox="1"/>
            <p:nvPr/>
          </p:nvSpPr>
          <p:spPr>
            <a:xfrm>
              <a:off x="325249" y="-36571"/>
              <a:ext cx="5814162" cy="112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HOẠT ĐỘNG NHÓM BÀN</a:t>
              </a: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DF53CC14-32E0-BA94-87A7-966FDC3868F1}"/>
              </a:ext>
            </a:extLst>
          </p:cNvPr>
          <p:cNvSpPr/>
          <p:nvPr/>
        </p:nvSpPr>
        <p:spPr>
          <a:xfrm>
            <a:off x="3287743" y="3696179"/>
            <a:ext cx="5210114" cy="1729160"/>
          </a:xfrm>
          <a:custGeom>
            <a:avLst/>
            <a:gdLst/>
            <a:ahLst/>
            <a:cxnLst/>
            <a:rect l="l" t="t" r="r" b="b"/>
            <a:pathLst>
              <a:path w="10317202" h="6781416">
                <a:moveTo>
                  <a:pt x="0" y="0"/>
                </a:moveTo>
                <a:lnTo>
                  <a:pt x="10317202" y="0"/>
                </a:lnTo>
                <a:lnTo>
                  <a:pt x="10317202" y="6781416"/>
                </a:lnTo>
                <a:lnTo>
                  <a:pt x="0" y="6781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110" t="-112834" r="-21987" b="-22590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510FB-AB5D-A2B8-5A04-BFB7791BC4F6}"/>
              </a:ext>
            </a:extLst>
          </p:cNvPr>
          <p:cNvSpPr txBox="1"/>
          <p:nvPr/>
        </p:nvSpPr>
        <p:spPr>
          <a:xfrm>
            <a:off x="1040764" y="2339703"/>
            <a:ext cx="985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a) Diện tích bề mặt một phím số trên bàn phím máy tính khoảng: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DE92F-921D-A8FC-4BB7-F05AE6AB9503}"/>
              </a:ext>
            </a:extLst>
          </p:cNvPr>
          <p:cNvSpPr txBox="1"/>
          <p:nvPr/>
        </p:nvSpPr>
        <p:spPr>
          <a:xfrm>
            <a:off x="1924685" y="2992302"/>
            <a:ext cx="221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marR="0" lvl="0" indent="-371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182 cm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5D7EC-0587-276E-8A92-364CD5AF62B7}"/>
              </a:ext>
            </a:extLst>
          </p:cNvPr>
          <p:cNvSpPr txBox="1"/>
          <p:nvPr/>
        </p:nvSpPr>
        <p:spPr>
          <a:xfrm>
            <a:off x="4929822" y="2992302"/>
            <a:ext cx="270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 182 mm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722FD-D091-F60E-7374-6EDA075DEEF0}"/>
              </a:ext>
            </a:extLst>
          </p:cNvPr>
          <p:cNvSpPr txBox="1"/>
          <p:nvPr/>
        </p:nvSpPr>
        <p:spPr>
          <a:xfrm>
            <a:off x="7934959" y="2987319"/>
            <a:ext cx="227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182 dm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060BB8-57C0-153E-8427-58B8F162B475}"/>
              </a:ext>
            </a:extLst>
          </p:cNvPr>
          <p:cNvSpPr/>
          <p:nvPr/>
        </p:nvSpPr>
        <p:spPr>
          <a:xfrm>
            <a:off x="4798060" y="2960741"/>
            <a:ext cx="541919" cy="541919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3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8754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67017" y="1675436"/>
            <a:ext cx="102323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Chọn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27B0205-4279-4A5E-2FFC-808701CD7F59}"/>
              </a:ext>
            </a:extLst>
          </p:cNvPr>
          <p:cNvGrpSpPr/>
          <p:nvPr/>
        </p:nvGrpSpPr>
        <p:grpSpPr>
          <a:xfrm>
            <a:off x="7769860" y="871719"/>
            <a:ext cx="3752850" cy="504882"/>
            <a:chOff x="0" y="-36571"/>
            <a:chExt cx="6464663" cy="134635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59F9CB9-3704-1311-5732-5E82C087919E}"/>
                </a:ext>
              </a:extLst>
            </p:cNvPr>
            <p:cNvGrpSpPr/>
            <p:nvPr/>
          </p:nvGrpSpPr>
          <p:grpSpPr>
            <a:xfrm>
              <a:off x="0" y="0"/>
              <a:ext cx="6464663" cy="1309780"/>
              <a:chOff x="0" y="0"/>
              <a:chExt cx="4011725" cy="812800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33664A7-CA52-6E70-3F22-54C13D248858}"/>
                  </a:ext>
                </a:extLst>
              </p:cNvPr>
              <p:cNvSpPr/>
              <p:nvPr/>
            </p:nvSpPr>
            <p:spPr>
              <a:xfrm>
                <a:off x="0" y="0"/>
                <a:ext cx="401172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011725" h="812800">
                    <a:moveTo>
                      <a:pt x="159677" y="0"/>
                    </a:moveTo>
                    <a:lnTo>
                      <a:pt x="3852049" y="0"/>
                    </a:lnTo>
                    <a:cubicBezTo>
                      <a:pt x="3894398" y="0"/>
                      <a:pt x="3935012" y="16823"/>
                      <a:pt x="3964957" y="46768"/>
                    </a:cubicBezTo>
                    <a:cubicBezTo>
                      <a:pt x="3994902" y="76713"/>
                      <a:pt x="4011725" y="117328"/>
                      <a:pt x="4011725" y="159677"/>
                    </a:cubicBezTo>
                    <a:lnTo>
                      <a:pt x="4011725" y="653123"/>
                    </a:lnTo>
                    <a:cubicBezTo>
                      <a:pt x="4011725" y="741310"/>
                      <a:pt x="3940235" y="812800"/>
                      <a:pt x="3852049" y="812800"/>
                    </a:cubicBezTo>
                    <a:lnTo>
                      <a:pt x="159677" y="812800"/>
                    </a:lnTo>
                    <a:cubicBezTo>
                      <a:pt x="71490" y="812800"/>
                      <a:pt x="0" y="741310"/>
                      <a:pt x="0" y="653123"/>
                    </a:cubicBezTo>
                    <a:lnTo>
                      <a:pt x="0" y="159677"/>
                    </a:lnTo>
                    <a:cubicBezTo>
                      <a:pt x="0" y="71490"/>
                      <a:pt x="71490" y="0"/>
                      <a:pt x="159677" y="0"/>
                    </a:cubicBezTo>
                    <a:close/>
                  </a:path>
                </a:pathLst>
              </a:custGeom>
              <a:solidFill>
                <a:srgbClr val="F44F1F"/>
              </a:solidFill>
            </p:spPr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F2DCB762-220D-8825-F7DF-A4DAD67B907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4011725" cy="8890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E125740-36E3-A507-11ED-DD12029E899F}"/>
                </a:ext>
              </a:extLst>
            </p:cNvPr>
            <p:cNvSpPr txBox="1"/>
            <p:nvPr/>
          </p:nvSpPr>
          <p:spPr>
            <a:xfrm>
              <a:off x="325249" y="-36571"/>
              <a:ext cx="5814162" cy="1124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  <a:sym typeface="Arial"/>
                </a:rPr>
                <a:t>HOẠT ĐỘNG NHÓM BÀN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A510FB-AB5D-A2B8-5A04-BFB7791BC4F6}"/>
              </a:ext>
            </a:extLst>
          </p:cNvPr>
          <p:cNvSpPr txBox="1"/>
          <p:nvPr/>
        </p:nvSpPr>
        <p:spPr>
          <a:xfrm>
            <a:off x="1040764" y="2339703"/>
            <a:ext cx="985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b) Diện tích một chiếc thẻ nhớ điện thoại khoảng: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DE92F-921D-A8FC-4BB7-F05AE6AB9503}"/>
              </a:ext>
            </a:extLst>
          </p:cNvPr>
          <p:cNvSpPr txBox="1"/>
          <p:nvPr/>
        </p:nvSpPr>
        <p:spPr>
          <a:xfrm>
            <a:off x="1924685" y="2992302"/>
            <a:ext cx="221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150 cm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5D7EC-0587-276E-8A92-364CD5AF62B7}"/>
              </a:ext>
            </a:extLst>
          </p:cNvPr>
          <p:cNvSpPr txBox="1"/>
          <p:nvPr/>
        </p:nvSpPr>
        <p:spPr>
          <a:xfrm>
            <a:off x="4929822" y="2992302"/>
            <a:ext cx="270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150 mm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722FD-D091-F60E-7374-6EDA075DEEF0}"/>
              </a:ext>
            </a:extLst>
          </p:cNvPr>
          <p:cNvSpPr txBox="1"/>
          <p:nvPr/>
        </p:nvSpPr>
        <p:spPr>
          <a:xfrm>
            <a:off x="7934959" y="2987319"/>
            <a:ext cx="227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150 dm</a:t>
            </a:r>
            <a:r>
              <a:rPr kumimoji="0" lang="en-V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060BB8-57C0-153E-8427-58B8F162B475}"/>
              </a:ext>
            </a:extLst>
          </p:cNvPr>
          <p:cNvSpPr/>
          <p:nvPr/>
        </p:nvSpPr>
        <p:spPr>
          <a:xfrm>
            <a:off x="4798060" y="2960741"/>
            <a:ext cx="541919" cy="541919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879C516A-C2EE-15B0-070B-FCC14D566696}"/>
              </a:ext>
            </a:extLst>
          </p:cNvPr>
          <p:cNvSpPr/>
          <p:nvPr/>
        </p:nvSpPr>
        <p:spPr>
          <a:xfrm>
            <a:off x="3963268" y="3580225"/>
            <a:ext cx="3673665" cy="2264648"/>
          </a:xfrm>
          <a:custGeom>
            <a:avLst/>
            <a:gdLst/>
            <a:ahLst/>
            <a:cxnLst/>
            <a:rect l="l" t="t" r="r" b="b"/>
            <a:pathLst>
              <a:path w="10317202" h="6781416">
                <a:moveTo>
                  <a:pt x="0" y="0"/>
                </a:moveTo>
                <a:lnTo>
                  <a:pt x="10317202" y="0"/>
                </a:lnTo>
                <a:lnTo>
                  <a:pt x="10317202" y="6781416"/>
                </a:lnTo>
                <a:lnTo>
                  <a:pt x="0" y="6781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758" t="-178411" r="-41517" b="-747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6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5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học được những kiến thức gì?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DFBAA668-5C0E-0F94-1A6A-86FA31F698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SBT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 70: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F7CA147-F219-7E63-188D-9A66F1783B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ng">
            <a:extLst>
              <a:ext uri="{FF2B5EF4-FFF2-40B4-BE49-F238E27FC236}">
                <a16:creationId xmlns:a16="http://schemas.microsoft.com/office/drawing/2014/main" id="{778EA8F4-7FF7-0123-F479-1AA964A7C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906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495800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06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8778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1336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D2607-4B6E-DAAB-009D-32B19DE44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235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73751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5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4572000"/>
            <a:ext cx="1524000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76200" y="6248400"/>
            <a:ext cx="122682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0450" y="487521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CE4F2C-B7B5-71C6-9F58-50B30CC10FB1}"/>
              </a:ext>
            </a:extLst>
          </p:cNvPr>
          <p:cNvSpPr/>
          <p:nvPr/>
        </p:nvSpPr>
        <p:spPr>
          <a:xfrm>
            <a:off x="304800" y="25908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2760F-6E08-DD99-DF63-D6F0F919E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B55B8F-8AA9-C573-FD94-49ABBE13B883}"/>
              </a:ext>
            </a:extLst>
          </p:cNvPr>
          <p:cNvSpPr/>
          <p:nvPr/>
        </p:nvSpPr>
        <p:spPr>
          <a:xfrm>
            <a:off x="9943837" y="5772632"/>
            <a:ext cx="2028497" cy="80929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UTM Avo" panose="02040603050506020204" pitchFamily="18" charset="0"/>
              </a:rPr>
              <a:t>Phần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7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3 2.96296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296E-6 L 0.375 -0.0011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6088">
            <a:off x="5363303" y="676381"/>
            <a:ext cx="5268375" cy="2896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5862320" y="1143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Câu 1: </a:t>
            </a:r>
            <a:r>
              <a:rPr lang="vi-VN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Mi-li-mét vuông viết tắt là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B4693-0D74-5D37-0AF3-0769A8281A95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3FCDD2-1845-BD97-F8F7-68FD73E0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AE47A6-D70A-807C-4A15-303BC4D86C12}"/>
                </a:ext>
              </a:extLst>
            </p:cNvPr>
            <p:cNvSpPr txBox="1"/>
            <p:nvPr/>
          </p:nvSpPr>
          <p:spPr>
            <a:xfrm>
              <a:off x="3437243" y="3126166"/>
              <a:ext cx="1918941" cy="52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 descr="6131d3148657a26e1bfe386e7ba65811.png">
            <a:hlinkClick r:id="rId7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C01E3-06FE-FD7F-35C4-E5A8FF2FD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f7e749c750b79cbde134e7bcf00a140.png">
            <a:extLst>
              <a:ext uri="{FF2B5EF4-FFF2-40B4-BE49-F238E27FC236}">
                <a16:creationId xmlns:a16="http://schemas.microsoft.com/office/drawing/2014/main" id="{0005C94B-CC93-72D1-B1FB-A16DABD2BB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B8FB250-9871-8418-6703-90F73494C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6088">
            <a:off x="2128385" y="781768"/>
            <a:ext cx="8506727" cy="2896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F772A9-7440-F959-6AA5-A5AF974A8D39}"/>
              </a:ext>
            </a:extLst>
          </p:cNvPr>
          <p:cNvSpPr txBox="1"/>
          <p:nvPr/>
        </p:nvSpPr>
        <p:spPr>
          <a:xfrm>
            <a:off x="2600960" y="1315720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Câu 2: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: 1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= ....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BF6C16-C657-FFEA-A91F-1DF4D1EAF813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5611B5C-AF17-73C0-6556-7297AB68E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3AF588-0340-17C3-1D46-86DC4480CFC2}"/>
                </a:ext>
              </a:extLst>
            </p:cNvPr>
            <p:cNvSpPr txBox="1"/>
            <p:nvPr/>
          </p:nvSpPr>
          <p:spPr>
            <a:xfrm>
              <a:off x="3494100" y="2907181"/>
              <a:ext cx="1918941" cy="98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1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= 100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 descr="6131d3148657a26e1bfe386e7ba65811.png">
            <a:hlinkClick r:id="rId7" action="ppaction://hlinksldjump"/>
            <a:extLst>
              <a:ext uri="{FF2B5EF4-FFF2-40B4-BE49-F238E27FC236}">
                <a16:creationId xmlns:a16="http://schemas.microsoft.com/office/drawing/2014/main" id="{5C742A00-67B5-8790-3922-5E1D9D28F75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9" name="Picture 18" descr="1.png">
            <a:extLst>
              <a:ext uri="{FF2B5EF4-FFF2-40B4-BE49-F238E27FC236}">
                <a16:creationId xmlns:a16="http://schemas.microsoft.com/office/drawing/2014/main" id="{CD86DD70-D8FD-C541-E7DC-2832B3C0AE7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A83849-983F-FAAB-F888-91BD8A670C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f7e749c750b79cbde134e7bcf00a140.png">
            <a:extLst>
              <a:ext uri="{FF2B5EF4-FFF2-40B4-BE49-F238E27FC236}">
                <a16:creationId xmlns:a16="http://schemas.microsoft.com/office/drawing/2014/main" id="{CB1F9374-F285-3E48-3D4B-60D05A6ED7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9B3B751-2824-F131-BA39-2DC5468AA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6088">
            <a:off x="2128385" y="781768"/>
            <a:ext cx="8506727" cy="2896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7DDFF-A6B4-3A11-B780-4A393BBC02E4}"/>
              </a:ext>
            </a:extLst>
          </p:cNvPr>
          <p:cNvSpPr txBox="1"/>
          <p:nvPr/>
        </p:nvSpPr>
        <p:spPr>
          <a:xfrm>
            <a:off x="2600960" y="1275080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3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Câu 3: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Điền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chỗ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trống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: 400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= .... </a:t>
            </a:r>
            <a:r>
              <a:rPr lang="en-US" sz="32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cm</a:t>
            </a:r>
            <a:r>
              <a:rPr lang="en-US" sz="32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CAC33-F195-71D1-55DD-F685F3A8954E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2E5C235-4919-CCF8-7461-CEF838262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FFD66D-0995-3832-D494-B6271740BFC9}"/>
                </a:ext>
              </a:extLst>
            </p:cNvPr>
            <p:cNvSpPr txBox="1"/>
            <p:nvPr/>
          </p:nvSpPr>
          <p:spPr>
            <a:xfrm>
              <a:off x="3494100" y="2907181"/>
              <a:ext cx="1918941" cy="98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400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mm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= 4 </a:t>
              </a:r>
              <a:r>
                <a:rPr lang="en-US" sz="4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cm</a:t>
              </a:r>
              <a:r>
                <a:rPr lang="en-US" sz="4000" baseline="30000" dirty="0">
                  <a:latin typeface="UTM Avo" panose="02040603050506020204" pitchFamily="18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6131d3148657a26e1bfe386e7ba65811.png">
            <a:hlinkClick r:id="rId7" action="ppaction://hlinksldjump"/>
            <a:extLst>
              <a:ext uri="{FF2B5EF4-FFF2-40B4-BE49-F238E27FC236}">
                <a16:creationId xmlns:a16="http://schemas.microsoft.com/office/drawing/2014/main" id="{B577EF3E-BFFB-88D2-C9F0-34F60082335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0" name="Picture 9" descr="1.png">
            <a:extLst>
              <a:ext uri="{FF2B5EF4-FFF2-40B4-BE49-F238E27FC236}">
                <a16:creationId xmlns:a16="http://schemas.microsoft.com/office/drawing/2014/main" id="{FE32C33F-7ABD-0D16-FAAB-8225C58189B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59635-1BBE-6FBD-86FC-798623B461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2" y="0"/>
            <a:ext cx="751698" cy="838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1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E4DE2EA-CD6F-D332-AB26-12AAFC6B06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62000" y="1774612"/>
            <a:ext cx="684295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58" y="1742091"/>
            <a:ext cx="1070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B93847-16E8-E096-D0D1-B55D23FABF94}"/>
              </a:ext>
            </a:extLst>
          </p:cNvPr>
          <p:cNvSpPr txBox="1"/>
          <p:nvPr/>
        </p:nvSpPr>
        <p:spPr>
          <a:xfrm>
            <a:off x="703847" y="2125910"/>
            <a:ext cx="7949086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a)   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 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	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1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= 	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32E76EAD-FB1A-8DA3-AA91-9E3B56C01F6C}"/>
              </a:ext>
            </a:extLst>
          </p:cNvPr>
          <p:cNvSpPr/>
          <p:nvPr/>
        </p:nvSpPr>
        <p:spPr>
          <a:xfrm>
            <a:off x="2494568" y="2326346"/>
            <a:ext cx="1056140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738A6CA9-CFA0-6D57-4920-1ED939B95583}"/>
              </a:ext>
            </a:extLst>
          </p:cNvPr>
          <p:cNvSpPr/>
          <p:nvPr/>
        </p:nvSpPr>
        <p:spPr>
          <a:xfrm>
            <a:off x="2561167" y="2399454"/>
            <a:ext cx="934720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100</a:t>
            </a: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85108FAD-8470-D282-CB95-F85036855B03}"/>
              </a:ext>
            </a:extLst>
          </p:cNvPr>
          <p:cNvSpPr/>
          <p:nvPr/>
        </p:nvSpPr>
        <p:spPr>
          <a:xfrm>
            <a:off x="4645101" y="2326346"/>
            <a:ext cx="1798032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9E2C2AA9-3B19-1C3D-A5B6-EB52A900FB43}"/>
              </a:ext>
            </a:extLst>
          </p:cNvPr>
          <p:cNvSpPr/>
          <p:nvPr/>
        </p:nvSpPr>
        <p:spPr>
          <a:xfrm>
            <a:off x="2621568" y="3037546"/>
            <a:ext cx="976765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16D0C954-A92C-79EA-4B32-327B4D929289}"/>
              </a:ext>
            </a:extLst>
          </p:cNvPr>
          <p:cNvSpPr/>
          <p:nvPr/>
        </p:nvSpPr>
        <p:spPr>
          <a:xfrm>
            <a:off x="4639733" y="3037546"/>
            <a:ext cx="150706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306A1-A35F-2FA2-63EB-ABCC112BC668}"/>
              </a:ext>
            </a:extLst>
          </p:cNvPr>
          <p:cNvSpPr txBox="1"/>
          <p:nvPr/>
        </p:nvSpPr>
        <p:spPr>
          <a:xfrm>
            <a:off x="6681314" y="2125910"/>
            <a:ext cx="5510686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	1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	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	1 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            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0DD1E258-33E9-8EF3-B454-383ED801E28D}"/>
              </a:ext>
            </a:extLst>
          </p:cNvPr>
          <p:cNvSpPr/>
          <p:nvPr/>
        </p:nvSpPr>
        <p:spPr>
          <a:xfrm>
            <a:off x="8869967" y="2326346"/>
            <a:ext cx="1332366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4DB71EB5-27E0-C96A-79F4-8EACEA46496C}"/>
              </a:ext>
            </a:extLst>
          </p:cNvPr>
          <p:cNvSpPr/>
          <p:nvPr/>
        </p:nvSpPr>
        <p:spPr>
          <a:xfrm>
            <a:off x="8683699" y="3079878"/>
            <a:ext cx="229756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CE5B8701-A21B-0381-081A-C395C00BB7BE}"/>
              </a:ext>
            </a:extLst>
          </p:cNvPr>
          <p:cNvSpPr/>
          <p:nvPr/>
        </p:nvSpPr>
        <p:spPr>
          <a:xfrm>
            <a:off x="4847166" y="2399454"/>
            <a:ext cx="136948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798C4BC6-E179-9EB1-8332-D60E1EBB9EE7}"/>
              </a:ext>
            </a:extLst>
          </p:cNvPr>
          <p:cNvSpPr/>
          <p:nvPr/>
        </p:nvSpPr>
        <p:spPr>
          <a:xfrm>
            <a:off x="2662767" y="3104304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100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4CFE0F5D-8498-6066-C6E6-630B787AF800}"/>
              </a:ext>
            </a:extLst>
          </p:cNvPr>
          <p:cNvSpPr/>
          <p:nvPr/>
        </p:nvSpPr>
        <p:spPr>
          <a:xfrm>
            <a:off x="4720166" y="3104304"/>
            <a:ext cx="136948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BF2A5D25-1AE5-C366-135A-1271416EBD01}"/>
              </a:ext>
            </a:extLst>
          </p:cNvPr>
          <p:cNvSpPr/>
          <p:nvPr/>
        </p:nvSpPr>
        <p:spPr>
          <a:xfrm>
            <a:off x="9082617" y="2399454"/>
            <a:ext cx="886884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100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E1E9BF8-5F32-C0E0-330B-A67EC9BEF916}"/>
              </a:ext>
            </a:extLst>
          </p:cNvPr>
          <p:cNvSpPr/>
          <p:nvPr/>
        </p:nvSpPr>
        <p:spPr>
          <a:xfrm>
            <a:off x="8796866" y="3155104"/>
            <a:ext cx="2118784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00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E0F8FE-DD99-1B66-3BCC-B08252F5340E}"/>
              </a:ext>
            </a:extLst>
          </p:cNvPr>
          <p:cNvSpPr txBox="1"/>
          <p:nvPr/>
        </p:nvSpPr>
        <p:spPr>
          <a:xfrm>
            <a:off x="714656" y="3616045"/>
            <a:ext cx="6184417" cy="2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b) 6 200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   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3 600 mm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54 000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 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dm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150 000 cm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 = 		m</a:t>
            </a:r>
            <a:r>
              <a:rPr lang="en-VN" sz="2400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VN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1F8799A-FC0C-122B-4E50-20D6E0C7A93E}"/>
              </a:ext>
            </a:extLst>
          </p:cNvPr>
          <p:cNvSpPr/>
          <p:nvPr/>
        </p:nvSpPr>
        <p:spPr>
          <a:xfrm>
            <a:off x="3038777" y="3808014"/>
            <a:ext cx="1177621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12FA840E-B9E4-930F-EFD1-31FFC1E6AB02}"/>
              </a:ext>
            </a:extLst>
          </p:cNvPr>
          <p:cNvSpPr/>
          <p:nvPr/>
        </p:nvSpPr>
        <p:spPr>
          <a:xfrm>
            <a:off x="3098800" y="4557314"/>
            <a:ext cx="1249735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D62BE46C-434A-F740-8109-37A1D2F17B94}"/>
              </a:ext>
            </a:extLst>
          </p:cNvPr>
          <p:cNvSpPr/>
          <p:nvPr/>
        </p:nvSpPr>
        <p:spPr>
          <a:xfrm>
            <a:off x="3174244" y="5323548"/>
            <a:ext cx="1177621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E1615E6F-FC2F-9EA2-B0A8-F8EA5B189D04}"/>
              </a:ext>
            </a:extLst>
          </p:cNvPr>
          <p:cNvSpPr/>
          <p:nvPr/>
        </p:nvSpPr>
        <p:spPr>
          <a:xfrm>
            <a:off x="3352800" y="6043215"/>
            <a:ext cx="999067" cy="482877"/>
          </a:xfrm>
          <a:prstGeom prst="roundRect">
            <a:avLst/>
          </a:prstGeom>
          <a:ln w="381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B9BEA959-CF0B-DF34-74B3-E1000EF533BF}"/>
              </a:ext>
            </a:extLst>
          </p:cNvPr>
          <p:cNvSpPr/>
          <p:nvPr/>
        </p:nvSpPr>
        <p:spPr>
          <a:xfrm>
            <a:off x="3182531" y="3864700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62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ounded Rectangle 23">
            <a:extLst>
              <a:ext uri="{FF2B5EF4-FFF2-40B4-BE49-F238E27FC236}">
                <a16:creationId xmlns:a16="http://schemas.microsoft.com/office/drawing/2014/main" id="{9C928B6F-7467-24A7-8D56-A0A3AB910C8F}"/>
              </a:ext>
            </a:extLst>
          </p:cNvPr>
          <p:cNvSpPr/>
          <p:nvPr/>
        </p:nvSpPr>
        <p:spPr>
          <a:xfrm>
            <a:off x="3298034" y="4625096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36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2F6C60DC-376E-2603-46D5-8501E5D61B29}"/>
              </a:ext>
            </a:extLst>
          </p:cNvPr>
          <p:cNvSpPr/>
          <p:nvPr/>
        </p:nvSpPr>
        <p:spPr>
          <a:xfrm>
            <a:off x="3298034" y="5385492"/>
            <a:ext cx="880533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540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E06638F-3A6C-1432-B422-779662C5062E}"/>
              </a:ext>
            </a:extLst>
          </p:cNvPr>
          <p:cNvSpPr/>
          <p:nvPr/>
        </p:nvSpPr>
        <p:spPr>
          <a:xfrm>
            <a:off x="3511550" y="6117012"/>
            <a:ext cx="667017" cy="355600"/>
          </a:xfrm>
          <a:prstGeom prst="roundRect">
            <a:avLst/>
          </a:prstGeom>
          <a:ln w="635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 animBg="1"/>
      <p:bldP spid="45" grpId="0" animBg="1"/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428</Words>
  <PresentationFormat>Widescreen</PresentationFormat>
  <Paragraphs>97</Paragraphs>
  <Slides>19</Slides>
  <Notes>10</Notes>
  <HiddenSlides>3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UTM Avo</vt:lpstr>
      <vt:lpstr>Calibri Light</vt:lpstr>
      <vt:lpstr>Arial</vt:lpstr>
      <vt:lpstr>Calibri</vt:lpstr>
      <vt:lpstr>1_Office Theme</vt:lpstr>
      <vt:lpstr>Office Theme</vt:lpstr>
      <vt:lpstr>2_Office Theme</vt:lpstr>
      <vt:lpstr>6_Office Theme</vt:lpstr>
      <vt:lpstr>7_Office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2023-12-25T10:12:10Z</dcterms:modified>
</cp:coreProperties>
</file>