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696" r:id="rId3"/>
    <p:sldMasterId id="2147483710" r:id="rId4"/>
  </p:sldMasterIdLst>
  <p:notesMasterIdLst>
    <p:notesMasterId r:id="rId15"/>
  </p:notesMasterIdLst>
  <p:sldIdLst>
    <p:sldId id="298" r:id="rId5"/>
    <p:sldId id="300" r:id="rId6"/>
    <p:sldId id="301" r:id="rId7"/>
    <p:sldId id="299" r:id="rId8"/>
    <p:sldId id="265" r:id="rId9"/>
    <p:sldId id="266" r:id="rId10"/>
    <p:sldId id="267" r:id="rId11"/>
    <p:sldId id="268" r:id="rId12"/>
    <p:sldId id="26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1130" autoAdjust="0"/>
  </p:normalViewPr>
  <p:slideViewPr>
    <p:cSldViewPr snapToGrid="0">
      <p:cViewPr varScale="1">
        <p:scale>
          <a:sx n="70" d="100"/>
          <a:sy n="70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4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4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0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04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6606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671117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8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2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46: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3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3" name="组合 22"/>
          <p:cNvGrpSpPr/>
          <p:nvPr/>
        </p:nvGrpSpPr>
        <p:grpSpPr>
          <a:xfrm>
            <a:off x="10220676" y="4629150"/>
            <a:ext cx="1715737" cy="1962272"/>
            <a:chOff x="8194080" y="3408873"/>
            <a:chExt cx="2724693" cy="3182549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95" y="253675"/>
            <a:ext cx="11581473" cy="457640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42369" y="1083077"/>
            <a:ext cx="656948" cy="621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8" name="Oval 17"/>
          <p:cNvSpPr/>
          <p:nvPr/>
        </p:nvSpPr>
        <p:spPr>
          <a:xfrm>
            <a:off x="5088385" y="898126"/>
            <a:ext cx="656948" cy="621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1" name="Oval 20"/>
          <p:cNvSpPr/>
          <p:nvPr/>
        </p:nvSpPr>
        <p:spPr>
          <a:xfrm>
            <a:off x="6349013" y="2753558"/>
            <a:ext cx="656948" cy="621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2" name="Oval 21"/>
          <p:cNvSpPr/>
          <p:nvPr/>
        </p:nvSpPr>
        <p:spPr>
          <a:xfrm>
            <a:off x="8950171" y="2913356"/>
            <a:ext cx="656948" cy="621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3" name="Oval 22"/>
          <p:cNvSpPr/>
          <p:nvPr/>
        </p:nvSpPr>
        <p:spPr>
          <a:xfrm>
            <a:off x="7254536" y="1083076"/>
            <a:ext cx="656948" cy="621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97350" y="5093348"/>
            <a:ext cx="5832475" cy="15113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Ba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thẳng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là:BCD</a:t>
            </a:r>
            <a:r>
              <a:rPr lang="en-US" sz="3600" dirty="0"/>
              <a:t>, </a:t>
            </a:r>
            <a:r>
              <a:rPr lang="en-US" sz="3600" dirty="0" err="1"/>
              <a:t>AEC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9" y="305772"/>
            <a:ext cx="11644313" cy="42090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224530" y="4443730"/>
            <a:ext cx="335280" cy="37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38110" y="4453890"/>
            <a:ext cx="335280" cy="37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7" y="289249"/>
            <a:ext cx="11597951" cy="48352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32485" y="2986846"/>
            <a:ext cx="72330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84608" y="2986846"/>
            <a:ext cx="72330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13426" y="2348799"/>
            <a:ext cx="72330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827" y="-93306"/>
            <a:ext cx="12351565" cy="676469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8416212" y="2579914"/>
            <a:ext cx="3629608" cy="1978090"/>
          </a:xfrm>
          <a:prstGeom prst="wedgeEllipseCallout">
            <a:avLst>
              <a:gd name="adj1" fmla="val -51163"/>
              <a:gd name="adj2" fmla="val 115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93" y="345523"/>
            <a:ext cx="11447593" cy="6344526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8024326" y="1394926"/>
            <a:ext cx="3629608" cy="1978090"/>
          </a:xfrm>
          <a:prstGeom prst="wedgeEllipseCallout">
            <a:avLst>
              <a:gd name="adj1" fmla="val -51163"/>
              <a:gd name="adj2" fmla="val 115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1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68</Words>
  <Application>Microsoft Office PowerPoint</Application>
  <PresentationFormat>Widescreen</PresentationFormat>
  <Paragraphs>22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黑体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方正卡通简体</vt:lpstr>
      <vt:lpstr>Office 主题​​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11</cp:revision>
  <dcterms:created xsi:type="dcterms:W3CDTF">2021-05-20T03:42:46Z</dcterms:created>
  <dcterms:modified xsi:type="dcterms:W3CDTF">2021-06-26T04:41:46Z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