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7"/>
  </p:notesMasterIdLst>
  <p:sldIdLst>
    <p:sldId id="648" r:id="rId2"/>
    <p:sldId id="636" r:id="rId3"/>
    <p:sldId id="649" r:id="rId4"/>
    <p:sldId id="650" r:id="rId5"/>
    <p:sldId id="651" r:id="rId6"/>
    <p:sldId id="652" r:id="rId7"/>
    <p:sldId id="653" r:id="rId8"/>
    <p:sldId id="666" r:id="rId9"/>
    <p:sldId id="667" r:id="rId10"/>
    <p:sldId id="655" r:id="rId11"/>
    <p:sldId id="668" r:id="rId12"/>
    <p:sldId id="669" r:id="rId13"/>
    <p:sldId id="670" r:id="rId14"/>
    <p:sldId id="671" r:id="rId15"/>
    <p:sldId id="610" r:id="rId16"/>
  </p:sldIdLst>
  <p:sldSz cx="12192000" cy="6858000"/>
  <p:notesSz cx="6858000" cy="9144000"/>
  <p:custDataLst>
    <p:tags r:id="rId18"/>
  </p:custDataLst>
  <p:defaultTextStyle>
    <a:defPPr>
      <a:defRPr lang="en-US"/>
    </a:defPPr>
    <a:lvl1pPr algn="l" rtl="0" eaLnBrk="0" fontAlgn="base" hangingPunct="0">
      <a:spcBef>
        <a:spcPct val="0"/>
      </a:spcBef>
      <a:spcAft>
        <a:spcPct val="0"/>
      </a:spcAft>
      <a:defRPr sz="2000" kern="1200">
        <a:solidFill>
          <a:schemeClr val="tx1"/>
        </a:solidFill>
        <a:latin typeface="VNI-Times" pitchFamily="2" charset="0"/>
        <a:ea typeface="+mn-ea"/>
        <a:cs typeface="+mn-cs"/>
      </a:defRPr>
    </a:lvl1pPr>
    <a:lvl2pPr marL="457182" algn="l" rtl="0" eaLnBrk="0" fontAlgn="base" hangingPunct="0">
      <a:spcBef>
        <a:spcPct val="0"/>
      </a:spcBef>
      <a:spcAft>
        <a:spcPct val="0"/>
      </a:spcAft>
      <a:defRPr sz="2000" kern="1200">
        <a:solidFill>
          <a:schemeClr val="tx1"/>
        </a:solidFill>
        <a:latin typeface="VNI-Times" pitchFamily="2" charset="0"/>
        <a:ea typeface="+mn-ea"/>
        <a:cs typeface="+mn-cs"/>
      </a:defRPr>
    </a:lvl2pPr>
    <a:lvl3pPr marL="914363" algn="l" rtl="0" eaLnBrk="0" fontAlgn="base" hangingPunct="0">
      <a:spcBef>
        <a:spcPct val="0"/>
      </a:spcBef>
      <a:spcAft>
        <a:spcPct val="0"/>
      </a:spcAft>
      <a:defRPr sz="2000" kern="1200">
        <a:solidFill>
          <a:schemeClr val="tx1"/>
        </a:solidFill>
        <a:latin typeface="VNI-Times" pitchFamily="2" charset="0"/>
        <a:ea typeface="+mn-ea"/>
        <a:cs typeface="+mn-cs"/>
      </a:defRPr>
    </a:lvl3pPr>
    <a:lvl4pPr marL="1371545" algn="l" rtl="0" eaLnBrk="0" fontAlgn="base" hangingPunct="0">
      <a:spcBef>
        <a:spcPct val="0"/>
      </a:spcBef>
      <a:spcAft>
        <a:spcPct val="0"/>
      </a:spcAft>
      <a:defRPr sz="2000" kern="1200">
        <a:solidFill>
          <a:schemeClr val="tx1"/>
        </a:solidFill>
        <a:latin typeface="VNI-Times" pitchFamily="2" charset="0"/>
        <a:ea typeface="+mn-ea"/>
        <a:cs typeface="+mn-cs"/>
      </a:defRPr>
    </a:lvl4pPr>
    <a:lvl5pPr marL="1828727" algn="l" rtl="0" eaLnBrk="0" fontAlgn="base" hangingPunct="0">
      <a:spcBef>
        <a:spcPct val="0"/>
      </a:spcBef>
      <a:spcAft>
        <a:spcPct val="0"/>
      </a:spcAft>
      <a:defRPr sz="2000" kern="1200">
        <a:solidFill>
          <a:schemeClr val="tx1"/>
        </a:solidFill>
        <a:latin typeface="VNI-Times" pitchFamily="2" charset="0"/>
        <a:ea typeface="+mn-ea"/>
        <a:cs typeface="+mn-cs"/>
      </a:defRPr>
    </a:lvl5pPr>
    <a:lvl6pPr marL="2285909" algn="l" defTabSz="914363" rtl="0" eaLnBrk="1" latinLnBrk="0" hangingPunct="1">
      <a:defRPr sz="2000" kern="1200">
        <a:solidFill>
          <a:schemeClr val="tx1"/>
        </a:solidFill>
        <a:latin typeface="VNI-Times" pitchFamily="2" charset="0"/>
        <a:ea typeface="+mn-ea"/>
        <a:cs typeface="+mn-cs"/>
      </a:defRPr>
    </a:lvl6pPr>
    <a:lvl7pPr marL="2743090" algn="l" defTabSz="914363" rtl="0" eaLnBrk="1" latinLnBrk="0" hangingPunct="1">
      <a:defRPr sz="2000" kern="1200">
        <a:solidFill>
          <a:schemeClr val="tx1"/>
        </a:solidFill>
        <a:latin typeface="VNI-Times" pitchFamily="2" charset="0"/>
        <a:ea typeface="+mn-ea"/>
        <a:cs typeface="+mn-cs"/>
      </a:defRPr>
    </a:lvl7pPr>
    <a:lvl8pPr marL="3200272" algn="l" defTabSz="914363" rtl="0" eaLnBrk="1" latinLnBrk="0" hangingPunct="1">
      <a:defRPr sz="2000" kern="1200">
        <a:solidFill>
          <a:schemeClr val="tx1"/>
        </a:solidFill>
        <a:latin typeface="VNI-Times" pitchFamily="2" charset="0"/>
        <a:ea typeface="+mn-ea"/>
        <a:cs typeface="+mn-cs"/>
      </a:defRPr>
    </a:lvl8pPr>
    <a:lvl9pPr marL="3657454" algn="l" defTabSz="914363" rtl="0" eaLnBrk="1" latinLnBrk="0" hangingPunct="1">
      <a:defRPr sz="2000" kern="1200">
        <a:solidFill>
          <a:schemeClr val="tx1"/>
        </a:solidFill>
        <a:latin typeface="VNI-Times" pitchFamily="2"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FFCC"/>
    <a:srgbClr val="FFFF00"/>
    <a:srgbClr val="66FF33"/>
    <a:srgbClr val="D60093"/>
    <a:srgbClr val="663300"/>
    <a:srgbClr val="FF99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324" autoAdjust="0"/>
    <p:restoredTop sz="99139" autoAdjust="0"/>
  </p:normalViewPr>
  <p:slideViewPr>
    <p:cSldViewPr>
      <p:cViewPr>
        <p:scale>
          <a:sx n="50" d="100"/>
          <a:sy n="50" d="100"/>
        </p:scale>
        <p:origin x="-1002" y="-594"/>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6994" name="Rectangle 2">
            <a:extLst>
              <a:ext uri="{FF2B5EF4-FFF2-40B4-BE49-F238E27FC236}">
                <a16:creationId xmlns="" xmlns:a16="http://schemas.microsoft.com/office/drawing/2014/main" id="{93C5E2AD-D87C-4022-9D48-C193571BD58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96995" name="Rectangle 3">
            <a:extLst>
              <a:ext uri="{FF2B5EF4-FFF2-40B4-BE49-F238E27FC236}">
                <a16:creationId xmlns="" xmlns:a16="http://schemas.microsoft.com/office/drawing/2014/main" id="{8F1EE9EB-AC5D-45A5-9074-175C2AFDA3A8}"/>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9460" name="Rectangle 4">
            <a:extLst>
              <a:ext uri="{FF2B5EF4-FFF2-40B4-BE49-F238E27FC236}">
                <a16:creationId xmlns="" xmlns:a16="http://schemas.microsoft.com/office/drawing/2014/main" id="{7D84BA6D-3E25-4297-9D9A-5C2CDA5B5D66}"/>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6997" name="Rectangle 5">
            <a:extLst>
              <a:ext uri="{FF2B5EF4-FFF2-40B4-BE49-F238E27FC236}">
                <a16:creationId xmlns="" xmlns:a16="http://schemas.microsoft.com/office/drawing/2014/main" id="{6187EA3C-B9A3-4FB7-98EE-6D5704D84F7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6998" name="Rectangle 6">
            <a:extLst>
              <a:ext uri="{FF2B5EF4-FFF2-40B4-BE49-F238E27FC236}">
                <a16:creationId xmlns="" xmlns:a16="http://schemas.microsoft.com/office/drawing/2014/main" id="{953FAB26-FEA2-478D-BAAD-3FA0E4F2238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96999" name="Rectangle 7">
            <a:extLst>
              <a:ext uri="{FF2B5EF4-FFF2-40B4-BE49-F238E27FC236}">
                <a16:creationId xmlns="" xmlns:a16="http://schemas.microsoft.com/office/drawing/2014/main" id="{4F449161-80EE-419C-97D9-9E32DBAA656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04A5D1D2-ED3B-430A-B075-64C8671CFB39}" type="slidenum">
              <a:rPr lang="en-US" altLang="vi-VN"/>
              <a:pPr/>
              <a:t>‹#›</a:t>
            </a:fld>
            <a:endParaRPr lang="en-US" altLang="vi-VN"/>
          </a:p>
        </p:txBody>
      </p:sp>
    </p:spTree>
    <p:extLst>
      <p:ext uri="{BB962C8B-B14F-4D97-AF65-F5344CB8AC3E}">
        <p14:creationId xmlns:p14="http://schemas.microsoft.com/office/powerpoint/2010/main" val="2564937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182"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36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545"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727"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C258BD9-C3AC-474C-8A60-2FC13556AF87}"/>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BC3630DC-A40B-4DF4-9E82-40095CA4BC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C64ADD7F-A695-433C-BB0D-E1D0AE39EA66}"/>
              </a:ext>
            </a:extLst>
          </p:cNvPr>
          <p:cNvSpPr>
            <a:spLocks noGrp="1"/>
          </p:cNvSpPr>
          <p:nvPr>
            <p:ph type="dt" sz="half" idx="10"/>
          </p:nvPr>
        </p:nvSpPr>
        <p:spPr/>
        <p:txBody>
          <a:bodyPr/>
          <a:lstStyle/>
          <a:p>
            <a:pPr>
              <a:defRPr/>
            </a:pPr>
            <a:endParaRPr lang="en-US"/>
          </a:p>
        </p:txBody>
      </p:sp>
      <p:sp>
        <p:nvSpPr>
          <p:cNvPr id="5" name="Chỗ dành sẵn cho Chân trang 4">
            <a:extLst>
              <a:ext uri="{FF2B5EF4-FFF2-40B4-BE49-F238E27FC236}">
                <a16:creationId xmlns="" xmlns:a16="http://schemas.microsoft.com/office/drawing/2014/main" id="{B3AE7171-A136-42E3-AE0C-B2836CCC8199}"/>
              </a:ext>
            </a:extLst>
          </p:cNvPr>
          <p:cNvSpPr>
            <a:spLocks noGrp="1"/>
          </p:cNvSpPr>
          <p:nvPr>
            <p:ph type="ftr" sz="quarter" idx="11"/>
          </p:nvPr>
        </p:nvSpPr>
        <p:spPr/>
        <p:txBody>
          <a:bodyPr/>
          <a:lstStyle/>
          <a:p>
            <a:pPr>
              <a:defRPr/>
            </a:pPr>
            <a:endParaRPr lang="en-US"/>
          </a:p>
        </p:txBody>
      </p:sp>
      <p:sp>
        <p:nvSpPr>
          <p:cNvPr id="6" name="Chỗ dành sẵn cho Số hiệu Bản chiếu 5">
            <a:extLst>
              <a:ext uri="{FF2B5EF4-FFF2-40B4-BE49-F238E27FC236}">
                <a16:creationId xmlns="" xmlns:a16="http://schemas.microsoft.com/office/drawing/2014/main" id="{8E11C8BA-26C0-44B5-A096-4536245C1613}"/>
              </a:ext>
            </a:extLst>
          </p:cNvPr>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276863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BD602970-6B3C-44B0-9649-ACB38B66A798}"/>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892E9EE6-3B7B-4CFF-85CD-3EEBF3784B9C}"/>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AF913C57-B629-43DD-BCCD-C4DD78D857FB}"/>
              </a:ext>
            </a:extLst>
          </p:cNvPr>
          <p:cNvSpPr>
            <a:spLocks noGrp="1"/>
          </p:cNvSpPr>
          <p:nvPr>
            <p:ph type="dt" sz="half" idx="10"/>
          </p:nvPr>
        </p:nvSpPr>
        <p:spPr/>
        <p:txBody>
          <a:bodyPr/>
          <a:lstStyle/>
          <a:p>
            <a:pPr>
              <a:defRPr/>
            </a:pPr>
            <a:endParaRPr lang="en-US"/>
          </a:p>
        </p:txBody>
      </p:sp>
      <p:sp>
        <p:nvSpPr>
          <p:cNvPr id="5" name="Chỗ dành sẵn cho Chân trang 4">
            <a:extLst>
              <a:ext uri="{FF2B5EF4-FFF2-40B4-BE49-F238E27FC236}">
                <a16:creationId xmlns="" xmlns:a16="http://schemas.microsoft.com/office/drawing/2014/main" id="{4EC00C87-48C2-4E22-8191-27A08DAEA88A}"/>
              </a:ext>
            </a:extLst>
          </p:cNvPr>
          <p:cNvSpPr>
            <a:spLocks noGrp="1"/>
          </p:cNvSpPr>
          <p:nvPr>
            <p:ph type="ftr" sz="quarter" idx="11"/>
          </p:nvPr>
        </p:nvSpPr>
        <p:spPr/>
        <p:txBody>
          <a:bodyPr/>
          <a:lstStyle/>
          <a:p>
            <a:pPr>
              <a:defRPr/>
            </a:pPr>
            <a:endParaRPr lang="en-US"/>
          </a:p>
        </p:txBody>
      </p:sp>
      <p:sp>
        <p:nvSpPr>
          <p:cNvPr id="6" name="Chỗ dành sẵn cho Số hiệu Bản chiếu 5">
            <a:extLst>
              <a:ext uri="{FF2B5EF4-FFF2-40B4-BE49-F238E27FC236}">
                <a16:creationId xmlns="" xmlns:a16="http://schemas.microsoft.com/office/drawing/2014/main" id="{755FF480-C6AB-4B26-AC48-8044EE724A88}"/>
              </a:ext>
            </a:extLst>
          </p:cNvPr>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3646361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6F338226-FDDD-4003-8151-2C042BEF9D6E}"/>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E728B3DF-B1A3-49F1-A434-A042D7958E12}"/>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1048C117-B14F-4D98-94E5-20FB21618059}"/>
              </a:ext>
            </a:extLst>
          </p:cNvPr>
          <p:cNvSpPr>
            <a:spLocks noGrp="1"/>
          </p:cNvSpPr>
          <p:nvPr>
            <p:ph type="dt" sz="half" idx="10"/>
          </p:nvPr>
        </p:nvSpPr>
        <p:spPr/>
        <p:txBody>
          <a:bodyPr/>
          <a:lstStyle/>
          <a:p>
            <a:pPr>
              <a:defRPr/>
            </a:pPr>
            <a:endParaRPr lang="en-US"/>
          </a:p>
        </p:txBody>
      </p:sp>
      <p:sp>
        <p:nvSpPr>
          <p:cNvPr id="5" name="Chỗ dành sẵn cho Chân trang 4">
            <a:extLst>
              <a:ext uri="{FF2B5EF4-FFF2-40B4-BE49-F238E27FC236}">
                <a16:creationId xmlns="" xmlns:a16="http://schemas.microsoft.com/office/drawing/2014/main" id="{DC77D66A-1EC7-421B-93CE-14F950670DD4}"/>
              </a:ext>
            </a:extLst>
          </p:cNvPr>
          <p:cNvSpPr>
            <a:spLocks noGrp="1"/>
          </p:cNvSpPr>
          <p:nvPr>
            <p:ph type="ftr" sz="quarter" idx="11"/>
          </p:nvPr>
        </p:nvSpPr>
        <p:spPr/>
        <p:txBody>
          <a:bodyPr/>
          <a:lstStyle/>
          <a:p>
            <a:pPr>
              <a:defRPr/>
            </a:pPr>
            <a:endParaRPr lang="en-US"/>
          </a:p>
        </p:txBody>
      </p:sp>
      <p:sp>
        <p:nvSpPr>
          <p:cNvPr id="6" name="Chỗ dành sẵn cho Số hiệu Bản chiếu 5">
            <a:extLst>
              <a:ext uri="{FF2B5EF4-FFF2-40B4-BE49-F238E27FC236}">
                <a16:creationId xmlns="" xmlns:a16="http://schemas.microsoft.com/office/drawing/2014/main" id="{43E4949A-72D0-4127-A6B3-F294D7061B7D}"/>
              </a:ext>
            </a:extLst>
          </p:cNvPr>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207101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DE8A0E8-0B0C-4D59-93FD-F067B9B0DA24}"/>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73CD7D93-C1B3-4A2B-B1E4-91075EDC9DAD}"/>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D8C236BD-B588-4F38-9AC6-1E9E679D7403}"/>
              </a:ext>
            </a:extLst>
          </p:cNvPr>
          <p:cNvSpPr>
            <a:spLocks noGrp="1"/>
          </p:cNvSpPr>
          <p:nvPr>
            <p:ph type="dt" sz="half" idx="10"/>
          </p:nvPr>
        </p:nvSpPr>
        <p:spPr/>
        <p:txBody>
          <a:bodyPr/>
          <a:lstStyle/>
          <a:p>
            <a:pPr>
              <a:defRPr/>
            </a:pPr>
            <a:endParaRPr lang="en-US"/>
          </a:p>
        </p:txBody>
      </p:sp>
      <p:sp>
        <p:nvSpPr>
          <p:cNvPr id="5" name="Chỗ dành sẵn cho Chân trang 4">
            <a:extLst>
              <a:ext uri="{FF2B5EF4-FFF2-40B4-BE49-F238E27FC236}">
                <a16:creationId xmlns="" xmlns:a16="http://schemas.microsoft.com/office/drawing/2014/main" id="{5CC32E70-1B8F-4FA7-A48B-EBB62B40C6CB}"/>
              </a:ext>
            </a:extLst>
          </p:cNvPr>
          <p:cNvSpPr>
            <a:spLocks noGrp="1"/>
          </p:cNvSpPr>
          <p:nvPr>
            <p:ph type="ftr" sz="quarter" idx="11"/>
          </p:nvPr>
        </p:nvSpPr>
        <p:spPr/>
        <p:txBody>
          <a:bodyPr/>
          <a:lstStyle/>
          <a:p>
            <a:pPr>
              <a:defRPr/>
            </a:pPr>
            <a:endParaRPr lang="en-US"/>
          </a:p>
        </p:txBody>
      </p:sp>
      <p:sp>
        <p:nvSpPr>
          <p:cNvPr id="6" name="Chỗ dành sẵn cho Số hiệu Bản chiếu 5">
            <a:extLst>
              <a:ext uri="{FF2B5EF4-FFF2-40B4-BE49-F238E27FC236}">
                <a16:creationId xmlns="" xmlns:a16="http://schemas.microsoft.com/office/drawing/2014/main" id="{C65D56EC-A8B1-4AE3-9EAE-C92E26CE99AC}"/>
              </a:ext>
            </a:extLst>
          </p:cNvPr>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363787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ECD7F8B-E674-44B6-BBAB-0815A02BE8B8}"/>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87C13E17-155C-46E6-8DB8-381EE17B7C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9AF1873E-B0ED-451C-B80D-CE34E494B73A}"/>
              </a:ext>
            </a:extLst>
          </p:cNvPr>
          <p:cNvSpPr>
            <a:spLocks noGrp="1"/>
          </p:cNvSpPr>
          <p:nvPr>
            <p:ph type="dt" sz="half" idx="10"/>
          </p:nvPr>
        </p:nvSpPr>
        <p:spPr/>
        <p:txBody>
          <a:bodyPr/>
          <a:lstStyle/>
          <a:p>
            <a:pPr>
              <a:defRPr/>
            </a:pPr>
            <a:endParaRPr lang="en-US"/>
          </a:p>
        </p:txBody>
      </p:sp>
      <p:sp>
        <p:nvSpPr>
          <p:cNvPr id="5" name="Chỗ dành sẵn cho Chân trang 4">
            <a:extLst>
              <a:ext uri="{FF2B5EF4-FFF2-40B4-BE49-F238E27FC236}">
                <a16:creationId xmlns="" xmlns:a16="http://schemas.microsoft.com/office/drawing/2014/main" id="{4ADDDC93-C0FC-4400-8978-F3BF1AD2B666}"/>
              </a:ext>
            </a:extLst>
          </p:cNvPr>
          <p:cNvSpPr>
            <a:spLocks noGrp="1"/>
          </p:cNvSpPr>
          <p:nvPr>
            <p:ph type="ftr" sz="quarter" idx="11"/>
          </p:nvPr>
        </p:nvSpPr>
        <p:spPr/>
        <p:txBody>
          <a:bodyPr/>
          <a:lstStyle/>
          <a:p>
            <a:pPr>
              <a:defRPr/>
            </a:pPr>
            <a:endParaRPr lang="en-US"/>
          </a:p>
        </p:txBody>
      </p:sp>
      <p:sp>
        <p:nvSpPr>
          <p:cNvPr id="6" name="Chỗ dành sẵn cho Số hiệu Bản chiếu 5">
            <a:extLst>
              <a:ext uri="{FF2B5EF4-FFF2-40B4-BE49-F238E27FC236}">
                <a16:creationId xmlns="" xmlns:a16="http://schemas.microsoft.com/office/drawing/2014/main" id="{48796038-8039-440C-B6D9-8907053BAEC4}"/>
              </a:ext>
            </a:extLst>
          </p:cNvPr>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296450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DE9F2F2-0153-496B-8A6E-927CD917C2D6}"/>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185DBD03-09F3-48F7-92A2-F747CCBE39B7}"/>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8D4FE18F-FA95-4537-8BF7-0537784B39E5}"/>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31ECD86D-930C-4921-94E0-D1921FB9557B}"/>
              </a:ext>
            </a:extLst>
          </p:cNvPr>
          <p:cNvSpPr>
            <a:spLocks noGrp="1"/>
          </p:cNvSpPr>
          <p:nvPr>
            <p:ph type="dt" sz="half" idx="10"/>
          </p:nvPr>
        </p:nvSpPr>
        <p:spPr/>
        <p:txBody>
          <a:bodyPr/>
          <a:lstStyle/>
          <a:p>
            <a:pPr>
              <a:defRPr/>
            </a:pPr>
            <a:endParaRPr lang="en-US"/>
          </a:p>
        </p:txBody>
      </p:sp>
      <p:sp>
        <p:nvSpPr>
          <p:cNvPr id="6" name="Chỗ dành sẵn cho Chân trang 5">
            <a:extLst>
              <a:ext uri="{FF2B5EF4-FFF2-40B4-BE49-F238E27FC236}">
                <a16:creationId xmlns="" xmlns:a16="http://schemas.microsoft.com/office/drawing/2014/main" id="{112F6053-483A-4D1F-A4CB-7FBEFCA9B2D9}"/>
              </a:ext>
            </a:extLst>
          </p:cNvPr>
          <p:cNvSpPr>
            <a:spLocks noGrp="1"/>
          </p:cNvSpPr>
          <p:nvPr>
            <p:ph type="ftr" sz="quarter" idx="11"/>
          </p:nvPr>
        </p:nvSpPr>
        <p:spPr/>
        <p:txBody>
          <a:bodyPr/>
          <a:lstStyle/>
          <a:p>
            <a:pPr>
              <a:defRPr/>
            </a:pPr>
            <a:endParaRPr lang="en-US"/>
          </a:p>
        </p:txBody>
      </p:sp>
      <p:sp>
        <p:nvSpPr>
          <p:cNvPr id="7" name="Chỗ dành sẵn cho Số hiệu Bản chiếu 6">
            <a:extLst>
              <a:ext uri="{FF2B5EF4-FFF2-40B4-BE49-F238E27FC236}">
                <a16:creationId xmlns="" xmlns:a16="http://schemas.microsoft.com/office/drawing/2014/main" id="{A463467A-D6FE-4B84-9D85-7B5FC20C5C46}"/>
              </a:ext>
            </a:extLst>
          </p:cNvPr>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224357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159C256-F18F-4B0A-A678-7554308DB4ED}"/>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978ACAFD-D921-4E45-8DD0-A46EB5B9BD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B4BCB3A7-3B8B-4885-896B-6EE0E21FA6EB}"/>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02CD82B4-A305-4924-B351-4FCF3E3A13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82DE11A8-43CB-47FB-8BE4-C6611686FA21}"/>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0277A3F4-BF18-4DA5-A6F7-C550F1ECFD06}"/>
              </a:ext>
            </a:extLst>
          </p:cNvPr>
          <p:cNvSpPr>
            <a:spLocks noGrp="1"/>
          </p:cNvSpPr>
          <p:nvPr>
            <p:ph type="dt" sz="half" idx="10"/>
          </p:nvPr>
        </p:nvSpPr>
        <p:spPr/>
        <p:txBody>
          <a:bodyPr/>
          <a:lstStyle/>
          <a:p>
            <a:pPr>
              <a:defRPr/>
            </a:pPr>
            <a:endParaRPr lang="en-US"/>
          </a:p>
        </p:txBody>
      </p:sp>
      <p:sp>
        <p:nvSpPr>
          <p:cNvPr id="8" name="Chỗ dành sẵn cho Chân trang 7">
            <a:extLst>
              <a:ext uri="{FF2B5EF4-FFF2-40B4-BE49-F238E27FC236}">
                <a16:creationId xmlns="" xmlns:a16="http://schemas.microsoft.com/office/drawing/2014/main" id="{FC117EAB-6882-48E1-9AAF-A49FF353D761}"/>
              </a:ext>
            </a:extLst>
          </p:cNvPr>
          <p:cNvSpPr>
            <a:spLocks noGrp="1"/>
          </p:cNvSpPr>
          <p:nvPr>
            <p:ph type="ftr" sz="quarter" idx="11"/>
          </p:nvPr>
        </p:nvSpPr>
        <p:spPr/>
        <p:txBody>
          <a:bodyPr/>
          <a:lstStyle/>
          <a:p>
            <a:pPr>
              <a:defRPr/>
            </a:pPr>
            <a:endParaRPr lang="en-US"/>
          </a:p>
        </p:txBody>
      </p:sp>
      <p:sp>
        <p:nvSpPr>
          <p:cNvPr id="9" name="Chỗ dành sẵn cho Số hiệu Bản chiếu 8">
            <a:extLst>
              <a:ext uri="{FF2B5EF4-FFF2-40B4-BE49-F238E27FC236}">
                <a16:creationId xmlns="" xmlns:a16="http://schemas.microsoft.com/office/drawing/2014/main" id="{AFC763FF-3404-41FD-8832-D30A9C7CCE7D}"/>
              </a:ext>
            </a:extLst>
          </p:cNvPr>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290608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952E6E20-484F-436B-A3EB-27C117641D80}"/>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E25042EC-77AF-4919-9DDF-C52262F470A9}"/>
              </a:ext>
            </a:extLst>
          </p:cNvPr>
          <p:cNvSpPr>
            <a:spLocks noGrp="1"/>
          </p:cNvSpPr>
          <p:nvPr>
            <p:ph type="dt" sz="half" idx="10"/>
          </p:nvPr>
        </p:nvSpPr>
        <p:spPr/>
        <p:txBody>
          <a:bodyPr/>
          <a:lstStyle/>
          <a:p>
            <a:pPr>
              <a:defRPr/>
            </a:pPr>
            <a:endParaRPr lang="en-US"/>
          </a:p>
        </p:txBody>
      </p:sp>
      <p:sp>
        <p:nvSpPr>
          <p:cNvPr id="4" name="Chỗ dành sẵn cho Chân trang 3">
            <a:extLst>
              <a:ext uri="{FF2B5EF4-FFF2-40B4-BE49-F238E27FC236}">
                <a16:creationId xmlns="" xmlns:a16="http://schemas.microsoft.com/office/drawing/2014/main" id="{DEE8E283-2D25-46FE-99DB-7734A49070E5}"/>
              </a:ext>
            </a:extLst>
          </p:cNvPr>
          <p:cNvSpPr>
            <a:spLocks noGrp="1"/>
          </p:cNvSpPr>
          <p:nvPr>
            <p:ph type="ftr" sz="quarter" idx="11"/>
          </p:nvPr>
        </p:nvSpPr>
        <p:spPr/>
        <p:txBody>
          <a:bodyPr/>
          <a:lstStyle/>
          <a:p>
            <a:pPr>
              <a:defRPr/>
            </a:pPr>
            <a:endParaRPr lang="en-US"/>
          </a:p>
        </p:txBody>
      </p:sp>
      <p:sp>
        <p:nvSpPr>
          <p:cNvPr id="5" name="Chỗ dành sẵn cho Số hiệu Bản chiếu 4">
            <a:extLst>
              <a:ext uri="{FF2B5EF4-FFF2-40B4-BE49-F238E27FC236}">
                <a16:creationId xmlns="" xmlns:a16="http://schemas.microsoft.com/office/drawing/2014/main" id="{CE3D45F7-01C5-459A-B784-72BBB5A06AA1}"/>
              </a:ext>
            </a:extLst>
          </p:cNvPr>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2970342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089772D8-6141-4250-BFE4-2B5C16E1250C}"/>
              </a:ext>
            </a:extLst>
          </p:cNvPr>
          <p:cNvSpPr>
            <a:spLocks noGrp="1"/>
          </p:cNvSpPr>
          <p:nvPr>
            <p:ph type="dt" sz="half" idx="10"/>
          </p:nvPr>
        </p:nvSpPr>
        <p:spPr/>
        <p:txBody>
          <a:bodyPr/>
          <a:lstStyle/>
          <a:p>
            <a:pPr>
              <a:defRPr/>
            </a:pPr>
            <a:endParaRPr lang="en-US"/>
          </a:p>
        </p:txBody>
      </p:sp>
      <p:sp>
        <p:nvSpPr>
          <p:cNvPr id="3" name="Chỗ dành sẵn cho Chân trang 2">
            <a:extLst>
              <a:ext uri="{FF2B5EF4-FFF2-40B4-BE49-F238E27FC236}">
                <a16:creationId xmlns="" xmlns:a16="http://schemas.microsoft.com/office/drawing/2014/main" id="{44571ED2-E5E7-4130-9431-DE124178FDC1}"/>
              </a:ext>
            </a:extLst>
          </p:cNvPr>
          <p:cNvSpPr>
            <a:spLocks noGrp="1"/>
          </p:cNvSpPr>
          <p:nvPr>
            <p:ph type="ftr" sz="quarter" idx="11"/>
          </p:nvPr>
        </p:nvSpPr>
        <p:spPr/>
        <p:txBody>
          <a:bodyPr/>
          <a:lstStyle/>
          <a:p>
            <a:pPr>
              <a:defRPr/>
            </a:pPr>
            <a:endParaRPr lang="en-US"/>
          </a:p>
        </p:txBody>
      </p:sp>
      <p:sp>
        <p:nvSpPr>
          <p:cNvPr id="4" name="Chỗ dành sẵn cho Số hiệu Bản chiếu 3">
            <a:extLst>
              <a:ext uri="{FF2B5EF4-FFF2-40B4-BE49-F238E27FC236}">
                <a16:creationId xmlns="" xmlns:a16="http://schemas.microsoft.com/office/drawing/2014/main" id="{C475607E-FE73-4FC9-9691-7EBE20CBBD89}"/>
              </a:ext>
            </a:extLst>
          </p:cNvPr>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3968946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29FB0F3-27DD-4065-923A-770302172E7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323F1DA6-CCE5-43D8-8230-A9070241E5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16CACCED-6D17-49AF-8A4D-AFF92F2073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3C16BFF4-F606-48A7-99E2-11079E09D608}"/>
              </a:ext>
            </a:extLst>
          </p:cNvPr>
          <p:cNvSpPr>
            <a:spLocks noGrp="1"/>
          </p:cNvSpPr>
          <p:nvPr>
            <p:ph type="dt" sz="half" idx="10"/>
          </p:nvPr>
        </p:nvSpPr>
        <p:spPr/>
        <p:txBody>
          <a:bodyPr/>
          <a:lstStyle/>
          <a:p>
            <a:pPr>
              <a:defRPr/>
            </a:pPr>
            <a:endParaRPr lang="en-US"/>
          </a:p>
        </p:txBody>
      </p:sp>
      <p:sp>
        <p:nvSpPr>
          <p:cNvPr id="6" name="Chỗ dành sẵn cho Chân trang 5">
            <a:extLst>
              <a:ext uri="{FF2B5EF4-FFF2-40B4-BE49-F238E27FC236}">
                <a16:creationId xmlns="" xmlns:a16="http://schemas.microsoft.com/office/drawing/2014/main" id="{C5DDE695-A559-428D-B880-5379AF2E4790}"/>
              </a:ext>
            </a:extLst>
          </p:cNvPr>
          <p:cNvSpPr>
            <a:spLocks noGrp="1"/>
          </p:cNvSpPr>
          <p:nvPr>
            <p:ph type="ftr" sz="quarter" idx="11"/>
          </p:nvPr>
        </p:nvSpPr>
        <p:spPr/>
        <p:txBody>
          <a:bodyPr/>
          <a:lstStyle/>
          <a:p>
            <a:pPr>
              <a:defRPr/>
            </a:pPr>
            <a:endParaRPr lang="en-US"/>
          </a:p>
        </p:txBody>
      </p:sp>
      <p:sp>
        <p:nvSpPr>
          <p:cNvPr id="7" name="Chỗ dành sẵn cho Số hiệu Bản chiếu 6">
            <a:extLst>
              <a:ext uri="{FF2B5EF4-FFF2-40B4-BE49-F238E27FC236}">
                <a16:creationId xmlns="" xmlns:a16="http://schemas.microsoft.com/office/drawing/2014/main" id="{E1337457-5EAB-4A2C-A912-0B968679BDCE}"/>
              </a:ext>
            </a:extLst>
          </p:cNvPr>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302004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9B19E9EB-11DB-41DE-83B5-6A5AF5EEAD3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F6A53A84-25A4-4A9E-9845-23A6B6457C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D5AA0391-438D-4249-84AD-0512F861A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233F4229-04F8-49D0-BEF1-E3F3E48F0767}"/>
              </a:ext>
            </a:extLst>
          </p:cNvPr>
          <p:cNvSpPr>
            <a:spLocks noGrp="1"/>
          </p:cNvSpPr>
          <p:nvPr>
            <p:ph type="dt" sz="half" idx="10"/>
          </p:nvPr>
        </p:nvSpPr>
        <p:spPr/>
        <p:txBody>
          <a:bodyPr/>
          <a:lstStyle/>
          <a:p>
            <a:pPr>
              <a:defRPr/>
            </a:pPr>
            <a:endParaRPr lang="en-US"/>
          </a:p>
        </p:txBody>
      </p:sp>
      <p:sp>
        <p:nvSpPr>
          <p:cNvPr id="6" name="Chỗ dành sẵn cho Chân trang 5">
            <a:extLst>
              <a:ext uri="{FF2B5EF4-FFF2-40B4-BE49-F238E27FC236}">
                <a16:creationId xmlns="" xmlns:a16="http://schemas.microsoft.com/office/drawing/2014/main" id="{78075957-0FAC-423B-9627-3D6A8CE5DCEC}"/>
              </a:ext>
            </a:extLst>
          </p:cNvPr>
          <p:cNvSpPr>
            <a:spLocks noGrp="1"/>
          </p:cNvSpPr>
          <p:nvPr>
            <p:ph type="ftr" sz="quarter" idx="11"/>
          </p:nvPr>
        </p:nvSpPr>
        <p:spPr/>
        <p:txBody>
          <a:bodyPr/>
          <a:lstStyle/>
          <a:p>
            <a:pPr>
              <a:defRPr/>
            </a:pPr>
            <a:endParaRPr lang="en-US"/>
          </a:p>
        </p:txBody>
      </p:sp>
      <p:sp>
        <p:nvSpPr>
          <p:cNvPr id="7" name="Chỗ dành sẵn cho Số hiệu Bản chiếu 6">
            <a:extLst>
              <a:ext uri="{FF2B5EF4-FFF2-40B4-BE49-F238E27FC236}">
                <a16:creationId xmlns="" xmlns:a16="http://schemas.microsoft.com/office/drawing/2014/main" id="{BB267523-4F6A-41AD-85E9-1F1876B58ADD}"/>
              </a:ext>
            </a:extLst>
          </p:cNvPr>
          <p:cNvSpPr>
            <a:spLocks noGrp="1"/>
          </p:cNvSpPr>
          <p:nvPr>
            <p:ph type="sldNum" sz="quarter" idx="12"/>
          </p:nvPr>
        </p:nvSpPr>
        <p:spPr/>
        <p:txBody>
          <a:body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3304050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 xmlns:a16="http://schemas.microsoft.com/office/drawing/2014/main" id="{80759CE8-9555-44B3-8E4F-B91EFC47D8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4A0F0FEF-6FA0-4B36-AA98-FB67EA5471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1C75FB1E-E68F-4B43-9ED1-6574350FB1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Chỗ dành sẵn cho Chân trang 4">
            <a:extLst>
              <a:ext uri="{FF2B5EF4-FFF2-40B4-BE49-F238E27FC236}">
                <a16:creationId xmlns="" xmlns:a16="http://schemas.microsoft.com/office/drawing/2014/main" id="{4B846B79-B72A-4488-8FF4-23F76970A7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Chỗ dành sẵn cho Số hiệu Bản chiếu 5">
            <a:extLst>
              <a:ext uri="{FF2B5EF4-FFF2-40B4-BE49-F238E27FC236}">
                <a16:creationId xmlns="" xmlns:a16="http://schemas.microsoft.com/office/drawing/2014/main" id="{8ADA7AE0-A7B6-4019-BEE0-01EF2E2EAE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75C63-675B-41C2-A329-D715C836F793}" type="slidenum">
              <a:rPr lang="en-US" altLang="vi-VN" smtClean="0"/>
              <a:pPr/>
              <a:t>‹#›</a:t>
            </a:fld>
            <a:endParaRPr lang="en-US" altLang="vi-VN"/>
          </a:p>
        </p:txBody>
      </p:sp>
    </p:spTree>
    <p:extLst>
      <p:ext uri="{BB962C8B-B14F-4D97-AF65-F5344CB8AC3E}">
        <p14:creationId xmlns:p14="http://schemas.microsoft.com/office/powerpoint/2010/main" val="3093405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all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1229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12983634" y="6207125"/>
            <a:ext cx="957156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3200" b="1">
              <a:solidFill>
                <a:srgbClr val="FF0000"/>
              </a:solidFill>
              <a:latin typeface="Times New Roman" pitchFamily="18" charset="0"/>
            </a:endParaRPr>
          </a:p>
        </p:txBody>
      </p:sp>
      <p:pic>
        <p:nvPicPr>
          <p:cNvPr id="5124" name="Picture 7"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60001" y="3352801"/>
            <a:ext cx="234950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1200" y="4191000"/>
            <a:ext cx="19304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6001" y="762000"/>
            <a:ext cx="21463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0"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60000" y="5162551"/>
            <a:ext cx="20320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1"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2514600"/>
            <a:ext cx="16256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64801" y="457201"/>
            <a:ext cx="20447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Subtitle 2"/>
          <p:cNvSpPr txBox="1">
            <a:spLocks/>
          </p:cNvSpPr>
          <p:nvPr/>
        </p:nvSpPr>
        <p:spPr bwMode="auto">
          <a:xfrm>
            <a:off x="711200" y="1135857"/>
            <a:ext cx="11328400" cy="541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7200" b="1" smtClean="0">
                <a:solidFill>
                  <a:srgbClr val="FF0000"/>
                </a:solidFill>
                <a:latin typeface="Times New Roman" pitchFamily="18" charset="0"/>
                <a:cs typeface="Times New Roman" pitchFamily="18" charset="0"/>
              </a:rPr>
              <a:t>BÀI 40: </a:t>
            </a:r>
          </a:p>
          <a:p>
            <a:pPr algn="ctr"/>
            <a:r>
              <a:rPr lang="en-US" sz="7200" b="1" smtClean="0">
                <a:solidFill>
                  <a:srgbClr val="FF0000"/>
                </a:solidFill>
                <a:latin typeface="Times New Roman" pitchFamily="18" charset="0"/>
                <a:cs typeface="Times New Roman" pitchFamily="18" charset="0"/>
              </a:rPr>
              <a:t>QUẦN XÃ SINH VẬT</a:t>
            </a:r>
            <a:endParaRPr lang="en-US" sz="7200" dirty="0">
              <a:solidFill>
                <a:srgbClr val="FF0000"/>
              </a:solidFill>
              <a:latin typeface="Times New Roman" pitchFamily="18" charset="0"/>
              <a:cs typeface="Times New Roman" pitchFamily="18" charset="0"/>
            </a:endParaRPr>
          </a:p>
          <a:p>
            <a:pPr marL="0" indent="0" algn="ctr" eaLnBrk="1" hangingPunct="1">
              <a:spcBef>
                <a:spcPct val="20000"/>
              </a:spcBef>
            </a:pPr>
            <a:endParaRPr lang="en-US" sz="3900" b="1" dirty="0">
              <a:solidFill>
                <a:srgbClr val="FF0000"/>
              </a:solidFill>
              <a:latin typeface="Times New Roman" pitchFamily="18" charset="0"/>
              <a:cs typeface="Times New Roman" pitchFamily="18" charset="0"/>
            </a:endParaRPr>
          </a:p>
          <a:p>
            <a:pPr algn="ctr" eaLnBrk="1" hangingPunct="1">
              <a:spcBef>
                <a:spcPct val="20000"/>
              </a:spcBef>
              <a:buFont typeface="Arial" charset="0"/>
              <a:buChar char="•"/>
            </a:pPr>
            <a:endParaRPr lang="en-US" sz="3200" b="1" dirty="0">
              <a:solidFill>
                <a:srgbClr val="FF0000"/>
              </a:solidFill>
              <a:latin typeface="Times New Roman" pitchFamily="18" charset="0"/>
              <a:cs typeface="Times New Roman" pitchFamily="18" charset="0"/>
            </a:endParaRPr>
          </a:p>
          <a:p>
            <a:pPr algn="ctr" eaLnBrk="1" hangingPunct="1">
              <a:spcBef>
                <a:spcPct val="20000"/>
              </a:spcBef>
              <a:buFont typeface="Arial" charset="0"/>
              <a:buChar char="•"/>
            </a:pPr>
            <a:endParaRPr lang="en-US" sz="3200" b="1" dirty="0" smtClean="0">
              <a:solidFill>
                <a:srgbClr val="FF0000"/>
              </a:solidFill>
              <a:latin typeface="Times New Roman" pitchFamily="18" charset="0"/>
              <a:cs typeface="Times New Roman" pitchFamily="18" charset="0"/>
            </a:endParaRPr>
          </a:p>
          <a:p>
            <a:pPr marL="0" indent="0" algn="ctr" eaLnBrk="1" hangingPunct="1">
              <a:spcBef>
                <a:spcPct val="20000"/>
              </a:spcBef>
            </a:pPr>
            <a:endParaRPr lang="en-US" sz="3200" b="1" dirty="0" smtClean="0">
              <a:solidFill>
                <a:srgbClr val="FF0000"/>
              </a:solidFill>
              <a:latin typeface="Times New Roman" pitchFamily="18" charset="0"/>
              <a:cs typeface="Times New Roman" pitchFamily="18" charset="0"/>
            </a:endParaRPr>
          </a:p>
          <a:p>
            <a:pPr marL="0" indent="0" algn="ctr" eaLnBrk="1" hangingPunct="1">
              <a:spcBef>
                <a:spcPct val="20000"/>
              </a:spcBef>
            </a:pPr>
            <a:r>
              <a:rPr lang="en-US" sz="3200" b="1"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a:p>
            <a:pPr algn="ctr" eaLnBrk="1" hangingPunct="1">
              <a:spcBef>
                <a:spcPct val="20000"/>
              </a:spcBef>
              <a:buFont typeface="Arial" charset="0"/>
              <a:buChar char="•"/>
            </a:pPr>
            <a:endParaRPr lang="en-US" sz="3200" dirty="0">
              <a:solidFill>
                <a:srgbClr val="FF0000"/>
              </a:solidFill>
              <a:latin typeface="Times New Roman" pitchFamily="18" charset="0"/>
              <a:cs typeface="Times New Roman" pitchFamily="18" charset="0"/>
            </a:endParaRPr>
          </a:p>
          <a:p>
            <a:pPr algn="ctr" eaLnBrk="1" hangingPunct="1">
              <a:spcBef>
                <a:spcPct val="20000"/>
              </a:spcBef>
              <a:buFont typeface="Arial" charset="0"/>
              <a:buChar char="•"/>
            </a:pP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85861749"/>
      </p:ext>
    </p:extLst>
  </p:cSld>
  <p:clrMapOvr>
    <a:masterClrMapping/>
  </p:clrMapOvr>
  <p:transition spd="slow" advTm="20000">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8" name="WordArt 4">
            <a:extLst>
              <a:ext uri="{FF2B5EF4-FFF2-40B4-BE49-F238E27FC236}">
                <a16:creationId xmlns="" xmlns:a16="http://schemas.microsoft.com/office/drawing/2014/main" id="{D488197B-5007-4171-A6E9-7B1682EF0D20}"/>
              </a:ext>
            </a:extLst>
          </p:cNvPr>
          <p:cNvSpPr>
            <a:spLocks noChangeArrowheads="1" noChangeShapeType="1" noTextEdit="1"/>
          </p:cNvSpPr>
          <p:nvPr/>
        </p:nvSpPr>
        <p:spPr bwMode="auto">
          <a:xfrm>
            <a:off x="596041" y="127001"/>
            <a:ext cx="10910159" cy="1476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vi-VN" sz="4000" b="1" kern="10" dirty="0" smtClean="0">
              <a:solidFill>
                <a:srgbClr val="FF0000"/>
              </a:solidFill>
              <a:effectLst>
                <a:outerShdw dist="35921" dir="2700000" algn="ctr" rotWithShape="0">
                  <a:srgbClr val="C0C0C0">
                    <a:alpha val="79999"/>
                  </a:srgbClr>
                </a:outerShdw>
              </a:effectLst>
              <a:latin typeface="+mj-lt"/>
              <a:cs typeface="Times New Roman" panose="02020603050405020304" pitchFamily="18" charset="0"/>
            </a:endParaRPr>
          </a:p>
        </p:txBody>
      </p:sp>
      <p:cxnSp>
        <p:nvCxnSpPr>
          <p:cNvPr id="64" name="Đường nối Thẳng 63">
            <a:extLst>
              <a:ext uri="{FF2B5EF4-FFF2-40B4-BE49-F238E27FC236}">
                <a16:creationId xmlns="" xmlns:a16="http://schemas.microsoft.com/office/drawing/2014/main" id="{69E7557A-014B-493D-A35C-5E6F31499015}"/>
              </a:ext>
            </a:extLst>
          </p:cNvPr>
          <p:cNvCxnSpPr/>
          <p:nvPr/>
        </p:nvCxnSpPr>
        <p:spPr>
          <a:xfrm>
            <a:off x="5048250" y="1603076"/>
            <a:ext cx="19050" cy="503102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8" name="WordArt 4">
            <a:extLst>
              <a:ext uri="{FF2B5EF4-FFF2-40B4-BE49-F238E27FC236}">
                <a16:creationId xmlns="" xmlns:a16="http://schemas.microsoft.com/office/drawing/2014/main" id="{B6F473F0-F450-4256-9D96-D067EC47A96E}"/>
              </a:ext>
            </a:extLst>
          </p:cNvPr>
          <p:cNvSpPr>
            <a:spLocks noChangeArrowheads="1" noChangeShapeType="1" noTextEdit="1"/>
          </p:cNvSpPr>
          <p:nvPr/>
        </p:nvSpPr>
        <p:spPr bwMode="auto">
          <a:xfrm>
            <a:off x="228600" y="188763"/>
            <a:ext cx="11277600" cy="11251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000" b="1" kern="1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 40: QUẦN XÃ SINH VẬT</a:t>
            </a:r>
            <a:endParaRPr lang="vi-VN" sz="40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07" y="0"/>
            <a:ext cx="11644593" cy="7398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454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586" name="Picture 2" descr="questionsign_w">
            <a:extLst>
              <a:ext uri="{FF2B5EF4-FFF2-40B4-BE49-F238E27FC236}">
                <a16:creationId xmlns="" xmlns:a16="http://schemas.microsoft.com/office/drawing/2014/main" id="{EFF62167-9607-4BFD-A79C-6984C731F3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6041" y="1313916"/>
            <a:ext cx="670784" cy="57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588" name="WordArt 4">
            <a:extLst>
              <a:ext uri="{FF2B5EF4-FFF2-40B4-BE49-F238E27FC236}">
                <a16:creationId xmlns="" xmlns:a16="http://schemas.microsoft.com/office/drawing/2014/main" id="{D488197B-5007-4171-A6E9-7B1682EF0D20}"/>
              </a:ext>
            </a:extLst>
          </p:cNvPr>
          <p:cNvSpPr>
            <a:spLocks noChangeArrowheads="1" noChangeShapeType="1" noTextEdit="1"/>
          </p:cNvSpPr>
          <p:nvPr/>
        </p:nvSpPr>
        <p:spPr bwMode="auto">
          <a:xfrm>
            <a:off x="596041" y="127001"/>
            <a:ext cx="10910159" cy="1476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vi-VN" sz="4000" b="1" kern="10" dirty="0" smtClean="0">
              <a:solidFill>
                <a:srgbClr val="FF0000"/>
              </a:solidFill>
              <a:effectLst>
                <a:outerShdw dist="35921" dir="2700000" algn="ctr" rotWithShape="0">
                  <a:srgbClr val="C0C0C0">
                    <a:alpha val="79999"/>
                  </a:srgbClr>
                </a:outerShdw>
              </a:effectLst>
              <a:latin typeface="+mj-lt"/>
              <a:cs typeface="Times New Roman" panose="02020603050405020304" pitchFamily="18" charset="0"/>
            </a:endParaRPr>
          </a:p>
        </p:txBody>
      </p:sp>
      <p:sp>
        <p:nvSpPr>
          <p:cNvPr id="579607" name="Text Box 23">
            <a:extLst>
              <a:ext uri="{FF2B5EF4-FFF2-40B4-BE49-F238E27FC236}">
                <a16:creationId xmlns="" xmlns:a16="http://schemas.microsoft.com/office/drawing/2014/main" id="{7C5143E8-2711-4947-BA2D-3602207DE739}"/>
              </a:ext>
            </a:extLst>
          </p:cNvPr>
          <p:cNvSpPr txBox="1">
            <a:spLocks noChangeArrowheads="1"/>
          </p:cNvSpPr>
          <p:nvPr/>
        </p:nvSpPr>
        <p:spPr bwMode="auto">
          <a:xfrm>
            <a:off x="457199" y="1752600"/>
            <a:ext cx="108966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r>
              <a:rPr lang="en-US" sz="3200" b="1">
                <a:latin typeface="Times New Roman" pitchFamily="18" charset="0"/>
                <a:cs typeface="Times New Roman" pitchFamily="18" charset="0"/>
              </a:rPr>
              <a:t>Tìm hiểu Luật Đa dạng sinh học và nêu những hành vi bị nghiêm cấm.</a:t>
            </a:r>
          </a:p>
        </p:txBody>
      </p:sp>
      <p:sp>
        <p:nvSpPr>
          <p:cNvPr id="28" name="WordArt 4">
            <a:extLst>
              <a:ext uri="{FF2B5EF4-FFF2-40B4-BE49-F238E27FC236}">
                <a16:creationId xmlns="" xmlns:a16="http://schemas.microsoft.com/office/drawing/2014/main" id="{B6F473F0-F450-4256-9D96-D067EC47A96E}"/>
              </a:ext>
            </a:extLst>
          </p:cNvPr>
          <p:cNvSpPr>
            <a:spLocks noChangeArrowheads="1" noChangeShapeType="1" noTextEdit="1"/>
          </p:cNvSpPr>
          <p:nvPr/>
        </p:nvSpPr>
        <p:spPr bwMode="auto">
          <a:xfrm>
            <a:off x="228600" y="188763"/>
            <a:ext cx="11277600" cy="11251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000" b="1" kern="1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 40: QUẦN XÃ SINH VẬT</a:t>
            </a:r>
            <a:endParaRPr lang="vi-VN" sz="40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46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5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9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586" name="Picture 2" descr="questionsign_w">
            <a:extLst>
              <a:ext uri="{FF2B5EF4-FFF2-40B4-BE49-F238E27FC236}">
                <a16:creationId xmlns="" xmlns:a16="http://schemas.microsoft.com/office/drawing/2014/main" id="{EFF62167-9607-4BFD-A79C-6984C731F3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6041" y="1313916"/>
            <a:ext cx="670784" cy="57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588" name="WordArt 4">
            <a:extLst>
              <a:ext uri="{FF2B5EF4-FFF2-40B4-BE49-F238E27FC236}">
                <a16:creationId xmlns="" xmlns:a16="http://schemas.microsoft.com/office/drawing/2014/main" id="{D488197B-5007-4171-A6E9-7B1682EF0D20}"/>
              </a:ext>
            </a:extLst>
          </p:cNvPr>
          <p:cNvSpPr>
            <a:spLocks noChangeArrowheads="1" noChangeShapeType="1" noTextEdit="1"/>
          </p:cNvSpPr>
          <p:nvPr/>
        </p:nvSpPr>
        <p:spPr bwMode="auto">
          <a:xfrm>
            <a:off x="596041" y="127001"/>
            <a:ext cx="10910159" cy="1476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vi-VN" sz="4000" b="1" kern="10" dirty="0" smtClean="0">
              <a:solidFill>
                <a:srgbClr val="FF0000"/>
              </a:solidFill>
              <a:effectLst>
                <a:outerShdw dist="35921" dir="2700000" algn="ctr" rotWithShape="0">
                  <a:srgbClr val="C0C0C0">
                    <a:alpha val="79999"/>
                  </a:srgbClr>
                </a:outerShdw>
              </a:effectLst>
              <a:latin typeface="+mj-lt"/>
              <a:cs typeface="Times New Roman" panose="02020603050405020304" pitchFamily="18" charset="0"/>
            </a:endParaRPr>
          </a:p>
        </p:txBody>
      </p:sp>
      <p:sp>
        <p:nvSpPr>
          <p:cNvPr id="579607" name="Text Box 23">
            <a:extLst>
              <a:ext uri="{FF2B5EF4-FFF2-40B4-BE49-F238E27FC236}">
                <a16:creationId xmlns="" xmlns:a16="http://schemas.microsoft.com/office/drawing/2014/main" id="{7C5143E8-2711-4947-BA2D-3602207DE739}"/>
              </a:ext>
            </a:extLst>
          </p:cNvPr>
          <p:cNvSpPr txBox="1">
            <a:spLocks noChangeArrowheads="1"/>
          </p:cNvSpPr>
          <p:nvPr/>
        </p:nvSpPr>
        <p:spPr bwMode="auto">
          <a:xfrm>
            <a:off x="457199" y="1752600"/>
            <a:ext cx="1089660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r>
              <a:rPr lang="en-US" sz="3200" b="1">
                <a:latin typeface="Times New Roman" pitchFamily="18" charset="0"/>
                <a:cs typeface="Times New Roman" pitchFamily="18" charset="0"/>
              </a:rPr>
              <a:t>- Luật Đa dạng sinh học là luật quy định về bảo tồn và phát triển bền vững đa dạng sinh học; quyền và nghĩa vụ của tổ chức, hộ gia đình, cá nhân trong bảo tồn và phát triển bền vững đa dạng sinh học.</a:t>
            </a:r>
          </a:p>
        </p:txBody>
      </p:sp>
      <p:sp>
        <p:nvSpPr>
          <p:cNvPr id="28" name="WordArt 4">
            <a:extLst>
              <a:ext uri="{FF2B5EF4-FFF2-40B4-BE49-F238E27FC236}">
                <a16:creationId xmlns="" xmlns:a16="http://schemas.microsoft.com/office/drawing/2014/main" id="{B6F473F0-F450-4256-9D96-D067EC47A96E}"/>
              </a:ext>
            </a:extLst>
          </p:cNvPr>
          <p:cNvSpPr>
            <a:spLocks noChangeArrowheads="1" noChangeShapeType="1" noTextEdit="1"/>
          </p:cNvSpPr>
          <p:nvPr/>
        </p:nvSpPr>
        <p:spPr bwMode="auto">
          <a:xfrm>
            <a:off x="228600" y="188763"/>
            <a:ext cx="11277600" cy="11251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000" b="1" kern="1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 40: QUẦN XÃ SINH VẬT</a:t>
            </a:r>
            <a:endParaRPr lang="vi-VN" sz="40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80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5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9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8" name="WordArt 4">
            <a:extLst>
              <a:ext uri="{FF2B5EF4-FFF2-40B4-BE49-F238E27FC236}">
                <a16:creationId xmlns="" xmlns:a16="http://schemas.microsoft.com/office/drawing/2014/main" id="{D488197B-5007-4171-A6E9-7B1682EF0D20}"/>
              </a:ext>
            </a:extLst>
          </p:cNvPr>
          <p:cNvSpPr>
            <a:spLocks noChangeArrowheads="1" noChangeShapeType="1" noTextEdit="1"/>
          </p:cNvSpPr>
          <p:nvPr/>
        </p:nvSpPr>
        <p:spPr bwMode="auto">
          <a:xfrm>
            <a:off x="596041" y="127001"/>
            <a:ext cx="10910159" cy="1476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vi-VN" sz="4000" b="1" kern="10" dirty="0" smtClean="0">
              <a:solidFill>
                <a:srgbClr val="FF0000"/>
              </a:solidFill>
              <a:effectLst>
                <a:outerShdw dist="35921" dir="2700000" algn="ctr" rotWithShape="0">
                  <a:srgbClr val="C0C0C0">
                    <a:alpha val="79999"/>
                  </a:srgbClr>
                </a:outerShdw>
              </a:effectLst>
              <a:latin typeface="+mj-lt"/>
              <a:cs typeface="Times New Roman" panose="02020603050405020304" pitchFamily="18" charset="0"/>
            </a:endParaRPr>
          </a:p>
        </p:txBody>
      </p:sp>
      <p:sp>
        <p:nvSpPr>
          <p:cNvPr id="579607" name="Text Box 23">
            <a:extLst>
              <a:ext uri="{FF2B5EF4-FFF2-40B4-BE49-F238E27FC236}">
                <a16:creationId xmlns="" xmlns:a16="http://schemas.microsoft.com/office/drawing/2014/main" id="{7C5143E8-2711-4947-BA2D-3602207DE739}"/>
              </a:ext>
            </a:extLst>
          </p:cNvPr>
          <p:cNvSpPr txBox="1">
            <a:spLocks noChangeArrowheads="1"/>
          </p:cNvSpPr>
          <p:nvPr/>
        </p:nvSpPr>
        <p:spPr bwMode="auto">
          <a:xfrm>
            <a:off x="152401" y="304800"/>
            <a:ext cx="12344399"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r>
              <a:rPr lang="en-US" sz="3200" b="1">
                <a:solidFill>
                  <a:srgbClr val="FF0000"/>
                </a:solidFill>
                <a:latin typeface="Times New Roman" pitchFamily="18" charset="0"/>
                <a:cs typeface="Times New Roman" pitchFamily="18" charset="0"/>
              </a:rPr>
              <a:t>- Những hành vi bị nghiêm cấm:</a:t>
            </a:r>
          </a:p>
          <a:p>
            <a:r>
              <a:rPr lang="en-US" sz="3200" b="1">
                <a:latin typeface="Times New Roman" pitchFamily="18" charset="0"/>
                <a:cs typeface="Times New Roman" pitchFamily="18" charset="0"/>
              </a:rPr>
              <a:t>+ Săn bắt, đánh bắt, khai thác loài hoang dã trong phân khu bảo vệ nghiêm ngặt của khu bảo tồn (trừ việc vì mục đích nghiên cứu khoa học); lấn chiếm đất đai, phá hoại cảnh quan, hủy hoại hệ sinh thái tự nhiên, nuôi trồng các loài ngoại lai xâm hại trong khu bảo tồn.</a:t>
            </a:r>
          </a:p>
          <a:p>
            <a:r>
              <a:rPr lang="en-US" sz="3200" b="1">
                <a:latin typeface="Times New Roman" pitchFamily="18" charset="0"/>
                <a:cs typeface="Times New Roman" pitchFamily="18" charset="0"/>
              </a:rPr>
              <a:t>+ Xây dựng công trình, nhà ở trong khu bảo vệ nghiêm ngặt hoặc trong phân khu phục hồi sinh thái của khu bảo tồn, trừ công trình phục vụ mục đích quốc phòng, an ninh.</a:t>
            </a:r>
          </a:p>
          <a:p>
            <a:r>
              <a:rPr lang="en-US" sz="3200" b="1">
                <a:latin typeface="Times New Roman" pitchFamily="18" charset="0"/>
                <a:cs typeface="Times New Roman" pitchFamily="18" charset="0"/>
              </a:rPr>
              <a:t>+ Săn bắt, đánh bắt, khai thác bộ phận cơ thể, giết, tiêu thụ, vận chuyển, mua bán trái phép các loài thuộc danh mục loài nguy cấp, quý hiếm được ưu tiên bảo vệ; quảng cáo, tiếp thị, tiêu thụ trái phép sản phẩm có nguồn gốc từ loài thuộc danh mục loài nguy cấp, quý hiếm.</a:t>
            </a:r>
          </a:p>
          <a:p>
            <a:endParaRPr lang="en-US" sz="3200" b="1">
              <a:latin typeface="Times New Roman" pitchFamily="18" charset="0"/>
              <a:cs typeface="Times New Roman" pitchFamily="18" charset="0"/>
            </a:endParaRPr>
          </a:p>
        </p:txBody>
      </p:sp>
    </p:spTree>
    <p:extLst>
      <p:ext uri="{BB962C8B-B14F-4D97-AF65-F5344CB8AC3E}">
        <p14:creationId xmlns:p14="http://schemas.microsoft.com/office/powerpoint/2010/main" val="235240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9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8" name="WordArt 4">
            <a:extLst>
              <a:ext uri="{FF2B5EF4-FFF2-40B4-BE49-F238E27FC236}">
                <a16:creationId xmlns="" xmlns:a16="http://schemas.microsoft.com/office/drawing/2014/main" id="{D488197B-5007-4171-A6E9-7B1682EF0D20}"/>
              </a:ext>
            </a:extLst>
          </p:cNvPr>
          <p:cNvSpPr>
            <a:spLocks noChangeArrowheads="1" noChangeShapeType="1" noTextEdit="1"/>
          </p:cNvSpPr>
          <p:nvPr/>
        </p:nvSpPr>
        <p:spPr bwMode="auto">
          <a:xfrm>
            <a:off x="596041" y="127001"/>
            <a:ext cx="10910159" cy="1476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vi-VN" sz="4000" b="1" kern="10" dirty="0" smtClean="0">
              <a:solidFill>
                <a:srgbClr val="FF0000"/>
              </a:solidFill>
              <a:effectLst>
                <a:outerShdw dist="35921" dir="2700000" algn="ctr" rotWithShape="0">
                  <a:srgbClr val="C0C0C0">
                    <a:alpha val="79999"/>
                  </a:srgbClr>
                </a:outerShdw>
              </a:effectLst>
              <a:latin typeface="+mj-lt"/>
              <a:cs typeface="Times New Roman" panose="02020603050405020304" pitchFamily="18" charset="0"/>
            </a:endParaRPr>
          </a:p>
        </p:txBody>
      </p:sp>
      <p:sp>
        <p:nvSpPr>
          <p:cNvPr id="579607" name="Text Box 23">
            <a:extLst>
              <a:ext uri="{FF2B5EF4-FFF2-40B4-BE49-F238E27FC236}">
                <a16:creationId xmlns="" xmlns:a16="http://schemas.microsoft.com/office/drawing/2014/main" id="{7C5143E8-2711-4947-BA2D-3602207DE739}"/>
              </a:ext>
            </a:extLst>
          </p:cNvPr>
          <p:cNvSpPr txBox="1">
            <a:spLocks noChangeArrowheads="1"/>
          </p:cNvSpPr>
          <p:nvPr/>
        </p:nvSpPr>
        <p:spPr bwMode="auto">
          <a:xfrm>
            <a:off x="247651" y="304800"/>
            <a:ext cx="11791949"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r>
              <a:rPr lang="en-US" sz="3200" b="1">
                <a:solidFill>
                  <a:srgbClr val="FF0000"/>
                </a:solidFill>
                <a:latin typeface="Times New Roman" pitchFamily="18" charset="0"/>
                <a:cs typeface="Times New Roman" pitchFamily="18" charset="0"/>
              </a:rPr>
              <a:t>- Những hành vi bị nghiêm cấm:</a:t>
            </a:r>
          </a:p>
          <a:p>
            <a:r>
              <a:rPr lang="en-US" sz="3200" b="1" smtClean="0">
                <a:latin typeface="Times New Roman" pitchFamily="18" charset="0"/>
                <a:cs typeface="Times New Roman" pitchFamily="18" charset="0"/>
              </a:rPr>
              <a:t>…</a:t>
            </a:r>
          </a:p>
          <a:p>
            <a:r>
              <a:rPr lang="en-US" sz="3200" b="1">
                <a:latin typeface="Times New Roman" pitchFamily="18" charset="0"/>
                <a:cs typeface="Times New Roman" pitchFamily="18" charset="0"/>
              </a:rPr>
              <a:t>+ Nuôi sinh sản, nuôi sinh trưởng và trồng cấy nhân tạo trái phép loài động, thực vật hoang dã thuộc danh mục loài nguy cấp, quý hiếm được ưu tiên bảo vệ.</a:t>
            </a:r>
          </a:p>
          <a:p>
            <a:r>
              <a:rPr lang="en-US" sz="3200" b="1">
                <a:latin typeface="Times New Roman" pitchFamily="18" charset="0"/>
                <a:cs typeface="Times New Roman" pitchFamily="18" charset="0"/>
              </a:rPr>
              <a:t>+ Nhập khẩu, phóng thích trái phép sinh vật biến đổi gene, mẫu vật di truyền của sinh vật biến đổi gene.</a:t>
            </a:r>
          </a:p>
          <a:p>
            <a:r>
              <a:rPr lang="en-US" sz="3200" b="1">
                <a:latin typeface="Times New Roman" pitchFamily="18" charset="0"/>
                <a:cs typeface="Times New Roman" pitchFamily="18" charset="0"/>
              </a:rPr>
              <a:t>+ Nhập khẩu, phát triển loài ngoại lai xâm hại.</a:t>
            </a:r>
          </a:p>
          <a:p>
            <a:r>
              <a:rPr lang="en-US" sz="3200" b="1">
                <a:latin typeface="Times New Roman" pitchFamily="18" charset="0"/>
                <a:cs typeface="Times New Roman" pitchFamily="18" charset="0"/>
              </a:rPr>
              <a:t>+ Tiếp cận trái phép nguồn gene thuộc danh mục loài nguy cấp, quý hiếm được ưu tiên bảo vệ.</a:t>
            </a:r>
          </a:p>
          <a:p>
            <a:r>
              <a:rPr lang="en-US" sz="3200" b="1">
                <a:latin typeface="Times New Roman" pitchFamily="18" charset="0"/>
                <a:cs typeface="Times New Roman" pitchFamily="18" charset="0"/>
              </a:rPr>
              <a:t>+ Chuyển đổi trái phép mục đích sử dụng đất trong khu bảo tồn.</a:t>
            </a:r>
          </a:p>
          <a:p>
            <a:endParaRPr lang="en-US" sz="3200" b="1">
              <a:latin typeface="Times New Roman" pitchFamily="18" charset="0"/>
              <a:cs typeface="Times New Roman" pitchFamily="18" charset="0"/>
            </a:endParaRPr>
          </a:p>
        </p:txBody>
      </p:sp>
    </p:spTree>
    <p:extLst>
      <p:ext uri="{BB962C8B-B14F-4D97-AF65-F5344CB8AC3E}">
        <p14:creationId xmlns:p14="http://schemas.microsoft.com/office/powerpoint/2010/main" val="40704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9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 xmlns:a16="http://schemas.microsoft.com/office/drawing/2014/main" id="{D1FA497F-284D-4829-8092-C3F50D18115F}"/>
              </a:ext>
            </a:extLst>
          </p:cNvPr>
          <p:cNvSpPr txBox="1">
            <a:spLocks noChangeArrowheads="1"/>
          </p:cNvSpPr>
          <p:nvPr/>
        </p:nvSpPr>
        <p:spPr bwMode="auto">
          <a:xfrm>
            <a:off x="762000" y="838200"/>
            <a:ext cx="11201400" cy="265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marL="0" marR="0" lvl="0" indent="0" algn="l" defTabSz="914400" rtl="0" eaLnBrk="1" fontAlgn="base" latinLnBrk="0" hangingPunct="1">
              <a:lnSpc>
                <a:spcPct val="95000"/>
              </a:lnSpc>
              <a:spcBef>
                <a:spcPct val="15000"/>
              </a:spcBef>
              <a:spcAft>
                <a:spcPct val="0"/>
              </a:spcAft>
              <a:buClrTx/>
              <a:buSzTx/>
              <a:buFontTx/>
              <a:buNone/>
              <a:tabLst/>
              <a:defRPr/>
            </a:pP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1/ </a:t>
            </a:r>
            <a:r>
              <a:rPr lang="en-US" altLang="vi-VN" sz="3200" u="sng" dirty="0" err="1">
                <a:solidFill>
                  <a:schemeClr val="accent1"/>
                </a:solidFill>
                <a:latin typeface="Times New Roman" panose="02020603050405020304" pitchFamily="18" charset="0"/>
              </a:rPr>
              <a:t>Bài</a:t>
            </a:r>
            <a:r>
              <a:rPr lang="en-US" altLang="vi-VN" sz="3200" u="sng" dirty="0">
                <a:solidFill>
                  <a:schemeClr val="accent1"/>
                </a:solidFill>
                <a:latin typeface="Times New Roman" panose="02020603050405020304" pitchFamily="18" charset="0"/>
              </a:rPr>
              <a:t> </a:t>
            </a:r>
            <a:r>
              <a:rPr lang="en-US" altLang="vi-VN" sz="3200" u="sng" dirty="0" err="1">
                <a:solidFill>
                  <a:schemeClr val="accent1"/>
                </a:solidFill>
                <a:latin typeface="Times New Roman" panose="02020603050405020304" pitchFamily="18" charset="0"/>
              </a:rPr>
              <a:t>vừa</a:t>
            </a:r>
            <a:r>
              <a:rPr lang="en-US" altLang="vi-VN" sz="3200" u="sng" dirty="0">
                <a:solidFill>
                  <a:schemeClr val="accent1"/>
                </a:solidFill>
                <a:latin typeface="Times New Roman" panose="02020603050405020304" pitchFamily="18" charset="0"/>
              </a:rPr>
              <a:t> </a:t>
            </a:r>
            <a:r>
              <a:rPr lang="en-US" altLang="vi-VN" sz="3200" u="sng" dirty="0" err="1">
                <a:solidFill>
                  <a:schemeClr val="accent1"/>
                </a:solidFill>
                <a:latin typeface="Times New Roman" panose="02020603050405020304" pitchFamily="18" charset="0"/>
              </a:rPr>
              <a:t>học</a:t>
            </a: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 </a:t>
            </a:r>
          </a:p>
          <a:p>
            <a:pPr marL="0" marR="0" lvl="0" indent="0" algn="l" defTabSz="914400" rtl="0" eaLnBrk="1" fontAlgn="base" latinLnBrk="0" hangingPunct="1">
              <a:lnSpc>
                <a:spcPct val="95000"/>
              </a:lnSpc>
              <a:spcBef>
                <a:spcPct val="15000"/>
              </a:spcBef>
              <a:spcAft>
                <a:spcPct val="0"/>
              </a:spcAft>
              <a:buClrTx/>
              <a:buSzTx/>
              <a:buFontTx/>
              <a:buNone/>
              <a:tabLst/>
              <a:defRPr/>
            </a:pP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none" strike="noStrike" kern="1200" cap="none" spc="0" normalizeH="0" baseline="0" noProof="0" dirty="0" err="1">
                <a:ln>
                  <a:noFill/>
                </a:ln>
                <a:solidFill>
                  <a:schemeClr val="accent1"/>
                </a:solidFill>
                <a:effectLst/>
                <a:uLnTx/>
                <a:uFillTx/>
                <a:latin typeface="Times New Roman" panose="02020603050405020304" pitchFamily="18" charset="0"/>
              </a:rPr>
              <a:t>Học</a:t>
            </a: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none" strike="noStrike" kern="1200" cap="none" spc="0" normalizeH="0" baseline="0" noProof="0" dirty="0" err="1">
                <a:ln>
                  <a:noFill/>
                </a:ln>
                <a:solidFill>
                  <a:schemeClr val="accent1"/>
                </a:solidFill>
                <a:effectLst/>
                <a:uLnTx/>
                <a:uFillTx/>
                <a:latin typeface="Times New Roman" panose="02020603050405020304" pitchFamily="18" charset="0"/>
              </a:rPr>
              <a:t>bài</a:t>
            </a: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none" strike="noStrike" kern="1200" cap="none" spc="0" normalizeH="0" baseline="0" noProof="0" dirty="0" err="1">
                <a:ln>
                  <a:noFill/>
                </a:ln>
                <a:solidFill>
                  <a:schemeClr val="accent1"/>
                </a:solidFill>
                <a:effectLst/>
                <a:uLnTx/>
                <a:uFillTx/>
                <a:latin typeface="Times New Roman" panose="02020603050405020304" pitchFamily="18" charset="0"/>
              </a:rPr>
              <a:t>trả</a:t>
            </a: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none" strike="noStrike" kern="1200" cap="none" spc="0" normalizeH="0" baseline="0" noProof="0" dirty="0" err="1">
                <a:ln>
                  <a:noFill/>
                </a:ln>
                <a:solidFill>
                  <a:schemeClr val="accent1"/>
                </a:solidFill>
                <a:effectLst/>
                <a:uLnTx/>
                <a:uFillTx/>
                <a:latin typeface="Times New Roman" panose="02020603050405020304" pitchFamily="18" charset="0"/>
              </a:rPr>
              <a:t>lời</a:t>
            </a: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none" strike="noStrike" kern="1200" cap="none" spc="0" normalizeH="0" baseline="0" noProof="0" dirty="0" err="1">
                <a:ln>
                  <a:noFill/>
                </a:ln>
                <a:solidFill>
                  <a:schemeClr val="accent1"/>
                </a:solidFill>
                <a:effectLst/>
                <a:uLnTx/>
                <a:uFillTx/>
                <a:latin typeface="Times New Roman" panose="02020603050405020304" pitchFamily="18" charset="0"/>
              </a:rPr>
              <a:t>câu</a:t>
            </a: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none" strike="noStrike" kern="1200" cap="none" spc="0" normalizeH="0" baseline="0" noProof="0" err="1">
                <a:ln>
                  <a:noFill/>
                </a:ln>
                <a:solidFill>
                  <a:schemeClr val="accent1"/>
                </a:solidFill>
                <a:effectLst/>
                <a:uLnTx/>
                <a:uFillTx/>
                <a:latin typeface="Times New Roman" panose="02020603050405020304" pitchFamily="18" charset="0"/>
              </a:rPr>
              <a:t>hỏi</a:t>
            </a:r>
            <a:r>
              <a:rPr kumimoji="0" lang="en-US" altLang="vi-VN" sz="3200" b="0" i="0" u="none" strike="noStrike" kern="1200" cap="none" spc="0" normalizeH="0" baseline="0" noProof="0">
                <a:ln>
                  <a:noFill/>
                </a:ln>
                <a:solidFill>
                  <a:schemeClr val="accent1"/>
                </a:solidFill>
                <a:effectLst/>
                <a:uLnTx/>
                <a:uFillTx/>
                <a:latin typeface="Times New Roman" panose="02020603050405020304" pitchFamily="18" charset="0"/>
              </a:rPr>
              <a:t> </a:t>
            </a:r>
            <a:r>
              <a:rPr kumimoji="0" lang="en-US" altLang="vi-VN" sz="3200" b="0" i="0" u="none" strike="noStrike" kern="1200" cap="none" spc="0" normalizeH="0" baseline="0" noProof="0" smtClean="0">
                <a:ln>
                  <a:noFill/>
                </a:ln>
                <a:solidFill>
                  <a:schemeClr val="accent1"/>
                </a:solidFill>
                <a:effectLst/>
                <a:uLnTx/>
                <a:uFillTx/>
                <a:latin typeface="Times New Roman" panose="02020603050405020304" pitchFamily="18" charset="0"/>
              </a:rPr>
              <a:t>1,2,3 </a:t>
            </a:r>
            <a:r>
              <a:rPr kumimoji="0" lang="en-US" altLang="vi-VN" sz="3200" b="0" i="0" u="none" strike="noStrike" kern="1200" cap="none" spc="0" normalizeH="0" baseline="0" noProof="0" dirty="0" smtClean="0">
                <a:ln>
                  <a:noFill/>
                </a:ln>
                <a:solidFill>
                  <a:schemeClr val="accent1"/>
                </a:solidFill>
                <a:effectLst/>
                <a:uLnTx/>
                <a:uFillTx/>
                <a:latin typeface="Times New Roman" panose="02020603050405020304" pitchFamily="18" charset="0"/>
              </a:rPr>
              <a:t>SGK </a:t>
            </a: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a:t>
            </a:r>
            <a:r>
              <a:rPr kumimoji="0" lang="en-US" altLang="vi-VN" sz="3200" b="0" i="0" u="none" strike="noStrike" kern="1200" cap="none" spc="0" normalizeH="0" baseline="0" noProof="0" err="1">
                <a:ln>
                  <a:noFill/>
                </a:ln>
                <a:solidFill>
                  <a:schemeClr val="accent1"/>
                </a:solidFill>
                <a:effectLst/>
                <a:uLnTx/>
                <a:uFillTx/>
                <a:latin typeface="Times New Roman" panose="02020603050405020304" pitchFamily="18" charset="0"/>
              </a:rPr>
              <a:t>trang</a:t>
            </a:r>
            <a:r>
              <a:rPr kumimoji="0" lang="en-US" altLang="vi-VN" sz="3200" b="0" i="0" u="none" strike="noStrike" kern="1200" cap="none" spc="0" normalizeH="0" baseline="0" noProof="0">
                <a:ln>
                  <a:noFill/>
                </a:ln>
                <a:solidFill>
                  <a:schemeClr val="accent1"/>
                </a:solidFill>
                <a:effectLst/>
                <a:uLnTx/>
                <a:uFillTx/>
                <a:latin typeface="Times New Roman" panose="02020603050405020304" pitchFamily="18" charset="0"/>
              </a:rPr>
              <a:t> </a:t>
            </a:r>
            <a:r>
              <a:rPr kumimoji="0" lang="en-US" altLang="vi-VN" sz="3200" b="0" i="0" u="none" strike="noStrike" kern="1200" cap="none" spc="0" normalizeH="0" baseline="0" noProof="0" smtClean="0">
                <a:ln>
                  <a:noFill/>
                </a:ln>
                <a:solidFill>
                  <a:schemeClr val="accent1"/>
                </a:solidFill>
                <a:effectLst/>
                <a:uLnTx/>
                <a:uFillTx/>
                <a:latin typeface="Times New Roman" panose="02020603050405020304" pitchFamily="18" charset="0"/>
              </a:rPr>
              <a:t>186, 187)</a:t>
            </a:r>
            <a:endPar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endParaRPr>
          </a:p>
          <a:p>
            <a:pPr marL="0" marR="0" lvl="0" indent="0" algn="l" defTabSz="914400" rtl="0" eaLnBrk="1" fontAlgn="base" latinLnBrk="0" hangingPunct="1">
              <a:lnSpc>
                <a:spcPct val="95000"/>
              </a:lnSpc>
              <a:spcBef>
                <a:spcPct val="15000"/>
              </a:spcBef>
              <a:spcAft>
                <a:spcPct val="0"/>
              </a:spcAft>
              <a:buClrTx/>
              <a:buSzTx/>
              <a:buFontTx/>
              <a:buNone/>
              <a:tabLst/>
              <a:defRPr/>
            </a:pPr>
            <a:r>
              <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rPr>
              <a:t>2/ </a:t>
            </a:r>
            <a:r>
              <a:rPr kumimoji="0" lang="en-US" altLang="vi-VN" sz="3200" b="0" i="0" u="sng" strike="noStrike" kern="1200" cap="none" spc="0" normalizeH="0" baseline="0" noProof="0" dirty="0" err="1">
                <a:ln>
                  <a:noFill/>
                </a:ln>
                <a:solidFill>
                  <a:schemeClr val="accent1"/>
                </a:solidFill>
                <a:effectLst/>
                <a:uLnTx/>
                <a:uFillTx/>
                <a:latin typeface="Times New Roman" panose="02020603050405020304" pitchFamily="18" charset="0"/>
              </a:rPr>
              <a:t>Chuẩn</a:t>
            </a:r>
            <a:r>
              <a:rPr kumimoji="0" lang="en-US" altLang="vi-VN" sz="3200" b="0" i="0" u="sng"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sng" strike="noStrike" kern="1200" cap="none" spc="0" normalizeH="0" baseline="0" noProof="0" dirty="0" err="1">
                <a:ln>
                  <a:noFill/>
                </a:ln>
                <a:solidFill>
                  <a:schemeClr val="accent1"/>
                </a:solidFill>
                <a:effectLst/>
                <a:uLnTx/>
                <a:uFillTx/>
                <a:latin typeface="Times New Roman" panose="02020603050405020304" pitchFamily="18" charset="0"/>
              </a:rPr>
              <a:t>bị</a:t>
            </a:r>
            <a:r>
              <a:rPr kumimoji="0" lang="en-US" altLang="vi-VN" sz="3200" b="0" i="0" u="sng"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sng" strike="noStrike" kern="1200" cap="none" spc="0" normalizeH="0" baseline="0" noProof="0" dirty="0" err="1">
                <a:ln>
                  <a:noFill/>
                </a:ln>
                <a:solidFill>
                  <a:schemeClr val="accent1"/>
                </a:solidFill>
                <a:effectLst/>
                <a:uLnTx/>
                <a:uFillTx/>
                <a:latin typeface="Times New Roman" panose="02020603050405020304" pitchFamily="18" charset="0"/>
              </a:rPr>
              <a:t>bài</a:t>
            </a:r>
            <a:r>
              <a:rPr kumimoji="0" lang="en-US" altLang="vi-VN" sz="3200" b="0" i="0" u="sng" strike="noStrike" kern="1200" cap="none" spc="0" normalizeH="0" baseline="0" noProof="0" dirty="0">
                <a:ln>
                  <a:noFill/>
                </a:ln>
                <a:solidFill>
                  <a:schemeClr val="accent1"/>
                </a:solidFill>
                <a:effectLst/>
                <a:uLnTx/>
                <a:uFillTx/>
                <a:latin typeface="Times New Roman" panose="02020603050405020304" pitchFamily="18" charset="0"/>
              </a:rPr>
              <a:t> </a:t>
            </a:r>
            <a:r>
              <a:rPr kumimoji="0" lang="en-US" altLang="vi-VN" sz="3200" b="0" i="0" u="sng" strike="noStrike" kern="1200" cap="none" spc="0" normalizeH="0" baseline="0" noProof="0" dirty="0" smtClean="0">
                <a:ln>
                  <a:noFill/>
                </a:ln>
                <a:solidFill>
                  <a:schemeClr val="accent1"/>
                </a:solidFill>
                <a:effectLst/>
                <a:uLnTx/>
                <a:uFillTx/>
                <a:latin typeface="Times New Roman" panose="02020603050405020304" pitchFamily="18" charset="0"/>
              </a:rPr>
              <a:t>“</a:t>
            </a:r>
            <a:r>
              <a:rPr kumimoji="0" lang="en-US" altLang="vi-VN" sz="3200" b="0" i="0" u="sng" strike="noStrike" kern="1200" cap="none" spc="0" normalizeH="0" baseline="0" noProof="0" err="1" smtClean="0">
                <a:ln>
                  <a:noFill/>
                </a:ln>
                <a:solidFill>
                  <a:schemeClr val="accent1"/>
                </a:solidFill>
                <a:effectLst/>
                <a:uLnTx/>
                <a:uFillTx/>
                <a:latin typeface="Times New Roman" panose="02020603050405020304" pitchFamily="18" charset="0"/>
              </a:rPr>
              <a:t>Bài</a:t>
            </a:r>
            <a:r>
              <a:rPr kumimoji="0" lang="en-US" altLang="vi-VN" sz="3200" b="0" i="0" u="sng" strike="noStrike" kern="1200" cap="none" spc="0" normalizeH="0" noProof="0" smtClean="0">
                <a:ln>
                  <a:noFill/>
                </a:ln>
                <a:solidFill>
                  <a:schemeClr val="accent1"/>
                </a:solidFill>
                <a:effectLst/>
                <a:uLnTx/>
                <a:uFillTx/>
                <a:latin typeface="Times New Roman" panose="02020603050405020304" pitchFamily="18" charset="0"/>
              </a:rPr>
              <a:t> 41 Hệ sinh thái”: Phân biệt khái niệm Hệ sinh thái với khái niệm Quần xã sinh vật.</a:t>
            </a:r>
          </a:p>
          <a:p>
            <a:pPr marL="0" marR="0" lvl="0" indent="0" algn="l" defTabSz="914400" rtl="0" eaLnBrk="1" fontAlgn="base" latinLnBrk="0" hangingPunct="1">
              <a:lnSpc>
                <a:spcPct val="95000"/>
              </a:lnSpc>
              <a:spcBef>
                <a:spcPct val="15000"/>
              </a:spcBef>
              <a:spcAft>
                <a:spcPct val="0"/>
              </a:spcAft>
              <a:buClrTx/>
              <a:buSzTx/>
              <a:buFontTx/>
              <a:buNone/>
              <a:tabLst/>
              <a:defRPr/>
            </a:pPr>
            <a:endParaRPr kumimoji="0" lang="en-US" altLang="vi-VN" sz="3200" b="0" i="0" u="none" strike="noStrike" kern="1200" cap="none" spc="0" normalizeH="0" baseline="0" noProof="0" dirty="0">
              <a:ln>
                <a:noFill/>
              </a:ln>
              <a:solidFill>
                <a:schemeClr val="accent1"/>
              </a:solidFill>
              <a:effectLst/>
              <a:uLnTx/>
              <a:uFillTx/>
              <a:latin typeface="Times New Roman" panose="02020603050405020304" pitchFamily="18" charset="0"/>
            </a:endParaRPr>
          </a:p>
        </p:txBody>
      </p:sp>
      <p:sp>
        <p:nvSpPr>
          <p:cNvPr id="5" name="Text Box 3">
            <a:extLst>
              <a:ext uri="{FF2B5EF4-FFF2-40B4-BE49-F238E27FC236}">
                <a16:creationId xmlns="" xmlns:a16="http://schemas.microsoft.com/office/drawing/2014/main" id="{6BB1A4B8-6B55-4838-A338-8E899D3C551C}"/>
              </a:ext>
            </a:extLst>
          </p:cNvPr>
          <p:cNvSpPr txBox="1">
            <a:spLocks noChangeArrowheads="1"/>
          </p:cNvSpPr>
          <p:nvPr/>
        </p:nvSpPr>
        <p:spPr bwMode="auto">
          <a:xfrm>
            <a:off x="3886200" y="152400"/>
            <a:ext cx="510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vi-VN"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HƯỚNG </a:t>
            </a:r>
            <a:r>
              <a:rPr kumimoji="0" lang="en-US" altLang="vi-VN" sz="2800" b="1" i="0" u="sng" strike="noStrike" kern="1200" cap="none" spc="0" normalizeH="0" baseline="0" noProof="0">
                <a:ln>
                  <a:noFill/>
                </a:ln>
                <a:solidFill>
                  <a:srgbClr val="FF0000"/>
                </a:solidFill>
                <a:effectLst/>
                <a:uLnTx/>
                <a:uFillTx/>
                <a:latin typeface="Times New Roman" panose="02020603050405020304" pitchFamily="18" charset="0"/>
                <a:ea typeface="+mn-ea"/>
                <a:cs typeface="+mn-cs"/>
              </a:rPr>
              <a:t>DẪN </a:t>
            </a:r>
            <a:r>
              <a:rPr lang="en-US" altLang="vi-VN" sz="2800" b="1" u="sng" smtClean="0">
                <a:solidFill>
                  <a:srgbClr val="FF0000"/>
                </a:solidFill>
                <a:latin typeface="Times New Roman" panose="02020603050405020304" pitchFamily="18" charset="0"/>
              </a:rPr>
              <a:t>HỌC Ở</a:t>
            </a:r>
            <a:r>
              <a:rPr kumimoji="0" lang="en-US" altLang="vi-VN" sz="2800" b="1" i="0" u="sng" strike="noStrike" kern="1200" cap="none" spc="0" normalizeH="0" baseline="0" noProof="0" smtClean="0">
                <a:ln>
                  <a:noFill/>
                </a:ln>
                <a:solidFill>
                  <a:srgbClr val="FF0000"/>
                </a:solidFill>
                <a:effectLst/>
                <a:uLnTx/>
                <a:uFillTx/>
                <a:latin typeface="Times New Roman" panose="02020603050405020304" pitchFamily="18" charset="0"/>
                <a:ea typeface="+mn-ea"/>
                <a:cs typeface="+mn-cs"/>
              </a:rPr>
              <a:t> </a:t>
            </a:r>
            <a:r>
              <a:rPr kumimoji="0" lang="en-US" altLang="vi-VN"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NHÀ: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586" name="Picture 2" descr="questionsign_w">
            <a:extLst>
              <a:ext uri="{FF2B5EF4-FFF2-40B4-BE49-F238E27FC236}">
                <a16:creationId xmlns="" xmlns:a16="http://schemas.microsoft.com/office/drawing/2014/main" id="{EFF62167-9607-4BFD-A79C-6984C731F3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6041" y="1313916"/>
            <a:ext cx="670784" cy="57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588" name="WordArt 4">
            <a:extLst>
              <a:ext uri="{FF2B5EF4-FFF2-40B4-BE49-F238E27FC236}">
                <a16:creationId xmlns="" xmlns:a16="http://schemas.microsoft.com/office/drawing/2014/main" id="{D488197B-5007-4171-A6E9-7B1682EF0D20}"/>
              </a:ext>
            </a:extLst>
          </p:cNvPr>
          <p:cNvSpPr>
            <a:spLocks noChangeArrowheads="1" noChangeShapeType="1" noTextEdit="1"/>
          </p:cNvSpPr>
          <p:nvPr/>
        </p:nvSpPr>
        <p:spPr bwMode="auto">
          <a:xfrm>
            <a:off x="596041" y="127001"/>
            <a:ext cx="10910159" cy="1476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vi-VN" sz="4000" b="1" kern="10" dirty="0" smtClean="0">
              <a:solidFill>
                <a:srgbClr val="FF0000"/>
              </a:solidFill>
              <a:effectLst>
                <a:outerShdw dist="35921" dir="2700000" algn="ctr" rotWithShape="0">
                  <a:srgbClr val="C0C0C0">
                    <a:alpha val="79999"/>
                  </a:srgbClr>
                </a:outerShdw>
              </a:effectLst>
              <a:latin typeface="+mj-lt"/>
              <a:cs typeface="Times New Roman" panose="02020603050405020304" pitchFamily="18" charset="0"/>
            </a:endParaRPr>
          </a:p>
        </p:txBody>
      </p:sp>
      <p:sp>
        <p:nvSpPr>
          <p:cNvPr id="579607" name="Text Box 23">
            <a:extLst>
              <a:ext uri="{FF2B5EF4-FFF2-40B4-BE49-F238E27FC236}">
                <a16:creationId xmlns="" xmlns:a16="http://schemas.microsoft.com/office/drawing/2014/main" id="{7C5143E8-2711-4947-BA2D-3602207DE739}"/>
              </a:ext>
            </a:extLst>
          </p:cNvPr>
          <p:cNvSpPr txBox="1">
            <a:spLocks noChangeArrowheads="1"/>
          </p:cNvSpPr>
          <p:nvPr/>
        </p:nvSpPr>
        <p:spPr bwMode="auto">
          <a:xfrm>
            <a:off x="457199" y="1752600"/>
            <a:ext cx="457200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en-US" sz="3200" b="1">
                <a:latin typeface="Times New Roman" pitchFamily="18" charset="0"/>
                <a:cs typeface="Times New Roman" pitchFamily="18" charset="0"/>
              </a:rPr>
              <a:t>Trong </a:t>
            </a:r>
            <a:r>
              <a:rPr lang="en-US" sz="3200" b="1" smtClean="0">
                <a:latin typeface="Times New Roman" pitchFamily="18" charset="0"/>
                <a:cs typeface="Times New Roman" pitchFamily="18" charset="0"/>
              </a:rPr>
              <a:t>một khu rừng, một </a:t>
            </a:r>
            <a:r>
              <a:rPr lang="en-US" sz="3200" b="1">
                <a:latin typeface="Times New Roman" pitchFamily="18" charset="0"/>
                <a:cs typeface="Times New Roman" pitchFamily="18" charset="0"/>
              </a:rPr>
              <a:t>ruộng lúa thường có những quần thể sinh vật nào? Tập hợp các quần thể sinh vật sống trong đó gọi là gì?</a:t>
            </a:r>
            <a:endParaRPr lang="en-US" altLang="vi-VN" sz="3200" b="1" dirty="0">
              <a:solidFill>
                <a:srgbClr val="7030A0"/>
              </a:solidFill>
              <a:latin typeface="Times New Roman" pitchFamily="18" charset="0"/>
              <a:cs typeface="Times New Roman" pitchFamily="18" charset="0"/>
            </a:endParaRPr>
          </a:p>
        </p:txBody>
      </p:sp>
      <p:cxnSp>
        <p:nvCxnSpPr>
          <p:cNvPr id="64" name="Đường nối Thẳng 63">
            <a:extLst>
              <a:ext uri="{FF2B5EF4-FFF2-40B4-BE49-F238E27FC236}">
                <a16:creationId xmlns="" xmlns:a16="http://schemas.microsoft.com/office/drawing/2014/main" id="{69E7557A-014B-493D-A35C-5E6F31499015}"/>
              </a:ext>
            </a:extLst>
          </p:cNvPr>
          <p:cNvCxnSpPr/>
          <p:nvPr/>
        </p:nvCxnSpPr>
        <p:spPr>
          <a:xfrm>
            <a:off x="5048250" y="1603076"/>
            <a:ext cx="19050" cy="503102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8" name="WordArt 4">
            <a:extLst>
              <a:ext uri="{FF2B5EF4-FFF2-40B4-BE49-F238E27FC236}">
                <a16:creationId xmlns="" xmlns:a16="http://schemas.microsoft.com/office/drawing/2014/main" id="{B6F473F0-F450-4256-9D96-D067EC47A96E}"/>
              </a:ext>
            </a:extLst>
          </p:cNvPr>
          <p:cNvSpPr>
            <a:spLocks noChangeArrowheads="1" noChangeShapeType="1" noTextEdit="1"/>
          </p:cNvSpPr>
          <p:nvPr/>
        </p:nvSpPr>
        <p:spPr bwMode="auto">
          <a:xfrm>
            <a:off x="228600" y="188763"/>
            <a:ext cx="11277600" cy="11251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000" b="1" kern="1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 40: QUẦN XÃ SINH VẬT</a:t>
            </a:r>
            <a:endParaRPr lang="vi-VN" sz="40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335" y="1564976"/>
            <a:ext cx="6631565" cy="575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686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586" name="Picture 2" descr="questionsign_w">
            <a:extLst>
              <a:ext uri="{FF2B5EF4-FFF2-40B4-BE49-F238E27FC236}">
                <a16:creationId xmlns="" xmlns:a16="http://schemas.microsoft.com/office/drawing/2014/main" id="{EFF62167-9607-4BFD-A79C-6984C731F3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6041" y="1313916"/>
            <a:ext cx="670784" cy="57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588" name="WordArt 4">
            <a:extLst>
              <a:ext uri="{FF2B5EF4-FFF2-40B4-BE49-F238E27FC236}">
                <a16:creationId xmlns="" xmlns:a16="http://schemas.microsoft.com/office/drawing/2014/main" id="{D488197B-5007-4171-A6E9-7B1682EF0D20}"/>
              </a:ext>
            </a:extLst>
          </p:cNvPr>
          <p:cNvSpPr>
            <a:spLocks noChangeArrowheads="1" noChangeShapeType="1" noTextEdit="1"/>
          </p:cNvSpPr>
          <p:nvPr/>
        </p:nvSpPr>
        <p:spPr bwMode="auto">
          <a:xfrm>
            <a:off x="596041" y="127001"/>
            <a:ext cx="10910159" cy="1476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vi-VN" sz="4000" b="1" kern="10" dirty="0" smtClean="0">
              <a:solidFill>
                <a:srgbClr val="FF0000"/>
              </a:solidFill>
              <a:effectLst>
                <a:outerShdw dist="35921" dir="2700000" algn="ctr" rotWithShape="0">
                  <a:srgbClr val="C0C0C0">
                    <a:alpha val="79999"/>
                  </a:srgbClr>
                </a:outerShdw>
              </a:effectLst>
              <a:latin typeface="+mj-lt"/>
              <a:cs typeface="Times New Roman" panose="02020603050405020304" pitchFamily="18" charset="0"/>
            </a:endParaRPr>
          </a:p>
        </p:txBody>
      </p:sp>
      <p:sp>
        <p:nvSpPr>
          <p:cNvPr id="579607" name="Text Box 23">
            <a:extLst>
              <a:ext uri="{FF2B5EF4-FFF2-40B4-BE49-F238E27FC236}">
                <a16:creationId xmlns="" xmlns:a16="http://schemas.microsoft.com/office/drawing/2014/main" id="{7C5143E8-2711-4947-BA2D-3602207DE739}"/>
              </a:ext>
            </a:extLst>
          </p:cNvPr>
          <p:cNvSpPr txBox="1">
            <a:spLocks noChangeArrowheads="1"/>
          </p:cNvSpPr>
          <p:nvPr/>
        </p:nvSpPr>
        <p:spPr bwMode="auto">
          <a:xfrm>
            <a:off x="457199" y="1752600"/>
            <a:ext cx="457200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en-US" sz="3200" b="1">
                <a:latin typeface="Times New Roman" pitchFamily="18" charset="0"/>
                <a:cs typeface="Times New Roman" pitchFamily="18" charset="0"/>
              </a:rPr>
              <a:t>Trong một ruộng lúa thường có những quần thể sinh vật nào? Tập hợp các quần thể sinh vật sống trong đó gọi là gì?</a:t>
            </a:r>
            <a:endParaRPr lang="en-US" altLang="vi-VN" sz="3200" b="1" dirty="0">
              <a:solidFill>
                <a:srgbClr val="7030A0"/>
              </a:solidFill>
              <a:latin typeface="Times New Roman" pitchFamily="18" charset="0"/>
              <a:cs typeface="Times New Roman" pitchFamily="18" charset="0"/>
            </a:endParaRPr>
          </a:p>
        </p:txBody>
      </p:sp>
      <p:cxnSp>
        <p:nvCxnSpPr>
          <p:cNvPr id="64" name="Đường nối Thẳng 63">
            <a:extLst>
              <a:ext uri="{FF2B5EF4-FFF2-40B4-BE49-F238E27FC236}">
                <a16:creationId xmlns="" xmlns:a16="http://schemas.microsoft.com/office/drawing/2014/main" id="{69E7557A-014B-493D-A35C-5E6F31499015}"/>
              </a:ext>
            </a:extLst>
          </p:cNvPr>
          <p:cNvCxnSpPr/>
          <p:nvPr/>
        </p:nvCxnSpPr>
        <p:spPr>
          <a:xfrm>
            <a:off x="5048250" y="1603076"/>
            <a:ext cx="19050" cy="503102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8" name="WordArt 4">
            <a:extLst>
              <a:ext uri="{FF2B5EF4-FFF2-40B4-BE49-F238E27FC236}">
                <a16:creationId xmlns="" xmlns:a16="http://schemas.microsoft.com/office/drawing/2014/main" id="{B6F473F0-F450-4256-9D96-D067EC47A96E}"/>
              </a:ext>
            </a:extLst>
          </p:cNvPr>
          <p:cNvSpPr>
            <a:spLocks noChangeArrowheads="1" noChangeShapeType="1" noTextEdit="1"/>
          </p:cNvSpPr>
          <p:nvPr/>
        </p:nvSpPr>
        <p:spPr bwMode="auto">
          <a:xfrm>
            <a:off x="228600" y="188763"/>
            <a:ext cx="11277600" cy="11251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000" b="1" kern="1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 40: QUẦN XÃ SINH VẬT</a:t>
            </a:r>
            <a:endParaRPr lang="vi-VN" sz="40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3076"/>
            <a:ext cx="6400800" cy="479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454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586" name="Picture 2" descr="questionsign_w">
            <a:extLst>
              <a:ext uri="{FF2B5EF4-FFF2-40B4-BE49-F238E27FC236}">
                <a16:creationId xmlns="" xmlns:a16="http://schemas.microsoft.com/office/drawing/2014/main" id="{EFF62167-9607-4BFD-A79C-6984C731F3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6041" y="1313916"/>
            <a:ext cx="670784" cy="57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588" name="WordArt 4">
            <a:extLst>
              <a:ext uri="{FF2B5EF4-FFF2-40B4-BE49-F238E27FC236}">
                <a16:creationId xmlns="" xmlns:a16="http://schemas.microsoft.com/office/drawing/2014/main" id="{D488197B-5007-4171-A6E9-7B1682EF0D20}"/>
              </a:ext>
            </a:extLst>
          </p:cNvPr>
          <p:cNvSpPr>
            <a:spLocks noChangeArrowheads="1" noChangeShapeType="1" noTextEdit="1"/>
          </p:cNvSpPr>
          <p:nvPr/>
        </p:nvSpPr>
        <p:spPr bwMode="auto">
          <a:xfrm>
            <a:off x="596041" y="127001"/>
            <a:ext cx="10910159" cy="1476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vi-VN" sz="4000" b="1" kern="10" dirty="0" smtClean="0">
              <a:solidFill>
                <a:srgbClr val="FF0000"/>
              </a:solidFill>
              <a:effectLst>
                <a:outerShdw dist="35921" dir="2700000" algn="ctr" rotWithShape="0">
                  <a:srgbClr val="C0C0C0">
                    <a:alpha val="79999"/>
                  </a:srgbClr>
                </a:outerShdw>
              </a:effectLst>
              <a:latin typeface="+mj-lt"/>
              <a:cs typeface="Times New Roman" panose="02020603050405020304" pitchFamily="18" charset="0"/>
            </a:endParaRPr>
          </a:p>
        </p:txBody>
      </p:sp>
      <p:sp>
        <p:nvSpPr>
          <p:cNvPr id="579607" name="Text Box 23">
            <a:extLst>
              <a:ext uri="{FF2B5EF4-FFF2-40B4-BE49-F238E27FC236}">
                <a16:creationId xmlns="" xmlns:a16="http://schemas.microsoft.com/office/drawing/2014/main" id="{7C5143E8-2711-4947-BA2D-3602207DE739}"/>
              </a:ext>
            </a:extLst>
          </p:cNvPr>
          <p:cNvSpPr txBox="1">
            <a:spLocks noChangeArrowheads="1"/>
          </p:cNvSpPr>
          <p:nvPr/>
        </p:nvSpPr>
        <p:spPr bwMode="auto">
          <a:xfrm>
            <a:off x="457199" y="1900297"/>
            <a:ext cx="1005840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r>
              <a:rPr lang="en-US" sz="3200" b="1">
                <a:latin typeface="Times New Roman" pitchFamily="18" charset="0"/>
                <a:cs typeface="Times New Roman" pitchFamily="18" charset="0"/>
              </a:rPr>
              <a:t>+ Nêu các đặc điểm của một quần xã sinh vật?</a:t>
            </a:r>
          </a:p>
          <a:p>
            <a:r>
              <a:rPr lang="en-US" sz="3200" b="1">
                <a:latin typeface="Times New Roman" pitchFamily="18" charset="0"/>
                <a:cs typeface="Times New Roman" pitchFamily="18" charset="0"/>
              </a:rPr>
              <a:t>+ Phân tích các ví dụ sau đây, để xác định đâu là quần xã sinh vật: một cánh đồng cỏ; một chậu tôm, cá ngoài chợ; một đàn trâu rừng…</a:t>
            </a:r>
          </a:p>
        </p:txBody>
      </p:sp>
      <p:sp>
        <p:nvSpPr>
          <p:cNvPr id="28" name="WordArt 4">
            <a:extLst>
              <a:ext uri="{FF2B5EF4-FFF2-40B4-BE49-F238E27FC236}">
                <a16:creationId xmlns="" xmlns:a16="http://schemas.microsoft.com/office/drawing/2014/main" id="{B6F473F0-F450-4256-9D96-D067EC47A96E}"/>
              </a:ext>
            </a:extLst>
          </p:cNvPr>
          <p:cNvSpPr>
            <a:spLocks noChangeArrowheads="1" noChangeShapeType="1" noTextEdit="1"/>
          </p:cNvSpPr>
          <p:nvPr/>
        </p:nvSpPr>
        <p:spPr bwMode="auto">
          <a:xfrm>
            <a:off x="228600" y="188763"/>
            <a:ext cx="11277600" cy="11251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000" b="1" kern="1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 40: QUẦN XÃ SINH VẬT</a:t>
            </a:r>
            <a:endParaRPr lang="vi-VN" sz="40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45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5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9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0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586" name="Picture 2" descr="questionsign_w">
            <a:extLst>
              <a:ext uri="{FF2B5EF4-FFF2-40B4-BE49-F238E27FC236}">
                <a16:creationId xmlns="" xmlns:a16="http://schemas.microsoft.com/office/drawing/2014/main" id="{EFF62167-9607-4BFD-A79C-6984C731F3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6041" y="1313916"/>
            <a:ext cx="670784" cy="57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588" name="WordArt 4">
            <a:extLst>
              <a:ext uri="{FF2B5EF4-FFF2-40B4-BE49-F238E27FC236}">
                <a16:creationId xmlns="" xmlns:a16="http://schemas.microsoft.com/office/drawing/2014/main" id="{D488197B-5007-4171-A6E9-7B1682EF0D20}"/>
              </a:ext>
            </a:extLst>
          </p:cNvPr>
          <p:cNvSpPr>
            <a:spLocks noChangeArrowheads="1" noChangeShapeType="1" noTextEdit="1"/>
          </p:cNvSpPr>
          <p:nvPr/>
        </p:nvSpPr>
        <p:spPr bwMode="auto">
          <a:xfrm>
            <a:off x="596041" y="-121183"/>
            <a:ext cx="10910159" cy="1476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vi-VN" sz="4000" b="1" kern="10" dirty="0" smtClean="0">
              <a:solidFill>
                <a:srgbClr val="FF0000"/>
              </a:solidFill>
              <a:effectLst>
                <a:outerShdw dist="35921" dir="2700000" algn="ctr" rotWithShape="0">
                  <a:srgbClr val="C0C0C0">
                    <a:alpha val="79999"/>
                  </a:srgbClr>
                </a:outerShdw>
              </a:effectLst>
              <a:latin typeface="+mj-lt"/>
              <a:cs typeface="Times New Roman" panose="02020603050405020304" pitchFamily="18" charset="0"/>
            </a:endParaRPr>
          </a:p>
        </p:txBody>
      </p:sp>
      <p:sp>
        <p:nvSpPr>
          <p:cNvPr id="579607" name="Text Box 23">
            <a:extLst>
              <a:ext uri="{FF2B5EF4-FFF2-40B4-BE49-F238E27FC236}">
                <a16:creationId xmlns="" xmlns:a16="http://schemas.microsoft.com/office/drawing/2014/main" id="{7C5143E8-2711-4947-BA2D-3602207DE739}"/>
              </a:ext>
            </a:extLst>
          </p:cNvPr>
          <p:cNvSpPr txBox="1">
            <a:spLocks noChangeArrowheads="1"/>
          </p:cNvSpPr>
          <p:nvPr/>
        </p:nvSpPr>
        <p:spPr bwMode="auto">
          <a:xfrm>
            <a:off x="228600" y="1752600"/>
            <a:ext cx="117347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r>
              <a:rPr lang="en-US" sz="3200" b="1" smtClean="0">
                <a:latin typeface="Times New Roman" pitchFamily="18" charset="0"/>
                <a:cs typeface="Times New Roman" pitchFamily="18" charset="0"/>
              </a:rPr>
              <a:t>Quan </a:t>
            </a:r>
            <a:r>
              <a:rPr lang="en-US" sz="3200" b="1">
                <a:latin typeface="Times New Roman" pitchFamily="18" charset="0"/>
                <a:cs typeface="Times New Roman" pitchFamily="18" charset="0"/>
              </a:rPr>
              <a:t>sát hình 40.1 và cho biết số lượng loài ở hai quần xã có sự khác nhau không? Vì sao? Độ đa dạng của quần xã có ý nghĩa gì</a:t>
            </a:r>
            <a:r>
              <a:rPr lang="en-US" sz="3200" b="1" smtClean="0">
                <a:latin typeface="Times New Roman" pitchFamily="18" charset="0"/>
                <a:cs typeface="Times New Roman" pitchFamily="18" charset="0"/>
              </a:rPr>
              <a:t>?</a:t>
            </a:r>
            <a:endParaRPr lang="en-US" sz="3200" b="1">
              <a:latin typeface="Times New Roman" pitchFamily="18" charset="0"/>
              <a:cs typeface="Times New Roman" pitchFamily="18" charset="0"/>
            </a:endParaRPr>
          </a:p>
        </p:txBody>
      </p:sp>
      <p:sp>
        <p:nvSpPr>
          <p:cNvPr id="28" name="WordArt 4">
            <a:extLst>
              <a:ext uri="{FF2B5EF4-FFF2-40B4-BE49-F238E27FC236}">
                <a16:creationId xmlns="" xmlns:a16="http://schemas.microsoft.com/office/drawing/2014/main" id="{B6F473F0-F450-4256-9D96-D067EC47A96E}"/>
              </a:ext>
            </a:extLst>
          </p:cNvPr>
          <p:cNvSpPr>
            <a:spLocks noChangeArrowheads="1" noChangeShapeType="1" noTextEdit="1"/>
          </p:cNvSpPr>
          <p:nvPr/>
        </p:nvSpPr>
        <p:spPr bwMode="auto">
          <a:xfrm>
            <a:off x="228600" y="188763"/>
            <a:ext cx="11277600" cy="11251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000" b="1" kern="1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 40: QUẦN XÃ SINH VẬT</a:t>
            </a:r>
            <a:endParaRPr lang="vi-VN" sz="40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340" y="2829818"/>
            <a:ext cx="9468860" cy="387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45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5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9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586" name="Picture 2" descr="questionsign_w">
            <a:extLst>
              <a:ext uri="{FF2B5EF4-FFF2-40B4-BE49-F238E27FC236}">
                <a16:creationId xmlns="" xmlns:a16="http://schemas.microsoft.com/office/drawing/2014/main" id="{EFF62167-9607-4BFD-A79C-6984C731F3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6041" y="1313916"/>
            <a:ext cx="670784" cy="57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588" name="WordArt 4">
            <a:extLst>
              <a:ext uri="{FF2B5EF4-FFF2-40B4-BE49-F238E27FC236}">
                <a16:creationId xmlns="" xmlns:a16="http://schemas.microsoft.com/office/drawing/2014/main" id="{D488197B-5007-4171-A6E9-7B1682EF0D20}"/>
              </a:ext>
            </a:extLst>
          </p:cNvPr>
          <p:cNvSpPr>
            <a:spLocks noChangeArrowheads="1" noChangeShapeType="1" noTextEdit="1"/>
          </p:cNvSpPr>
          <p:nvPr/>
        </p:nvSpPr>
        <p:spPr bwMode="auto">
          <a:xfrm>
            <a:off x="596041" y="127001"/>
            <a:ext cx="10910159" cy="1476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vi-VN" sz="4000" b="1" kern="10" dirty="0" smtClean="0">
              <a:solidFill>
                <a:srgbClr val="FF0000"/>
              </a:solidFill>
              <a:effectLst>
                <a:outerShdw dist="35921" dir="2700000" algn="ctr" rotWithShape="0">
                  <a:srgbClr val="C0C0C0">
                    <a:alpha val="79999"/>
                  </a:srgbClr>
                </a:outerShdw>
              </a:effectLst>
              <a:latin typeface="+mj-lt"/>
              <a:cs typeface="Times New Roman" panose="02020603050405020304" pitchFamily="18" charset="0"/>
            </a:endParaRPr>
          </a:p>
        </p:txBody>
      </p:sp>
      <p:sp>
        <p:nvSpPr>
          <p:cNvPr id="579607" name="Text Box 23">
            <a:extLst>
              <a:ext uri="{FF2B5EF4-FFF2-40B4-BE49-F238E27FC236}">
                <a16:creationId xmlns="" xmlns:a16="http://schemas.microsoft.com/office/drawing/2014/main" id="{7C5143E8-2711-4947-BA2D-3602207DE739}"/>
              </a:ext>
            </a:extLst>
          </p:cNvPr>
          <p:cNvSpPr txBox="1">
            <a:spLocks noChangeArrowheads="1"/>
          </p:cNvSpPr>
          <p:nvPr/>
        </p:nvSpPr>
        <p:spPr bwMode="auto">
          <a:xfrm>
            <a:off x="457199" y="1752600"/>
            <a:ext cx="102870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r>
              <a:rPr lang="en-US" sz="3200" b="1" smtClean="0">
                <a:latin typeface="Times New Roman" pitchFamily="18" charset="0"/>
                <a:cs typeface="Times New Roman" pitchFamily="18" charset="0"/>
              </a:rPr>
              <a:t>Thế </a:t>
            </a:r>
            <a:r>
              <a:rPr lang="en-US" sz="3200" b="1">
                <a:latin typeface="Times New Roman" pitchFamily="18" charset="0"/>
                <a:cs typeface="Times New Roman" pitchFamily="18" charset="0"/>
              </a:rPr>
              <a:t>nào là loài ưu thế, loài đặc trưng?</a:t>
            </a:r>
          </a:p>
        </p:txBody>
      </p:sp>
      <p:sp>
        <p:nvSpPr>
          <p:cNvPr id="28" name="WordArt 4">
            <a:extLst>
              <a:ext uri="{FF2B5EF4-FFF2-40B4-BE49-F238E27FC236}">
                <a16:creationId xmlns="" xmlns:a16="http://schemas.microsoft.com/office/drawing/2014/main" id="{B6F473F0-F450-4256-9D96-D067EC47A96E}"/>
              </a:ext>
            </a:extLst>
          </p:cNvPr>
          <p:cNvSpPr>
            <a:spLocks noChangeArrowheads="1" noChangeShapeType="1" noTextEdit="1"/>
          </p:cNvSpPr>
          <p:nvPr/>
        </p:nvSpPr>
        <p:spPr bwMode="auto">
          <a:xfrm>
            <a:off x="228600" y="188763"/>
            <a:ext cx="11277600" cy="11251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000" b="1" kern="1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 40: QUẦN XÃ SINH VẬT</a:t>
            </a:r>
            <a:endParaRPr lang="vi-VN" sz="40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37374"/>
            <a:ext cx="11262937" cy="429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45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5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9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586" name="Picture 2" descr="questionsign_w">
            <a:extLst>
              <a:ext uri="{FF2B5EF4-FFF2-40B4-BE49-F238E27FC236}">
                <a16:creationId xmlns="" xmlns:a16="http://schemas.microsoft.com/office/drawing/2014/main" id="{EFF62167-9607-4BFD-A79C-6984C731F3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6041" y="1313916"/>
            <a:ext cx="670784" cy="57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588" name="WordArt 4">
            <a:extLst>
              <a:ext uri="{FF2B5EF4-FFF2-40B4-BE49-F238E27FC236}">
                <a16:creationId xmlns="" xmlns:a16="http://schemas.microsoft.com/office/drawing/2014/main" id="{D488197B-5007-4171-A6E9-7B1682EF0D20}"/>
              </a:ext>
            </a:extLst>
          </p:cNvPr>
          <p:cNvSpPr>
            <a:spLocks noChangeArrowheads="1" noChangeShapeType="1" noTextEdit="1"/>
          </p:cNvSpPr>
          <p:nvPr/>
        </p:nvSpPr>
        <p:spPr bwMode="auto">
          <a:xfrm>
            <a:off x="596041" y="127001"/>
            <a:ext cx="10910159" cy="1476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vi-VN" sz="4000" b="1" kern="10" dirty="0" smtClean="0">
              <a:solidFill>
                <a:srgbClr val="FF0000"/>
              </a:solidFill>
              <a:effectLst>
                <a:outerShdw dist="35921" dir="2700000" algn="ctr" rotWithShape="0">
                  <a:srgbClr val="C0C0C0">
                    <a:alpha val="79999"/>
                  </a:srgbClr>
                </a:outerShdw>
              </a:effectLst>
              <a:latin typeface="+mj-lt"/>
              <a:cs typeface="Times New Roman" panose="02020603050405020304" pitchFamily="18" charset="0"/>
            </a:endParaRPr>
          </a:p>
        </p:txBody>
      </p:sp>
      <p:sp>
        <p:nvSpPr>
          <p:cNvPr id="579607" name="Text Box 23">
            <a:extLst>
              <a:ext uri="{FF2B5EF4-FFF2-40B4-BE49-F238E27FC236}">
                <a16:creationId xmlns="" xmlns:a16="http://schemas.microsoft.com/office/drawing/2014/main" id="{7C5143E8-2711-4947-BA2D-3602207DE739}"/>
              </a:ext>
            </a:extLst>
          </p:cNvPr>
          <p:cNvSpPr txBox="1">
            <a:spLocks noChangeArrowheads="1"/>
          </p:cNvSpPr>
          <p:nvPr/>
        </p:nvSpPr>
        <p:spPr bwMode="auto">
          <a:xfrm>
            <a:off x="457199" y="1752600"/>
            <a:ext cx="108966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r>
              <a:rPr lang="en-US" sz="3200" b="1">
                <a:latin typeface="Times New Roman" pitchFamily="18" charset="0"/>
                <a:cs typeface="Times New Roman" pitchFamily="18" charset="0"/>
              </a:rPr>
              <a:t>Để bảo vệ đa dạng sinh học trong quần xã cần thực hiện các biện pháp nào?</a:t>
            </a:r>
          </a:p>
        </p:txBody>
      </p:sp>
      <p:sp>
        <p:nvSpPr>
          <p:cNvPr id="28" name="WordArt 4">
            <a:extLst>
              <a:ext uri="{FF2B5EF4-FFF2-40B4-BE49-F238E27FC236}">
                <a16:creationId xmlns="" xmlns:a16="http://schemas.microsoft.com/office/drawing/2014/main" id="{B6F473F0-F450-4256-9D96-D067EC47A96E}"/>
              </a:ext>
            </a:extLst>
          </p:cNvPr>
          <p:cNvSpPr>
            <a:spLocks noChangeArrowheads="1" noChangeShapeType="1" noTextEdit="1"/>
          </p:cNvSpPr>
          <p:nvPr/>
        </p:nvSpPr>
        <p:spPr bwMode="auto">
          <a:xfrm>
            <a:off x="228600" y="188763"/>
            <a:ext cx="11277600" cy="112515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000" b="1" kern="1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BÀI 40: QUẦN XÃ SINH VẬT</a:t>
            </a:r>
            <a:endParaRPr lang="vi-VN" sz="40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45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5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9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6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1625"/>
            <a:ext cx="4371975" cy="625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69957"/>
            <a:ext cx="4572000" cy="591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148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9753600" cy="684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0552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608&quot;/&gt;&lt;/object&gt;&lt;object type=&quot;3&quot; unique_id=&quot;10005&quot;&gt;&lt;property id=&quot;20148&quot; value=&quot;5&quot;/&gt;&lt;property id=&quot;20300&quot; value=&quot;Slide 2&quot;/&gt;&lt;property id=&quot;20307&quot; value=&quot;600&quot;/&gt;&lt;/object&gt;&lt;object type=&quot;3&quot; unique_id=&quot;10006&quot;&gt;&lt;property id=&quot;20148&quot; value=&quot;5&quot;/&gt;&lt;property id=&quot;20300&quot; value=&quot;Slide 3&quot;/&gt;&lt;property id=&quot;20307&quot; value=&quot;584&quot;/&gt;&lt;/object&gt;&lt;object type=&quot;3&quot; unique_id=&quot;10007&quot;&gt;&lt;property id=&quot;20148&quot; value=&quot;5&quot;/&gt;&lt;property id=&quot;20300&quot; value=&quot;Slide 4&quot;/&gt;&lt;property id=&quot;20307&quot; value=&quot;569&quot;/&gt;&lt;/object&gt;&lt;object type=&quot;3&quot; unique_id=&quot;10008&quot;&gt;&lt;property id=&quot;20148&quot; value=&quot;5&quot;/&gt;&lt;property id=&quot;20300&quot; value=&quot;Slide 5&quot;/&gt;&lt;property id=&quot;20307&quot; value=&quot;500&quot;/&gt;&lt;/object&gt;&lt;object type=&quot;3&quot; unique_id=&quot;10009&quot;&gt;&lt;property id=&quot;20148&quot; value=&quot;5&quot;/&gt;&lt;property id=&quot;20300&quot; value=&quot;Slide 6&quot;/&gt;&lt;property id=&quot;20307&quot; value=&quot;594&quot;/&gt;&lt;/object&gt;&lt;object type=&quot;3&quot; unique_id=&quot;10010&quot;&gt;&lt;property id=&quot;20148&quot; value=&quot;5&quot;/&gt;&lt;property id=&quot;20300&quot; value=&quot;Slide 7&quot;/&gt;&lt;property id=&quot;20307&quot; value=&quot;612&quot;/&gt;&lt;/object&gt;&lt;object type=&quot;3&quot; unique_id=&quot;10011&quot;&gt;&lt;property id=&quot;20148&quot; value=&quot;5&quot;/&gt;&lt;property id=&quot;20300&quot; value=&quot;Slide 8&quot;/&gt;&lt;property id=&quot;20307&quot; value=&quot;424&quot;/&gt;&lt;/object&gt;&lt;object type=&quot;3&quot; unique_id=&quot;10012&quot;&gt;&lt;property id=&quot;20148&quot; value=&quot;5&quot;/&gt;&lt;property id=&quot;20300&quot; value=&quot;Slide 9&quot;/&gt;&lt;property id=&quot;20307&quot; value=&quot;606&quot;/&gt;&lt;/object&gt;&lt;object type=&quot;3&quot; unique_id=&quot;10013&quot;&gt;&lt;property id=&quot;20148&quot; value=&quot;5&quot;/&gt;&lt;property id=&quot;20300&quot; value=&quot;Slide 10&quot;/&gt;&lt;property id=&quot;20307&quot; value=&quot;607&quot;/&gt;&lt;/object&gt;&lt;object type=&quot;3&quot; unique_id=&quot;10014&quot;&gt;&lt;property id=&quot;20148&quot; value=&quot;5&quot;/&gt;&lt;property id=&quot;20300&quot; value=&quot;Slide 11&quot;/&gt;&lt;property id=&quot;20307&quot; value=&quot;548&quot;/&gt;&lt;/object&gt;&lt;object type=&quot;3&quot; unique_id=&quot;10015&quot;&gt;&lt;property id=&quot;20148&quot; value=&quot;5&quot;/&gt;&lt;property id=&quot;20300&quot; value=&quot;Slide 12&quot;/&gt;&lt;property id=&quot;20307&quot; value=&quot;467&quot;/&gt;&lt;/object&gt;&lt;object type=&quot;3&quot; unique_id=&quot;10016&quot;&gt;&lt;property id=&quot;20148&quot; value=&quot;5&quot;/&gt;&lt;property id=&quot;20300&quot; value=&quot;Slide 13&quot;/&gt;&lt;property id=&quot;20307&quot; value=&quot;613&quot;/&gt;&lt;/object&gt;&lt;object type=&quot;3&quot; unique_id=&quot;10017&quot;&gt;&lt;property id=&quot;20148&quot; value=&quot;5&quot;/&gt;&lt;property id=&quot;20300&quot; value=&quot;Slide 14&quot;/&gt;&lt;property id=&quot;20307&quot; value=&quot;547&quot;/&gt;&lt;/object&gt;&lt;object type=&quot;3&quot; unique_id=&quot;10018&quot;&gt;&lt;property id=&quot;20148&quot; value=&quot;5&quot;/&gt;&lt;property id=&quot;20300&quot; value=&quot;Slide 15&quot;/&gt;&lt;property id=&quot;20307&quot; value=&quot;576&quot;/&gt;&lt;/object&gt;&lt;object type=&quot;3&quot; unique_id=&quot;10019&quot;&gt;&lt;property id=&quot;20148&quot; value=&quot;5&quot;/&gt;&lt;property id=&quot;20300&quot; value=&quot;Slide 16&quot;/&gt;&lt;property id=&quot;20307&quot; value=&quot;610&quot;/&gt;&lt;/object&gt;&lt;object type=&quot;3&quot; unique_id=&quot;10020&quot;&gt;&lt;property id=&quot;20148&quot; value=&quot;5&quot;/&gt;&lt;property id=&quot;20300&quot; value=&quot;Slide 17&quot;/&gt;&lt;property id=&quot;20307&quot; value=&quot;609&quot;/&gt;&lt;/object&gt;&lt;/object&gt;&lt;/object&gt;&lt;/database&gt;"/>
  <p:tag name="SECTOMILLISECCONVERTED" val="1"/>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22897092</TotalTime>
  <Words>665</Words>
  <PresentationFormat>Custom</PresentationFormat>
  <Paragraphs>40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2004-05-10T21:58:09Z</dcterms:created>
  <dcterms:modified xsi:type="dcterms:W3CDTF">2023-07-03T18:09:46Z</dcterms:modified>
</cp:coreProperties>
</file>