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67" r:id="rId2"/>
    <p:sldId id="318" r:id="rId3"/>
    <p:sldId id="302" r:id="rId4"/>
    <p:sldId id="304" r:id="rId5"/>
    <p:sldId id="305" r:id="rId6"/>
    <p:sldId id="306" r:id="rId7"/>
    <p:sldId id="308" r:id="rId8"/>
    <p:sldId id="527" r:id="rId9"/>
    <p:sldId id="528" r:id="rId10"/>
    <p:sldId id="343" r:id="rId11"/>
    <p:sldId id="344" r:id="rId12"/>
    <p:sldId id="345" r:id="rId13"/>
    <p:sldId id="260" r:id="rId14"/>
    <p:sldId id="351" r:id="rId15"/>
    <p:sldId id="270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UTM Avo" panose="02040603050506020204" pitchFamily="18" charset="0"/>
      <p:regular r:id="rId22"/>
      <p:bold r:id="rId23"/>
      <p:italic r:id="rId24"/>
      <p:boldItalic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8119"/>
    <a:srgbClr val="FF7707"/>
    <a:srgbClr val="FFAF6C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33C36B-09BA-47CA-B71A-23810FA326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5053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33C36B-09BA-47CA-B71A-23810FA326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139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33C36B-09BA-47CA-B71A-23810FA326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504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33C36B-09BA-47CA-B71A-23810FA326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275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33C36B-09BA-47CA-B71A-23810FA326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784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microsoft.com/office/2007/relationships/hdphoto" Target="../media/hdphoto5.wdp"/><Relationship Id="rId18" Type="http://schemas.microsoft.com/office/2007/relationships/hdphoto" Target="../media/hdphoto7.wdp"/><Relationship Id="rId26" Type="http://schemas.microsoft.com/office/2007/relationships/hdphoto" Target="../media/hdphoto9.wdp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33.gif"/><Relationship Id="rId7" Type="http://schemas.openxmlformats.org/officeDocument/2006/relationships/audio" Target="../media/audio4.wav"/><Relationship Id="rId12" Type="http://schemas.openxmlformats.org/officeDocument/2006/relationships/image" Target="../media/image27.png"/><Relationship Id="rId17" Type="http://schemas.openxmlformats.org/officeDocument/2006/relationships/image" Target="../media/image30.png"/><Relationship Id="rId25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.png"/><Relationship Id="rId20" Type="http://schemas.openxmlformats.org/officeDocument/2006/relationships/image" Target="../media/image32.png"/><Relationship Id="rId29" Type="http://schemas.openxmlformats.org/officeDocument/2006/relationships/image" Target="../media/image38.png"/><Relationship Id="rId1" Type="http://schemas.openxmlformats.org/officeDocument/2006/relationships/tags" Target="../tags/tag1.xml"/><Relationship Id="rId6" Type="http://schemas.openxmlformats.org/officeDocument/2006/relationships/audio" Target="../media/audio3.wav"/><Relationship Id="rId11" Type="http://schemas.microsoft.com/office/2007/relationships/hdphoto" Target="../media/hdphoto4.wdp"/><Relationship Id="rId24" Type="http://schemas.microsoft.com/office/2007/relationships/hdphoto" Target="../media/hdphoto8.wdp"/><Relationship Id="rId32" Type="http://schemas.microsoft.com/office/2007/relationships/hdphoto" Target="../media/hdphoto12.wdp"/><Relationship Id="rId5" Type="http://schemas.openxmlformats.org/officeDocument/2006/relationships/audio" Target="../media/audio2.wav"/><Relationship Id="rId15" Type="http://schemas.microsoft.com/office/2007/relationships/hdphoto" Target="../media/hdphoto6.wdp"/><Relationship Id="rId23" Type="http://schemas.openxmlformats.org/officeDocument/2006/relationships/image" Target="../media/image35.png"/><Relationship Id="rId28" Type="http://schemas.microsoft.com/office/2007/relationships/hdphoto" Target="../media/hdphoto10.wdp"/><Relationship Id="rId10" Type="http://schemas.openxmlformats.org/officeDocument/2006/relationships/image" Target="../media/image26.png"/><Relationship Id="rId19" Type="http://schemas.openxmlformats.org/officeDocument/2006/relationships/image" Target="../media/image31.jpeg"/><Relationship Id="rId31" Type="http://schemas.openxmlformats.org/officeDocument/2006/relationships/image" Target="../media/image39.png"/><Relationship Id="rId4" Type="http://schemas.openxmlformats.org/officeDocument/2006/relationships/audio" Target="../media/audio1.wav"/><Relationship Id="rId9" Type="http://schemas.microsoft.com/office/2007/relationships/hdphoto" Target="../media/hdphoto3.wdp"/><Relationship Id="rId14" Type="http://schemas.openxmlformats.org/officeDocument/2006/relationships/image" Target="../media/image28.png"/><Relationship Id="rId22" Type="http://schemas.openxmlformats.org/officeDocument/2006/relationships/image" Target="../media/image34.gif"/><Relationship Id="rId27" Type="http://schemas.openxmlformats.org/officeDocument/2006/relationships/image" Target="../media/image37.png"/><Relationship Id="rId30" Type="http://schemas.microsoft.com/office/2007/relationships/hdphoto" Target="../media/hdphoto1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42.pn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32.png"/><Relationship Id="rId7" Type="http://schemas.openxmlformats.org/officeDocument/2006/relationships/audio" Target="../media/audio4.wav"/><Relationship Id="rId12" Type="http://schemas.openxmlformats.org/officeDocument/2006/relationships/image" Target="../media/image41.png"/><Relationship Id="rId17" Type="http://schemas.openxmlformats.org/officeDocument/2006/relationships/image" Target="../media/image29.png"/><Relationship Id="rId25" Type="http://schemas.microsoft.com/office/2007/relationships/hdphoto" Target="../media/hdphoto8.wdp"/><Relationship Id="rId33" Type="http://schemas.microsoft.com/office/2007/relationships/hdphoto" Target="../media/hdphoto10.wdp"/><Relationship Id="rId2" Type="http://schemas.openxmlformats.org/officeDocument/2006/relationships/slideLayout" Target="../slideLayouts/slideLayout7.xml"/><Relationship Id="rId16" Type="http://schemas.microsoft.com/office/2007/relationships/hdphoto" Target="../media/hdphoto6.wdp"/><Relationship Id="rId20" Type="http://schemas.openxmlformats.org/officeDocument/2006/relationships/image" Target="../media/image31.jpeg"/><Relationship Id="rId29" Type="http://schemas.microsoft.com/office/2007/relationships/hdphoto" Target="../media/hdphoto12.wdp"/><Relationship Id="rId1" Type="http://schemas.openxmlformats.org/officeDocument/2006/relationships/tags" Target="../tags/tag2.xml"/><Relationship Id="rId6" Type="http://schemas.openxmlformats.org/officeDocument/2006/relationships/audio" Target="../media/audio3.wav"/><Relationship Id="rId11" Type="http://schemas.microsoft.com/office/2007/relationships/hdphoto" Target="../media/hdphoto13.wdp"/><Relationship Id="rId24" Type="http://schemas.openxmlformats.org/officeDocument/2006/relationships/image" Target="../media/image35.png"/><Relationship Id="rId32" Type="http://schemas.openxmlformats.org/officeDocument/2006/relationships/image" Target="../media/image37.png"/><Relationship Id="rId5" Type="http://schemas.openxmlformats.org/officeDocument/2006/relationships/audio" Target="../media/audio2.wav"/><Relationship Id="rId15" Type="http://schemas.openxmlformats.org/officeDocument/2006/relationships/image" Target="../media/image28.png"/><Relationship Id="rId23" Type="http://schemas.openxmlformats.org/officeDocument/2006/relationships/image" Target="../media/image34.gif"/><Relationship Id="rId28" Type="http://schemas.openxmlformats.org/officeDocument/2006/relationships/image" Target="../media/image39.png"/><Relationship Id="rId10" Type="http://schemas.openxmlformats.org/officeDocument/2006/relationships/image" Target="../media/image40.png"/><Relationship Id="rId19" Type="http://schemas.microsoft.com/office/2007/relationships/hdphoto" Target="../media/hdphoto7.wdp"/><Relationship Id="rId31" Type="http://schemas.microsoft.com/office/2007/relationships/hdphoto" Target="../media/hdphoto9.wdp"/><Relationship Id="rId4" Type="http://schemas.openxmlformats.org/officeDocument/2006/relationships/audio" Target="../media/audio1.wav"/><Relationship Id="rId9" Type="http://schemas.microsoft.com/office/2007/relationships/hdphoto" Target="../media/hdphoto3.wdp"/><Relationship Id="rId14" Type="http://schemas.microsoft.com/office/2007/relationships/hdphoto" Target="../media/hdphoto14.wdp"/><Relationship Id="rId22" Type="http://schemas.openxmlformats.org/officeDocument/2006/relationships/image" Target="../media/image33.gif"/><Relationship Id="rId27" Type="http://schemas.microsoft.com/office/2007/relationships/hdphoto" Target="../media/hdphoto11.wdp"/><Relationship Id="rId30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44.png"/><Relationship Id="rId18" Type="http://schemas.openxmlformats.org/officeDocument/2006/relationships/image" Target="../media/image30.png"/><Relationship Id="rId26" Type="http://schemas.openxmlformats.org/officeDocument/2006/relationships/image" Target="../media/image39.png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32.png"/><Relationship Id="rId7" Type="http://schemas.openxmlformats.org/officeDocument/2006/relationships/audio" Target="../media/audio4.wav"/><Relationship Id="rId12" Type="http://schemas.openxmlformats.org/officeDocument/2006/relationships/image" Target="../media/image41.png"/><Relationship Id="rId17" Type="http://schemas.openxmlformats.org/officeDocument/2006/relationships/image" Target="../media/image29.png"/><Relationship Id="rId25" Type="http://schemas.microsoft.com/office/2007/relationships/hdphoto" Target="../media/hdphoto11.wdp"/><Relationship Id="rId33" Type="http://schemas.microsoft.com/office/2007/relationships/hdphoto" Target="../media/hdphoto8.wdp"/><Relationship Id="rId2" Type="http://schemas.openxmlformats.org/officeDocument/2006/relationships/slideLayout" Target="../slideLayouts/slideLayout7.xml"/><Relationship Id="rId16" Type="http://schemas.microsoft.com/office/2007/relationships/hdphoto" Target="../media/hdphoto6.wdp"/><Relationship Id="rId20" Type="http://schemas.openxmlformats.org/officeDocument/2006/relationships/image" Target="../media/image31.jpeg"/><Relationship Id="rId29" Type="http://schemas.microsoft.com/office/2007/relationships/hdphoto" Target="../media/hdphoto9.wdp"/><Relationship Id="rId1" Type="http://schemas.openxmlformats.org/officeDocument/2006/relationships/tags" Target="../tags/tag3.xml"/><Relationship Id="rId6" Type="http://schemas.openxmlformats.org/officeDocument/2006/relationships/audio" Target="../media/audio3.wav"/><Relationship Id="rId11" Type="http://schemas.microsoft.com/office/2007/relationships/hdphoto" Target="../media/hdphoto15.wdp"/><Relationship Id="rId24" Type="http://schemas.openxmlformats.org/officeDocument/2006/relationships/image" Target="../media/image38.png"/><Relationship Id="rId32" Type="http://schemas.openxmlformats.org/officeDocument/2006/relationships/image" Target="../media/image35.png"/><Relationship Id="rId5" Type="http://schemas.openxmlformats.org/officeDocument/2006/relationships/audio" Target="../media/audio2.wav"/><Relationship Id="rId15" Type="http://schemas.openxmlformats.org/officeDocument/2006/relationships/image" Target="../media/image28.png"/><Relationship Id="rId23" Type="http://schemas.openxmlformats.org/officeDocument/2006/relationships/image" Target="../media/image34.gif"/><Relationship Id="rId28" Type="http://schemas.openxmlformats.org/officeDocument/2006/relationships/image" Target="../media/image36.png"/><Relationship Id="rId10" Type="http://schemas.openxmlformats.org/officeDocument/2006/relationships/image" Target="../media/image43.png"/><Relationship Id="rId19" Type="http://schemas.microsoft.com/office/2007/relationships/hdphoto" Target="../media/hdphoto7.wdp"/><Relationship Id="rId31" Type="http://schemas.microsoft.com/office/2007/relationships/hdphoto" Target="../media/hdphoto10.wdp"/><Relationship Id="rId4" Type="http://schemas.openxmlformats.org/officeDocument/2006/relationships/audio" Target="../media/audio1.wav"/><Relationship Id="rId9" Type="http://schemas.microsoft.com/office/2007/relationships/hdphoto" Target="../media/hdphoto3.wdp"/><Relationship Id="rId14" Type="http://schemas.microsoft.com/office/2007/relationships/hdphoto" Target="../media/hdphoto16.wdp"/><Relationship Id="rId22" Type="http://schemas.openxmlformats.org/officeDocument/2006/relationships/image" Target="../media/image33.gif"/><Relationship Id="rId27" Type="http://schemas.microsoft.com/office/2007/relationships/hdphoto" Target="../media/hdphoto12.wdp"/><Relationship Id="rId30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46.pn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notesSlide" Target="../notesSlides/notesSlide4.xml"/><Relationship Id="rId21" Type="http://schemas.openxmlformats.org/officeDocument/2006/relationships/image" Target="../media/image32.png"/><Relationship Id="rId7" Type="http://schemas.openxmlformats.org/officeDocument/2006/relationships/audio" Target="../media/audio4.wav"/><Relationship Id="rId12" Type="http://schemas.openxmlformats.org/officeDocument/2006/relationships/image" Target="../media/image41.png"/><Relationship Id="rId17" Type="http://schemas.openxmlformats.org/officeDocument/2006/relationships/image" Target="../media/image29.png"/><Relationship Id="rId25" Type="http://schemas.microsoft.com/office/2007/relationships/hdphoto" Target="../media/hdphoto8.wdp"/><Relationship Id="rId33" Type="http://schemas.microsoft.com/office/2007/relationships/hdphoto" Target="../media/hdphoto10.wdp"/><Relationship Id="rId2" Type="http://schemas.openxmlformats.org/officeDocument/2006/relationships/slideLayout" Target="../slideLayouts/slideLayout7.xml"/><Relationship Id="rId16" Type="http://schemas.microsoft.com/office/2007/relationships/hdphoto" Target="../media/hdphoto6.wdp"/><Relationship Id="rId20" Type="http://schemas.openxmlformats.org/officeDocument/2006/relationships/image" Target="../media/image31.jpeg"/><Relationship Id="rId29" Type="http://schemas.microsoft.com/office/2007/relationships/hdphoto" Target="../media/hdphoto12.wdp"/><Relationship Id="rId1" Type="http://schemas.openxmlformats.org/officeDocument/2006/relationships/tags" Target="../tags/tag4.xml"/><Relationship Id="rId6" Type="http://schemas.openxmlformats.org/officeDocument/2006/relationships/audio" Target="../media/audio3.wav"/><Relationship Id="rId11" Type="http://schemas.microsoft.com/office/2007/relationships/hdphoto" Target="../media/hdphoto17.wdp"/><Relationship Id="rId24" Type="http://schemas.openxmlformats.org/officeDocument/2006/relationships/image" Target="../media/image35.png"/><Relationship Id="rId32" Type="http://schemas.openxmlformats.org/officeDocument/2006/relationships/image" Target="../media/image37.png"/><Relationship Id="rId5" Type="http://schemas.openxmlformats.org/officeDocument/2006/relationships/audio" Target="../media/audio2.wav"/><Relationship Id="rId15" Type="http://schemas.openxmlformats.org/officeDocument/2006/relationships/image" Target="../media/image28.png"/><Relationship Id="rId23" Type="http://schemas.openxmlformats.org/officeDocument/2006/relationships/image" Target="../media/image34.gif"/><Relationship Id="rId28" Type="http://schemas.openxmlformats.org/officeDocument/2006/relationships/image" Target="../media/image39.png"/><Relationship Id="rId10" Type="http://schemas.openxmlformats.org/officeDocument/2006/relationships/image" Target="../media/image45.png"/><Relationship Id="rId19" Type="http://schemas.microsoft.com/office/2007/relationships/hdphoto" Target="../media/hdphoto7.wdp"/><Relationship Id="rId31" Type="http://schemas.microsoft.com/office/2007/relationships/hdphoto" Target="../media/hdphoto9.wdp"/><Relationship Id="rId4" Type="http://schemas.openxmlformats.org/officeDocument/2006/relationships/audio" Target="../media/audio1.wav"/><Relationship Id="rId9" Type="http://schemas.microsoft.com/office/2007/relationships/hdphoto" Target="../media/hdphoto3.wdp"/><Relationship Id="rId14" Type="http://schemas.microsoft.com/office/2007/relationships/hdphoto" Target="../media/hdphoto18.wdp"/><Relationship Id="rId22" Type="http://schemas.openxmlformats.org/officeDocument/2006/relationships/image" Target="../media/image33.gif"/><Relationship Id="rId27" Type="http://schemas.microsoft.com/office/2007/relationships/hdphoto" Target="../media/hdphoto11.wdp"/><Relationship Id="rId30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49.gi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5.png"/><Relationship Id="rId12" Type="http://schemas.microsoft.com/office/2007/relationships/hdphoto" Target="../media/hdphoto11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microsoft.com/office/2007/relationships/hdphoto" Target="../media/hdphoto3.wdp"/><Relationship Id="rId11" Type="http://schemas.openxmlformats.org/officeDocument/2006/relationships/image" Target="../media/image48.png"/><Relationship Id="rId5" Type="http://schemas.openxmlformats.org/officeDocument/2006/relationships/image" Target="../media/image25.png"/><Relationship Id="rId15" Type="http://schemas.openxmlformats.org/officeDocument/2006/relationships/audio" Target="../media/audio3.wav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47.png"/><Relationship Id="rId1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738592" y="181195"/>
            <a:ext cx="1608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TOÁN 1</a:t>
            </a:r>
          </a:p>
        </p:txBody>
      </p:sp>
      <p:sp>
        <p:nvSpPr>
          <p:cNvPr id="8" name="Rectangle 7"/>
          <p:cNvSpPr/>
          <p:nvPr/>
        </p:nvSpPr>
        <p:spPr>
          <a:xfrm>
            <a:off x="10352810" y="628964"/>
            <a:ext cx="8851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43D1FBE-565A-4A04-BF4B-9BF8C2F7F702}"/>
              </a:ext>
            </a:extLst>
          </p:cNvPr>
          <p:cNvSpPr txBox="1">
            <a:spLocks/>
          </p:cNvSpPr>
          <p:nvPr/>
        </p:nvSpPr>
        <p:spPr>
          <a:xfrm>
            <a:off x="1304544" y="2032642"/>
            <a:ext cx="9144000" cy="893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Tuần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15</a:t>
            </a:r>
            <a:endParaRPr lang="en-US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2F2E58BF-F017-4A41-91F3-B3C0A7579C2E}"/>
              </a:ext>
            </a:extLst>
          </p:cNvPr>
          <p:cNvSpPr txBox="1">
            <a:spLocks/>
          </p:cNvSpPr>
          <p:nvPr/>
        </p:nvSpPr>
        <p:spPr>
          <a:xfrm>
            <a:off x="1422503" y="260111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33: LUYỆN TẬP </a:t>
            </a:r>
            <a:r>
              <a:rPr lang="en-US" sz="4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</a:t>
            </a:r>
            <a:r>
              <a:rPr lang="en-US" sz="4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Tiết</a:t>
            </a:r>
            <a:r>
              <a:rPr lang="en-US" sz="4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1)</a:t>
            </a:r>
            <a:endParaRPr lang="en-US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fc05.deviantart.net/fs71/i/2012/124/9/f/interlude_scene_01_background_by_nightcider-d4yhjx9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90" b="34547"/>
          <a:stretch/>
        </p:blipFill>
        <p:spPr bwMode="auto">
          <a:xfrm>
            <a:off x="0" y="481539"/>
            <a:ext cx="12191998" cy="397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6111" y1="5950" x2="45556" y2="3636"/>
                        <a14:foregroundMark x1="39722" y1="16529" x2="32500" y2="21818"/>
                        <a14:foregroundMark x1="47778" y1="18182" x2="48611" y2="23636"/>
                        <a14:foregroundMark x1="49167" y1="93388" x2="66111" y2="84959"/>
                        <a14:foregroundMark x1="13611" y1="87438" x2="13333" y2="92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13621" b="46996"/>
          <a:stretch/>
        </p:blipFill>
        <p:spPr bwMode="auto">
          <a:xfrm>
            <a:off x="5627430" y="1042133"/>
            <a:ext cx="847971" cy="87444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-3" y="4372341"/>
            <a:ext cx="12192001" cy="2485658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765737" y="2841018"/>
            <a:ext cx="2376264" cy="2532751"/>
          </a:xfrm>
          <a:prstGeom prst="rect">
            <a:avLst/>
          </a:prstGeom>
          <a:gradFill flip="none" rotWithShape="1">
            <a:gsLst>
              <a:gs pos="15000">
                <a:srgbClr val="6C532E"/>
              </a:gs>
              <a:gs pos="100000">
                <a:srgbClr val="FAC87E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50833" y1="92231" x2="75556" y2="92231"/>
                        <a14:foregroundMark x1="50833" y1="17851" x2="45278" y2="21983"/>
                        <a14:foregroundMark x1="37222" y1="15537" x2="35833" y2="21157"/>
                        <a14:foregroundMark x1="41111" y1="3967" x2="45278" y2="3967"/>
                        <a14:foregroundMark x1="11111" y1="88264" x2="23333" y2="93058"/>
                        <a14:foregroundMark x1="31111" y1="6942" x2="39444" y2="3802"/>
                        <a14:foregroundMark x1="48333" y1="97025" x2="57500" y2="872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6817" y="3186667"/>
            <a:ext cx="1165992" cy="19595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childrenssoftplaywalsden.co.uk/communities/2/004/012/613/582/images/4609089396_982x1019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9313" l="0" r="100000">
                        <a14:foregroundMark x1="14257" y1="21982" x2="13035" y2="35721"/>
                        <a14:foregroundMark x1="14257" y1="18940" x2="10998" y2="39450"/>
                        <a14:foregroundMark x1="12525" y1="35132" x2="19145" y2="38469"/>
                        <a14:foregroundMark x1="15071" y1="6379" x2="19145" y2="8538"/>
                        <a14:foregroundMark x1="86762" y1="3925" x2="90835" y2="6379"/>
                        <a14:foregroundMark x1="86253" y1="15898" x2="81059" y2="34838"/>
                        <a14:foregroundMark x1="84420" y1="32974" x2="92159" y2="31796"/>
                        <a14:foregroundMark x1="84929" y1="38175" x2="93381" y2="37291"/>
                        <a14:foregroundMark x1="49084" y1="53582" x2="47556" y2="54661"/>
                        <a14:foregroundMark x1="40631" y1="65260" x2="40631" y2="88027"/>
                        <a14:foregroundMark x1="40835" y1="87046" x2="40020" y2="90481"/>
                        <a14:backgroundMark x1="33605" y1="34249" x2="64358" y2="31501"/>
                        <a14:backgroundMark x1="45316" y1="55741" x2="38595" y2="63690"/>
                        <a14:backgroundMark x1="58147" y1="56919" x2="61914" y2="66143"/>
                        <a14:backgroundMark x1="40326" y1="54956" x2="45418" y2="55348"/>
                        <a14:backgroundMark x1="40530" y1="57311" x2="39104" y2="75270"/>
                        <a14:backgroundMark x1="39919" y1="75270" x2="38900" y2="90383"/>
                        <a14:backgroundMark x1="44908" y1="55152" x2="51935" y2="54073"/>
                        <a14:backgroundMark x1="52953" y1="54269" x2="57230" y2="57115"/>
                        <a14:backgroundMark x1="59267" y1="55348" x2="61711" y2="61040"/>
                        <a14:backgroundMark x1="58147" y1="56133" x2="63442" y2="55545"/>
                        <a14:backgroundMark x1="58961" y1="56330" x2="54684" y2="53680"/>
                        <a14:backgroundMark x1="57637" y1="54956" x2="60183" y2="55741"/>
                        <a14:backgroundMark x1="61711" y1="67321" x2="61711" y2="88518"/>
                        <a14:backgroundMark x1="41955" y1="55643" x2="43279" y2="53484"/>
                        <a14:backgroundMark x1="44501" y1="54367" x2="44094" y2="55545"/>
                        <a14:backgroundMark x1="57026" y1="53876" x2="58758" y2="55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179" t="54505" r="49403" b="10035"/>
          <a:stretch/>
        </p:blipFill>
        <p:spPr bwMode="auto">
          <a:xfrm>
            <a:off x="5150044" y="2821302"/>
            <a:ext cx="760780" cy="228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childrenssoftplaywalsden.co.uk/communities/2/004/012/613/582/images/4609089396_982x1019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9313" l="0" r="100000">
                        <a14:foregroundMark x1="14257" y1="21982" x2="13035" y2="35721"/>
                        <a14:foregroundMark x1="14257" y1="18940" x2="10998" y2="39450"/>
                        <a14:foregroundMark x1="12525" y1="35132" x2="19145" y2="38469"/>
                        <a14:foregroundMark x1="15071" y1="6379" x2="19145" y2="8538"/>
                        <a14:foregroundMark x1="86762" y1="3925" x2="90835" y2="6379"/>
                        <a14:foregroundMark x1="86253" y1="15898" x2="81059" y2="34838"/>
                        <a14:foregroundMark x1="84420" y1="32974" x2="92159" y2="31796"/>
                        <a14:foregroundMark x1="84929" y1="38175" x2="93381" y2="37291"/>
                        <a14:foregroundMark x1="49084" y1="53582" x2="47556" y2="54661"/>
                        <a14:foregroundMark x1="40631" y1="65260" x2="40631" y2="88027"/>
                        <a14:foregroundMark x1="40835" y1="87046" x2="40020" y2="90481"/>
                        <a14:backgroundMark x1="33605" y1="34249" x2="64358" y2="31501"/>
                        <a14:backgroundMark x1="45316" y1="55741" x2="38595" y2="63690"/>
                        <a14:backgroundMark x1="58147" y1="56919" x2="61914" y2="66143"/>
                        <a14:backgroundMark x1="40326" y1="54956" x2="45418" y2="55348"/>
                        <a14:backgroundMark x1="40530" y1="57311" x2="39104" y2="75270"/>
                        <a14:backgroundMark x1="39919" y1="75270" x2="38900" y2="90383"/>
                        <a14:backgroundMark x1="44908" y1="55152" x2="51935" y2="54073"/>
                        <a14:backgroundMark x1="52953" y1="54269" x2="57230" y2="57115"/>
                        <a14:backgroundMark x1="59267" y1="55348" x2="61711" y2="61040"/>
                        <a14:backgroundMark x1="58147" y1="56133" x2="63442" y2="55545"/>
                        <a14:backgroundMark x1="58961" y1="56330" x2="54684" y2="53680"/>
                        <a14:backgroundMark x1="57637" y1="54956" x2="60183" y2="55741"/>
                        <a14:backgroundMark x1="61711" y1="67321" x2="61711" y2="88518"/>
                        <a14:backgroundMark x1="41955" y1="55643" x2="43279" y2="53484"/>
                        <a14:backgroundMark x1="44501" y1="54367" x2="44094" y2="55545"/>
                        <a14:backgroundMark x1="57026" y1="53876" x2="58758" y2="55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97" t="54505" r="39986" b="10035"/>
          <a:stretch/>
        </p:blipFill>
        <p:spPr bwMode="auto">
          <a:xfrm>
            <a:off x="5895169" y="2796713"/>
            <a:ext cx="749193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7672" y="1264414"/>
            <a:ext cx="7096447" cy="44855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age.shutterstock.com/display_pic_with_logo/1043392/105761498/stock-photo-classroom-background-105761498.jp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70127" b="94937" l="29111" r="70222">
                        <a14:foregroundMark x1="36222" y1="85570" x2="31111" y2="94684"/>
                        <a14:foregroundMark x1="59556" y1="84810" x2="63778" y2="93165"/>
                        <a14:foregroundMark x1="66222" y1="90886" x2="68444" y2="946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65" t="70514" r="30335" b="5183"/>
          <a:stretch/>
        </p:blipFill>
        <p:spPr bwMode="auto">
          <a:xfrm>
            <a:off x="4439817" y="5350222"/>
            <a:ext cx="2953201" cy="75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3 Rectángulo redondeado"/>
          <p:cNvSpPr/>
          <p:nvPr/>
        </p:nvSpPr>
        <p:spPr>
          <a:xfrm>
            <a:off x="3898805" y="453172"/>
            <a:ext cx="4711118" cy="858857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9 - 1 = ….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5" name="14 Pergamino horizontal"/>
          <p:cNvSpPr/>
          <p:nvPr/>
        </p:nvSpPr>
        <p:spPr>
          <a:xfrm>
            <a:off x="7955186" y="6108018"/>
            <a:ext cx="2461294" cy="633350"/>
          </a:xfrm>
          <a:prstGeom prst="horizontalScroll">
            <a:avLst/>
          </a:prstGeom>
          <a:blipFill>
            <a:blip r:embed="rId19"/>
            <a:tile tx="0" ty="0" sx="100000" sy="100000" flip="none" algn="tl"/>
          </a:blipFill>
          <a:ln>
            <a:noFill/>
          </a:ln>
          <a:effectLst>
            <a:innerShdw blurRad="114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8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25 Pergamino horizontal"/>
          <p:cNvSpPr/>
          <p:nvPr/>
        </p:nvSpPr>
        <p:spPr>
          <a:xfrm>
            <a:off x="5375920" y="6108018"/>
            <a:ext cx="2461294" cy="633350"/>
          </a:xfrm>
          <a:prstGeom prst="horizontalScroll">
            <a:avLst/>
          </a:prstGeom>
          <a:blipFill>
            <a:blip r:embed="rId19"/>
            <a:tile tx="0" ty="0" sx="100000" sy="100000" flip="none" algn="tl"/>
          </a:blipFill>
          <a:ln>
            <a:noFill/>
          </a:ln>
          <a:effectLst>
            <a:innerShdw blurRad="114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7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18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892" y="704950"/>
            <a:ext cx="833601" cy="7905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24 Pergamino horizontal"/>
          <p:cNvSpPr/>
          <p:nvPr/>
        </p:nvSpPr>
        <p:spPr>
          <a:xfrm>
            <a:off x="2842618" y="6108018"/>
            <a:ext cx="2461294" cy="633350"/>
          </a:xfrm>
          <a:prstGeom prst="horizontalScroll">
            <a:avLst/>
          </a:prstGeom>
          <a:blipFill>
            <a:blip r:embed="rId19"/>
            <a:tile tx="0" ty="0" sx="100000" sy="100000" flip="none" algn="tl"/>
          </a:blipFill>
          <a:ln>
            <a:noFill/>
          </a:ln>
          <a:effectLst>
            <a:innerShdw blurRad="114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6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" descr="Hearts graphics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644" y="3539390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21 Grupo"/>
          <p:cNvGrpSpPr/>
          <p:nvPr/>
        </p:nvGrpSpPr>
        <p:grpSpPr>
          <a:xfrm>
            <a:off x="8756194" y="1022347"/>
            <a:ext cx="1133475" cy="509486"/>
            <a:chOff x="7095095" y="1022843"/>
            <a:chExt cx="1133475" cy="509486"/>
          </a:xfrm>
        </p:grpSpPr>
        <p:pic>
          <p:nvPicPr>
            <p:cNvPr id="24" name="Picture 2" descr="http://rameset.com/images/Medieval%20Flag%201.gif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5095" y="1022843"/>
              <a:ext cx="1133475" cy="39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7" name="26 Conector recto"/>
            <p:cNvCxnSpPr/>
            <p:nvPr/>
          </p:nvCxnSpPr>
          <p:spPr>
            <a:xfrm>
              <a:off x="7115759" y="1022843"/>
              <a:ext cx="0" cy="50948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27 Grupo"/>
          <p:cNvGrpSpPr/>
          <p:nvPr/>
        </p:nvGrpSpPr>
        <p:grpSpPr>
          <a:xfrm>
            <a:off x="3332067" y="941000"/>
            <a:ext cx="1133475" cy="509486"/>
            <a:chOff x="7095095" y="1022843"/>
            <a:chExt cx="1133475" cy="509486"/>
          </a:xfrm>
        </p:grpSpPr>
        <p:pic>
          <p:nvPicPr>
            <p:cNvPr id="29" name="Picture 2" descr="http://rameset.com/images/Medieval%20Flag%201.gif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5095" y="1022843"/>
              <a:ext cx="1133475" cy="39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0" name="29 Conector recto"/>
            <p:cNvCxnSpPr/>
            <p:nvPr/>
          </p:nvCxnSpPr>
          <p:spPr>
            <a:xfrm>
              <a:off x="7115759" y="1022843"/>
              <a:ext cx="0" cy="50948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2" descr="http://toonclips.com/215/55551.jpg"/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93488" l="0" r="100000">
                        <a14:foregroundMark x1="25373" y1="21395" x2="22388" y2="20930"/>
                        <a14:foregroundMark x1="31841" y1="19070" x2="29353" y2="21395"/>
                        <a14:foregroundMark x1="26866" y1="21860" x2="28856" y2="17209"/>
                        <a14:foregroundMark x1="35323" y1="17674" x2="34328" y2="19535"/>
                        <a14:foregroundMark x1="34328" y1="12093" x2="34328" y2="12093"/>
                        <a14:foregroundMark x1="15920" y1="7442" x2="26368" y2="7442"/>
                        <a14:foregroundMark x1="16418" y1="6977" x2="25373" y2="7442"/>
                        <a14:backgroundMark x1="33831" y1="80930" x2="33831" y2="80930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499"/>
          <a:stretch/>
        </p:blipFill>
        <p:spPr bwMode="auto">
          <a:xfrm>
            <a:off x="5659492" y="1000861"/>
            <a:ext cx="1251668" cy="9840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-21827" y="616138"/>
            <a:ext cx="84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1/7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Picture 2" descr="http://fscs.com.au/wp-content/uploads/2012/12/thumb-tick-cross2.jpg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99375">
                        <a14:foregroundMark x1="38542" y1="26861" x2="19583" y2="64401"/>
                        <a14:foregroundMark x1="17500" y1="70874" x2="15833" y2="77346"/>
                        <a14:foregroundMark x1="47292" y1="17152" x2="40000" y2="25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39" t="29709" r="7227" b="12997"/>
          <a:stretch/>
        </p:blipFill>
        <p:spPr bwMode="auto">
          <a:xfrm>
            <a:off x="2819680" y="6122546"/>
            <a:ext cx="628050" cy="60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http://fscs.com.au/wp-content/uploads/2012/12/thumb-tick-cross2.jpg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99375">
                        <a14:foregroundMark x1="38542" y1="26861" x2="19583" y2="64401"/>
                        <a14:foregroundMark x1="17500" y1="70874" x2="15833" y2="77346"/>
                        <a14:foregroundMark x1="47292" y1="17152" x2="40000" y2="25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39" t="29709" r="7227" b="12997"/>
          <a:stretch/>
        </p:blipFill>
        <p:spPr bwMode="auto">
          <a:xfrm>
            <a:off x="5363619" y="6137074"/>
            <a:ext cx="628050" cy="60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clipartbest.com/cliparts/dT8/Aor/dT8AorETe.png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015"/>
          <a:stretch/>
        </p:blipFill>
        <p:spPr bwMode="auto">
          <a:xfrm>
            <a:off x="7914564" y="5979940"/>
            <a:ext cx="753302" cy="7090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totalswindon.com/images/content/News/2013/mike-the-knight.jpg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100000" l="0" r="100000">
                        <a14:foregroundMark x1="10698" y1="5000" x2="19070" y2="3667"/>
                        <a14:backgroundMark x1="21860" y1="17000" x2="21860" y2="17000"/>
                        <a14:backgroundMark x1="58605" y1="12667" x2="58605" y2="12667"/>
                        <a14:backgroundMark x1="65581" y1="17000" x2="65581" y2="1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780" y="3725444"/>
            <a:ext cx="1735561" cy="242171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desireeeaglin.net/wp-content/uploads/2013/04/mike-the-knight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0" b="100000" l="0" r="100000">
                        <a14:foregroundMark x1="35641" y1="7083" x2="36966" y2="9896"/>
                        <a14:foregroundMark x1="42857" y1="11250" x2="38881" y2="16771"/>
                        <a14:backgroundMark x1="17968" y1="26979" x2="17968" y2="26979"/>
                        <a14:backgroundMark x1="14728" y1="30208" x2="14728" y2="30208"/>
                        <a14:backgroundMark x1="46097" y1="19063" x2="46097" y2="19063"/>
                        <a14:backgroundMark x1="53314" y1="19583" x2="53314" y2="19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3581392"/>
            <a:ext cx="1761079" cy="2489891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34 Rectángulo"/>
          <p:cNvSpPr/>
          <p:nvPr/>
        </p:nvSpPr>
        <p:spPr>
          <a:xfrm>
            <a:off x="69271" y="523103"/>
            <a:ext cx="12081162" cy="6376462"/>
          </a:xfrm>
          <a:prstGeom prst="rect">
            <a:avLst/>
          </a:prstGeom>
          <a:noFill/>
          <a:ln w="177800" cap="rnd" cmpd="tri">
            <a:solidFill>
              <a:schemeClr val="bg2">
                <a:lumMod val="75000"/>
              </a:schemeClr>
            </a:solidFill>
            <a:prstDash val="solid"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274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L -0.15087 -0.0004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er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0.1349 -4.44444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anfar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5" grpId="0" animBg="1"/>
      <p:bldP spid="26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fc05.deviantart.net/fs71/i/2012/124/9/f/interlude_scene_01_background_by_nightcider-d4yhjx9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90" b="34547"/>
          <a:stretch/>
        </p:blipFill>
        <p:spPr bwMode="auto">
          <a:xfrm>
            <a:off x="34279" y="484910"/>
            <a:ext cx="12157833" cy="397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556" r="100000">
                        <a14:foregroundMark x1="45000" y1="2645" x2="33333" y2="7769"/>
                        <a14:foregroundMark x1="38611" y1="2149" x2="29167" y2="7273"/>
                        <a14:foregroundMark x1="35000" y1="20000" x2="34444" y2="244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61" t="-48766" r="661" b="48766"/>
          <a:stretch/>
        </p:blipFill>
        <p:spPr bwMode="auto">
          <a:xfrm>
            <a:off x="5246243" y="30303"/>
            <a:ext cx="1235581" cy="207646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34279" y="4372341"/>
            <a:ext cx="12123425" cy="2485658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3 Forma libre"/>
          <p:cNvSpPr/>
          <p:nvPr/>
        </p:nvSpPr>
        <p:spPr>
          <a:xfrm>
            <a:off x="34295" y="4459452"/>
            <a:ext cx="11991450" cy="1648567"/>
          </a:xfrm>
          <a:custGeom>
            <a:avLst/>
            <a:gdLst>
              <a:gd name="connsiteX0" fmla="*/ 1367646 w 8687207"/>
              <a:gd name="connsiteY0" fmla="*/ 0 h 1848673"/>
              <a:gd name="connsiteX1" fmla="*/ 480955 w 8687207"/>
              <a:gd name="connsiteY1" fmla="*/ 249382 h 1848673"/>
              <a:gd name="connsiteX2" fmla="*/ 51464 w 8687207"/>
              <a:gd name="connsiteY2" fmla="*/ 609600 h 1848673"/>
              <a:gd name="connsiteX3" fmla="*/ 120737 w 8687207"/>
              <a:gd name="connsiteY3" fmla="*/ 1191491 h 1848673"/>
              <a:gd name="connsiteX4" fmla="*/ 1062846 w 8687207"/>
              <a:gd name="connsiteY4" fmla="*/ 1676400 h 1848673"/>
              <a:gd name="connsiteX5" fmla="*/ 3307283 w 8687207"/>
              <a:gd name="connsiteY5" fmla="*/ 1842655 h 1848673"/>
              <a:gd name="connsiteX6" fmla="*/ 4942119 w 8687207"/>
              <a:gd name="connsiteY6" fmla="*/ 1814945 h 1848673"/>
              <a:gd name="connsiteX7" fmla="*/ 5468592 w 8687207"/>
              <a:gd name="connsiteY7" fmla="*/ 1801091 h 1848673"/>
              <a:gd name="connsiteX8" fmla="*/ 6466119 w 8687207"/>
              <a:gd name="connsiteY8" fmla="*/ 1801091 h 1848673"/>
              <a:gd name="connsiteX9" fmla="*/ 7394373 w 8687207"/>
              <a:gd name="connsiteY9" fmla="*/ 1773382 h 1848673"/>
              <a:gd name="connsiteX10" fmla="*/ 8156373 w 8687207"/>
              <a:gd name="connsiteY10" fmla="*/ 1593273 h 1848673"/>
              <a:gd name="connsiteX11" fmla="*/ 8627428 w 8687207"/>
              <a:gd name="connsiteY11" fmla="*/ 1094509 h 1848673"/>
              <a:gd name="connsiteX12" fmla="*/ 8641283 w 8687207"/>
              <a:gd name="connsiteY12" fmla="*/ 554182 h 1848673"/>
              <a:gd name="connsiteX13" fmla="*/ 8267210 w 8687207"/>
              <a:gd name="connsiteY13" fmla="*/ 346364 h 1848673"/>
              <a:gd name="connsiteX14" fmla="*/ 7920846 w 8687207"/>
              <a:gd name="connsiteY14" fmla="*/ 290945 h 1848673"/>
              <a:gd name="connsiteX15" fmla="*/ 7352810 w 8687207"/>
              <a:gd name="connsiteY15" fmla="*/ 207818 h 1848673"/>
              <a:gd name="connsiteX16" fmla="*/ 6729355 w 8687207"/>
              <a:gd name="connsiteY16" fmla="*/ 138545 h 1848673"/>
              <a:gd name="connsiteX17" fmla="*/ 1367646 w 8687207"/>
              <a:gd name="connsiteY17" fmla="*/ 0 h 1848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87207" h="1848673">
                <a:moveTo>
                  <a:pt x="1367646" y="0"/>
                </a:moveTo>
                <a:cubicBezTo>
                  <a:pt x="1033982" y="73891"/>
                  <a:pt x="700319" y="147782"/>
                  <a:pt x="480955" y="249382"/>
                </a:cubicBezTo>
                <a:cubicBezTo>
                  <a:pt x="261591" y="350982"/>
                  <a:pt x="111500" y="452582"/>
                  <a:pt x="51464" y="609600"/>
                </a:cubicBezTo>
                <a:cubicBezTo>
                  <a:pt x="-8572" y="766618"/>
                  <a:pt x="-47827" y="1013691"/>
                  <a:pt x="120737" y="1191491"/>
                </a:cubicBezTo>
                <a:cubicBezTo>
                  <a:pt x="289301" y="1369291"/>
                  <a:pt x="531755" y="1567873"/>
                  <a:pt x="1062846" y="1676400"/>
                </a:cubicBezTo>
                <a:cubicBezTo>
                  <a:pt x="1593937" y="1784927"/>
                  <a:pt x="2660738" y="1819564"/>
                  <a:pt x="3307283" y="1842655"/>
                </a:cubicBezTo>
                <a:cubicBezTo>
                  <a:pt x="3953829" y="1865746"/>
                  <a:pt x="4942119" y="1814945"/>
                  <a:pt x="4942119" y="1814945"/>
                </a:cubicBezTo>
                <a:lnTo>
                  <a:pt x="5468592" y="1801091"/>
                </a:lnTo>
                <a:lnTo>
                  <a:pt x="6466119" y="1801091"/>
                </a:lnTo>
                <a:cubicBezTo>
                  <a:pt x="6787082" y="1796473"/>
                  <a:pt x="7112664" y="1808018"/>
                  <a:pt x="7394373" y="1773382"/>
                </a:cubicBezTo>
                <a:cubicBezTo>
                  <a:pt x="7676082" y="1738746"/>
                  <a:pt x="7950864" y="1706418"/>
                  <a:pt x="8156373" y="1593273"/>
                </a:cubicBezTo>
                <a:cubicBezTo>
                  <a:pt x="8361882" y="1480128"/>
                  <a:pt x="8546610" y="1267691"/>
                  <a:pt x="8627428" y="1094509"/>
                </a:cubicBezTo>
                <a:cubicBezTo>
                  <a:pt x="8708246" y="921327"/>
                  <a:pt x="8701319" y="678873"/>
                  <a:pt x="8641283" y="554182"/>
                </a:cubicBezTo>
                <a:cubicBezTo>
                  <a:pt x="8581247" y="429491"/>
                  <a:pt x="8387283" y="390237"/>
                  <a:pt x="8267210" y="346364"/>
                </a:cubicBezTo>
                <a:cubicBezTo>
                  <a:pt x="8147137" y="302491"/>
                  <a:pt x="7920846" y="290945"/>
                  <a:pt x="7920846" y="290945"/>
                </a:cubicBezTo>
                <a:lnTo>
                  <a:pt x="7352810" y="207818"/>
                </a:lnTo>
                <a:cubicBezTo>
                  <a:pt x="7154228" y="182418"/>
                  <a:pt x="6729355" y="138545"/>
                  <a:pt x="6729355" y="138545"/>
                </a:cubicBezTo>
                <a:lnTo>
                  <a:pt x="1367646" y="0"/>
                </a:lnTo>
                <a:close/>
              </a:path>
            </a:pathLst>
          </a:cu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04800" dist="190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765737" y="2841018"/>
            <a:ext cx="2376264" cy="2532751"/>
          </a:xfrm>
          <a:prstGeom prst="rect">
            <a:avLst/>
          </a:prstGeom>
          <a:gradFill flip="none" rotWithShape="1">
            <a:gsLst>
              <a:gs pos="15000">
                <a:srgbClr val="6C532E"/>
              </a:gs>
              <a:gs pos="100000">
                <a:srgbClr val="FAC87E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41667" y1="2645" x2="35000" y2="8264"/>
                        <a14:foregroundMark x1="38056" y1="1653" x2="30000" y2="6446"/>
                        <a14:foregroundMark x1="35556" y1="19669" x2="33889" y2="21818"/>
                        <a14:foregroundMark x1="50000" y1="21818" x2="50000" y2="14050"/>
                        <a14:foregroundMark x1="49167" y1="95868" x2="61667" y2="84132"/>
                        <a14:foregroundMark x1="13333" y1="91405" x2="21944" y2="851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3578" y="3242858"/>
            <a:ext cx="1240562" cy="208483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childrenssoftplaywalsden.co.uk/communities/2/004/012/613/582/images/4609089396_982x1019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313" l="0" r="100000">
                        <a14:foregroundMark x1="14257" y1="21982" x2="13035" y2="35721"/>
                        <a14:foregroundMark x1="14257" y1="18940" x2="10998" y2="39450"/>
                        <a14:foregroundMark x1="12525" y1="35132" x2="19145" y2="38469"/>
                        <a14:foregroundMark x1="15071" y1="6379" x2="19145" y2="8538"/>
                        <a14:foregroundMark x1="86762" y1="3925" x2="90835" y2="6379"/>
                        <a14:foregroundMark x1="86253" y1="15898" x2="81059" y2="34838"/>
                        <a14:foregroundMark x1="84420" y1="32974" x2="92159" y2="31796"/>
                        <a14:foregroundMark x1="84929" y1="38175" x2="93381" y2="37291"/>
                        <a14:foregroundMark x1="49084" y1="53582" x2="47556" y2="54661"/>
                        <a14:foregroundMark x1="40631" y1="65260" x2="40631" y2="88027"/>
                        <a14:foregroundMark x1="40835" y1="87046" x2="40020" y2="90481"/>
                        <a14:backgroundMark x1="33605" y1="34249" x2="64358" y2="31501"/>
                        <a14:backgroundMark x1="45316" y1="55741" x2="38595" y2="63690"/>
                        <a14:backgroundMark x1="58147" y1="56919" x2="61914" y2="66143"/>
                        <a14:backgroundMark x1="40326" y1="54956" x2="45418" y2="55348"/>
                        <a14:backgroundMark x1="40530" y1="57311" x2="39104" y2="75270"/>
                        <a14:backgroundMark x1="39919" y1="75270" x2="38900" y2="90383"/>
                        <a14:backgroundMark x1="44908" y1="55152" x2="51935" y2="54073"/>
                        <a14:backgroundMark x1="52953" y1="54269" x2="57230" y2="57115"/>
                        <a14:backgroundMark x1="59267" y1="55348" x2="61711" y2="61040"/>
                        <a14:backgroundMark x1="58147" y1="56133" x2="63442" y2="55545"/>
                        <a14:backgroundMark x1="58961" y1="56330" x2="54684" y2="53680"/>
                        <a14:backgroundMark x1="57637" y1="54956" x2="60183" y2="55741"/>
                        <a14:backgroundMark x1="61711" y1="67321" x2="61711" y2="88518"/>
                        <a14:backgroundMark x1="41955" y1="55643" x2="43279" y2="53484"/>
                        <a14:backgroundMark x1="44501" y1="54367" x2="44094" y2="55545"/>
                        <a14:backgroundMark x1="57026" y1="53876" x2="58758" y2="55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179" t="54505" r="49403" b="10035"/>
          <a:stretch/>
        </p:blipFill>
        <p:spPr bwMode="auto">
          <a:xfrm>
            <a:off x="5400402" y="3097227"/>
            <a:ext cx="698500" cy="229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childrenssoftplaywalsden.co.uk/communities/2/004/012/613/582/images/4609089396_982x1019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313" l="0" r="100000">
                        <a14:foregroundMark x1="14257" y1="21982" x2="13035" y2="35721"/>
                        <a14:foregroundMark x1="14257" y1="18940" x2="10998" y2="39450"/>
                        <a14:foregroundMark x1="12525" y1="35132" x2="19145" y2="38469"/>
                        <a14:foregroundMark x1="15071" y1="6379" x2="19145" y2="8538"/>
                        <a14:foregroundMark x1="86762" y1="3925" x2="90835" y2="6379"/>
                        <a14:foregroundMark x1="86253" y1="15898" x2="81059" y2="34838"/>
                        <a14:foregroundMark x1="84420" y1="32974" x2="92159" y2="31796"/>
                        <a14:foregroundMark x1="84929" y1="38175" x2="93381" y2="37291"/>
                        <a14:foregroundMark x1="49084" y1="53582" x2="47556" y2="54661"/>
                        <a14:foregroundMark x1="40631" y1="65260" x2="40631" y2="88027"/>
                        <a14:foregroundMark x1="40835" y1="87046" x2="40020" y2="90481"/>
                        <a14:backgroundMark x1="33605" y1="34249" x2="64358" y2="31501"/>
                        <a14:backgroundMark x1="45316" y1="55741" x2="38595" y2="63690"/>
                        <a14:backgroundMark x1="58147" y1="56919" x2="61914" y2="66143"/>
                        <a14:backgroundMark x1="40326" y1="54956" x2="45418" y2="55348"/>
                        <a14:backgroundMark x1="40530" y1="57311" x2="39104" y2="75270"/>
                        <a14:backgroundMark x1="39919" y1="75270" x2="38900" y2="90383"/>
                        <a14:backgroundMark x1="44908" y1="55152" x2="51935" y2="54073"/>
                        <a14:backgroundMark x1="52953" y1="54269" x2="57230" y2="57115"/>
                        <a14:backgroundMark x1="59267" y1="55348" x2="61711" y2="61040"/>
                        <a14:backgroundMark x1="58147" y1="56133" x2="63442" y2="55545"/>
                        <a14:backgroundMark x1="58961" y1="56330" x2="54684" y2="53680"/>
                        <a14:backgroundMark x1="57637" y1="54956" x2="60183" y2="55741"/>
                        <a14:backgroundMark x1="61711" y1="67321" x2="61711" y2="88518"/>
                        <a14:backgroundMark x1="41955" y1="55643" x2="43279" y2="53484"/>
                        <a14:backgroundMark x1="44501" y1="54367" x2="44094" y2="55545"/>
                        <a14:backgroundMark x1="57026" y1="53876" x2="58758" y2="55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97" t="54505" r="39986" b="10035"/>
          <a:stretch/>
        </p:blipFill>
        <p:spPr bwMode="auto">
          <a:xfrm>
            <a:off x="6070922" y="3132085"/>
            <a:ext cx="6985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7829" y="1335625"/>
            <a:ext cx="7377852" cy="466347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age.shutterstock.com/display_pic_with_logo/1043392/105761498/stock-photo-classroom-background-105761498.jp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0127" b="94937" l="29111" r="70222">
                        <a14:foregroundMark x1="36222" y1="85570" x2="31111" y2="94684"/>
                        <a14:foregroundMark x1="59556" y1="84810" x2="63778" y2="93165"/>
                        <a14:foregroundMark x1="66222" y1="90886" x2="68444" y2="946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65" t="70514" r="30335" b="5183"/>
          <a:stretch/>
        </p:blipFill>
        <p:spPr bwMode="auto">
          <a:xfrm>
            <a:off x="4439817" y="5350222"/>
            <a:ext cx="2953201" cy="75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4 Pergamino horizontal"/>
          <p:cNvSpPr/>
          <p:nvPr/>
        </p:nvSpPr>
        <p:spPr>
          <a:xfrm>
            <a:off x="5100911" y="6108018"/>
            <a:ext cx="2880320" cy="633350"/>
          </a:xfrm>
          <a:prstGeom prst="horizontalScroll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innerShdw blurRad="241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9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25 Pergamino horizontal"/>
          <p:cNvSpPr/>
          <p:nvPr/>
        </p:nvSpPr>
        <p:spPr>
          <a:xfrm>
            <a:off x="8099202" y="6108018"/>
            <a:ext cx="2461294" cy="633350"/>
          </a:xfrm>
          <a:prstGeom prst="horizontalScroll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innerShdw blurRad="241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8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18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8457" y="741763"/>
            <a:ext cx="833601" cy="7905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14 Pergamino horizontal"/>
          <p:cNvSpPr/>
          <p:nvPr/>
        </p:nvSpPr>
        <p:spPr>
          <a:xfrm>
            <a:off x="2999656" y="6108018"/>
            <a:ext cx="2016224" cy="633350"/>
          </a:xfrm>
          <a:prstGeom prst="horizontalScroll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innerShdw blurRad="241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" descr="Hearts graphics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644" y="3539390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21 Grupo"/>
          <p:cNvGrpSpPr/>
          <p:nvPr/>
        </p:nvGrpSpPr>
        <p:grpSpPr>
          <a:xfrm>
            <a:off x="8541642" y="1022843"/>
            <a:ext cx="1133475" cy="509486"/>
            <a:chOff x="7095095" y="1022843"/>
            <a:chExt cx="1133475" cy="509486"/>
          </a:xfrm>
        </p:grpSpPr>
        <p:pic>
          <p:nvPicPr>
            <p:cNvPr id="24" name="Picture 2" descr="http://rameset.com/images/Medieval%20Flag%201.gif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5095" y="1022843"/>
              <a:ext cx="1133475" cy="39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7" name="26 Conector recto"/>
            <p:cNvCxnSpPr/>
            <p:nvPr/>
          </p:nvCxnSpPr>
          <p:spPr>
            <a:xfrm>
              <a:off x="7115759" y="1022843"/>
              <a:ext cx="0" cy="50948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27 Grupo"/>
          <p:cNvGrpSpPr/>
          <p:nvPr/>
        </p:nvGrpSpPr>
        <p:grpSpPr>
          <a:xfrm>
            <a:off x="3327650" y="1142792"/>
            <a:ext cx="1133475" cy="509486"/>
            <a:chOff x="7095095" y="1022843"/>
            <a:chExt cx="1133475" cy="509486"/>
          </a:xfrm>
        </p:grpSpPr>
        <p:pic>
          <p:nvPicPr>
            <p:cNvPr id="29" name="Picture 2" descr="http://rameset.com/images/Medieval%20Flag%201.gif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5095" y="1022843"/>
              <a:ext cx="1133475" cy="39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0" name="29 Conector recto"/>
            <p:cNvCxnSpPr/>
            <p:nvPr/>
          </p:nvCxnSpPr>
          <p:spPr>
            <a:xfrm>
              <a:off x="7115759" y="1022843"/>
              <a:ext cx="0" cy="50948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2" descr="http://toonclips.com/215/55551.jpg"/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93488" l="0" r="100000">
                        <a14:foregroundMark x1="25373" y1="21395" x2="22388" y2="20930"/>
                        <a14:foregroundMark x1="31841" y1="19070" x2="29353" y2="21395"/>
                        <a14:foregroundMark x1="26866" y1="21860" x2="28856" y2="17209"/>
                        <a14:foregroundMark x1="35323" y1="17674" x2="34328" y2="19535"/>
                        <a14:foregroundMark x1="34328" y1="12093" x2="34328" y2="12093"/>
                        <a14:foregroundMark x1="15920" y1="7442" x2="26368" y2="7442"/>
                        <a14:foregroundMark x1="16418" y1="6977" x2="25373" y2="7442"/>
                        <a14:backgroundMark x1="33831" y1="80930" x2="33831" y2="80930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499"/>
          <a:stretch/>
        </p:blipFill>
        <p:spPr bwMode="auto">
          <a:xfrm>
            <a:off x="5560429" y="1260498"/>
            <a:ext cx="1251668" cy="9840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31 CuadroTexto"/>
          <p:cNvSpPr txBox="1"/>
          <p:nvPr/>
        </p:nvSpPr>
        <p:spPr>
          <a:xfrm>
            <a:off x="66928" y="699203"/>
            <a:ext cx="84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2/7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3" name="Picture 2" descr="http://www.totalswindon.com/images/content/News/2013/mike-the-knight.jpg"/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100000">
                        <a14:foregroundMark x1="10698" y1="5000" x2="19070" y2="3667"/>
                        <a14:backgroundMark x1="21860" y1="17000" x2="21860" y2="17000"/>
                        <a14:backgroundMark x1="58605" y1="12667" x2="58605" y2="12667"/>
                        <a14:backgroundMark x1="65581" y1="17000" x2="65581" y2="1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780" y="3725444"/>
            <a:ext cx="1735561" cy="242171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www.desireeeaglin.net/wp-content/uploads/2013/04/mike-the-knight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100000">
                        <a14:foregroundMark x1="35641" y1="7083" x2="36966" y2="9896"/>
                        <a14:foregroundMark x1="42857" y1="11250" x2="38881" y2="16771"/>
                        <a14:backgroundMark x1="17968" y1="26979" x2="17968" y2="26979"/>
                        <a14:backgroundMark x1="14728" y1="30208" x2="14728" y2="30208"/>
                        <a14:backgroundMark x1="46097" y1="19063" x2="46097" y2="19063"/>
                        <a14:backgroundMark x1="53314" y1="19583" x2="53314" y2="19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3581392"/>
            <a:ext cx="1761079" cy="2489891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35 Rectángulo redondeado"/>
          <p:cNvSpPr/>
          <p:nvPr/>
        </p:nvSpPr>
        <p:spPr>
          <a:xfrm>
            <a:off x="347298" y="6102357"/>
            <a:ext cx="791652" cy="443967"/>
          </a:xfrm>
          <a:prstGeom prst="round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Hiển</a:t>
            </a: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s-ES_tradnl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thị</a:t>
            </a:r>
            <a:endParaRPr kumimoji="0" lang="es-ES_tradnl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7" name="Picture 2" descr="http://fscs.com.au/wp-content/uploads/2012/12/thumb-tick-cross2.jpg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100000" l="0" r="99375">
                        <a14:foregroundMark x1="38542" y1="26861" x2="19583" y2="64401"/>
                        <a14:foregroundMark x1="17500" y1="70874" x2="15833" y2="77346"/>
                        <a14:foregroundMark x1="47292" y1="17152" x2="40000" y2="25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39" t="29709" r="7227" b="12997"/>
          <a:stretch/>
        </p:blipFill>
        <p:spPr bwMode="auto">
          <a:xfrm>
            <a:off x="7973980" y="6168867"/>
            <a:ext cx="628050" cy="60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http://fscs.com.au/wp-content/uploads/2012/12/thumb-tick-cross2.jpg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100000" l="0" r="99375">
                        <a14:foregroundMark x1="38542" y1="26861" x2="19583" y2="64401"/>
                        <a14:foregroundMark x1="17500" y1="70874" x2="15833" y2="77346"/>
                        <a14:foregroundMark x1="47292" y1="17152" x2="40000" y2="25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39" t="29709" r="7227" b="12997"/>
          <a:stretch/>
        </p:blipFill>
        <p:spPr bwMode="auto">
          <a:xfrm>
            <a:off x="5004264" y="6168397"/>
            <a:ext cx="628050" cy="60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://www.clipartbest.com/cliparts/dT8/Aor/dT8AorETe.png"/>
          <p:cNvPicPr>
            <a:picLocks noChangeAspect="1" noChangeArrowheads="1"/>
          </p:cNvPicPr>
          <p:nvPr/>
        </p:nvPicPr>
        <p:blipFill rotWithShape="1"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100000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015"/>
          <a:stretch/>
        </p:blipFill>
        <p:spPr bwMode="auto">
          <a:xfrm>
            <a:off x="2927648" y="6041861"/>
            <a:ext cx="753302" cy="7090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39 Rectángulo"/>
          <p:cNvSpPr/>
          <p:nvPr/>
        </p:nvSpPr>
        <p:spPr>
          <a:xfrm>
            <a:off x="83124" y="533659"/>
            <a:ext cx="12009661" cy="6239033"/>
          </a:xfrm>
          <a:prstGeom prst="rect">
            <a:avLst/>
          </a:prstGeom>
          <a:noFill/>
          <a:ln w="177800" cap="rnd" cmpd="tri">
            <a:solidFill>
              <a:schemeClr val="bg2">
                <a:lumMod val="75000"/>
              </a:schemeClr>
            </a:solidFill>
            <a:prstDash val="solid"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13 Rectángulo redondeado">
            <a:extLst>
              <a:ext uri="{FF2B5EF4-FFF2-40B4-BE49-F238E27FC236}">
                <a16:creationId xmlns:a16="http://schemas.microsoft.com/office/drawing/2014/main" id="{24A6A967-AC61-46A8-9987-B4787DA2577D}"/>
              </a:ext>
            </a:extLst>
          </p:cNvPr>
          <p:cNvSpPr/>
          <p:nvPr/>
        </p:nvSpPr>
        <p:spPr>
          <a:xfrm>
            <a:off x="3851188" y="517464"/>
            <a:ext cx="4711118" cy="858857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 + 6 = ….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211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L -0.15087 -0.0004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er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1349 2.59259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anfar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fc05.deviantart.net/fs71/i/2012/124/9/f/interlude_scene_01_background_by_nightcider-d4yhjx9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90" b="34547"/>
          <a:stretch/>
        </p:blipFill>
        <p:spPr bwMode="auto">
          <a:xfrm>
            <a:off x="82052" y="484909"/>
            <a:ext cx="12109948" cy="470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9722" y1="3140" x2="52778" y2="7107"/>
                        <a14:foregroundMark x1="48056" y1="93719" x2="65000" y2="89752"/>
                        <a14:foregroundMark x1="36944" y1="17355" x2="31667" y2="26942"/>
                        <a14:foregroundMark x1="50833" y1="14215" x2="49722" y2="266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11" b="44909"/>
          <a:stretch/>
        </p:blipFill>
        <p:spPr bwMode="auto">
          <a:xfrm rot="21412955">
            <a:off x="5346676" y="1005635"/>
            <a:ext cx="1129818" cy="107078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82051" y="4372341"/>
            <a:ext cx="12027761" cy="2485658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3 Forma libre"/>
          <p:cNvSpPr/>
          <p:nvPr/>
        </p:nvSpPr>
        <p:spPr>
          <a:xfrm>
            <a:off x="281300" y="4459452"/>
            <a:ext cx="11504989" cy="1677618"/>
          </a:xfrm>
          <a:custGeom>
            <a:avLst/>
            <a:gdLst>
              <a:gd name="connsiteX0" fmla="*/ 1367646 w 8687207"/>
              <a:gd name="connsiteY0" fmla="*/ 0 h 1848673"/>
              <a:gd name="connsiteX1" fmla="*/ 480955 w 8687207"/>
              <a:gd name="connsiteY1" fmla="*/ 249382 h 1848673"/>
              <a:gd name="connsiteX2" fmla="*/ 51464 w 8687207"/>
              <a:gd name="connsiteY2" fmla="*/ 609600 h 1848673"/>
              <a:gd name="connsiteX3" fmla="*/ 120737 w 8687207"/>
              <a:gd name="connsiteY3" fmla="*/ 1191491 h 1848673"/>
              <a:gd name="connsiteX4" fmla="*/ 1062846 w 8687207"/>
              <a:gd name="connsiteY4" fmla="*/ 1676400 h 1848673"/>
              <a:gd name="connsiteX5" fmla="*/ 3307283 w 8687207"/>
              <a:gd name="connsiteY5" fmla="*/ 1842655 h 1848673"/>
              <a:gd name="connsiteX6" fmla="*/ 4942119 w 8687207"/>
              <a:gd name="connsiteY6" fmla="*/ 1814945 h 1848673"/>
              <a:gd name="connsiteX7" fmla="*/ 5468592 w 8687207"/>
              <a:gd name="connsiteY7" fmla="*/ 1801091 h 1848673"/>
              <a:gd name="connsiteX8" fmla="*/ 6466119 w 8687207"/>
              <a:gd name="connsiteY8" fmla="*/ 1801091 h 1848673"/>
              <a:gd name="connsiteX9" fmla="*/ 7394373 w 8687207"/>
              <a:gd name="connsiteY9" fmla="*/ 1773382 h 1848673"/>
              <a:gd name="connsiteX10" fmla="*/ 8156373 w 8687207"/>
              <a:gd name="connsiteY10" fmla="*/ 1593273 h 1848673"/>
              <a:gd name="connsiteX11" fmla="*/ 8627428 w 8687207"/>
              <a:gd name="connsiteY11" fmla="*/ 1094509 h 1848673"/>
              <a:gd name="connsiteX12" fmla="*/ 8641283 w 8687207"/>
              <a:gd name="connsiteY12" fmla="*/ 554182 h 1848673"/>
              <a:gd name="connsiteX13" fmla="*/ 8267210 w 8687207"/>
              <a:gd name="connsiteY13" fmla="*/ 346364 h 1848673"/>
              <a:gd name="connsiteX14" fmla="*/ 7920846 w 8687207"/>
              <a:gd name="connsiteY14" fmla="*/ 290945 h 1848673"/>
              <a:gd name="connsiteX15" fmla="*/ 7352810 w 8687207"/>
              <a:gd name="connsiteY15" fmla="*/ 207818 h 1848673"/>
              <a:gd name="connsiteX16" fmla="*/ 6729355 w 8687207"/>
              <a:gd name="connsiteY16" fmla="*/ 138545 h 1848673"/>
              <a:gd name="connsiteX17" fmla="*/ 1367646 w 8687207"/>
              <a:gd name="connsiteY17" fmla="*/ 0 h 1848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87207" h="1848673">
                <a:moveTo>
                  <a:pt x="1367646" y="0"/>
                </a:moveTo>
                <a:cubicBezTo>
                  <a:pt x="1033982" y="73891"/>
                  <a:pt x="700319" y="147782"/>
                  <a:pt x="480955" y="249382"/>
                </a:cubicBezTo>
                <a:cubicBezTo>
                  <a:pt x="261591" y="350982"/>
                  <a:pt x="111500" y="452582"/>
                  <a:pt x="51464" y="609600"/>
                </a:cubicBezTo>
                <a:cubicBezTo>
                  <a:pt x="-8572" y="766618"/>
                  <a:pt x="-47827" y="1013691"/>
                  <a:pt x="120737" y="1191491"/>
                </a:cubicBezTo>
                <a:cubicBezTo>
                  <a:pt x="289301" y="1369291"/>
                  <a:pt x="531755" y="1567873"/>
                  <a:pt x="1062846" y="1676400"/>
                </a:cubicBezTo>
                <a:cubicBezTo>
                  <a:pt x="1593937" y="1784927"/>
                  <a:pt x="2660738" y="1819564"/>
                  <a:pt x="3307283" y="1842655"/>
                </a:cubicBezTo>
                <a:cubicBezTo>
                  <a:pt x="3953829" y="1865746"/>
                  <a:pt x="4942119" y="1814945"/>
                  <a:pt x="4942119" y="1814945"/>
                </a:cubicBezTo>
                <a:lnTo>
                  <a:pt x="5468592" y="1801091"/>
                </a:lnTo>
                <a:lnTo>
                  <a:pt x="6466119" y="1801091"/>
                </a:lnTo>
                <a:cubicBezTo>
                  <a:pt x="6787082" y="1796473"/>
                  <a:pt x="7112664" y="1808018"/>
                  <a:pt x="7394373" y="1773382"/>
                </a:cubicBezTo>
                <a:cubicBezTo>
                  <a:pt x="7676082" y="1738746"/>
                  <a:pt x="7950864" y="1706418"/>
                  <a:pt x="8156373" y="1593273"/>
                </a:cubicBezTo>
                <a:cubicBezTo>
                  <a:pt x="8361882" y="1480128"/>
                  <a:pt x="8546610" y="1267691"/>
                  <a:pt x="8627428" y="1094509"/>
                </a:cubicBezTo>
                <a:cubicBezTo>
                  <a:pt x="8708246" y="921327"/>
                  <a:pt x="8701319" y="678873"/>
                  <a:pt x="8641283" y="554182"/>
                </a:cubicBezTo>
                <a:cubicBezTo>
                  <a:pt x="8581247" y="429491"/>
                  <a:pt x="8387283" y="390237"/>
                  <a:pt x="8267210" y="346364"/>
                </a:cubicBezTo>
                <a:cubicBezTo>
                  <a:pt x="8147137" y="302491"/>
                  <a:pt x="7920846" y="290945"/>
                  <a:pt x="7920846" y="290945"/>
                </a:cubicBezTo>
                <a:lnTo>
                  <a:pt x="7352810" y="207818"/>
                </a:lnTo>
                <a:cubicBezTo>
                  <a:pt x="7154228" y="182418"/>
                  <a:pt x="6729355" y="138545"/>
                  <a:pt x="6729355" y="138545"/>
                </a:cubicBezTo>
                <a:lnTo>
                  <a:pt x="1367646" y="0"/>
                </a:lnTo>
                <a:close/>
              </a:path>
            </a:pathLst>
          </a:cu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04800" dist="190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765737" y="2841018"/>
            <a:ext cx="2376264" cy="2532751"/>
          </a:xfrm>
          <a:prstGeom prst="rect">
            <a:avLst/>
          </a:prstGeom>
          <a:gradFill flip="none" rotWithShape="1">
            <a:gsLst>
              <a:gs pos="15000">
                <a:srgbClr val="6C532E"/>
              </a:gs>
              <a:gs pos="100000">
                <a:srgbClr val="FAC87E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008" l="0" r="100000">
                        <a14:foregroundMark x1="43056" y1="17355" x2="44167" y2="38512"/>
                        <a14:foregroundMark x1="45000" y1="1818" x2="31111" y2="46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9959" y="3555415"/>
            <a:ext cx="1024046" cy="172096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childrenssoftplaywalsden.co.uk/communities/2/004/012/613/582/images/4609089396_982x1019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313" l="0" r="100000">
                        <a14:foregroundMark x1="14257" y1="21982" x2="13035" y2="35721"/>
                        <a14:foregroundMark x1="14257" y1="18940" x2="10998" y2="39450"/>
                        <a14:foregroundMark x1="12525" y1="35132" x2="19145" y2="38469"/>
                        <a14:foregroundMark x1="15071" y1="6379" x2="19145" y2="8538"/>
                        <a14:foregroundMark x1="86762" y1="3925" x2="90835" y2="6379"/>
                        <a14:foregroundMark x1="86253" y1="15898" x2="81059" y2="34838"/>
                        <a14:foregroundMark x1="84420" y1="32974" x2="92159" y2="31796"/>
                        <a14:foregroundMark x1="84929" y1="38175" x2="93381" y2="37291"/>
                        <a14:foregroundMark x1="49084" y1="53582" x2="47556" y2="54661"/>
                        <a14:foregroundMark x1="40631" y1="65260" x2="40631" y2="88027"/>
                        <a14:foregroundMark x1="40835" y1="87046" x2="40020" y2="90481"/>
                        <a14:backgroundMark x1="33605" y1="34249" x2="64358" y2="31501"/>
                        <a14:backgroundMark x1="45316" y1="55741" x2="38595" y2="63690"/>
                        <a14:backgroundMark x1="58147" y1="56919" x2="61914" y2="66143"/>
                        <a14:backgroundMark x1="40326" y1="54956" x2="45418" y2="55348"/>
                        <a14:backgroundMark x1="40530" y1="57311" x2="39104" y2="75270"/>
                        <a14:backgroundMark x1="39919" y1="75270" x2="38900" y2="90383"/>
                        <a14:backgroundMark x1="44908" y1="55152" x2="51935" y2="54073"/>
                        <a14:backgroundMark x1="52953" y1="54269" x2="57230" y2="57115"/>
                        <a14:backgroundMark x1="59267" y1="55348" x2="61711" y2="61040"/>
                        <a14:backgroundMark x1="58147" y1="56133" x2="63442" y2="55545"/>
                        <a14:backgroundMark x1="58961" y1="56330" x2="54684" y2="53680"/>
                        <a14:backgroundMark x1="57637" y1="54956" x2="60183" y2="55741"/>
                        <a14:backgroundMark x1="61711" y1="67321" x2="61711" y2="88518"/>
                        <a14:backgroundMark x1="41955" y1="55643" x2="43279" y2="53484"/>
                        <a14:backgroundMark x1="44501" y1="54367" x2="44094" y2="55545"/>
                        <a14:backgroundMark x1="57026" y1="53876" x2="58758" y2="55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179" t="54505" r="49403" b="10035"/>
          <a:stretch/>
        </p:blipFill>
        <p:spPr bwMode="auto">
          <a:xfrm>
            <a:off x="5255369" y="3097227"/>
            <a:ext cx="698500" cy="229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childrenssoftplaywalsden.co.uk/communities/2/004/012/613/582/images/4609089396_982x1019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313" l="0" r="100000">
                        <a14:foregroundMark x1="14257" y1="21982" x2="13035" y2="35721"/>
                        <a14:foregroundMark x1="14257" y1="18940" x2="10998" y2="39450"/>
                        <a14:foregroundMark x1="12525" y1="35132" x2="19145" y2="38469"/>
                        <a14:foregroundMark x1="15071" y1="6379" x2="19145" y2="8538"/>
                        <a14:foregroundMark x1="86762" y1="3925" x2="90835" y2="6379"/>
                        <a14:foregroundMark x1="86253" y1="15898" x2="81059" y2="34838"/>
                        <a14:foregroundMark x1="84420" y1="32974" x2="92159" y2="31796"/>
                        <a14:foregroundMark x1="84929" y1="38175" x2="93381" y2="37291"/>
                        <a14:foregroundMark x1="49084" y1="53582" x2="47556" y2="54661"/>
                        <a14:foregroundMark x1="40631" y1="65260" x2="40631" y2="88027"/>
                        <a14:foregroundMark x1="40835" y1="87046" x2="40020" y2="90481"/>
                        <a14:backgroundMark x1="33605" y1="34249" x2="64358" y2="31501"/>
                        <a14:backgroundMark x1="45316" y1="55741" x2="38595" y2="63690"/>
                        <a14:backgroundMark x1="58147" y1="56919" x2="61914" y2="66143"/>
                        <a14:backgroundMark x1="40326" y1="54956" x2="45418" y2="55348"/>
                        <a14:backgroundMark x1="40530" y1="57311" x2="39104" y2="75270"/>
                        <a14:backgroundMark x1="39919" y1="75270" x2="38900" y2="90383"/>
                        <a14:backgroundMark x1="44908" y1="55152" x2="51935" y2="54073"/>
                        <a14:backgroundMark x1="52953" y1="54269" x2="57230" y2="57115"/>
                        <a14:backgroundMark x1="59267" y1="55348" x2="61711" y2="61040"/>
                        <a14:backgroundMark x1="58147" y1="56133" x2="63442" y2="55545"/>
                        <a14:backgroundMark x1="58961" y1="56330" x2="54684" y2="53680"/>
                        <a14:backgroundMark x1="57637" y1="54956" x2="60183" y2="55741"/>
                        <a14:backgroundMark x1="61711" y1="67321" x2="61711" y2="88518"/>
                        <a14:backgroundMark x1="41955" y1="55643" x2="43279" y2="53484"/>
                        <a14:backgroundMark x1="44501" y1="54367" x2="44094" y2="55545"/>
                        <a14:backgroundMark x1="57026" y1="53876" x2="58758" y2="55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97" t="54505" r="39986" b="10035"/>
          <a:stretch/>
        </p:blipFill>
        <p:spPr bwMode="auto">
          <a:xfrm>
            <a:off x="5937948" y="3078984"/>
            <a:ext cx="6985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0522" y="1296423"/>
            <a:ext cx="7402126" cy="467881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age.shutterstock.com/display_pic_with_logo/1043392/105761498/stock-photo-classroom-background-105761498.jp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0127" b="94937" l="29111" r="70222">
                        <a14:foregroundMark x1="36222" y1="85570" x2="31111" y2="94684"/>
                        <a14:foregroundMark x1="59556" y1="84810" x2="63778" y2="93165"/>
                        <a14:foregroundMark x1="66222" y1="90886" x2="68444" y2="946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65" t="70514" r="30335" b="5183"/>
          <a:stretch/>
        </p:blipFill>
        <p:spPr bwMode="auto">
          <a:xfrm>
            <a:off x="4439817" y="5350222"/>
            <a:ext cx="2953201" cy="75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Pergamino horizontal"/>
          <p:cNvSpPr/>
          <p:nvPr/>
        </p:nvSpPr>
        <p:spPr>
          <a:xfrm>
            <a:off x="7955186" y="6108018"/>
            <a:ext cx="2461294" cy="633350"/>
          </a:xfrm>
          <a:prstGeom prst="horizontalScroll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innerShdw blurRad="241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25 Pergamino horizontal"/>
          <p:cNvSpPr/>
          <p:nvPr/>
        </p:nvSpPr>
        <p:spPr>
          <a:xfrm>
            <a:off x="5375920" y="6108018"/>
            <a:ext cx="2461294" cy="633350"/>
          </a:xfrm>
          <a:prstGeom prst="horizontalScroll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innerShdw blurRad="241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5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18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644" y="698023"/>
            <a:ext cx="833601" cy="7905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24 Pergamino horizontal"/>
          <p:cNvSpPr/>
          <p:nvPr/>
        </p:nvSpPr>
        <p:spPr>
          <a:xfrm>
            <a:off x="2842618" y="6108018"/>
            <a:ext cx="2461294" cy="633350"/>
          </a:xfrm>
          <a:prstGeom prst="horizontalScroll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innerShdw blurRad="241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6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" descr="Hearts graphics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644" y="3539390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21 Grupo"/>
          <p:cNvGrpSpPr/>
          <p:nvPr/>
        </p:nvGrpSpPr>
        <p:grpSpPr>
          <a:xfrm>
            <a:off x="8479174" y="1168279"/>
            <a:ext cx="1133475" cy="509486"/>
            <a:chOff x="7095095" y="1022843"/>
            <a:chExt cx="1133475" cy="509486"/>
          </a:xfrm>
        </p:grpSpPr>
        <p:pic>
          <p:nvPicPr>
            <p:cNvPr id="24" name="Picture 2" descr="http://rameset.com/images/Medieval%20Flag%201.gif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5095" y="1022843"/>
              <a:ext cx="1133475" cy="39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7" name="26 Conector recto"/>
            <p:cNvCxnSpPr/>
            <p:nvPr/>
          </p:nvCxnSpPr>
          <p:spPr>
            <a:xfrm>
              <a:off x="7115759" y="1022843"/>
              <a:ext cx="0" cy="50948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27 Grupo"/>
          <p:cNvGrpSpPr/>
          <p:nvPr/>
        </p:nvGrpSpPr>
        <p:grpSpPr>
          <a:xfrm>
            <a:off x="3306342" y="1093306"/>
            <a:ext cx="1133475" cy="509486"/>
            <a:chOff x="7095095" y="1022843"/>
            <a:chExt cx="1133475" cy="509486"/>
          </a:xfrm>
        </p:grpSpPr>
        <p:pic>
          <p:nvPicPr>
            <p:cNvPr id="29" name="Picture 2" descr="http://rameset.com/images/Medieval%20Flag%201.gif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5095" y="1022843"/>
              <a:ext cx="1133475" cy="39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0" name="29 Conector recto"/>
            <p:cNvCxnSpPr/>
            <p:nvPr/>
          </p:nvCxnSpPr>
          <p:spPr>
            <a:xfrm>
              <a:off x="7115759" y="1022843"/>
              <a:ext cx="0" cy="50948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31 CuadroTexto"/>
          <p:cNvSpPr txBox="1"/>
          <p:nvPr/>
        </p:nvSpPr>
        <p:spPr>
          <a:xfrm>
            <a:off x="140392" y="662286"/>
            <a:ext cx="84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3/7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4" name="Picture 2" descr="http://www.totalswindon.com/images/content/News/2013/mike-the-knight.jpg"/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>
                        <a14:foregroundMark x1="10698" y1="5000" x2="19070" y2="3667"/>
                        <a14:backgroundMark x1="21860" y1="17000" x2="21860" y2="17000"/>
                        <a14:backgroundMark x1="58605" y1="12667" x2="58605" y2="12667"/>
                        <a14:backgroundMark x1="65581" y1="17000" x2="65581" y2="1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780" y="3725444"/>
            <a:ext cx="1735561" cy="242171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http://www.desireeeaglin.net/wp-content/uploads/2013/04/mike-the-knight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100000">
                        <a14:foregroundMark x1="35641" y1="7083" x2="36966" y2="9896"/>
                        <a14:foregroundMark x1="42857" y1="11250" x2="38881" y2="16771"/>
                        <a14:backgroundMark x1="17968" y1="26979" x2="17968" y2="26979"/>
                        <a14:backgroundMark x1="14728" y1="30208" x2="14728" y2="30208"/>
                        <a14:backgroundMark x1="46097" y1="19063" x2="46097" y2="19063"/>
                        <a14:backgroundMark x1="53314" y1="19583" x2="53314" y2="19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3581392"/>
            <a:ext cx="1761079" cy="2489891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35 Rectángulo redondeado"/>
          <p:cNvSpPr/>
          <p:nvPr/>
        </p:nvSpPr>
        <p:spPr>
          <a:xfrm>
            <a:off x="225002" y="6187133"/>
            <a:ext cx="791652" cy="443967"/>
          </a:xfrm>
          <a:prstGeom prst="round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Hiển</a:t>
            </a: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s-ES_tradnl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thị</a:t>
            </a:r>
            <a:endParaRPr kumimoji="0" lang="es-ES_tradnl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7" name="Picture 2" descr="http://fscs.com.au/wp-content/uploads/2012/12/thumb-tick-cross2.jpg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99375">
                        <a14:foregroundMark x1="38542" y1="26861" x2="19583" y2="64401"/>
                        <a14:foregroundMark x1="17500" y1="70874" x2="15833" y2="77346"/>
                        <a14:foregroundMark x1="47292" y1="17152" x2="40000" y2="25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39" t="29709" r="7227" b="12997"/>
          <a:stretch/>
        </p:blipFill>
        <p:spPr bwMode="auto">
          <a:xfrm>
            <a:off x="2842618" y="6137072"/>
            <a:ext cx="628050" cy="60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http://fscs.com.au/wp-content/uploads/2012/12/thumb-tick-cross2.jpg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99375">
                        <a14:foregroundMark x1="38542" y1="26861" x2="19583" y2="64401"/>
                        <a14:foregroundMark x1="17500" y1="70874" x2="15833" y2="77346"/>
                        <a14:foregroundMark x1="47292" y1="17152" x2="40000" y2="25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39" t="29709" r="7227" b="12997"/>
          <a:stretch/>
        </p:blipFill>
        <p:spPr bwMode="auto">
          <a:xfrm>
            <a:off x="5325819" y="6122546"/>
            <a:ext cx="628050" cy="60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://www.clipartbest.com/cliparts/dT8/Aor/dT8AorETe.png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100000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015"/>
          <a:stretch/>
        </p:blipFill>
        <p:spPr bwMode="auto">
          <a:xfrm>
            <a:off x="7837214" y="6005778"/>
            <a:ext cx="753302" cy="7090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39 Rectángulo"/>
          <p:cNvSpPr/>
          <p:nvPr/>
        </p:nvSpPr>
        <p:spPr>
          <a:xfrm>
            <a:off x="82050" y="484910"/>
            <a:ext cx="12109950" cy="6373090"/>
          </a:xfrm>
          <a:prstGeom prst="rect">
            <a:avLst/>
          </a:prstGeom>
          <a:noFill/>
          <a:ln w="177800" cap="rnd" cmpd="tri">
            <a:solidFill>
              <a:schemeClr val="bg2">
                <a:lumMod val="75000"/>
              </a:schemeClr>
            </a:solidFill>
            <a:prstDash val="solid"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Picture 2" descr="http://toonclips.com/215/55551.jpg"/>
          <p:cNvPicPr>
            <a:picLocks noChangeAspect="1" noChangeArrowheads="1"/>
          </p:cNvPicPr>
          <p:nvPr/>
        </p:nvPicPr>
        <p:blipFill rotWithShape="1"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93488" l="0" r="100000">
                        <a14:foregroundMark x1="25373" y1="21395" x2="22388" y2="20930"/>
                        <a14:foregroundMark x1="31841" y1="19070" x2="29353" y2="21395"/>
                        <a14:foregroundMark x1="26866" y1="21860" x2="28856" y2="17209"/>
                        <a14:foregroundMark x1="35323" y1="17674" x2="34328" y2="19535"/>
                        <a14:foregroundMark x1="34328" y1="12093" x2="34328" y2="12093"/>
                        <a14:foregroundMark x1="15920" y1="7442" x2="26368" y2="7442"/>
                        <a14:foregroundMark x1="16418" y1="6977" x2="25373" y2="7442"/>
                        <a14:backgroundMark x1="33831" y1="80930" x2="33831" y2="80930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499"/>
          <a:stretch/>
        </p:blipFill>
        <p:spPr bwMode="auto">
          <a:xfrm>
            <a:off x="5579959" y="1265883"/>
            <a:ext cx="1251668" cy="9840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13 Rectángulo redondeado">
            <a:extLst>
              <a:ext uri="{FF2B5EF4-FFF2-40B4-BE49-F238E27FC236}">
                <a16:creationId xmlns:a16="http://schemas.microsoft.com/office/drawing/2014/main" id="{C9CD6BF4-75E1-4BF9-9FA8-12DFBC037DF3}"/>
              </a:ext>
            </a:extLst>
          </p:cNvPr>
          <p:cNvSpPr/>
          <p:nvPr/>
        </p:nvSpPr>
        <p:spPr>
          <a:xfrm>
            <a:off x="3851188" y="517464"/>
            <a:ext cx="4711118" cy="858857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8 - 4 = ….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706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L -0.15087 -0.0004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er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0.1349 1.85185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anfar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15" grpId="0" animBg="1"/>
      <p:bldP spid="26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fc05.deviantart.net/fs71/i/2012/124/9/f/interlude_scene_01_background_by_nightcider-d4yhjx9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90" b="34547"/>
          <a:stretch/>
        </p:blipFill>
        <p:spPr bwMode="auto">
          <a:xfrm>
            <a:off x="55275" y="485811"/>
            <a:ext cx="12040474" cy="394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4167" r="100000">
                        <a14:foregroundMark x1="39167" y1="3306" x2="46944" y2="3471"/>
                        <a14:foregroundMark x1="48611" y1="16364" x2="48056" y2="23636"/>
                        <a14:foregroundMark x1="36389" y1="16033" x2="33056" y2="238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1286" b="45788"/>
          <a:stretch/>
        </p:blipFill>
        <p:spPr bwMode="auto">
          <a:xfrm>
            <a:off x="5472631" y="979199"/>
            <a:ext cx="1095759" cy="98563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52640" y="4404518"/>
            <a:ext cx="12040474" cy="2485658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3 Forma libre"/>
          <p:cNvSpPr/>
          <p:nvPr/>
        </p:nvSpPr>
        <p:spPr>
          <a:xfrm>
            <a:off x="1729274" y="4459452"/>
            <a:ext cx="8687207" cy="1648567"/>
          </a:xfrm>
          <a:custGeom>
            <a:avLst/>
            <a:gdLst>
              <a:gd name="connsiteX0" fmla="*/ 1367646 w 8687207"/>
              <a:gd name="connsiteY0" fmla="*/ 0 h 1848673"/>
              <a:gd name="connsiteX1" fmla="*/ 480955 w 8687207"/>
              <a:gd name="connsiteY1" fmla="*/ 249382 h 1848673"/>
              <a:gd name="connsiteX2" fmla="*/ 51464 w 8687207"/>
              <a:gd name="connsiteY2" fmla="*/ 609600 h 1848673"/>
              <a:gd name="connsiteX3" fmla="*/ 120737 w 8687207"/>
              <a:gd name="connsiteY3" fmla="*/ 1191491 h 1848673"/>
              <a:gd name="connsiteX4" fmla="*/ 1062846 w 8687207"/>
              <a:gd name="connsiteY4" fmla="*/ 1676400 h 1848673"/>
              <a:gd name="connsiteX5" fmla="*/ 3307283 w 8687207"/>
              <a:gd name="connsiteY5" fmla="*/ 1842655 h 1848673"/>
              <a:gd name="connsiteX6" fmla="*/ 4942119 w 8687207"/>
              <a:gd name="connsiteY6" fmla="*/ 1814945 h 1848673"/>
              <a:gd name="connsiteX7" fmla="*/ 5468592 w 8687207"/>
              <a:gd name="connsiteY7" fmla="*/ 1801091 h 1848673"/>
              <a:gd name="connsiteX8" fmla="*/ 6466119 w 8687207"/>
              <a:gd name="connsiteY8" fmla="*/ 1801091 h 1848673"/>
              <a:gd name="connsiteX9" fmla="*/ 7394373 w 8687207"/>
              <a:gd name="connsiteY9" fmla="*/ 1773382 h 1848673"/>
              <a:gd name="connsiteX10" fmla="*/ 8156373 w 8687207"/>
              <a:gd name="connsiteY10" fmla="*/ 1593273 h 1848673"/>
              <a:gd name="connsiteX11" fmla="*/ 8627428 w 8687207"/>
              <a:gd name="connsiteY11" fmla="*/ 1094509 h 1848673"/>
              <a:gd name="connsiteX12" fmla="*/ 8641283 w 8687207"/>
              <a:gd name="connsiteY12" fmla="*/ 554182 h 1848673"/>
              <a:gd name="connsiteX13" fmla="*/ 8267210 w 8687207"/>
              <a:gd name="connsiteY13" fmla="*/ 346364 h 1848673"/>
              <a:gd name="connsiteX14" fmla="*/ 7920846 w 8687207"/>
              <a:gd name="connsiteY14" fmla="*/ 290945 h 1848673"/>
              <a:gd name="connsiteX15" fmla="*/ 7352810 w 8687207"/>
              <a:gd name="connsiteY15" fmla="*/ 207818 h 1848673"/>
              <a:gd name="connsiteX16" fmla="*/ 6729355 w 8687207"/>
              <a:gd name="connsiteY16" fmla="*/ 138545 h 1848673"/>
              <a:gd name="connsiteX17" fmla="*/ 1367646 w 8687207"/>
              <a:gd name="connsiteY17" fmla="*/ 0 h 1848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87207" h="1848673">
                <a:moveTo>
                  <a:pt x="1367646" y="0"/>
                </a:moveTo>
                <a:cubicBezTo>
                  <a:pt x="1033982" y="73891"/>
                  <a:pt x="700319" y="147782"/>
                  <a:pt x="480955" y="249382"/>
                </a:cubicBezTo>
                <a:cubicBezTo>
                  <a:pt x="261591" y="350982"/>
                  <a:pt x="111500" y="452582"/>
                  <a:pt x="51464" y="609600"/>
                </a:cubicBezTo>
                <a:cubicBezTo>
                  <a:pt x="-8572" y="766618"/>
                  <a:pt x="-47827" y="1013691"/>
                  <a:pt x="120737" y="1191491"/>
                </a:cubicBezTo>
                <a:cubicBezTo>
                  <a:pt x="289301" y="1369291"/>
                  <a:pt x="531755" y="1567873"/>
                  <a:pt x="1062846" y="1676400"/>
                </a:cubicBezTo>
                <a:cubicBezTo>
                  <a:pt x="1593937" y="1784927"/>
                  <a:pt x="2660738" y="1819564"/>
                  <a:pt x="3307283" y="1842655"/>
                </a:cubicBezTo>
                <a:cubicBezTo>
                  <a:pt x="3953829" y="1865746"/>
                  <a:pt x="4942119" y="1814945"/>
                  <a:pt x="4942119" y="1814945"/>
                </a:cubicBezTo>
                <a:lnTo>
                  <a:pt x="5468592" y="1801091"/>
                </a:lnTo>
                <a:lnTo>
                  <a:pt x="6466119" y="1801091"/>
                </a:lnTo>
                <a:cubicBezTo>
                  <a:pt x="6787082" y="1796473"/>
                  <a:pt x="7112664" y="1808018"/>
                  <a:pt x="7394373" y="1773382"/>
                </a:cubicBezTo>
                <a:cubicBezTo>
                  <a:pt x="7676082" y="1738746"/>
                  <a:pt x="7950864" y="1706418"/>
                  <a:pt x="8156373" y="1593273"/>
                </a:cubicBezTo>
                <a:cubicBezTo>
                  <a:pt x="8361882" y="1480128"/>
                  <a:pt x="8546610" y="1267691"/>
                  <a:pt x="8627428" y="1094509"/>
                </a:cubicBezTo>
                <a:cubicBezTo>
                  <a:pt x="8708246" y="921327"/>
                  <a:pt x="8701319" y="678873"/>
                  <a:pt x="8641283" y="554182"/>
                </a:cubicBezTo>
                <a:cubicBezTo>
                  <a:pt x="8581247" y="429491"/>
                  <a:pt x="8387283" y="390237"/>
                  <a:pt x="8267210" y="346364"/>
                </a:cubicBezTo>
                <a:cubicBezTo>
                  <a:pt x="8147137" y="302491"/>
                  <a:pt x="7920846" y="290945"/>
                  <a:pt x="7920846" y="290945"/>
                </a:cubicBezTo>
                <a:lnTo>
                  <a:pt x="7352810" y="207818"/>
                </a:lnTo>
                <a:cubicBezTo>
                  <a:pt x="7154228" y="182418"/>
                  <a:pt x="6729355" y="138545"/>
                  <a:pt x="6729355" y="138545"/>
                </a:cubicBezTo>
                <a:lnTo>
                  <a:pt x="1367646" y="0"/>
                </a:lnTo>
                <a:close/>
              </a:path>
            </a:pathLst>
          </a:cu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04800" dist="190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765737" y="2841018"/>
            <a:ext cx="2376264" cy="2532751"/>
          </a:xfrm>
          <a:prstGeom prst="rect">
            <a:avLst/>
          </a:prstGeom>
          <a:gradFill flip="none" rotWithShape="1">
            <a:gsLst>
              <a:gs pos="15000">
                <a:srgbClr val="6C532E"/>
              </a:gs>
              <a:gs pos="100000">
                <a:srgbClr val="FAC87E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33333" y1="23802" x2="36389" y2="15207"/>
                        <a14:foregroundMark x1="55000" y1="13223" x2="47778" y2="24463"/>
                        <a14:foregroundMark x1="40556" y1="2810" x2="47778" y2="8926"/>
                        <a14:foregroundMark x1="41389" y1="3471" x2="26944" y2="7769"/>
                        <a14:foregroundMark x1="51944" y1="95372" x2="64444" y2="89256"/>
                        <a14:foregroundMark x1="14444" y1="90413" x2="34167" y2="824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7129" y="3337051"/>
            <a:ext cx="1118844" cy="188027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childrenssoftplaywalsden.co.uk/communities/2/004/012/613/582/images/4609089396_982x1019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313" l="0" r="100000">
                        <a14:foregroundMark x1="14257" y1="21982" x2="13035" y2="35721"/>
                        <a14:foregroundMark x1="14257" y1="18940" x2="10998" y2="39450"/>
                        <a14:foregroundMark x1="12525" y1="35132" x2="19145" y2="38469"/>
                        <a14:foregroundMark x1="15071" y1="6379" x2="19145" y2="8538"/>
                        <a14:foregroundMark x1="86762" y1="3925" x2="90835" y2="6379"/>
                        <a14:foregroundMark x1="86253" y1="15898" x2="81059" y2="34838"/>
                        <a14:foregroundMark x1="84420" y1="32974" x2="92159" y2="31796"/>
                        <a14:foregroundMark x1="84929" y1="38175" x2="93381" y2="37291"/>
                        <a14:foregroundMark x1="49084" y1="53582" x2="47556" y2="54661"/>
                        <a14:foregroundMark x1="40631" y1="65260" x2="40631" y2="88027"/>
                        <a14:foregroundMark x1="40835" y1="87046" x2="40020" y2="90481"/>
                        <a14:backgroundMark x1="33605" y1="34249" x2="64358" y2="31501"/>
                        <a14:backgroundMark x1="45316" y1="55741" x2="38595" y2="63690"/>
                        <a14:backgroundMark x1="58147" y1="56919" x2="61914" y2="66143"/>
                        <a14:backgroundMark x1="40326" y1="54956" x2="45418" y2="55348"/>
                        <a14:backgroundMark x1="40530" y1="57311" x2="39104" y2="75270"/>
                        <a14:backgroundMark x1="39919" y1="75270" x2="38900" y2="90383"/>
                        <a14:backgroundMark x1="44908" y1="55152" x2="51935" y2="54073"/>
                        <a14:backgroundMark x1="52953" y1="54269" x2="57230" y2="57115"/>
                        <a14:backgroundMark x1="59267" y1="55348" x2="61711" y2="61040"/>
                        <a14:backgroundMark x1="58147" y1="56133" x2="63442" y2="55545"/>
                        <a14:backgroundMark x1="58961" y1="56330" x2="54684" y2="53680"/>
                        <a14:backgroundMark x1="57637" y1="54956" x2="60183" y2="55741"/>
                        <a14:backgroundMark x1="61711" y1="67321" x2="61711" y2="88518"/>
                        <a14:backgroundMark x1="41955" y1="55643" x2="43279" y2="53484"/>
                        <a14:backgroundMark x1="44501" y1="54367" x2="44094" y2="55545"/>
                        <a14:backgroundMark x1="57026" y1="53876" x2="58758" y2="55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179" t="54505" r="49403" b="10035"/>
          <a:stretch/>
        </p:blipFill>
        <p:spPr bwMode="auto">
          <a:xfrm>
            <a:off x="5255369" y="3097227"/>
            <a:ext cx="698500" cy="229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childrenssoftplaywalsden.co.uk/communities/2/004/012/613/582/images/4609089396_982x1019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313" l="0" r="100000">
                        <a14:foregroundMark x1="14257" y1="21982" x2="13035" y2="35721"/>
                        <a14:foregroundMark x1="14257" y1="18940" x2="10998" y2="39450"/>
                        <a14:foregroundMark x1="12525" y1="35132" x2="19145" y2="38469"/>
                        <a14:foregroundMark x1="15071" y1="6379" x2="19145" y2="8538"/>
                        <a14:foregroundMark x1="86762" y1="3925" x2="90835" y2="6379"/>
                        <a14:foregroundMark x1="86253" y1="15898" x2="81059" y2="34838"/>
                        <a14:foregroundMark x1="84420" y1="32974" x2="92159" y2="31796"/>
                        <a14:foregroundMark x1="84929" y1="38175" x2="93381" y2="37291"/>
                        <a14:foregroundMark x1="49084" y1="53582" x2="47556" y2="54661"/>
                        <a14:foregroundMark x1="40631" y1="65260" x2="40631" y2="88027"/>
                        <a14:foregroundMark x1="40835" y1="87046" x2="40020" y2="90481"/>
                        <a14:backgroundMark x1="33605" y1="34249" x2="64358" y2="31501"/>
                        <a14:backgroundMark x1="45316" y1="55741" x2="38595" y2="63690"/>
                        <a14:backgroundMark x1="58147" y1="56919" x2="61914" y2="66143"/>
                        <a14:backgroundMark x1="40326" y1="54956" x2="45418" y2="55348"/>
                        <a14:backgroundMark x1="40530" y1="57311" x2="39104" y2="75270"/>
                        <a14:backgroundMark x1="39919" y1="75270" x2="38900" y2="90383"/>
                        <a14:backgroundMark x1="44908" y1="55152" x2="51935" y2="54073"/>
                        <a14:backgroundMark x1="52953" y1="54269" x2="57230" y2="57115"/>
                        <a14:backgroundMark x1="59267" y1="55348" x2="61711" y2="61040"/>
                        <a14:backgroundMark x1="58147" y1="56133" x2="63442" y2="55545"/>
                        <a14:backgroundMark x1="58961" y1="56330" x2="54684" y2="53680"/>
                        <a14:backgroundMark x1="57637" y1="54956" x2="60183" y2="55741"/>
                        <a14:backgroundMark x1="61711" y1="67321" x2="61711" y2="88518"/>
                        <a14:backgroundMark x1="41955" y1="55643" x2="43279" y2="53484"/>
                        <a14:backgroundMark x1="44501" y1="54367" x2="44094" y2="55545"/>
                        <a14:backgroundMark x1="57026" y1="53876" x2="58758" y2="55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97" t="54505" r="39986" b="10035"/>
          <a:stretch/>
        </p:blipFill>
        <p:spPr bwMode="auto">
          <a:xfrm>
            <a:off x="5940219" y="3099307"/>
            <a:ext cx="6985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9156" y="1304708"/>
            <a:ext cx="7402126" cy="467881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age.shutterstock.com/display_pic_with_logo/1043392/105761498/stock-photo-classroom-background-105761498.jp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0127" b="94937" l="29111" r="70222">
                        <a14:foregroundMark x1="36222" y1="85570" x2="31111" y2="94684"/>
                        <a14:foregroundMark x1="59556" y1="84810" x2="63778" y2="93165"/>
                        <a14:foregroundMark x1="66222" y1="90886" x2="68444" y2="946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65" t="70514" r="30335" b="5183"/>
          <a:stretch/>
        </p:blipFill>
        <p:spPr bwMode="auto">
          <a:xfrm>
            <a:off x="4439817" y="5350222"/>
            <a:ext cx="2953201" cy="75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Pergamino horizontal"/>
          <p:cNvSpPr/>
          <p:nvPr/>
        </p:nvSpPr>
        <p:spPr>
          <a:xfrm>
            <a:off x="5414645" y="6082637"/>
            <a:ext cx="2461294" cy="633350"/>
          </a:xfrm>
          <a:prstGeom prst="horizontalScroll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innerShdw blurRad="241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8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25 Pergamino horizontal"/>
          <p:cNvSpPr/>
          <p:nvPr/>
        </p:nvSpPr>
        <p:spPr>
          <a:xfrm>
            <a:off x="7955186" y="6108018"/>
            <a:ext cx="2461294" cy="633350"/>
          </a:xfrm>
          <a:prstGeom prst="horizontalScroll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innerShdw blurRad="241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6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18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211" y="741763"/>
            <a:ext cx="833601" cy="7905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24 Pergamino horizontal"/>
          <p:cNvSpPr/>
          <p:nvPr/>
        </p:nvSpPr>
        <p:spPr>
          <a:xfrm>
            <a:off x="2842618" y="6108018"/>
            <a:ext cx="2461294" cy="633350"/>
          </a:xfrm>
          <a:prstGeom prst="horizontalScroll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innerShdw blurRad="241300">
              <a:srgbClr val="6C532E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9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" descr="Hearts graphics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644" y="3539390"/>
            <a:ext cx="3810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21 Grupo"/>
          <p:cNvGrpSpPr/>
          <p:nvPr/>
        </p:nvGrpSpPr>
        <p:grpSpPr>
          <a:xfrm>
            <a:off x="8529785" y="1022843"/>
            <a:ext cx="1133475" cy="509486"/>
            <a:chOff x="7095095" y="1022843"/>
            <a:chExt cx="1133475" cy="509486"/>
          </a:xfrm>
        </p:grpSpPr>
        <p:pic>
          <p:nvPicPr>
            <p:cNvPr id="24" name="Picture 2" descr="http://rameset.com/images/Medieval%20Flag%201.gif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5095" y="1022843"/>
              <a:ext cx="1133475" cy="39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7" name="26 Conector recto"/>
            <p:cNvCxnSpPr/>
            <p:nvPr/>
          </p:nvCxnSpPr>
          <p:spPr>
            <a:xfrm>
              <a:off x="7115759" y="1022843"/>
              <a:ext cx="0" cy="50948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27 Grupo"/>
          <p:cNvGrpSpPr/>
          <p:nvPr/>
        </p:nvGrpSpPr>
        <p:grpSpPr>
          <a:xfrm>
            <a:off x="3319212" y="888852"/>
            <a:ext cx="1133475" cy="509486"/>
            <a:chOff x="7095095" y="1022843"/>
            <a:chExt cx="1133475" cy="509486"/>
          </a:xfrm>
        </p:grpSpPr>
        <p:pic>
          <p:nvPicPr>
            <p:cNvPr id="29" name="Picture 2" descr="http://rameset.com/images/Medieval%20Flag%201.gif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5095" y="1022843"/>
              <a:ext cx="1133475" cy="39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0" name="29 Conector recto"/>
            <p:cNvCxnSpPr/>
            <p:nvPr/>
          </p:nvCxnSpPr>
          <p:spPr>
            <a:xfrm>
              <a:off x="7115759" y="1022843"/>
              <a:ext cx="0" cy="50948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2" descr="http://toonclips.com/215/55551.jpg"/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93488" l="0" r="100000">
                        <a14:foregroundMark x1="25373" y1="21395" x2="22388" y2="20930"/>
                        <a14:foregroundMark x1="31841" y1="19070" x2="29353" y2="21395"/>
                        <a14:foregroundMark x1="26866" y1="21860" x2="28856" y2="17209"/>
                        <a14:foregroundMark x1="35323" y1="17674" x2="34328" y2="19535"/>
                        <a14:foregroundMark x1="34328" y1="12093" x2="34328" y2="12093"/>
                        <a14:foregroundMark x1="15920" y1="7442" x2="26368" y2="7442"/>
                        <a14:foregroundMark x1="16418" y1="6977" x2="25373" y2="7442"/>
                        <a14:backgroundMark x1="33831" y1="80930" x2="33831" y2="80930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499"/>
          <a:stretch/>
        </p:blipFill>
        <p:spPr bwMode="auto">
          <a:xfrm>
            <a:off x="5704322" y="1298460"/>
            <a:ext cx="1251668" cy="9840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31 CuadroTexto"/>
          <p:cNvSpPr txBox="1"/>
          <p:nvPr/>
        </p:nvSpPr>
        <p:spPr>
          <a:xfrm>
            <a:off x="151528" y="713439"/>
            <a:ext cx="84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5/7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4" name="Picture 2" descr="http://www.totalswindon.com/images/content/News/2013/mike-the-knight.jpg"/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100000">
                        <a14:foregroundMark x1="10698" y1="5000" x2="19070" y2="3667"/>
                        <a14:backgroundMark x1="21860" y1="17000" x2="21860" y2="17000"/>
                        <a14:backgroundMark x1="58605" y1="12667" x2="58605" y2="12667"/>
                        <a14:backgroundMark x1="65581" y1="17000" x2="65581" y2="1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780" y="3725444"/>
            <a:ext cx="1735561" cy="242171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http://www.desireeeaglin.net/wp-content/uploads/2013/04/mike-the-knight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100000">
                        <a14:foregroundMark x1="35641" y1="7083" x2="36966" y2="9896"/>
                        <a14:foregroundMark x1="42857" y1="11250" x2="38881" y2="16771"/>
                        <a14:backgroundMark x1="17968" y1="26979" x2="17968" y2="26979"/>
                        <a14:backgroundMark x1="14728" y1="30208" x2="14728" y2="30208"/>
                        <a14:backgroundMark x1="46097" y1="19063" x2="46097" y2="19063"/>
                        <a14:backgroundMark x1="53314" y1="19583" x2="53314" y2="19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3581392"/>
            <a:ext cx="1761079" cy="2489891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35 Rectángulo redondeado"/>
          <p:cNvSpPr/>
          <p:nvPr/>
        </p:nvSpPr>
        <p:spPr>
          <a:xfrm>
            <a:off x="233831" y="6217235"/>
            <a:ext cx="791652" cy="443967"/>
          </a:xfrm>
          <a:prstGeom prst="round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Hiển</a:t>
            </a: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s-ES_tradnl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thị</a:t>
            </a:r>
            <a:endParaRPr kumimoji="0" lang="es-ES_tradnl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7" name="Picture 2" descr="http://fscs.com.au/wp-content/uploads/2012/12/thumb-tick-cross2.jpg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100000" l="0" r="99375">
                        <a14:foregroundMark x1="38542" y1="26861" x2="19583" y2="64401"/>
                        <a14:foregroundMark x1="17500" y1="70874" x2="15833" y2="77346"/>
                        <a14:foregroundMark x1="47292" y1="17152" x2="40000" y2="25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39" t="29709" r="7227" b="12997"/>
          <a:stretch/>
        </p:blipFill>
        <p:spPr bwMode="auto">
          <a:xfrm>
            <a:off x="2842618" y="6137072"/>
            <a:ext cx="628050" cy="60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http://fscs.com.au/wp-content/uploads/2012/12/thumb-tick-cross2.jpg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100000" l="0" r="99375">
                        <a14:foregroundMark x1="38542" y1="26861" x2="19583" y2="64401"/>
                        <a14:foregroundMark x1="17500" y1="70874" x2="15833" y2="77346"/>
                        <a14:foregroundMark x1="47292" y1="17152" x2="40000" y2="25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39" t="29709" r="7227" b="12997"/>
          <a:stretch/>
        </p:blipFill>
        <p:spPr bwMode="auto">
          <a:xfrm>
            <a:off x="7942375" y="6122546"/>
            <a:ext cx="628050" cy="60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://www.clipartbest.com/cliparts/dT8/Aor/dT8AorETe.png"/>
          <p:cNvPicPr>
            <a:picLocks noChangeAspect="1" noChangeArrowheads="1"/>
          </p:cNvPicPr>
          <p:nvPr/>
        </p:nvPicPr>
        <p:blipFill rotWithShape="1"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100000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015"/>
          <a:stretch/>
        </p:blipFill>
        <p:spPr bwMode="auto">
          <a:xfrm>
            <a:off x="5389388" y="5951013"/>
            <a:ext cx="753302" cy="7090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39 Rectángulo"/>
          <p:cNvSpPr/>
          <p:nvPr/>
        </p:nvSpPr>
        <p:spPr>
          <a:xfrm>
            <a:off x="55275" y="517988"/>
            <a:ext cx="12081450" cy="6340011"/>
          </a:xfrm>
          <a:prstGeom prst="rect">
            <a:avLst/>
          </a:prstGeom>
          <a:noFill/>
          <a:ln w="177800" cap="rnd" cmpd="tri">
            <a:solidFill>
              <a:schemeClr val="bg2">
                <a:lumMod val="75000"/>
              </a:schemeClr>
            </a:solidFill>
            <a:prstDash val="solid"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13 Rectángulo redondeado">
            <a:extLst>
              <a:ext uri="{FF2B5EF4-FFF2-40B4-BE49-F238E27FC236}">
                <a16:creationId xmlns:a16="http://schemas.microsoft.com/office/drawing/2014/main" id="{472A4842-68CC-4E70-9E6E-0A30F673531D}"/>
              </a:ext>
            </a:extLst>
          </p:cNvPr>
          <p:cNvSpPr/>
          <p:nvPr/>
        </p:nvSpPr>
        <p:spPr>
          <a:xfrm>
            <a:off x="3690394" y="571975"/>
            <a:ext cx="4711118" cy="858857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 + 7 = ….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840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L -0.15087 -0.0004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er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1349 2.59259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anfar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15" grpId="0" animBg="1"/>
      <p:bldP spid="26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fc05.deviantart.net/fs71/i/2012/124/9/f/interlude_scene_01_background_by_nightcider-d4yhjx9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90" b="34547"/>
          <a:stretch/>
        </p:blipFill>
        <p:spPr bwMode="auto">
          <a:xfrm>
            <a:off x="36970" y="393373"/>
            <a:ext cx="12118060" cy="406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36970" y="4372341"/>
            <a:ext cx="12016485" cy="2485658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1 Llamada ovalada"/>
          <p:cNvSpPr/>
          <p:nvPr/>
        </p:nvSpPr>
        <p:spPr>
          <a:xfrm>
            <a:off x="3544710" y="715903"/>
            <a:ext cx="5249334" cy="1354317"/>
          </a:xfrm>
          <a:prstGeom prst="wedgeEllipseCallout">
            <a:avLst>
              <a:gd name="adj1" fmla="val -61554"/>
              <a:gd name="adj2" fmla="val 146168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Chúc</a:t>
            </a:r>
            <a:r>
              <a:rPr kumimoji="0" lang="es-ES_tradnl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s-ES_tradnl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mừng</a:t>
            </a:r>
            <a:r>
              <a:rPr kumimoji="0" lang="es-ES_tradnl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s-ES_tradnl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bạn</a:t>
            </a:r>
            <a:r>
              <a:rPr kumimoji="0" lang="es-ES_tradnl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s-ES_tradnl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đã</a:t>
            </a:r>
            <a:r>
              <a:rPr kumimoji="0" lang="es-ES_tradnl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s-ES_tradnl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cứu</a:t>
            </a:r>
            <a:r>
              <a:rPr kumimoji="0" lang="es-ES_tradnl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s-ES_tradnl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được</a:t>
            </a:r>
            <a:r>
              <a:rPr kumimoji="0" lang="es-ES_tradnl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s-ES_tradnl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công</a:t>
            </a:r>
            <a:r>
              <a:rPr kumimoji="0" lang="es-ES_tradnl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s-ES_tradnl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chúa</a:t>
            </a: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!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2" descr="http://toonclips.com/215/5555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3488" l="0" r="100000">
                        <a14:foregroundMark x1="25373" y1="21395" x2="22388" y2="20930"/>
                        <a14:foregroundMark x1="31841" y1="19070" x2="29353" y2="21395"/>
                        <a14:foregroundMark x1="26866" y1="21860" x2="28856" y2="17209"/>
                        <a14:foregroundMark x1="35323" y1="17674" x2="34328" y2="19535"/>
                        <a14:foregroundMark x1="34328" y1="12093" x2="34328" y2="12093"/>
                        <a14:foregroundMark x1="15920" y1="7442" x2="26368" y2="7442"/>
                        <a14:foregroundMark x1="16418" y1="6977" x2="25373" y2="7442"/>
                        <a14:backgroundMark x1="33831" y1="80930" x2="33831" y2="80930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280"/>
          <a:stretch/>
        </p:blipFill>
        <p:spPr bwMode="auto">
          <a:xfrm>
            <a:off x="1991545" y="2924712"/>
            <a:ext cx="1972987" cy="187236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88" b="100000" l="833" r="100000">
                        <a14:foregroundMark x1="36667" y1="3306" x2="49722" y2="3306"/>
                        <a14:foregroundMark x1="37222" y1="4793" x2="33333" y2="10413"/>
                        <a14:foregroundMark x1="35278" y1="4463" x2="26667" y2="84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881961" y="2039886"/>
            <a:ext cx="2419483" cy="4066076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3 Rectángulo"/>
          <p:cNvSpPr/>
          <p:nvPr/>
        </p:nvSpPr>
        <p:spPr>
          <a:xfrm>
            <a:off x="36970" y="476502"/>
            <a:ext cx="12016485" cy="6267671"/>
          </a:xfrm>
          <a:prstGeom prst="rect">
            <a:avLst/>
          </a:prstGeom>
          <a:noFill/>
          <a:ln w="177800" cap="rnd" cmpd="tri">
            <a:solidFill>
              <a:schemeClr val="bg2">
                <a:lumMod val="75000"/>
              </a:schemeClr>
            </a:solidFill>
            <a:prstDash val="solid"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2 Botón de acción: Personalizar">
            <a:hlinkClick r:id="" action="ppaction://hlinkshowjump?jump=endshow" highlightClick="1"/>
          </p:cNvPr>
          <p:cNvSpPr/>
          <p:nvPr/>
        </p:nvSpPr>
        <p:spPr>
          <a:xfrm>
            <a:off x="8222164" y="6147076"/>
            <a:ext cx="1224136" cy="493281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Kết thúc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Picture 2" descr="http://www.totalswindon.com/images/content/News/2013/mike-the-knight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0698" y1="5000" x2="19070" y2="3667"/>
                        <a14:backgroundMark x1="21860" y1="17000" x2="21860" y2="17000"/>
                        <a14:backgroundMark x1="58605" y1="12667" x2="58605" y2="12667"/>
                        <a14:backgroundMark x1="65581" y1="17000" x2="65581" y2="17000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01933" y="2087618"/>
            <a:ext cx="2989843" cy="406418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http://www.gifmania.com.es/amor/Corazones_Latiendo/a_herz03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172" y="2092791"/>
            <a:ext cx="923925" cy="485775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photoshoppngframesimagesquotes.files.wordpress.com/2012/07/a738a-cornerborder16.png"/>
          <p:cNvPicPr>
            <a:picLocks noChangeAspect="1" noChangeArrowheads="1"/>
          </p:cNvPicPr>
          <p:nvPr/>
        </p:nvPicPr>
        <p:blipFill>
          <a:blip r:embed="rId1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369466"/>
            <a:ext cx="996538" cy="10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photoshoppngframesimagesquotes.files.wordpress.com/2012/07/a738a-cornerborder16.png"/>
          <p:cNvPicPr>
            <a:picLocks noChangeAspect="1" noChangeArrowheads="1"/>
          </p:cNvPicPr>
          <p:nvPr/>
        </p:nvPicPr>
        <p:blipFill>
          <a:blip r:embed="rId1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97174" y="393371"/>
            <a:ext cx="931794" cy="10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photoshoppngframesimagesquotes.files.wordpress.com/2012/07/a738a-cornerborder16.png"/>
          <p:cNvPicPr>
            <a:picLocks noChangeAspect="1" noChangeArrowheads="1"/>
          </p:cNvPicPr>
          <p:nvPr/>
        </p:nvPicPr>
        <p:blipFill>
          <a:blip r:embed="rId1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6970" y="5822153"/>
            <a:ext cx="996538" cy="102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photoshoppngframesimagesquotes.files.wordpress.com/2012/07/a738a-cornerborder16.png"/>
          <p:cNvPicPr>
            <a:picLocks noChangeAspect="1" noChangeArrowheads="1"/>
          </p:cNvPicPr>
          <p:nvPr/>
        </p:nvPicPr>
        <p:blipFill>
          <a:blip r:embed="rId1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1169869" y="5781335"/>
            <a:ext cx="1011729" cy="102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8629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4" name="fanfare.wav"/>
          </p:stSnd>
        </p:sndAc>
      </p:transition>
    </mc:Choice>
    <mc:Fallback xmlns="">
      <p:transition spd="slow">
        <p:split orient="vert"/>
        <p:sndAc>
          <p:stSnd>
            <p:snd r:embed="rId15" name="fanfar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" y="782955"/>
            <a:ext cx="11139805" cy="5662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: Rounded Corners 7"/>
          <p:cNvSpPr/>
          <p:nvPr/>
        </p:nvSpPr>
        <p:spPr>
          <a:xfrm>
            <a:off x="4038998" y="2144395"/>
            <a:ext cx="510778" cy="6556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7" name="Rectangle: Rounded Corners 7"/>
          <p:cNvSpPr/>
          <p:nvPr/>
        </p:nvSpPr>
        <p:spPr>
          <a:xfrm>
            <a:off x="4010423" y="3100705"/>
            <a:ext cx="539353" cy="6556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6587763" y="2101215"/>
            <a:ext cx="586105" cy="69913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" name="Rectangle: Rounded Corners 7"/>
          <p:cNvSpPr/>
          <p:nvPr/>
        </p:nvSpPr>
        <p:spPr>
          <a:xfrm>
            <a:off x="6588760" y="3100705"/>
            <a:ext cx="585470" cy="7073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" name="Rectangle: Rounded Corners 7"/>
          <p:cNvSpPr/>
          <p:nvPr/>
        </p:nvSpPr>
        <p:spPr>
          <a:xfrm>
            <a:off x="10063480" y="2144395"/>
            <a:ext cx="542925" cy="6556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Rectangle: Rounded Corners 7"/>
          <p:cNvSpPr/>
          <p:nvPr/>
        </p:nvSpPr>
        <p:spPr>
          <a:xfrm>
            <a:off x="10063480" y="3100705"/>
            <a:ext cx="542925" cy="6556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Rectangle: Rounded Corners 7"/>
          <p:cNvSpPr/>
          <p:nvPr/>
        </p:nvSpPr>
        <p:spPr>
          <a:xfrm>
            <a:off x="3231277" y="4497070"/>
            <a:ext cx="542925" cy="6556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" name="Rectangle: Rounded Corners 7"/>
          <p:cNvSpPr/>
          <p:nvPr/>
        </p:nvSpPr>
        <p:spPr>
          <a:xfrm>
            <a:off x="3209687" y="5440045"/>
            <a:ext cx="542925" cy="6556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Rectangle: Rounded Corners 7"/>
          <p:cNvSpPr/>
          <p:nvPr/>
        </p:nvSpPr>
        <p:spPr>
          <a:xfrm>
            <a:off x="6630988" y="4497070"/>
            <a:ext cx="542925" cy="6556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5" name="Rectangle: Rounded Corners 7"/>
          <p:cNvSpPr/>
          <p:nvPr/>
        </p:nvSpPr>
        <p:spPr>
          <a:xfrm>
            <a:off x="6631305" y="5440045"/>
            <a:ext cx="542925" cy="6556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6" name="Rectangle: Rounded Corners 7"/>
          <p:cNvSpPr/>
          <p:nvPr/>
        </p:nvSpPr>
        <p:spPr>
          <a:xfrm>
            <a:off x="10074275" y="4497070"/>
            <a:ext cx="542925" cy="655638"/>
          </a:xfrm>
          <a:prstGeom prst="roundRect">
            <a:avLst>
              <a:gd name="adj" fmla="val 5045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7" name="Rectangle: Rounded Corners 7"/>
          <p:cNvSpPr/>
          <p:nvPr/>
        </p:nvSpPr>
        <p:spPr>
          <a:xfrm>
            <a:off x="10090468" y="5440045"/>
            <a:ext cx="542925" cy="6556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3" name="图片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5" y="5521960"/>
            <a:ext cx="2136140" cy="11366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animBg="1"/>
      <p:bldP spid="10" grpId="0" bldLvl="0" animBg="1"/>
      <p:bldP spid="11" grpId="0" animBg="1"/>
      <p:bldP spid="12" grpId="0" bldLvl="0" animBg="1"/>
      <p:bldP spid="13" grpId="0" animBg="1"/>
      <p:bldP spid="14" grpId="0" bldLvl="0" animBg="1"/>
      <p:bldP spid="15" grpId="0" animBg="1"/>
      <p:bldP spid="16" grpId="0" bldLvl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/>
          <p:cNvSpPr/>
          <p:nvPr/>
        </p:nvSpPr>
        <p:spPr>
          <a:xfrm>
            <a:off x="2000250" y="3110230"/>
            <a:ext cx="3432810" cy="655320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8 -   ?   = 5 </a:t>
            </a: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316" y="1003300"/>
            <a:ext cx="4379119" cy="203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057" y="1003300"/>
            <a:ext cx="2450306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372" y="4071939"/>
            <a:ext cx="2428875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444" y="3814764"/>
            <a:ext cx="3125391" cy="190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: Rounded Corners 7"/>
          <p:cNvSpPr/>
          <p:nvPr/>
        </p:nvSpPr>
        <p:spPr>
          <a:xfrm>
            <a:off x="7506970" y="2714625"/>
            <a:ext cx="3141980" cy="655955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 -   ?   = 8 </a:t>
            </a:r>
          </a:p>
        </p:txBody>
      </p:sp>
      <p:sp>
        <p:nvSpPr>
          <p:cNvPr id="15" name="Rectangle: Rounded Corners 7"/>
          <p:cNvSpPr/>
          <p:nvPr/>
        </p:nvSpPr>
        <p:spPr>
          <a:xfrm>
            <a:off x="2212340" y="5511800"/>
            <a:ext cx="2695575" cy="655955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8 -   ?   = 7 </a:t>
            </a:r>
          </a:p>
        </p:txBody>
      </p:sp>
      <p:sp>
        <p:nvSpPr>
          <p:cNvPr id="17" name="Rectangle: Rounded Corners 7"/>
          <p:cNvSpPr/>
          <p:nvPr/>
        </p:nvSpPr>
        <p:spPr>
          <a:xfrm>
            <a:off x="7448550" y="5715000"/>
            <a:ext cx="2595245" cy="655955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9 -   ?   = 4 </a:t>
            </a: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2870" y="626111"/>
            <a:ext cx="1538288" cy="803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</p:pic>
    </p:spTree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490" y="886460"/>
            <a:ext cx="8673465" cy="3458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2" t="18596" r="60221"/>
          <a:stretch>
            <a:fillRect/>
          </a:stretch>
        </p:blipFill>
        <p:spPr bwMode="auto">
          <a:xfrm>
            <a:off x="7255510" y="1528445"/>
            <a:ext cx="78867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" t="13300" r="86961"/>
          <a:stretch>
            <a:fillRect/>
          </a:stretch>
        </p:blipFill>
        <p:spPr bwMode="auto">
          <a:xfrm>
            <a:off x="8044180" y="1425575"/>
            <a:ext cx="876935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0" t="16773" r="72194"/>
          <a:stretch>
            <a:fillRect/>
          </a:stretch>
        </p:blipFill>
        <p:spPr bwMode="auto">
          <a:xfrm>
            <a:off x="8835390" y="1493520"/>
            <a:ext cx="1257300" cy="2813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: Rounded Corners 7"/>
          <p:cNvSpPr/>
          <p:nvPr/>
        </p:nvSpPr>
        <p:spPr>
          <a:xfrm>
            <a:off x="4043045" y="4996815"/>
            <a:ext cx="3831590" cy="655320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8 -   ?   = 5 </a:t>
            </a:r>
          </a:p>
        </p:txBody>
      </p:sp>
      <p:sp>
        <p:nvSpPr>
          <p:cNvPr id="12" name="Rectangle: Rounded Corners 7"/>
          <p:cNvSpPr/>
          <p:nvPr/>
        </p:nvSpPr>
        <p:spPr>
          <a:xfrm>
            <a:off x="5588635" y="5066349"/>
            <a:ext cx="504825" cy="6556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5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607685" y="5066665"/>
            <a:ext cx="504825" cy="58547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5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30" y="5598160"/>
            <a:ext cx="1305560" cy="1305560"/>
          </a:xfrm>
          <a:prstGeom prst="rect">
            <a:avLst/>
          </a:prstGeom>
        </p:spPr>
      </p:pic>
      <p:pic>
        <p:nvPicPr>
          <p:cNvPr id="10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045" y="5840730"/>
            <a:ext cx="1720215" cy="911860"/>
          </a:xfrm>
          <a:prstGeom prst="rect">
            <a:avLst/>
          </a:prstGeom>
        </p:spPr>
      </p:pic>
      <p:pic>
        <p:nvPicPr>
          <p:cNvPr id="11" name="图形 5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9070975" y="-86360"/>
            <a:ext cx="3203575" cy="103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465" y="537210"/>
            <a:ext cx="7858125" cy="4049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: Rounded Corners 7"/>
          <p:cNvSpPr/>
          <p:nvPr/>
        </p:nvSpPr>
        <p:spPr>
          <a:xfrm>
            <a:off x="5329555" y="4989195"/>
            <a:ext cx="3600450" cy="655955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 -   ?   = 8 </a:t>
            </a:r>
          </a:p>
        </p:txBody>
      </p:sp>
      <p:sp>
        <p:nvSpPr>
          <p:cNvPr id="4" name="Rectangle: Rounded Corners 7"/>
          <p:cNvSpPr/>
          <p:nvPr/>
        </p:nvSpPr>
        <p:spPr>
          <a:xfrm>
            <a:off x="7042785" y="4989514"/>
            <a:ext cx="504825" cy="6556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SG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30" y="5598160"/>
            <a:ext cx="1305560" cy="1305560"/>
          </a:xfrm>
          <a:prstGeom prst="rect">
            <a:avLst/>
          </a:prstGeom>
        </p:spPr>
      </p:pic>
      <p:pic>
        <p:nvPicPr>
          <p:cNvPr id="10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045" y="5840730"/>
            <a:ext cx="1720215" cy="91186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9070975" y="-86360"/>
            <a:ext cx="3203575" cy="103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585" y="1170305"/>
            <a:ext cx="7442200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: Rounded Corners 7"/>
          <p:cNvSpPr/>
          <p:nvPr/>
        </p:nvSpPr>
        <p:spPr>
          <a:xfrm>
            <a:off x="3818255" y="4627880"/>
            <a:ext cx="5081905" cy="655955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8 -   ?   = 7 </a:t>
            </a:r>
          </a:p>
        </p:txBody>
      </p:sp>
      <p:sp>
        <p:nvSpPr>
          <p:cNvPr id="4" name="Rectangle: Rounded Corners 7"/>
          <p:cNvSpPr/>
          <p:nvPr/>
        </p:nvSpPr>
        <p:spPr>
          <a:xfrm>
            <a:off x="6106795" y="4628199"/>
            <a:ext cx="504825" cy="6556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SG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30" y="5598160"/>
            <a:ext cx="1305560" cy="1305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045" y="5840730"/>
            <a:ext cx="1720215" cy="911860"/>
          </a:xfrm>
          <a:prstGeom prst="rect">
            <a:avLst/>
          </a:prstGeom>
        </p:spPr>
      </p:pic>
      <p:pic>
        <p:nvPicPr>
          <p:cNvPr id="9" name="图形 5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9060815" y="350520"/>
            <a:ext cx="3203575" cy="103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70" y="1034415"/>
            <a:ext cx="4968875" cy="2805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: Rounded Corners 7"/>
          <p:cNvSpPr/>
          <p:nvPr/>
        </p:nvSpPr>
        <p:spPr>
          <a:xfrm>
            <a:off x="4537710" y="4453890"/>
            <a:ext cx="4251325" cy="655955"/>
          </a:xfrm>
          <a:prstGeom prst="roundRect">
            <a:avLst/>
          </a:prstGeom>
          <a:noFill/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9 -   ?   = 4 </a:t>
            </a:r>
          </a:p>
        </p:txBody>
      </p:sp>
      <p:sp>
        <p:nvSpPr>
          <p:cNvPr id="7" name="Rectangle: Rounded Corners 7"/>
          <p:cNvSpPr/>
          <p:nvPr/>
        </p:nvSpPr>
        <p:spPr>
          <a:xfrm>
            <a:off x="6290310" y="4454209"/>
            <a:ext cx="504825" cy="6556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2F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SG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30" y="5598160"/>
            <a:ext cx="1305560" cy="1305560"/>
          </a:xfrm>
          <a:prstGeom prst="rect">
            <a:avLst/>
          </a:prstGeom>
        </p:spPr>
      </p:pic>
      <p:pic>
        <p:nvPicPr>
          <p:cNvPr id="10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045" y="5840730"/>
            <a:ext cx="1720215" cy="911860"/>
          </a:xfrm>
          <a:prstGeom prst="rect">
            <a:avLst/>
          </a:prstGeom>
        </p:spPr>
      </p:pic>
      <p:pic>
        <p:nvPicPr>
          <p:cNvPr id="9" name="图形 5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0748010" y="365125"/>
            <a:ext cx="1365250" cy="1049020"/>
          </a:xfrm>
          <a:prstGeom prst="rect">
            <a:avLst/>
          </a:prstGeom>
        </p:spPr>
      </p:pic>
      <p:pic>
        <p:nvPicPr>
          <p:cNvPr id="100" name="Content Placeholder 99"/>
          <p:cNvPicPr>
            <a:picLocks noGrp="1" noChangeAspect="1"/>
          </p:cNvPicPr>
          <p:nvPr>
            <p:ph sz="half" idx="2"/>
          </p:nvPr>
        </p:nvPicPr>
        <p:blipFill>
          <a:blip r:embed="rId7"/>
          <a:srcRect l="21143" t="18995" r="23290" b="23666"/>
          <a:stretch>
            <a:fillRect/>
          </a:stretch>
        </p:blipFill>
        <p:spPr>
          <a:xfrm>
            <a:off x="4058920" y="2339975"/>
            <a:ext cx="588645" cy="58864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5" name="Content Placeholder 99"/>
          <p:cNvPicPr>
            <a:picLocks noChangeAspect="1"/>
          </p:cNvPicPr>
          <p:nvPr/>
        </p:nvPicPr>
        <p:blipFill>
          <a:blip r:embed="rId7"/>
          <a:srcRect l="21143" t="18995" r="23290" b="23666"/>
          <a:stretch>
            <a:fillRect/>
          </a:stretch>
        </p:blipFill>
        <p:spPr>
          <a:xfrm>
            <a:off x="5069840" y="2415540"/>
            <a:ext cx="588645" cy="58864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6" name="Content Placeholder 99"/>
          <p:cNvPicPr>
            <a:picLocks noChangeAspect="1"/>
          </p:cNvPicPr>
          <p:nvPr/>
        </p:nvPicPr>
        <p:blipFill>
          <a:blip r:embed="rId7"/>
          <a:srcRect l="21143" t="18995" r="23290" b="23666"/>
          <a:stretch>
            <a:fillRect/>
          </a:stretch>
        </p:blipFill>
        <p:spPr>
          <a:xfrm>
            <a:off x="4647565" y="1758950"/>
            <a:ext cx="588645" cy="58864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2" name="Content Placeholder 99"/>
          <p:cNvPicPr>
            <a:picLocks noChangeAspect="1"/>
          </p:cNvPicPr>
          <p:nvPr/>
        </p:nvPicPr>
        <p:blipFill>
          <a:blip r:embed="rId7"/>
          <a:srcRect l="21143" t="18995" r="23290" b="23666"/>
          <a:stretch>
            <a:fillRect/>
          </a:stretch>
        </p:blipFill>
        <p:spPr>
          <a:xfrm>
            <a:off x="7124065" y="1327785"/>
            <a:ext cx="588645" cy="58864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3" name="Content Placeholder 99"/>
          <p:cNvPicPr>
            <a:picLocks noChangeAspect="1"/>
          </p:cNvPicPr>
          <p:nvPr/>
        </p:nvPicPr>
        <p:blipFill>
          <a:blip r:embed="rId7"/>
          <a:srcRect l="21143" t="18995" r="23290" b="23666"/>
          <a:stretch>
            <a:fillRect/>
          </a:stretch>
        </p:blipFill>
        <p:spPr>
          <a:xfrm>
            <a:off x="6643370" y="1916430"/>
            <a:ext cx="588645" cy="588645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556EE46A-AFAF-4AE3-AE47-2B250AE99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038"/>
            <a:ext cx="12192000" cy="6444962"/>
          </a:xfrm>
          <a:prstGeom prst="rect">
            <a:avLst/>
          </a:prstGeom>
        </p:spPr>
      </p:pic>
      <p:grpSp>
        <p:nvGrpSpPr>
          <p:cNvPr id="6" name="1 Grupo">
            <a:extLst>
              <a:ext uri="{FF2B5EF4-FFF2-40B4-BE49-F238E27FC236}">
                <a16:creationId xmlns:a16="http://schemas.microsoft.com/office/drawing/2014/main" id="{DD254D91-5372-484F-9812-787CCE08B0EC}"/>
              </a:ext>
            </a:extLst>
          </p:cNvPr>
          <p:cNvGrpSpPr/>
          <p:nvPr/>
        </p:nvGrpSpPr>
        <p:grpSpPr>
          <a:xfrm>
            <a:off x="3575721" y="287299"/>
            <a:ext cx="5475431" cy="2115247"/>
            <a:chOff x="1835696" y="-18288"/>
            <a:chExt cx="5475431" cy="2115247"/>
          </a:xfrm>
        </p:grpSpPr>
        <p:pic>
          <p:nvPicPr>
            <p:cNvPr id="7" name="Picture 4" descr="http://static.freepik.com/foto-gratis/de-fondo-de-cuero-fino-pergamino-antiguo-psd_54-10079.jpg">
              <a:extLst>
                <a:ext uri="{FF2B5EF4-FFF2-40B4-BE49-F238E27FC236}">
                  <a16:creationId xmlns:a16="http://schemas.microsoft.com/office/drawing/2014/main" id="{9C41EC0F-D89B-4829-987C-A5CC8BCEBC1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/>
            <a:srcRect l="7246" t="6513" r="5378" b="3934"/>
            <a:stretch/>
          </p:blipFill>
          <p:spPr bwMode="auto">
            <a:xfrm>
              <a:off x="1835696" y="-18288"/>
              <a:ext cx="5475431" cy="2115247"/>
            </a:xfrm>
            <a:prstGeom prst="rect">
              <a:avLst/>
            </a:prstGeom>
            <a:noFill/>
            <a:effectLst>
              <a:outerShdw blurRad="114300" dist="88900" dir="2700000" algn="tl" rotWithShape="0">
                <a:prstClr val="black">
                  <a:alpha val="5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21 CuadroTexto">
              <a:extLst>
                <a:ext uri="{FF2B5EF4-FFF2-40B4-BE49-F238E27FC236}">
                  <a16:creationId xmlns:a16="http://schemas.microsoft.com/office/drawing/2014/main" id="{FC69282A-7022-483E-BB6F-2AE9134C82AF}"/>
                </a:ext>
              </a:extLst>
            </p:cNvPr>
            <p:cNvSpPr txBox="1"/>
            <p:nvPr/>
          </p:nvSpPr>
          <p:spPr>
            <a:xfrm>
              <a:off x="2520477" y="441327"/>
              <a:ext cx="4105868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4000" b="1" i="0" u="none" strike="noStrike" kern="1200" cap="none" spc="0" normalizeH="0" baseline="0" noProof="0" dirty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+mn-cs"/>
                </a:rPr>
                <a:t>GIẢI CỨU CÔNG CHÚA</a:t>
              </a:r>
              <a:endParaRPr kumimoji="0" lang="es-ES" sz="40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endParaRPr>
            </a:p>
          </p:txBody>
        </p:sp>
      </p:grpSp>
      <p:pic>
        <p:nvPicPr>
          <p:cNvPr id="9" name="Picture 4" descr="http://www.looppoppen.nl/Beeld_MikedeRidder_cgi.png">
            <a:extLst>
              <a:ext uri="{FF2B5EF4-FFF2-40B4-BE49-F238E27FC236}">
                <a16:creationId xmlns:a16="http://schemas.microsoft.com/office/drawing/2014/main" id="{BA3EC2C6-5BFC-4A3E-9405-F8A710B987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7276" r="98139">
                        <a14:backgroundMark x1="60068" y1="62450" x2="60068" y2="62450"/>
                        <a14:backgroundMark x1="48054" y1="13055" x2="49746" y2="10094"/>
                        <a14:backgroundMark x1="79188" y1="17227" x2="79188" y2="17227"/>
                        <a14:backgroundMark x1="82234" y1="22342" x2="82234" y2="22342"/>
                        <a14:backgroundMark x1="71235" y1="13459" x2="71235" y2="13459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91" r="3521" b="2176"/>
          <a:stretch/>
        </p:blipFill>
        <p:spPr bwMode="auto">
          <a:xfrm>
            <a:off x="7768160" y="2402546"/>
            <a:ext cx="2808312" cy="4002597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40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EF46857-1222-49A4-B457-185589DABD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860" y="5805265"/>
            <a:ext cx="1580237" cy="791407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CA8813B6-159E-4B4A-BBC2-1ADA7232F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3333" y1="21818" x2="40833" y2="17190"/>
                        <a14:foregroundMark x1="46389" y1="20826" x2="53333" y2="16694"/>
                        <a14:foregroundMark x1="36111" y1="3967" x2="44167" y2="5124"/>
                        <a14:foregroundMark x1="38889" y1="2645" x2="48333" y2="5289"/>
                        <a14:foregroundMark x1="41667" y1="2314" x2="48333" y2="4298"/>
                        <a14:foregroundMark x1="31944" y1="6777" x2="40278" y2="4463"/>
                        <a14:foregroundMark x1="50000" y1="91901" x2="62222" y2="91240"/>
                        <a14:foregroundMark x1="47778" y1="96529" x2="59444" y2="89587"/>
                        <a14:foregroundMark x1="12222" y1="88760" x2="26389" y2="91901"/>
                        <a14:foregroundMark x1="31944" y1="5289" x2="39722" y2="31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206749" y="1970109"/>
            <a:ext cx="2639027" cy="443503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92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556EE46A-AFAF-4AE3-AE47-2B250AE99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038"/>
            <a:ext cx="12192000" cy="6444962"/>
          </a:xfrm>
          <a:prstGeom prst="rect">
            <a:avLst/>
          </a:prstGeom>
        </p:spPr>
      </p:pic>
      <p:sp>
        <p:nvSpPr>
          <p:cNvPr id="3" name="15 Llamada rectangular redondeada">
            <a:extLst>
              <a:ext uri="{FF2B5EF4-FFF2-40B4-BE49-F238E27FC236}">
                <a16:creationId xmlns:a16="http://schemas.microsoft.com/office/drawing/2014/main" id="{5E19DD39-66BC-4DA0-8F9C-999ED7D6F2B1}"/>
              </a:ext>
            </a:extLst>
          </p:cNvPr>
          <p:cNvSpPr/>
          <p:nvPr/>
        </p:nvSpPr>
        <p:spPr>
          <a:xfrm>
            <a:off x="3069635" y="648244"/>
            <a:ext cx="5862329" cy="1055608"/>
          </a:xfrm>
          <a:prstGeom prst="wedgeRoundRectCallout">
            <a:avLst>
              <a:gd name="adj1" fmla="val -37424"/>
              <a:gd name="adj2" fmla="val 107671"/>
              <a:gd name="adj3" fmla="val 16667"/>
            </a:avLst>
          </a:prstGeom>
          <a:solidFill>
            <a:srgbClr val="908FC7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Nếu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bạn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muốn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cứu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công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chúa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,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bạn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phải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trả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lời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các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đố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!</a:t>
            </a:r>
            <a:endParaRPr kumimoji="0" lang="es-ES" sz="2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16 Llamada rectangular redondeada">
            <a:extLst>
              <a:ext uri="{FF2B5EF4-FFF2-40B4-BE49-F238E27FC236}">
                <a16:creationId xmlns:a16="http://schemas.microsoft.com/office/drawing/2014/main" id="{4B658BDE-F919-46B8-BD26-2B514194D81C}"/>
              </a:ext>
            </a:extLst>
          </p:cNvPr>
          <p:cNvSpPr/>
          <p:nvPr/>
        </p:nvSpPr>
        <p:spPr>
          <a:xfrm>
            <a:off x="5375920" y="1939058"/>
            <a:ext cx="3221093" cy="649188"/>
          </a:xfrm>
          <a:prstGeom prst="wedgeEllipseCallout">
            <a:avLst>
              <a:gd name="adj1" fmla="val 23341"/>
              <a:gd name="adj2" fmla="val 80386"/>
            </a:avLst>
          </a:prstGeom>
          <a:solidFill>
            <a:srgbClr val="2A4A8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Tôi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sẵn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sàng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!</a:t>
            </a:r>
            <a:endParaRPr kumimoji="0" lang="es-ES" sz="24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6" name="Picture 4" descr="http://www.looppoppen.nl/Beeld_MikedeRidder_cgi.png">
            <a:extLst>
              <a:ext uri="{FF2B5EF4-FFF2-40B4-BE49-F238E27FC236}">
                <a16:creationId xmlns:a16="http://schemas.microsoft.com/office/drawing/2014/main" id="{BFE87C4B-1248-4AE4-AD04-EAA357DA71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276" r="98139">
                        <a14:backgroundMark x1="60068" y1="62450" x2="60068" y2="62450"/>
                        <a14:backgroundMark x1="48054" y1="13055" x2="49746" y2="10094"/>
                        <a14:backgroundMark x1="79188" y1="17227" x2="79188" y2="17227"/>
                        <a14:backgroundMark x1="82234" y1="22342" x2="82234" y2="22342"/>
                        <a14:backgroundMark x1="71235" y1="13459" x2="71235" y2="13459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91" r="3521" b="2176"/>
          <a:stretch/>
        </p:blipFill>
        <p:spPr bwMode="auto">
          <a:xfrm>
            <a:off x="6960096" y="2306724"/>
            <a:ext cx="2808312" cy="4002597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6291BBC-7658-4A3C-9B81-33359F5EB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667" r="100000">
                        <a14:foregroundMark x1="38611" y1="1653" x2="44167" y2="8595"/>
                        <a14:foregroundMark x1="34722" y1="5455" x2="43333" y2="5950"/>
                        <a14:foregroundMark x1="32500" y1="5785" x2="34722" y2="8760"/>
                        <a14:foregroundMark x1="30833" y1="5950" x2="30833" y2="9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892191" y="2204864"/>
            <a:ext cx="2575989" cy="432909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11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963CEF1-5C93-4422-829C-7339651B9D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5803063"/>
            <a:ext cx="1584176" cy="79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0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TIMING" val="|0.001"/>
  <p:tag name="ISPRING_CUSTOM_TIMING_USED" val="1"/>
  <p:tag name="ISPRING_SLIDE_ID_2" val="{BB29BE69-57AE-4544-8E43-16100912635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386BB97F-FA9A-452F-9A2E-9B3916602913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EDC595C4-9852-4D29-9FBB-A333738FBE4F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E05AE580-6555-4394-939E-E2CF78830D7D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43F63BE6-4D61-4AED-A593-1B7AA7D0EF46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163</Words>
  <Application>Microsoft Office PowerPoint</Application>
  <PresentationFormat>Widescreen</PresentationFormat>
  <Paragraphs>62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Calibri</vt:lpstr>
      <vt:lpstr>Verdana</vt:lpstr>
      <vt:lpstr>Arial</vt:lpstr>
      <vt:lpstr>UTM 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55</cp:revision>
  <dcterms:created xsi:type="dcterms:W3CDTF">2021-11-01T08:16:00Z</dcterms:created>
  <dcterms:modified xsi:type="dcterms:W3CDTF">2021-11-26T17:15:03Z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A2093F41CE8A41F39350DDA854ABB2B5</vt:lpwstr>
  </property>
  <property fmtid="{D5CDD505-2E9C-101B-9397-08002B2CF9AE}" pid="3" name="KSOProductBuildVer">
    <vt:lpwstr>1033-11.2.0.10351</vt:lpwstr>
  </property>
</Properties>
</file>