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 id="2147483720" r:id="rId6"/>
  </p:sldMasterIdLst>
  <p:notesMasterIdLst>
    <p:notesMasterId r:id="rId41"/>
  </p:notesMasterIdLst>
  <p:sldIdLst>
    <p:sldId id="263" r:id="rId7"/>
    <p:sldId id="256" r:id="rId8"/>
    <p:sldId id="257" r:id="rId9"/>
    <p:sldId id="268" r:id="rId10"/>
    <p:sldId id="267" r:id="rId11"/>
    <p:sldId id="266" r:id="rId12"/>
    <p:sldId id="265" r:id="rId13"/>
    <p:sldId id="264" r:id="rId14"/>
    <p:sldId id="269" r:id="rId15"/>
    <p:sldId id="272" r:id="rId16"/>
    <p:sldId id="271" r:id="rId17"/>
    <p:sldId id="270" r:id="rId18"/>
    <p:sldId id="282" r:id="rId19"/>
    <p:sldId id="275" r:id="rId20"/>
    <p:sldId id="276" r:id="rId21"/>
    <p:sldId id="258" r:id="rId22"/>
    <p:sldId id="259" r:id="rId23"/>
    <p:sldId id="260" r:id="rId24"/>
    <p:sldId id="261" r:id="rId25"/>
    <p:sldId id="262" r:id="rId26"/>
    <p:sldId id="277" r:id="rId27"/>
    <p:sldId id="278" r:id="rId28"/>
    <p:sldId id="279" r:id="rId29"/>
    <p:sldId id="280" r:id="rId30"/>
    <p:sldId id="288" r:id="rId31"/>
    <p:sldId id="273" r:id="rId32"/>
    <p:sldId id="274" r:id="rId33"/>
    <p:sldId id="289" r:id="rId34"/>
    <p:sldId id="290" r:id="rId35"/>
    <p:sldId id="291" r:id="rId36"/>
    <p:sldId id="292" r:id="rId37"/>
    <p:sldId id="283" r:id="rId38"/>
    <p:sldId id="286" r:id="rId39"/>
    <p:sldId id="285" r:id="rId40"/>
  </p:sldIdLst>
  <p:sldSz cx="6858000" cy="51435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00CC00"/>
    <a:srgbClr val="F711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108" y="168"/>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gs" Target="tags/tag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D1A397-10B1-4F5E-9E78-C6F1AFF40B9C}" type="datetimeFigureOut">
              <a:rPr lang="en-US" smtClean="0"/>
              <a:t>16/07/2022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A6CBE8-4263-4DA3-933B-76ACEFBFA7C3}" type="slidenum">
              <a:rPr lang="en-US" smtClean="0"/>
              <a:t>‹#›</a:t>
            </a:fld>
            <a:endParaRPr lang="en-US"/>
          </a:p>
        </p:txBody>
      </p:sp>
    </p:spTree>
    <p:extLst>
      <p:ext uri="{BB962C8B-B14F-4D97-AF65-F5344CB8AC3E}">
        <p14:creationId xmlns:p14="http://schemas.microsoft.com/office/powerpoint/2010/main" val="326923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D2A6FE-9D0B-454A-AAA5-1DC1D67CD835}" type="slidenum">
              <a:rPr lang="en-US" smtClean="0"/>
              <a:t>15</a:t>
            </a:fld>
            <a:endParaRPr lang="en-US"/>
          </a:p>
        </p:txBody>
      </p:sp>
    </p:spTree>
    <p:extLst>
      <p:ext uri="{BB962C8B-B14F-4D97-AF65-F5344CB8AC3E}">
        <p14:creationId xmlns:p14="http://schemas.microsoft.com/office/powerpoint/2010/main" val="250447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6CBE8-4263-4DA3-933B-76ACEFBFA7C3}" type="slidenum">
              <a:rPr lang="en-US" smtClean="0"/>
              <a:t>33</a:t>
            </a:fld>
            <a:endParaRPr lang="en-US"/>
          </a:p>
        </p:txBody>
      </p:sp>
    </p:spTree>
    <p:extLst>
      <p:ext uri="{BB962C8B-B14F-4D97-AF65-F5344CB8AC3E}">
        <p14:creationId xmlns:p14="http://schemas.microsoft.com/office/powerpoint/2010/main" val="497532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t>16/07/2022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47770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t>16/07/2022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565172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54781"/>
            <a:ext cx="154305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154781"/>
            <a:ext cx="451485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t>16/07/2022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867083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52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027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94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952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19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987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334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154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t>16/07/2022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858292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611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258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54781"/>
            <a:ext cx="154305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154781"/>
            <a:ext cx="451485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972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52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027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94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952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19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987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334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t>16/07/2022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411935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154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611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258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54781"/>
            <a:ext cx="154305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154781"/>
            <a:ext cx="451485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972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52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027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94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952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19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987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t>16/07/2022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186880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334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154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611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258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54781"/>
            <a:ext cx="154305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154781"/>
            <a:ext cx="451485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9724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520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0274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94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900113"/>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9524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19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t>16/07/2022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7731643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987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3345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1541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611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2581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54781"/>
            <a:ext cx="154305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154781"/>
            <a:ext cx="451485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9724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6350" y="-6351"/>
            <a:ext cx="6877353" cy="5156201"/>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847947" y="1803400"/>
            <a:ext cx="4370039"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847947" y="3038126"/>
            <a:ext cx="4370039"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0050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2910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199" y="2025651"/>
            <a:ext cx="4760786"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457199" y="3395586"/>
            <a:ext cx="4760786"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891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4760786" cy="990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20442"/>
            <a:ext cx="2316082" cy="291057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901903" y="1620443"/>
            <a:ext cx="2316083" cy="291058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14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t>16/07/2022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8870711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4760785" cy="990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199" y="1620737"/>
            <a:ext cx="231800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199" y="2052935"/>
            <a:ext cx="2318004"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899980" y="1620737"/>
            <a:ext cx="231800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2899980" y="2052935"/>
            <a:ext cx="2318004"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2877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4760786"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136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8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1123953"/>
            <a:ext cx="2092637"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2678456" y="386194"/>
            <a:ext cx="2539528"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199" y="2082802"/>
            <a:ext cx="2092637" cy="1938337"/>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347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3600450"/>
            <a:ext cx="4760786"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199" y="457200"/>
            <a:ext cx="4760786"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457199" y="4025504"/>
            <a:ext cx="4760786"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945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4760786"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457200" y="3352800"/>
            <a:ext cx="4760786"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2845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64" y="457200"/>
            <a:ext cx="4554137"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25806" y="2724150"/>
            <a:ext cx="406485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457199" y="3352800"/>
            <a:ext cx="4760786"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
        <p:nvSpPr>
          <p:cNvPr id="24" name="TextBox 23"/>
          <p:cNvSpPr txBox="1"/>
          <p:nvPr/>
        </p:nvSpPr>
        <p:spPr>
          <a:xfrm>
            <a:off x="362034" y="592784"/>
            <a:ext cx="342989"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2164917"/>
            <a:ext cx="342989"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879337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457199" y="1448991"/>
            <a:ext cx="4760786"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457199" y="3395586"/>
            <a:ext cx="4760786"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944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581164" y="457200"/>
            <a:ext cx="4554137"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457198" y="3009900"/>
            <a:ext cx="4760787"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457199" y="3395586"/>
            <a:ext cx="4760786"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
        <p:nvSpPr>
          <p:cNvPr id="24" name="TextBox 23"/>
          <p:cNvSpPr txBox="1"/>
          <p:nvPr/>
        </p:nvSpPr>
        <p:spPr>
          <a:xfrm>
            <a:off x="362034" y="592784"/>
            <a:ext cx="342989"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2164917"/>
            <a:ext cx="342989"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744871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461886" y="457200"/>
            <a:ext cx="4756099"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457198" y="3009900"/>
            <a:ext cx="4760787"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457199" y="3395586"/>
            <a:ext cx="4760786"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359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t>16/07/2022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7099122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8741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82984" y="457201"/>
            <a:ext cx="734109"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457199" y="457201"/>
            <a:ext cx="3896270"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121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t>16/07/2022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128428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t>16/07/2022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1733715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7CAB675-0451-46BA-B838-2996E7357EA3}" type="datetimeFigureOut">
              <a:rPr lang="en-US" smtClean="0"/>
              <a:t>16/07/2022</a:t>
            </a:fld>
            <a:endParaRPr lang="en-US"/>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664AD2-069D-416A-AF7A-E600FA375D8A}" type="slidenum">
              <a:rPr lang="en-US" smtClean="0"/>
              <a:t>‹#›</a:t>
            </a:fld>
            <a:endParaRPr lang="en-US"/>
          </a:p>
        </p:txBody>
      </p:sp>
    </p:spTree>
    <p:extLst>
      <p:ext uri="{BB962C8B-B14F-4D97-AF65-F5344CB8AC3E}">
        <p14:creationId xmlns:p14="http://schemas.microsoft.com/office/powerpoint/2010/main" val="2642304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6730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6730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6730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7CAB675-0451-46BA-B838-2996E7357EA3}" type="datetimeFigureOut">
              <a:rPr lang="en-US" smtClean="0">
                <a:solidFill>
                  <a:prstClr val="black">
                    <a:tint val="75000"/>
                  </a:prstClr>
                </a:solidFill>
              </a:rPr>
              <a:pPr/>
              <a:t>16/07/2022</a:t>
            </a:fld>
            <a:endParaRPr lang="en-US">
              <a:solidFill>
                <a:prstClr val="black">
                  <a:tint val="75000"/>
                </a:prstClr>
              </a:solidFill>
            </a:endParaRPr>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6730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6350" y="-6351"/>
            <a:ext cx="6877354" cy="5156201"/>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57200" y="457200"/>
            <a:ext cx="4760785" cy="990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57199" y="1620443"/>
            <a:ext cx="4760786" cy="29105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053944" y="4531023"/>
            <a:ext cx="513099"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67CAB675-0451-46BA-B838-2996E7357EA3}" type="datetimeFigureOut">
              <a:rPr lang="en-US" smtClean="0"/>
              <a:t>16/07/2022</a:t>
            </a:fld>
            <a:endParaRPr lang="en-US"/>
          </a:p>
        </p:txBody>
      </p:sp>
      <p:sp>
        <p:nvSpPr>
          <p:cNvPr id="5" name="Footer Placeholder 4"/>
          <p:cNvSpPr>
            <a:spLocks noGrp="1"/>
          </p:cNvSpPr>
          <p:nvPr>
            <p:ph type="ftr" sz="quarter" idx="3"/>
          </p:nvPr>
        </p:nvSpPr>
        <p:spPr>
          <a:xfrm>
            <a:off x="457200" y="4531023"/>
            <a:ext cx="3467230"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33507" y="4531023"/>
            <a:ext cx="384479" cy="273844"/>
          </a:xfrm>
          <a:prstGeom prst="rect">
            <a:avLst/>
          </a:prstGeom>
        </p:spPr>
        <p:txBody>
          <a:bodyPr vert="horz" lIns="91440" tIns="45720" rIns="91440" bIns="45720" rtlCol="0" anchor="ctr"/>
          <a:lstStyle>
            <a:lvl1pPr algn="r">
              <a:defRPr sz="675">
                <a:solidFill>
                  <a:schemeClr val="accent1"/>
                </a:solidFill>
              </a:defRPr>
            </a:lvl1pPr>
          </a:lstStyle>
          <a:p>
            <a:fld id="{2A664AD2-069D-416A-AF7A-E600FA375D8A}" type="slidenum">
              <a:rPr lang="en-US" smtClean="0"/>
              <a:t>‹#›</a:t>
            </a:fld>
            <a:endParaRPr lang="en-US"/>
          </a:p>
        </p:txBody>
      </p:sp>
    </p:spTree>
    <p:extLst>
      <p:ext uri="{BB962C8B-B14F-4D97-AF65-F5344CB8AC3E}">
        <p14:creationId xmlns:p14="http://schemas.microsoft.com/office/powerpoint/2010/main" val="25334206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image" Target="../media/image1.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 Target="slide16.xml"/><Relationship Id="rId7" Type="http://schemas.openxmlformats.org/officeDocument/2006/relationships/slide" Target="slide20.xml"/><Relationship Id="rId12" Type="http://schemas.microsoft.com/office/2007/relationships/hdphoto" Target="../media/hdphoto26.wdp"/><Relationship Id="rId2" Type="http://schemas.openxmlformats.org/officeDocument/2006/relationships/notesSlide" Target="../notesSlides/notesSlide1.xml"/><Relationship Id="rId1" Type="http://schemas.openxmlformats.org/officeDocument/2006/relationships/slideLayout" Target="../slideLayouts/slideLayout56.xml"/><Relationship Id="rId6" Type="http://schemas.openxmlformats.org/officeDocument/2006/relationships/slide" Target="slide19.xml"/><Relationship Id="rId11" Type="http://schemas.openxmlformats.org/officeDocument/2006/relationships/image" Target="../media/image34.png"/><Relationship Id="rId5" Type="http://schemas.openxmlformats.org/officeDocument/2006/relationships/slide" Target="slide18.xml"/><Relationship Id="rId10" Type="http://schemas.openxmlformats.org/officeDocument/2006/relationships/slide" Target="slide23.xml"/><Relationship Id="rId4" Type="http://schemas.openxmlformats.org/officeDocument/2006/relationships/slide" Target="slide17.xml"/><Relationship Id="rId9" Type="http://schemas.openxmlformats.org/officeDocument/2006/relationships/slide" Target="slide22.xml"/></Relationships>
</file>

<file path=ppt/slides/_rels/slide16.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3" Type="http://schemas.openxmlformats.org/officeDocument/2006/relationships/image" Target="../media/image11.png"/><Relationship Id="rId18" Type="http://schemas.microsoft.com/office/2007/relationships/hdphoto" Target="../media/hdphoto10.wdp"/><Relationship Id="rId26" Type="http://schemas.openxmlformats.org/officeDocument/2006/relationships/image" Target="../media/image18.png"/><Relationship Id="rId39" Type="http://schemas.openxmlformats.org/officeDocument/2006/relationships/slide" Target="slide3.xml"/><Relationship Id="rId3" Type="http://schemas.openxmlformats.org/officeDocument/2006/relationships/image" Target="../media/image6.png"/><Relationship Id="rId21" Type="http://schemas.openxmlformats.org/officeDocument/2006/relationships/image" Target="../media/image15.png"/><Relationship Id="rId34" Type="http://schemas.openxmlformats.org/officeDocument/2006/relationships/image" Target="../media/image22.png"/><Relationship Id="rId42" Type="http://schemas.openxmlformats.org/officeDocument/2006/relationships/slide" Target="slide4.xml"/><Relationship Id="rId47" Type="http://schemas.microsoft.com/office/2007/relationships/hdphoto" Target="../media/hdphoto22.wdp"/><Relationship Id="rId50" Type="http://schemas.microsoft.com/office/2007/relationships/hdphoto" Target="../media/hdphoto23.wdp"/><Relationship Id="rId7" Type="http://schemas.openxmlformats.org/officeDocument/2006/relationships/image" Target="../media/image8.png"/><Relationship Id="rId12" Type="http://schemas.microsoft.com/office/2007/relationships/hdphoto" Target="../media/hdphoto7.wdp"/><Relationship Id="rId17" Type="http://schemas.openxmlformats.org/officeDocument/2006/relationships/image" Target="../media/image13.png"/><Relationship Id="rId25" Type="http://schemas.microsoft.com/office/2007/relationships/hdphoto" Target="../media/hdphoto13.wdp"/><Relationship Id="rId33" Type="http://schemas.microsoft.com/office/2007/relationships/hdphoto" Target="../media/hdphoto17.wdp"/><Relationship Id="rId38" Type="http://schemas.microsoft.com/office/2007/relationships/hdphoto" Target="../media/hdphoto19.wdp"/><Relationship Id="rId46" Type="http://schemas.openxmlformats.org/officeDocument/2006/relationships/image" Target="../media/image26.png"/><Relationship Id="rId2" Type="http://schemas.openxmlformats.org/officeDocument/2006/relationships/image" Target="../media/image5.jpg"/><Relationship Id="rId16" Type="http://schemas.microsoft.com/office/2007/relationships/hdphoto" Target="../media/hdphoto9.wdp"/><Relationship Id="rId20" Type="http://schemas.microsoft.com/office/2007/relationships/hdphoto" Target="../media/hdphoto11.wdp"/><Relationship Id="rId29" Type="http://schemas.microsoft.com/office/2007/relationships/hdphoto" Target="../media/hdphoto15.wdp"/><Relationship Id="rId41" Type="http://schemas.microsoft.com/office/2007/relationships/hdphoto" Target="../media/hdphoto20.wdp"/><Relationship Id="rId54" Type="http://schemas.openxmlformats.org/officeDocument/2006/relationships/slide" Target="slide9.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0.png"/><Relationship Id="rId24" Type="http://schemas.openxmlformats.org/officeDocument/2006/relationships/image" Target="../media/image17.png"/><Relationship Id="rId32" Type="http://schemas.openxmlformats.org/officeDocument/2006/relationships/image" Target="../media/image21.png"/><Relationship Id="rId37" Type="http://schemas.openxmlformats.org/officeDocument/2006/relationships/image" Target="../media/image23.png"/><Relationship Id="rId40" Type="http://schemas.openxmlformats.org/officeDocument/2006/relationships/image" Target="../media/image24.png"/><Relationship Id="rId45" Type="http://schemas.openxmlformats.org/officeDocument/2006/relationships/slide" Target="slide5.xml"/><Relationship Id="rId53" Type="http://schemas.microsoft.com/office/2007/relationships/hdphoto" Target="../media/hdphoto24.wdp"/><Relationship Id="rId5" Type="http://schemas.openxmlformats.org/officeDocument/2006/relationships/image" Target="../media/image7.png"/><Relationship Id="rId15" Type="http://schemas.openxmlformats.org/officeDocument/2006/relationships/image" Target="../media/image12.png"/><Relationship Id="rId23" Type="http://schemas.microsoft.com/office/2007/relationships/hdphoto" Target="../media/hdphoto12.wdp"/><Relationship Id="rId28" Type="http://schemas.openxmlformats.org/officeDocument/2006/relationships/image" Target="../media/image19.png"/><Relationship Id="rId36" Type="http://schemas.openxmlformats.org/officeDocument/2006/relationships/slide" Target="slide8.xml"/><Relationship Id="rId49" Type="http://schemas.openxmlformats.org/officeDocument/2006/relationships/image" Target="../media/image27.png"/><Relationship Id="rId10" Type="http://schemas.microsoft.com/office/2007/relationships/hdphoto" Target="../media/hdphoto6.wdp"/><Relationship Id="rId19" Type="http://schemas.openxmlformats.org/officeDocument/2006/relationships/image" Target="../media/image14.png"/><Relationship Id="rId31" Type="http://schemas.microsoft.com/office/2007/relationships/hdphoto" Target="../media/hdphoto16.wdp"/><Relationship Id="rId44" Type="http://schemas.microsoft.com/office/2007/relationships/hdphoto" Target="../media/hdphoto21.wdp"/><Relationship Id="rId52" Type="http://schemas.openxmlformats.org/officeDocument/2006/relationships/image" Target="../media/image28.png"/><Relationship Id="rId4" Type="http://schemas.microsoft.com/office/2007/relationships/hdphoto" Target="../media/hdphoto3.wdp"/><Relationship Id="rId9" Type="http://schemas.openxmlformats.org/officeDocument/2006/relationships/image" Target="../media/image9.png"/><Relationship Id="rId14" Type="http://schemas.microsoft.com/office/2007/relationships/hdphoto" Target="../media/hdphoto8.wdp"/><Relationship Id="rId22" Type="http://schemas.openxmlformats.org/officeDocument/2006/relationships/image" Target="../media/image16.png"/><Relationship Id="rId27" Type="http://schemas.microsoft.com/office/2007/relationships/hdphoto" Target="../media/hdphoto14.wdp"/><Relationship Id="rId30" Type="http://schemas.openxmlformats.org/officeDocument/2006/relationships/image" Target="../media/image20.png"/><Relationship Id="rId35" Type="http://schemas.microsoft.com/office/2007/relationships/hdphoto" Target="../media/hdphoto18.wdp"/><Relationship Id="rId43" Type="http://schemas.openxmlformats.org/officeDocument/2006/relationships/image" Target="../media/image25.png"/><Relationship Id="rId48" Type="http://schemas.openxmlformats.org/officeDocument/2006/relationships/slide" Target="slide6.xml"/><Relationship Id="rId8" Type="http://schemas.microsoft.com/office/2007/relationships/hdphoto" Target="../media/hdphoto5.wdp"/><Relationship Id="rId51"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15.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 Target="slide15.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41.gif"/><Relationship Id="rId3" Type="http://schemas.openxmlformats.org/officeDocument/2006/relationships/slideLayout" Target="../slideLayouts/slideLayout57.xml"/><Relationship Id="rId7" Type="http://schemas.openxmlformats.org/officeDocument/2006/relationships/slide" Target="slide28.xml"/><Relationship Id="rId12" Type="http://schemas.openxmlformats.org/officeDocument/2006/relationships/image" Target="../media/image40.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27.xml"/><Relationship Id="rId11" Type="http://schemas.openxmlformats.org/officeDocument/2006/relationships/image" Target="../media/image39.gif"/><Relationship Id="rId5" Type="http://schemas.openxmlformats.org/officeDocument/2006/relationships/slide" Target="slide26.xml"/><Relationship Id="rId10" Type="http://schemas.openxmlformats.org/officeDocument/2006/relationships/slide" Target="slide31.xml"/><Relationship Id="rId4" Type="http://schemas.openxmlformats.org/officeDocument/2006/relationships/image" Target="../media/image38.png"/><Relationship Id="rId9" Type="http://schemas.openxmlformats.org/officeDocument/2006/relationships/slide" Target="slide30.xml"/><Relationship Id="rId1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56.xml"/><Relationship Id="rId6" Type="http://schemas.microsoft.com/office/2007/relationships/hdphoto" Target="../media/hdphoto27.wdp"/><Relationship Id="rId11" Type="http://schemas.openxmlformats.org/officeDocument/2006/relationships/image" Target="../media/image45.png"/><Relationship Id="rId5" Type="http://schemas.openxmlformats.org/officeDocument/2006/relationships/image" Target="../media/image43.png"/><Relationship Id="rId10" Type="http://schemas.microsoft.com/office/2007/relationships/hdphoto" Target="../media/hdphoto26.wdp"/><Relationship Id="rId4" Type="http://schemas.openxmlformats.org/officeDocument/2006/relationships/audio" Target="../media/audio3.wav"/><Relationship Id="rId9" Type="http://schemas.openxmlformats.org/officeDocument/2006/relationships/image" Target="../media/image34.png"/><Relationship Id="rId14" Type="http://schemas.openxmlformats.org/officeDocument/2006/relationships/slide" Target="slide25.xml"/></Relationships>
</file>

<file path=ppt/slides/_rels/slide27.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4.png"/><Relationship Id="rId12"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56.xml"/><Relationship Id="rId6" Type="http://schemas.microsoft.com/office/2007/relationships/hdphoto" Target="../media/hdphoto27.wdp"/><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slide" Target="slide25.xml"/><Relationship Id="rId10" Type="http://schemas.microsoft.com/office/2007/relationships/hdphoto" Target="../media/hdphoto26.wdp"/><Relationship Id="rId4" Type="http://schemas.openxmlformats.org/officeDocument/2006/relationships/audio" Target="../media/audio2.wav"/><Relationship Id="rId9" Type="http://schemas.openxmlformats.org/officeDocument/2006/relationships/image" Target="../media/image34.png"/><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47.png"/><Relationship Id="rId12" Type="http://schemas.microsoft.com/office/2007/relationships/hdphoto" Target="../media/hdphoto28.wdp"/><Relationship Id="rId2" Type="http://schemas.openxmlformats.org/officeDocument/2006/relationships/audio" Target="../media/audio1.wav"/><Relationship Id="rId1" Type="http://schemas.openxmlformats.org/officeDocument/2006/relationships/slideLayout" Target="../slideLayouts/slideLayout56.xml"/><Relationship Id="rId6" Type="http://schemas.openxmlformats.org/officeDocument/2006/relationships/image" Target="../media/image46.png"/><Relationship Id="rId11" Type="http://schemas.openxmlformats.org/officeDocument/2006/relationships/image" Target="../media/image44.png"/><Relationship Id="rId5" Type="http://schemas.openxmlformats.org/officeDocument/2006/relationships/image" Target="../media/image45.png"/><Relationship Id="rId15" Type="http://schemas.openxmlformats.org/officeDocument/2006/relationships/image" Target="../media/image50.jpg"/><Relationship Id="rId10" Type="http://schemas.microsoft.com/office/2007/relationships/hdphoto" Target="../media/hdphoto27.wdp"/><Relationship Id="rId4" Type="http://schemas.openxmlformats.org/officeDocument/2006/relationships/audio" Target="../media/audio3.wav"/><Relationship Id="rId9" Type="http://schemas.openxmlformats.org/officeDocument/2006/relationships/image" Target="../media/image43.png"/><Relationship Id="rId14" Type="http://schemas.microsoft.com/office/2007/relationships/hdphoto" Target="../media/hdphoto26.wdp"/></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27.wdp"/><Relationship Id="rId18" Type="http://schemas.openxmlformats.org/officeDocument/2006/relationships/image" Target="../media/image52.png"/><Relationship Id="rId3" Type="http://schemas.openxmlformats.org/officeDocument/2006/relationships/slideLayout" Target="../slideLayouts/slideLayout56.xml"/><Relationship Id="rId7" Type="http://schemas.openxmlformats.org/officeDocument/2006/relationships/image" Target="../media/image48.png"/><Relationship Id="rId12" Type="http://schemas.openxmlformats.org/officeDocument/2006/relationships/image" Target="../media/image43.png"/><Relationship Id="rId17" Type="http://schemas.microsoft.com/office/2007/relationships/hdphoto" Target="../media/hdphoto26.wdp"/><Relationship Id="rId2" Type="http://schemas.openxmlformats.org/officeDocument/2006/relationships/video" Target="../media/media3.mp4"/><Relationship Id="rId16" Type="http://schemas.openxmlformats.org/officeDocument/2006/relationships/image" Target="../media/image34.pn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slide" Target="slide25.xml"/><Relationship Id="rId5" Type="http://schemas.openxmlformats.org/officeDocument/2006/relationships/audio" Target="../media/audio3.wav"/><Relationship Id="rId15" Type="http://schemas.microsoft.com/office/2007/relationships/hdphoto" Target="../media/hdphoto28.wdp"/><Relationship Id="rId10" Type="http://schemas.openxmlformats.org/officeDocument/2006/relationships/image" Target="../media/image51.png"/><Relationship Id="rId4" Type="http://schemas.openxmlformats.org/officeDocument/2006/relationships/audio" Target="../media/audio1.wav"/><Relationship Id="rId9" Type="http://schemas.openxmlformats.org/officeDocument/2006/relationships/image" Target="../media/image47.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25.wdp"/><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28.wdp"/><Relationship Id="rId3" Type="http://schemas.openxmlformats.org/officeDocument/2006/relationships/audio" Target="../media/audio3.wav"/><Relationship Id="rId7" Type="http://schemas.openxmlformats.org/officeDocument/2006/relationships/image" Target="../media/image47.png"/><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56.xml"/><Relationship Id="rId6" Type="http://schemas.openxmlformats.org/officeDocument/2006/relationships/image" Target="../media/image46.png"/><Relationship Id="rId11" Type="http://schemas.microsoft.com/office/2007/relationships/hdphoto" Target="../media/hdphoto27.wdp"/><Relationship Id="rId5" Type="http://schemas.openxmlformats.org/officeDocument/2006/relationships/image" Target="../media/image48.png"/><Relationship Id="rId15" Type="http://schemas.microsoft.com/office/2007/relationships/hdphoto" Target="../media/hdphoto26.wdp"/><Relationship Id="rId10" Type="http://schemas.openxmlformats.org/officeDocument/2006/relationships/image" Target="../media/image43.png"/><Relationship Id="rId4" Type="http://schemas.openxmlformats.org/officeDocument/2006/relationships/audio" Target="../media/audio2.wav"/><Relationship Id="rId9" Type="http://schemas.openxmlformats.org/officeDocument/2006/relationships/slide" Target="slide25.xml"/><Relationship Id="rId1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34.png"/><Relationship Id="rId3" Type="http://schemas.openxmlformats.org/officeDocument/2006/relationships/audio" Target="../media/audio3.wav"/><Relationship Id="rId7" Type="http://schemas.openxmlformats.org/officeDocument/2006/relationships/image" Target="../media/image49.png"/><Relationship Id="rId12" Type="http://schemas.microsoft.com/office/2007/relationships/hdphoto" Target="../media/hdphoto28.wdp"/><Relationship Id="rId2" Type="http://schemas.openxmlformats.org/officeDocument/2006/relationships/audio" Target="../media/audio1.wav"/><Relationship Id="rId1" Type="http://schemas.openxmlformats.org/officeDocument/2006/relationships/slideLayout" Target="../slideLayouts/slideLayout56.xml"/><Relationship Id="rId6" Type="http://schemas.openxmlformats.org/officeDocument/2006/relationships/image" Target="../media/image51.png"/><Relationship Id="rId11" Type="http://schemas.openxmlformats.org/officeDocument/2006/relationships/image" Target="../media/image44.png"/><Relationship Id="rId5" Type="http://schemas.openxmlformats.org/officeDocument/2006/relationships/image" Target="../media/image48.png"/><Relationship Id="rId10" Type="http://schemas.microsoft.com/office/2007/relationships/hdphoto" Target="../media/hdphoto27.wdp"/><Relationship Id="rId4" Type="http://schemas.openxmlformats.org/officeDocument/2006/relationships/audio" Target="../media/audio2.wav"/><Relationship Id="rId9" Type="http://schemas.openxmlformats.org/officeDocument/2006/relationships/image" Target="../media/image43.png"/><Relationship Id="rId14" Type="http://schemas.microsoft.com/office/2007/relationships/hdphoto" Target="../media/hdphoto26.wdp"/></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jpg"/><Relationship Id="rId1" Type="http://schemas.openxmlformats.org/officeDocument/2006/relationships/slideLayout" Target="../slideLayouts/slideLayout45.xml"/><Relationship Id="rId6" Type="http://schemas.openxmlformats.org/officeDocument/2006/relationships/image" Target="../media/image31.png"/><Relationship Id="rId5" Type="http://schemas.microsoft.com/office/2007/relationships/hdphoto" Target="../media/hdphoto25.wdp"/><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jpg"/><Relationship Id="rId1" Type="http://schemas.openxmlformats.org/officeDocument/2006/relationships/slideLayout" Target="../slideLayouts/slideLayout34.xml"/><Relationship Id="rId6" Type="http://schemas.openxmlformats.org/officeDocument/2006/relationships/image" Target="../media/image31.png"/><Relationship Id="rId5" Type="http://schemas.microsoft.com/office/2007/relationships/hdphoto" Target="../media/hdphoto25.wdp"/><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jpg"/><Relationship Id="rId1" Type="http://schemas.openxmlformats.org/officeDocument/2006/relationships/slideLayout" Target="../slideLayouts/slideLayout23.xml"/><Relationship Id="rId6" Type="http://schemas.openxmlformats.org/officeDocument/2006/relationships/image" Target="../media/image32.png"/><Relationship Id="rId5" Type="http://schemas.microsoft.com/office/2007/relationships/hdphoto" Target="../media/hdphoto25.wdp"/><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jpg"/><Relationship Id="rId1" Type="http://schemas.openxmlformats.org/officeDocument/2006/relationships/slideLayout" Target="../slideLayouts/slideLayout12.xml"/><Relationship Id="rId6" Type="http://schemas.openxmlformats.org/officeDocument/2006/relationships/image" Target="../media/image31.png"/><Relationship Id="rId5" Type="http://schemas.microsoft.com/office/2007/relationships/hdphoto" Target="../media/hdphoto25.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jpg"/><Relationship Id="rId1" Type="http://schemas.openxmlformats.org/officeDocument/2006/relationships/slideLayout" Target="../slideLayouts/slideLayout56.xml"/><Relationship Id="rId6" Type="http://schemas.openxmlformats.org/officeDocument/2006/relationships/image" Target="../media/image31.png"/><Relationship Id="rId5" Type="http://schemas.microsoft.com/office/2007/relationships/hdphoto" Target="../media/hdphoto25.wdp"/><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4286250" y="2259085"/>
            <a:ext cx="2400300" cy="22056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57700" y="2899760"/>
            <a:ext cx="1827439" cy="738664"/>
          </a:xfrm>
          <a:prstGeom prst="rect">
            <a:avLst/>
          </a:prstGeom>
          <a:noFill/>
        </p:spPr>
        <p:txBody>
          <a:bodyPr wrap="square" rtlCol="0">
            <a:spAutoFit/>
          </a:bodyPr>
          <a:lstStyle/>
          <a:p>
            <a:pPr algn="ctr"/>
            <a:r>
              <a:rPr lang="en-US" sz="2100" dirty="0">
                <a:solidFill>
                  <a:srgbClr val="FF0000"/>
                </a:solidFill>
                <a:latin typeface="Segoe UI Semibold" pitchFamily="34" charset="0"/>
              </a:rPr>
              <a:t>NÔNG TRẠI CỦA TÔI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86400" y="655122"/>
            <a:ext cx="1282303" cy="545028"/>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58050" y="4021805"/>
            <a:ext cx="457200" cy="457200"/>
          </a:xfrm>
          <a:prstGeom prst="rect">
            <a:avLst/>
          </a:prstGeom>
        </p:spPr>
      </p:pic>
    </p:spTree>
    <p:extLst>
      <p:ext uri="{BB962C8B-B14F-4D97-AF65-F5344CB8AC3E}">
        <p14:creationId xmlns:p14="http://schemas.microsoft.com/office/powerpoint/2010/main" val="13702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hlinkClick r:id="" action="ppaction://hlinkshowjump?jump=nextslide"/>
            <a:extLst>
              <a:ext uri="{FF2B5EF4-FFF2-40B4-BE49-F238E27FC236}">
                <a16:creationId xmlns:a16="http://schemas.microsoft.com/office/drawing/2014/main" id="{663B89F3-44B4-4CA0-AEF7-7D2BA1A96F2B}"/>
              </a:ext>
            </a:extLst>
          </p:cNvPr>
          <p:cNvSpPr/>
          <p:nvPr/>
        </p:nvSpPr>
        <p:spPr>
          <a:xfrm>
            <a:off x="1677225" y="215310"/>
            <a:ext cx="3471863" cy="3429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400" dirty="0">
                <a:solidFill>
                  <a:srgbClr val="FF0000"/>
                </a:solidFill>
                <a:latin typeface="Times New Roman" pitchFamily="18" charset="0"/>
                <a:cs typeface="Times New Roman" pitchFamily="18" charset="0"/>
              </a:rPr>
              <a:t>ÔN TẬP CHỦ ĐỀ 8, 9</a:t>
            </a:r>
          </a:p>
        </p:txBody>
      </p:sp>
      <p:sp>
        <p:nvSpPr>
          <p:cNvPr id="3" name="TextBox 2">
            <a:extLst>
              <a:ext uri="{FF2B5EF4-FFF2-40B4-BE49-F238E27FC236}">
                <a16:creationId xmlns:a16="http://schemas.microsoft.com/office/drawing/2014/main" id="{666CC014-A4AA-468B-A51C-57119FDA8E19}"/>
              </a:ext>
            </a:extLst>
          </p:cNvPr>
          <p:cNvSpPr txBox="1"/>
          <p:nvPr/>
        </p:nvSpPr>
        <p:spPr>
          <a:xfrm>
            <a:off x="76200" y="782382"/>
            <a:ext cx="4197803" cy="369332"/>
          </a:xfrm>
          <a:prstGeom prst="rect">
            <a:avLst/>
          </a:prstGeom>
          <a:noFill/>
        </p:spPr>
        <p:txBody>
          <a:bodyPr wrap="square" rtlCol="0">
            <a:spAutoFit/>
          </a:bodyPr>
          <a:lstStyle/>
          <a:p>
            <a:r>
              <a:rPr lang="en-US" dirty="0">
                <a:solidFill>
                  <a:srgbClr val="009900"/>
                </a:solidFill>
                <a:latin typeface="Times New Roman" pitchFamily="18" charset="0"/>
                <a:cs typeface="Times New Roman" pitchFamily="18" charset="0"/>
              </a:rPr>
              <a:t>I. HỆ THỐNG HOÁ KIẾN THỨC:</a:t>
            </a:r>
          </a:p>
        </p:txBody>
      </p:sp>
      <p:sp>
        <p:nvSpPr>
          <p:cNvPr id="4" name="TextBox 3">
            <a:extLst>
              <a:ext uri="{FF2B5EF4-FFF2-40B4-BE49-F238E27FC236}">
                <a16:creationId xmlns:a16="http://schemas.microsoft.com/office/drawing/2014/main" id="{411B38B7-7434-4E43-932F-3C5554AD4839}"/>
              </a:ext>
            </a:extLst>
          </p:cNvPr>
          <p:cNvSpPr txBox="1"/>
          <p:nvPr/>
        </p:nvSpPr>
        <p:spPr>
          <a:xfrm>
            <a:off x="533400" y="1889997"/>
            <a:ext cx="4197803" cy="369332"/>
          </a:xfrm>
          <a:prstGeom prst="rect">
            <a:avLst/>
          </a:prstGeom>
          <a:noFill/>
        </p:spPr>
        <p:txBody>
          <a:bodyPr wrap="square" rtlCol="0">
            <a:spAutoFit/>
          </a:bodyPr>
          <a:lstStyle/>
          <a:p>
            <a:pPr algn="ctr"/>
            <a:r>
              <a:rPr lang="en-US" dirty="0">
                <a:solidFill>
                  <a:srgbClr val="FF0000"/>
                </a:solidFill>
                <a:latin typeface="Times New Roman" pitchFamily="18" charset="0"/>
                <a:cs typeface="Times New Roman" pitchFamily="18" charset="0"/>
              </a:rPr>
              <a:t>HOẠT ĐỘNG NHÓM: 5 PHÚT</a:t>
            </a:r>
          </a:p>
        </p:txBody>
      </p:sp>
      <p:sp>
        <p:nvSpPr>
          <p:cNvPr id="5" name="TextBox 4">
            <a:extLst>
              <a:ext uri="{FF2B5EF4-FFF2-40B4-BE49-F238E27FC236}">
                <a16:creationId xmlns:a16="http://schemas.microsoft.com/office/drawing/2014/main" id="{CC0AE303-3AB2-46F8-94FB-3D78A9A9C16A}"/>
              </a:ext>
            </a:extLst>
          </p:cNvPr>
          <p:cNvSpPr txBox="1"/>
          <p:nvPr/>
        </p:nvSpPr>
        <p:spPr>
          <a:xfrm>
            <a:off x="362775" y="2598912"/>
            <a:ext cx="5898333" cy="830997"/>
          </a:xfrm>
          <a:prstGeom prst="rect">
            <a:avLst/>
          </a:prstGeom>
          <a:noFill/>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Điền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thông</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duy</a:t>
            </a:r>
            <a:r>
              <a:rPr lang="en-US" sz="2400" dirty="0">
                <a:solidFill>
                  <a:prstClr val="black"/>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B44E3DD0-6CC4-426C-9CAB-90B9F3766F2B}"/>
              </a:ext>
            </a:extLst>
          </p:cNvPr>
          <p:cNvSpPr txBox="1"/>
          <p:nvPr/>
        </p:nvSpPr>
        <p:spPr>
          <a:xfrm>
            <a:off x="362775" y="1191220"/>
            <a:ext cx="2628900" cy="400110"/>
          </a:xfrm>
          <a:prstGeom prst="rect">
            <a:avLst/>
          </a:prstGeom>
          <a:noFill/>
        </p:spPr>
        <p:txBody>
          <a:bodyPr wrap="square" rtlCol="0">
            <a:spAutoFit/>
          </a:bodyPr>
          <a:lstStyle/>
          <a:p>
            <a:r>
              <a:rPr lang="en-US" sz="2000" dirty="0">
                <a:solidFill>
                  <a:srgbClr val="0000FF"/>
                </a:solidFill>
                <a:latin typeface="Times New Roman" pitchFamily="18" charset="0"/>
                <a:cs typeface="Times New Roman" pitchFamily="18" charset="0"/>
              </a:rPr>
              <a:t>I. </a:t>
            </a:r>
            <a:r>
              <a:rPr lang="en-US" sz="2000" dirty="0" err="1">
                <a:solidFill>
                  <a:srgbClr val="0000FF"/>
                </a:solidFill>
                <a:latin typeface="Times New Roman" pitchFamily="18" charset="0"/>
                <a:cs typeface="Times New Roman" pitchFamily="18" charset="0"/>
              </a:rPr>
              <a:t>Cảm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ứng</a:t>
            </a:r>
            <a:r>
              <a:rPr lang="en-US" sz="2000" dirty="0">
                <a:solidFill>
                  <a:srgbClr val="0000FF"/>
                </a:solidFill>
                <a:latin typeface="Times New Roman" pitchFamily="18" charset="0"/>
                <a:cs typeface="Times New Roman" pitchFamily="18" charset="0"/>
              </a:rPr>
              <a:t> ở </a:t>
            </a:r>
            <a:r>
              <a:rPr lang="en-US" sz="2000" dirty="0" err="1">
                <a:solidFill>
                  <a:srgbClr val="0000FF"/>
                </a:solidFill>
                <a:latin typeface="Times New Roman" pitchFamily="18" charset="0"/>
                <a:cs typeface="Times New Roman" pitchFamily="18" charset="0"/>
              </a:rPr>
              <a:t>sinh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vật</a:t>
            </a:r>
            <a:r>
              <a:rPr lang="en-US" sz="20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65438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7A6DAB-D40C-4921-91B3-52B6D7E0D9C4}"/>
              </a:ext>
            </a:extLst>
          </p:cNvPr>
          <p:cNvSpPr txBox="1"/>
          <p:nvPr/>
        </p:nvSpPr>
        <p:spPr>
          <a:xfrm>
            <a:off x="60166" y="1599702"/>
            <a:ext cx="683667" cy="1233543"/>
          </a:xfrm>
          <a:prstGeom prst="rect">
            <a:avLst/>
          </a:prstGeom>
          <a:noFill/>
          <a:ln w="25400">
            <a:solidFill>
              <a:srgbClr val="0000FF"/>
            </a:solidFill>
          </a:ln>
        </p:spPr>
        <p:txBody>
          <a:bodyPr wrap="square" rtlCol="0">
            <a:spAutoFit/>
          </a:bodyPr>
          <a:lstStyle/>
          <a:p>
            <a:pPr>
              <a:lnSpc>
                <a:spcPct val="107000"/>
              </a:lnSpc>
              <a:spcAft>
                <a:spcPts val="450"/>
              </a:spcAft>
            </a:pPr>
            <a:r>
              <a:rPr lang="en-US"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 ỨNG Ở SINH VẬT</a:t>
            </a:r>
            <a:endParaRPr lang="en-US" sz="1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CF740ED-AB7C-4466-A115-D2A56605491F}"/>
              </a:ext>
            </a:extLst>
          </p:cNvPr>
          <p:cNvSpPr txBox="1"/>
          <p:nvPr/>
        </p:nvSpPr>
        <p:spPr>
          <a:xfrm>
            <a:off x="898970" y="888974"/>
            <a:ext cx="1042593" cy="598305"/>
          </a:xfrm>
          <a:prstGeom prst="rect">
            <a:avLst/>
          </a:prstGeom>
          <a:noFill/>
          <a:ln w="25400">
            <a:solidFill>
              <a:srgbClr val="0000FF"/>
            </a:solidFill>
          </a:ln>
        </p:spPr>
        <p:txBody>
          <a:bodyPr wrap="square" rtlCol="0">
            <a:spAutoFit/>
          </a:bodyPr>
          <a:lstStyle/>
          <a:p>
            <a:pPr>
              <a:lnSpc>
                <a:spcPct val="107000"/>
              </a:lnSpc>
              <a:spcAft>
                <a:spcPts val="450"/>
              </a:spcAft>
            </a:pPr>
            <a:r>
              <a:rPr lang="en-US" sz="1575"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1575"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1575"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niệm</a:t>
            </a:r>
            <a:endParaRPr lang="en-US" sz="1575"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AB9FADD-D5CB-4BED-880C-D64D81FC80E8}"/>
              </a:ext>
            </a:extLst>
          </p:cNvPr>
          <p:cNvSpPr txBox="1"/>
          <p:nvPr/>
        </p:nvSpPr>
        <p:spPr>
          <a:xfrm>
            <a:off x="931552" y="1821152"/>
            <a:ext cx="1007367" cy="375552"/>
          </a:xfrm>
          <a:prstGeom prst="rect">
            <a:avLst/>
          </a:prstGeom>
          <a:noFill/>
          <a:ln w="25400">
            <a:solidFill>
              <a:srgbClr val="0000FF"/>
            </a:solidFill>
          </a:ln>
        </p:spPr>
        <p:txBody>
          <a:bodyPr wrap="square" rtlCol="0">
            <a:spAutoFit/>
          </a:bodyPr>
          <a:lstStyle/>
          <a:p>
            <a:pPr>
              <a:lnSpc>
                <a:spcPct val="107000"/>
              </a:lnSpc>
              <a:spcAft>
                <a:spcPts val="450"/>
              </a:spcAft>
            </a:pPr>
            <a:endParaRPr lang="en-US"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F968CFAA-2FEA-45E7-8C5D-051993313AF5}"/>
              </a:ext>
            </a:extLst>
          </p:cNvPr>
          <p:cNvSpPr txBox="1"/>
          <p:nvPr/>
        </p:nvSpPr>
        <p:spPr>
          <a:xfrm>
            <a:off x="2107739" y="784566"/>
            <a:ext cx="4610958" cy="482633"/>
          </a:xfrm>
          <a:prstGeom prst="rect">
            <a:avLst/>
          </a:prstGeom>
          <a:noFill/>
          <a:ln w="25400">
            <a:solidFill>
              <a:srgbClr val="0000FF"/>
            </a:solidFill>
          </a:ln>
        </p:spPr>
        <p:txBody>
          <a:bodyPr wrap="square">
            <a:spAutoFit/>
          </a:bodyPr>
          <a:lstStyle/>
          <a:p>
            <a:pPr>
              <a:lnSpc>
                <a:spcPct val="107000"/>
              </a:lnSpc>
              <a:spcAft>
                <a:spcPts val="450"/>
              </a:spcAft>
            </a:pPr>
            <a:endParaRPr lang="en-US" sz="1013"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450"/>
              </a:spcAft>
            </a:pP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E5E6188B-3C85-4013-97D2-7F0B1406963A}"/>
              </a:ext>
            </a:extLst>
          </p:cNvPr>
          <p:cNvSpPr txBox="1"/>
          <p:nvPr/>
        </p:nvSpPr>
        <p:spPr>
          <a:xfrm>
            <a:off x="898970" y="3028851"/>
            <a:ext cx="1007367" cy="921791"/>
          </a:xfrm>
          <a:prstGeom prst="rect">
            <a:avLst/>
          </a:prstGeom>
          <a:noFill/>
          <a:ln w="25400">
            <a:solidFill>
              <a:srgbClr val="0000FF"/>
            </a:solidFill>
          </a:ln>
        </p:spPr>
        <p:txBody>
          <a:bodyPr wrap="square">
            <a:spAutoFit/>
          </a:bodyPr>
          <a:lstStyle/>
          <a:p>
            <a:pPr algn="ctr">
              <a:lnSpc>
                <a:spcPct val="107000"/>
              </a:lnSpc>
              <a:spcAft>
                <a:spcPts val="450"/>
              </a:spcAft>
            </a:pPr>
            <a:r>
              <a:rPr lang="en-US" sz="1575"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Tập</a:t>
            </a:r>
            <a:r>
              <a:rPr lang="en-US" sz="1575"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1575"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tính</a:t>
            </a:r>
            <a:r>
              <a:rPr lang="en-US" sz="1575"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450"/>
              </a:spcAft>
            </a:pPr>
            <a:r>
              <a:rPr lang="en-US" sz="1575"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ở </a:t>
            </a:r>
            <a:r>
              <a:rPr lang="en-US" sz="1575"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1575"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1575"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1125"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04B3F018-A90D-4196-9B02-DD924D883D1B}"/>
              </a:ext>
            </a:extLst>
          </p:cNvPr>
          <p:cNvSpPr txBox="1"/>
          <p:nvPr/>
        </p:nvSpPr>
        <p:spPr>
          <a:xfrm>
            <a:off x="2234735" y="1364845"/>
            <a:ext cx="1156200" cy="482633"/>
          </a:xfrm>
          <a:prstGeom prst="rect">
            <a:avLst/>
          </a:prstGeom>
          <a:noFill/>
          <a:ln w="25400">
            <a:solidFill>
              <a:srgbClr val="0000FF"/>
            </a:solidFill>
          </a:ln>
        </p:spPr>
        <p:txBody>
          <a:bodyPr wrap="square">
            <a:spAutoFit/>
          </a:bodyPr>
          <a:lstStyle/>
          <a:p>
            <a:pPr>
              <a:lnSpc>
                <a:spcPct val="107000"/>
              </a:lnSpc>
              <a:spcAft>
                <a:spcPts val="450"/>
              </a:spcAft>
            </a:pPr>
            <a:endParaRPr lang="en-US" sz="1013"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450"/>
              </a:spcAft>
            </a:pPr>
            <a:endParaRPr lang="en-US" sz="1013"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A6D0E527-44E9-4CE3-AC2D-7FA6C3D5C2A7}"/>
              </a:ext>
            </a:extLst>
          </p:cNvPr>
          <p:cNvSpPr txBox="1"/>
          <p:nvPr/>
        </p:nvSpPr>
        <p:spPr>
          <a:xfrm>
            <a:off x="2146573" y="1988311"/>
            <a:ext cx="1244362" cy="526041"/>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Trong</a:t>
            </a:r>
            <a:r>
              <a:rPr lang="en-US" sz="135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135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tiễn</a:t>
            </a:r>
            <a:endParaRPr lang="en-US" sz="1013"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C94B3406-435E-440B-B333-ED17838D7FEF}"/>
              </a:ext>
            </a:extLst>
          </p:cNvPr>
          <p:cNvSpPr txBox="1"/>
          <p:nvPr/>
        </p:nvSpPr>
        <p:spPr>
          <a:xfrm>
            <a:off x="3585219" y="1408447"/>
            <a:ext cx="3133478" cy="526041"/>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nghi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1350" dirty="0">
                <a:latin typeface="Times New Roman" panose="02020603050405020304" pitchFamily="18" charset="0"/>
                <a:ea typeface="Calibri" panose="020F0502020204030204" pitchFamily="34" charset="0"/>
                <a:cs typeface="Times New Roman" panose="02020603050405020304" pitchFamily="18" charset="0"/>
              </a:rPr>
              <a:t>.</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6A20FCBB-2812-46EE-A1C0-5143C2BADFBC}"/>
              </a:ext>
            </a:extLst>
          </p:cNvPr>
          <p:cNvSpPr txBox="1"/>
          <p:nvPr/>
        </p:nvSpPr>
        <p:spPr>
          <a:xfrm>
            <a:off x="3584008" y="1844768"/>
            <a:ext cx="3133478" cy="482633"/>
          </a:xfrm>
          <a:prstGeom prst="rect">
            <a:avLst/>
          </a:prstGeom>
          <a:noFill/>
          <a:ln w="25400">
            <a:solidFill>
              <a:srgbClr val="0000FF"/>
            </a:solidFill>
          </a:ln>
        </p:spPr>
        <p:txBody>
          <a:bodyPr wrap="square">
            <a:spAutoFit/>
          </a:bodyPr>
          <a:lstStyle/>
          <a:p>
            <a:pPr>
              <a:lnSpc>
                <a:spcPct val="107000"/>
              </a:lnSpc>
              <a:spcAft>
                <a:spcPts val="450"/>
              </a:spcAft>
            </a:pPr>
            <a:endParaRPr lang="en-US" sz="1013"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450"/>
              </a:spcAft>
            </a:pP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43FA8066-928B-4811-8758-DA3D6067E20A}"/>
              </a:ext>
            </a:extLst>
          </p:cNvPr>
          <p:cNvSpPr txBox="1"/>
          <p:nvPr/>
        </p:nvSpPr>
        <p:spPr>
          <a:xfrm>
            <a:off x="2163799" y="2456144"/>
            <a:ext cx="1209911" cy="303738"/>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Khái</a:t>
            </a:r>
            <a:r>
              <a:rPr lang="en-US" sz="135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niệm</a:t>
            </a:r>
            <a:endParaRPr lang="en-US" sz="1013"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F8F71C77-E79C-429D-A08A-FFEF4873A31E}"/>
              </a:ext>
            </a:extLst>
          </p:cNvPr>
          <p:cNvSpPr txBox="1"/>
          <p:nvPr/>
        </p:nvSpPr>
        <p:spPr>
          <a:xfrm>
            <a:off x="2075324" y="3590963"/>
            <a:ext cx="781592" cy="338939"/>
          </a:xfrm>
          <a:prstGeom prst="rect">
            <a:avLst/>
          </a:prstGeom>
          <a:noFill/>
          <a:ln w="25400">
            <a:solidFill>
              <a:srgbClr val="0000FF"/>
            </a:solidFill>
          </a:ln>
        </p:spPr>
        <p:txBody>
          <a:bodyPr wrap="square">
            <a:spAutoFit/>
          </a:bodyPr>
          <a:lstStyle/>
          <a:p>
            <a:pPr>
              <a:lnSpc>
                <a:spcPct val="107000"/>
              </a:lnSpc>
              <a:spcAft>
                <a:spcPts val="450"/>
              </a:spcAft>
            </a:pPr>
            <a:r>
              <a:rPr lang="en-US" sz="1575"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Vai</a:t>
            </a:r>
            <a:r>
              <a:rPr lang="en-US" sz="1575"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575"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trò</a:t>
            </a:r>
            <a:endParaRPr lang="en-US" sz="1125"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54F4DC29-FC44-4FFC-8E32-89727F0E30F2}"/>
              </a:ext>
            </a:extLst>
          </p:cNvPr>
          <p:cNvSpPr txBox="1"/>
          <p:nvPr/>
        </p:nvSpPr>
        <p:spPr>
          <a:xfrm>
            <a:off x="2969813" y="3947348"/>
            <a:ext cx="1228390" cy="482633"/>
          </a:xfrm>
          <a:prstGeom prst="rect">
            <a:avLst/>
          </a:prstGeom>
          <a:noFill/>
          <a:ln w="25400">
            <a:solidFill>
              <a:srgbClr val="0000FF"/>
            </a:solidFill>
          </a:ln>
        </p:spPr>
        <p:txBody>
          <a:bodyPr wrap="square">
            <a:spAutoFit/>
          </a:bodyPr>
          <a:lstStyle/>
          <a:p>
            <a:pPr>
              <a:lnSpc>
                <a:spcPct val="107000"/>
              </a:lnSpc>
              <a:spcAft>
                <a:spcPts val="450"/>
              </a:spcAft>
            </a:pPr>
            <a:endParaRPr lang="en-US" sz="1013"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450"/>
              </a:spcAft>
            </a:pP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996D7B34-3C2F-49BF-A98D-DEBD62BF3A78}"/>
              </a:ext>
            </a:extLst>
          </p:cNvPr>
          <p:cNvSpPr txBox="1"/>
          <p:nvPr/>
        </p:nvSpPr>
        <p:spPr>
          <a:xfrm>
            <a:off x="2950835" y="3190860"/>
            <a:ext cx="1228390" cy="526041"/>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vật</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1056BD12-1A97-479C-A1C3-BF46F47643AE}"/>
              </a:ext>
            </a:extLst>
          </p:cNvPr>
          <p:cNvSpPr txBox="1"/>
          <p:nvPr/>
        </p:nvSpPr>
        <p:spPr>
          <a:xfrm>
            <a:off x="4351715" y="2965032"/>
            <a:ext cx="2377305" cy="748346"/>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nghi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môi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tồn</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và</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1350" dirty="0">
                <a:latin typeface="Times New Roman" panose="02020603050405020304" pitchFamily="18" charset="0"/>
                <a:ea typeface="Calibri" panose="020F0502020204030204" pitchFamily="34" charset="0"/>
                <a:cs typeface="Times New Roman" panose="02020603050405020304" pitchFamily="18" charset="0"/>
              </a:rPr>
              <a:t>.</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0351C285-2AE3-4467-A03D-4B842B5946F8}"/>
              </a:ext>
            </a:extLst>
          </p:cNvPr>
          <p:cNvSpPr txBox="1"/>
          <p:nvPr/>
        </p:nvSpPr>
        <p:spPr>
          <a:xfrm>
            <a:off x="3574895" y="2334360"/>
            <a:ext cx="3154125" cy="526041"/>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Là</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1350" dirty="0">
                <a:latin typeface="Times New Roman" panose="02020603050405020304" pitchFamily="18" charset="0"/>
                <a:ea typeface="Calibri" panose="020F0502020204030204" pitchFamily="34" charset="0"/>
                <a:cs typeface="Times New Roman" panose="02020603050405020304" pitchFamily="18" charset="0"/>
              </a:rPr>
              <a:t> ở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1350" dirty="0">
                <a:latin typeface="Times New Roman" panose="02020603050405020304" pitchFamily="18" charset="0"/>
                <a:ea typeface="Calibri" panose="020F0502020204030204" pitchFamily="34" charset="0"/>
                <a:cs typeface="Times New Roman" panose="02020603050405020304" pitchFamily="18" charset="0"/>
              </a:rPr>
              <a:t> bao </a:t>
            </a:r>
            <a:r>
              <a:rPr lang="en-US" sz="135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bẩm</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và</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B2ED7DA7-478E-46A4-846E-2F3D05B4AC9F}"/>
              </a:ext>
            </a:extLst>
          </p:cNvPr>
          <p:cNvSpPr txBox="1"/>
          <p:nvPr/>
        </p:nvSpPr>
        <p:spPr>
          <a:xfrm>
            <a:off x="4377330" y="3859800"/>
            <a:ext cx="2326074" cy="526041"/>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chăn</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nuôi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và</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trọt</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CE8C9A3D-2143-423E-9B46-ED922F024C09}"/>
              </a:ext>
            </a:extLst>
          </p:cNvPr>
          <p:cNvCxnSpPr>
            <a:cxnSpLocks/>
            <a:stCxn id="5" idx="0"/>
            <a:endCxn id="6" idx="1"/>
          </p:cNvCxnSpPr>
          <p:nvPr/>
        </p:nvCxnSpPr>
        <p:spPr>
          <a:xfrm flipV="1">
            <a:off x="402000" y="1188127"/>
            <a:ext cx="496970" cy="41157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D72BB-AC71-425E-A0BE-252E6ECEB3A9}"/>
              </a:ext>
            </a:extLst>
          </p:cNvPr>
          <p:cNvCxnSpPr>
            <a:cxnSpLocks/>
            <a:endCxn id="9" idx="1"/>
          </p:cNvCxnSpPr>
          <p:nvPr/>
        </p:nvCxnSpPr>
        <p:spPr>
          <a:xfrm>
            <a:off x="753283" y="1988020"/>
            <a:ext cx="178269" cy="2090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217D0D1-96EB-4F5E-BA21-F00EA27E2FA9}"/>
              </a:ext>
            </a:extLst>
          </p:cNvPr>
          <p:cNvCxnSpPr>
            <a:cxnSpLocks/>
            <a:stCxn id="5" idx="2"/>
          </p:cNvCxnSpPr>
          <p:nvPr/>
        </p:nvCxnSpPr>
        <p:spPr>
          <a:xfrm>
            <a:off x="402000" y="2833245"/>
            <a:ext cx="502074" cy="93183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5AE9B68-B24F-4D09-B609-18171D192008}"/>
              </a:ext>
            </a:extLst>
          </p:cNvPr>
          <p:cNvCxnSpPr>
            <a:cxnSpLocks/>
            <a:stCxn id="9" idx="3"/>
            <a:endCxn id="23" idx="1"/>
          </p:cNvCxnSpPr>
          <p:nvPr/>
        </p:nvCxnSpPr>
        <p:spPr>
          <a:xfrm flipV="1">
            <a:off x="1938919" y="1606162"/>
            <a:ext cx="295816" cy="40276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4C04137-4319-4270-8FF8-73A91D082C61}"/>
              </a:ext>
            </a:extLst>
          </p:cNvPr>
          <p:cNvCxnSpPr>
            <a:cxnSpLocks/>
            <a:stCxn id="9" idx="3"/>
          </p:cNvCxnSpPr>
          <p:nvPr/>
        </p:nvCxnSpPr>
        <p:spPr>
          <a:xfrm>
            <a:off x="1938919" y="2008928"/>
            <a:ext cx="217104" cy="15731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DB9656B-9CA9-41EA-9C4C-A33A7ED8F9BE}"/>
              </a:ext>
            </a:extLst>
          </p:cNvPr>
          <p:cNvCxnSpPr>
            <a:cxnSpLocks/>
            <a:stCxn id="21" idx="3"/>
            <a:endCxn id="31" idx="1"/>
          </p:cNvCxnSpPr>
          <p:nvPr/>
        </p:nvCxnSpPr>
        <p:spPr>
          <a:xfrm flipV="1">
            <a:off x="1906337" y="2608013"/>
            <a:ext cx="257462" cy="88173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2316DFE-4C9C-4710-AE3C-ACD22BA61104}"/>
              </a:ext>
            </a:extLst>
          </p:cNvPr>
          <p:cNvCxnSpPr>
            <a:stCxn id="21" idx="3"/>
            <a:endCxn id="33" idx="1"/>
          </p:cNvCxnSpPr>
          <p:nvPr/>
        </p:nvCxnSpPr>
        <p:spPr>
          <a:xfrm>
            <a:off x="1906337" y="3489747"/>
            <a:ext cx="168987" cy="27068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E2A1632-CF6D-466A-93D8-310BFEC42F7A}"/>
              </a:ext>
            </a:extLst>
          </p:cNvPr>
          <p:cNvCxnSpPr>
            <a:stCxn id="33" idx="3"/>
            <a:endCxn id="37" idx="1"/>
          </p:cNvCxnSpPr>
          <p:nvPr/>
        </p:nvCxnSpPr>
        <p:spPr>
          <a:xfrm flipV="1">
            <a:off x="2856916" y="3453881"/>
            <a:ext cx="93919" cy="30655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3BEDF39-1E84-41D8-90CC-CD2F8592AC50}"/>
              </a:ext>
            </a:extLst>
          </p:cNvPr>
          <p:cNvCxnSpPr>
            <a:cxnSpLocks/>
            <a:stCxn id="33" idx="3"/>
            <a:endCxn id="35" idx="1"/>
          </p:cNvCxnSpPr>
          <p:nvPr/>
        </p:nvCxnSpPr>
        <p:spPr>
          <a:xfrm>
            <a:off x="2856916" y="3760433"/>
            <a:ext cx="112897" cy="42823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CBFFDD3-3704-40AA-B534-93E8D8059658}"/>
              </a:ext>
            </a:extLst>
          </p:cNvPr>
          <p:cNvCxnSpPr>
            <a:cxnSpLocks/>
          </p:cNvCxnSpPr>
          <p:nvPr/>
        </p:nvCxnSpPr>
        <p:spPr>
          <a:xfrm>
            <a:off x="3390934" y="1567449"/>
            <a:ext cx="19428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41155EA-1AC2-4FD2-9F18-D17373649CE9}"/>
              </a:ext>
            </a:extLst>
          </p:cNvPr>
          <p:cNvCxnSpPr>
            <a:cxnSpLocks/>
          </p:cNvCxnSpPr>
          <p:nvPr/>
        </p:nvCxnSpPr>
        <p:spPr>
          <a:xfrm>
            <a:off x="3396289" y="2071086"/>
            <a:ext cx="19428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CF13745-4CBC-4453-91A2-8AB765668857}"/>
              </a:ext>
            </a:extLst>
          </p:cNvPr>
          <p:cNvCxnSpPr>
            <a:cxnSpLocks/>
          </p:cNvCxnSpPr>
          <p:nvPr/>
        </p:nvCxnSpPr>
        <p:spPr>
          <a:xfrm>
            <a:off x="3372178" y="2593478"/>
            <a:ext cx="19428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5DA8A82-415A-45B0-9A13-853E24DBEF6C}"/>
              </a:ext>
            </a:extLst>
          </p:cNvPr>
          <p:cNvCxnSpPr>
            <a:cxnSpLocks/>
          </p:cNvCxnSpPr>
          <p:nvPr/>
        </p:nvCxnSpPr>
        <p:spPr>
          <a:xfrm>
            <a:off x="4167291" y="3326171"/>
            <a:ext cx="19428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225DA7B-FAE7-4B35-A3BD-FA32280B43C9}"/>
              </a:ext>
            </a:extLst>
          </p:cNvPr>
          <p:cNvCxnSpPr>
            <a:cxnSpLocks/>
          </p:cNvCxnSpPr>
          <p:nvPr/>
        </p:nvCxnSpPr>
        <p:spPr>
          <a:xfrm>
            <a:off x="4183045" y="4112410"/>
            <a:ext cx="19428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D71309-2636-44DB-929C-581EECC11DB9}"/>
              </a:ext>
            </a:extLst>
          </p:cNvPr>
          <p:cNvCxnSpPr>
            <a:cxnSpLocks/>
            <a:stCxn id="6" idx="3"/>
          </p:cNvCxnSpPr>
          <p:nvPr/>
        </p:nvCxnSpPr>
        <p:spPr>
          <a:xfrm flipV="1">
            <a:off x="1941563" y="1038204"/>
            <a:ext cx="159058" cy="149923"/>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093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7A6DAB-D40C-4921-91B3-52B6D7E0D9C4}"/>
              </a:ext>
            </a:extLst>
          </p:cNvPr>
          <p:cNvSpPr txBox="1"/>
          <p:nvPr/>
        </p:nvSpPr>
        <p:spPr>
          <a:xfrm>
            <a:off x="126378" y="1774012"/>
            <a:ext cx="631900" cy="1233543"/>
          </a:xfrm>
          <a:prstGeom prst="rect">
            <a:avLst/>
          </a:prstGeom>
          <a:noFill/>
          <a:ln w="25400">
            <a:solidFill>
              <a:srgbClr val="0000FF"/>
            </a:solidFill>
          </a:ln>
        </p:spPr>
        <p:txBody>
          <a:bodyPr wrap="square" rtlCol="0">
            <a:spAutoFit/>
          </a:bodyPr>
          <a:lstStyle/>
          <a:p>
            <a:pPr>
              <a:lnSpc>
                <a:spcPct val="107000"/>
              </a:lnSpc>
              <a:spcAft>
                <a:spcPts val="450"/>
              </a:spcAft>
            </a:pPr>
            <a:r>
              <a:rPr lang="en-US"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 ỨNG Ở SINH VẬT</a:t>
            </a:r>
            <a:endParaRPr lang="en-US" sz="1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CF740ED-AB7C-4466-A115-D2A56605491F}"/>
              </a:ext>
            </a:extLst>
          </p:cNvPr>
          <p:cNvSpPr txBox="1"/>
          <p:nvPr/>
        </p:nvSpPr>
        <p:spPr>
          <a:xfrm>
            <a:off x="898970" y="775594"/>
            <a:ext cx="1030499" cy="598305"/>
          </a:xfrm>
          <a:prstGeom prst="rect">
            <a:avLst/>
          </a:prstGeom>
          <a:noFill/>
          <a:ln w="25400">
            <a:solidFill>
              <a:srgbClr val="0000FF"/>
            </a:solidFill>
          </a:ln>
        </p:spPr>
        <p:txBody>
          <a:bodyPr wrap="square" rtlCol="0">
            <a:spAutoFit/>
          </a:bodyPr>
          <a:lstStyle/>
          <a:p>
            <a:pPr algn="ctr">
              <a:lnSpc>
                <a:spcPct val="107000"/>
              </a:lnSpc>
              <a:spcAft>
                <a:spcPts val="450"/>
              </a:spcAft>
            </a:pPr>
            <a:r>
              <a:rPr lang="en-US" sz="1575"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1575"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1575"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niệm</a:t>
            </a:r>
            <a:endParaRPr lang="en-US" sz="1575"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AB9FADD-D5CB-4BED-880C-D64D81FC80E8}"/>
              </a:ext>
            </a:extLst>
          </p:cNvPr>
          <p:cNvSpPr txBox="1"/>
          <p:nvPr/>
        </p:nvSpPr>
        <p:spPr>
          <a:xfrm>
            <a:off x="952562" y="1545693"/>
            <a:ext cx="1007367" cy="374077"/>
          </a:xfrm>
          <a:prstGeom prst="rect">
            <a:avLst/>
          </a:prstGeom>
          <a:noFill/>
          <a:ln w="25400">
            <a:solidFill>
              <a:srgbClr val="0000FF"/>
            </a:solidFill>
          </a:ln>
        </p:spPr>
        <p:txBody>
          <a:bodyPr wrap="square" rtlCol="0">
            <a:spAutoFit/>
          </a:bodyPr>
          <a:lstStyle/>
          <a:p>
            <a:pPr>
              <a:lnSpc>
                <a:spcPct val="107000"/>
              </a:lnSpc>
              <a:spcAft>
                <a:spcPts val="450"/>
              </a:spcAft>
            </a:pPr>
            <a:r>
              <a:rPr lang="en-US"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Vai</a:t>
            </a:r>
            <a:r>
              <a:rPr lang="en-US"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trò</a:t>
            </a:r>
            <a:endParaRPr lang="en-US"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F968CFAA-2FEA-45E7-8C5D-051993313AF5}"/>
              </a:ext>
            </a:extLst>
          </p:cNvPr>
          <p:cNvSpPr txBox="1"/>
          <p:nvPr/>
        </p:nvSpPr>
        <p:spPr>
          <a:xfrm>
            <a:off x="2063777" y="231618"/>
            <a:ext cx="4610958" cy="526041"/>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Là</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và</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môi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bên</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bên</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cơ</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1350" dirty="0">
                <a:latin typeface="Times New Roman" panose="02020603050405020304" pitchFamily="18" charset="0"/>
                <a:ea typeface="Calibri" panose="020F0502020204030204" pitchFamily="34" charset="0"/>
                <a:cs typeface="Times New Roman" panose="02020603050405020304" pitchFamily="18" charset="0"/>
              </a:rPr>
              <a:t>.</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E5E6188B-3C85-4013-97D2-7F0B1406963A}"/>
              </a:ext>
            </a:extLst>
          </p:cNvPr>
          <p:cNvSpPr txBox="1"/>
          <p:nvPr/>
        </p:nvSpPr>
        <p:spPr>
          <a:xfrm>
            <a:off x="898970" y="3028851"/>
            <a:ext cx="1007367" cy="921791"/>
          </a:xfrm>
          <a:prstGeom prst="rect">
            <a:avLst/>
          </a:prstGeom>
          <a:noFill/>
          <a:ln w="25400">
            <a:solidFill>
              <a:srgbClr val="0000FF"/>
            </a:solidFill>
          </a:ln>
        </p:spPr>
        <p:txBody>
          <a:bodyPr wrap="square">
            <a:spAutoFit/>
          </a:bodyPr>
          <a:lstStyle/>
          <a:p>
            <a:pPr algn="ctr">
              <a:lnSpc>
                <a:spcPct val="107000"/>
              </a:lnSpc>
              <a:spcAft>
                <a:spcPts val="450"/>
              </a:spcAft>
            </a:pPr>
            <a:r>
              <a:rPr lang="en-US" sz="1575"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Tập</a:t>
            </a:r>
            <a:r>
              <a:rPr lang="en-US" sz="1575"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1575"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tính</a:t>
            </a:r>
            <a:r>
              <a:rPr lang="en-US" sz="1575"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450"/>
              </a:spcAft>
            </a:pPr>
            <a:r>
              <a:rPr lang="en-US" sz="1575"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ở </a:t>
            </a:r>
            <a:r>
              <a:rPr lang="en-US" sz="1575"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1575"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1575"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1125"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04B3F018-A90D-4196-9B02-DD924D883D1B}"/>
              </a:ext>
            </a:extLst>
          </p:cNvPr>
          <p:cNvSpPr txBox="1"/>
          <p:nvPr/>
        </p:nvSpPr>
        <p:spPr>
          <a:xfrm>
            <a:off x="2234734" y="1048535"/>
            <a:ext cx="1156200" cy="526041"/>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135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với</a:t>
            </a:r>
            <a:r>
              <a:rPr lang="en-US" sz="135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sinh</a:t>
            </a:r>
            <a:r>
              <a:rPr lang="en-US" sz="135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1013"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A6D0E527-44E9-4CE3-AC2D-7FA6C3D5C2A7}"/>
              </a:ext>
            </a:extLst>
          </p:cNvPr>
          <p:cNvSpPr txBox="1"/>
          <p:nvPr/>
        </p:nvSpPr>
        <p:spPr>
          <a:xfrm>
            <a:off x="2155500" y="1879477"/>
            <a:ext cx="1244362" cy="303738"/>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Trong</a:t>
            </a:r>
            <a:r>
              <a:rPr lang="en-US" sz="135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135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tiễn</a:t>
            </a:r>
            <a:endParaRPr lang="en-US" sz="1013"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C94B3406-435E-440B-B333-ED17838D7FEF}"/>
              </a:ext>
            </a:extLst>
          </p:cNvPr>
          <p:cNvSpPr txBox="1"/>
          <p:nvPr/>
        </p:nvSpPr>
        <p:spPr>
          <a:xfrm>
            <a:off x="3585218" y="1035187"/>
            <a:ext cx="3133478" cy="526041"/>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nghi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1350" dirty="0">
                <a:latin typeface="Times New Roman" panose="02020603050405020304" pitchFamily="18" charset="0"/>
                <a:ea typeface="Calibri" panose="020F0502020204030204" pitchFamily="34" charset="0"/>
                <a:cs typeface="Times New Roman" panose="02020603050405020304" pitchFamily="18" charset="0"/>
              </a:rPr>
              <a:t>.</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6A20FCBB-2812-46EE-A1C0-5143C2BADFBC}"/>
              </a:ext>
            </a:extLst>
          </p:cNvPr>
          <p:cNvSpPr txBox="1"/>
          <p:nvPr/>
        </p:nvSpPr>
        <p:spPr>
          <a:xfrm>
            <a:off x="3595542" y="1854871"/>
            <a:ext cx="3133478" cy="303738"/>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chăn</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nuôi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và</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trọt</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43FA8066-928B-4811-8758-DA3D6067E20A}"/>
              </a:ext>
            </a:extLst>
          </p:cNvPr>
          <p:cNvSpPr txBox="1"/>
          <p:nvPr/>
        </p:nvSpPr>
        <p:spPr>
          <a:xfrm>
            <a:off x="2163799" y="2456144"/>
            <a:ext cx="1209911" cy="303738"/>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Khái</a:t>
            </a:r>
            <a:r>
              <a:rPr lang="en-US" sz="135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niệm</a:t>
            </a:r>
            <a:endParaRPr lang="en-US" sz="1013"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F8F71C77-E79C-429D-A08A-FFEF4873A31E}"/>
              </a:ext>
            </a:extLst>
          </p:cNvPr>
          <p:cNvSpPr txBox="1"/>
          <p:nvPr/>
        </p:nvSpPr>
        <p:spPr>
          <a:xfrm>
            <a:off x="2075324" y="3590963"/>
            <a:ext cx="781592" cy="338939"/>
          </a:xfrm>
          <a:prstGeom prst="rect">
            <a:avLst/>
          </a:prstGeom>
          <a:noFill/>
          <a:ln w="25400">
            <a:solidFill>
              <a:srgbClr val="0000FF"/>
            </a:solidFill>
          </a:ln>
        </p:spPr>
        <p:txBody>
          <a:bodyPr wrap="square">
            <a:spAutoFit/>
          </a:bodyPr>
          <a:lstStyle/>
          <a:p>
            <a:pPr>
              <a:lnSpc>
                <a:spcPct val="107000"/>
              </a:lnSpc>
              <a:spcAft>
                <a:spcPts val="450"/>
              </a:spcAft>
            </a:pPr>
            <a:r>
              <a:rPr lang="en-US" sz="1575"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Vai</a:t>
            </a:r>
            <a:r>
              <a:rPr lang="en-US" sz="1575"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575"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trò</a:t>
            </a:r>
            <a:endParaRPr lang="en-US" sz="1125"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54F4DC29-FC44-4FFC-8E32-89727F0E30F2}"/>
              </a:ext>
            </a:extLst>
          </p:cNvPr>
          <p:cNvSpPr txBox="1"/>
          <p:nvPr/>
        </p:nvSpPr>
        <p:spPr>
          <a:xfrm>
            <a:off x="2969813" y="3947348"/>
            <a:ext cx="1228390" cy="526041"/>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tiễn</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996D7B34-3C2F-49BF-A98D-DEBD62BF3A78}"/>
              </a:ext>
            </a:extLst>
          </p:cNvPr>
          <p:cNvSpPr txBox="1"/>
          <p:nvPr/>
        </p:nvSpPr>
        <p:spPr>
          <a:xfrm>
            <a:off x="2950835" y="3190860"/>
            <a:ext cx="1228390" cy="526041"/>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vật</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1056BD12-1A97-479C-A1C3-BF46F47643AE}"/>
              </a:ext>
            </a:extLst>
          </p:cNvPr>
          <p:cNvSpPr txBox="1"/>
          <p:nvPr/>
        </p:nvSpPr>
        <p:spPr>
          <a:xfrm>
            <a:off x="4351715" y="2965032"/>
            <a:ext cx="2377305" cy="748346"/>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nghi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môi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tồn</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và</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1350" dirty="0">
                <a:latin typeface="Times New Roman" panose="02020603050405020304" pitchFamily="18" charset="0"/>
                <a:ea typeface="Calibri" panose="020F0502020204030204" pitchFamily="34" charset="0"/>
                <a:cs typeface="Times New Roman" panose="02020603050405020304" pitchFamily="18" charset="0"/>
              </a:rPr>
              <a:t>.</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0351C285-2AE3-4467-A03D-4B842B5946F8}"/>
              </a:ext>
            </a:extLst>
          </p:cNvPr>
          <p:cNvSpPr txBox="1"/>
          <p:nvPr/>
        </p:nvSpPr>
        <p:spPr>
          <a:xfrm>
            <a:off x="3574895" y="2334360"/>
            <a:ext cx="3154125" cy="526041"/>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Là</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1350" dirty="0">
                <a:latin typeface="Times New Roman" panose="02020603050405020304" pitchFamily="18" charset="0"/>
                <a:ea typeface="Calibri" panose="020F0502020204030204" pitchFamily="34" charset="0"/>
                <a:cs typeface="Times New Roman" panose="02020603050405020304" pitchFamily="18" charset="0"/>
              </a:rPr>
              <a:t> ở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1350" dirty="0">
                <a:latin typeface="Times New Roman" panose="02020603050405020304" pitchFamily="18" charset="0"/>
                <a:ea typeface="Calibri" panose="020F0502020204030204" pitchFamily="34" charset="0"/>
                <a:cs typeface="Times New Roman" panose="02020603050405020304" pitchFamily="18" charset="0"/>
              </a:rPr>
              <a:t> bao </a:t>
            </a:r>
            <a:r>
              <a:rPr lang="en-US" sz="135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bẩm</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sinh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và</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B2ED7DA7-478E-46A4-846E-2F3D05B4AC9F}"/>
              </a:ext>
            </a:extLst>
          </p:cNvPr>
          <p:cNvSpPr txBox="1"/>
          <p:nvPr/>
        </p:nvSpPr>
        <p:spPr>
          <a:xfrm>
            <a:off x="4377330" y="3968761"/>
            <a:ext cx="2326074" cy="526041"/>
          </a:xfrm>
          <a:prstGeom prst="rect">
            <a:avLst/>
          </a:prstGeom>
          <a:noFill/>
          <a:ln w="25400">
            <a:solidFill>
              <a:srgbClr val="0000FF"/>
            </a:solidFill>
          </a:ln>
        </p:spPr>
        <p:txBody>
          <a:bodyPr wrap="square">
            <a:spAutoFit/>
          </a:bodyPr>
          <a:lstStyle/>
          <a:p>
            <a:pPr>
              <a:lnSpc>
                <a:spcPct val="107000"/>
              </a:lnSpc>
              <a:spcAft>
                <a:spcPts val="450"/>
              </a:spcAft>
            </a:pPr>
            <a:r>
              <a:rPr lang="en-US" sz="135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chăn</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nuôi</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và</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trọt</a:t>
            </a:r>
            <a:endParaRPr lang="en-US" sz="1013"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CE8C9A3D-2143-423E-9B46-ED922F024C09}"/>
              </a:ext>
            </a:extLst>
          </p:cNvPr>
          <p:cNvCxnSpPr>
            <a:cxnSpLocks/>
            <a:stCxn id="5" idx="0"/>
            <a:endCxn id="6" idx="1"/>
          </p:cNvCxnSpPr>
          <p:nvPr/>
        </p:nvCxnSpPr>
        <p:spPr>
          <a:xfrm flipV="1">
            <a:off x="442328" y="1074747"/>
            <a:ext cx="456642" cy="69926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71D72BB-AC71-425E-A0BE-252E6ECEB3A9}"/>
              </a:ext>
            </a:extLst>
          </p:cNvPr>
          <p:cNvCxnSpPr>
            <a:cxnSpLocks/>
            <a:stCxn id="5" idx="3"/>
            <a:endCxn id="9" idx="1"/>
          </p:cNvCxnSpPr>
          <p:nvPr/>
        </p:nvCxnSpPr>
        <p:spPr>
          <a:xfrm flipV="1">
            <a:off x="758278" y="1732732"/>
            <a:ext cx="194284" cy="65805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217D0D1-96EB-4F5E-BA21-F00EA27E2FA9}"/>
              </a:ext>
            </a:extLst>
          </p:cNvPr>
          <p:cNvCxnSpPr>
            <a:cxnSpLocks/>
            <a:stCxn id="5" idx="2"/>
          </p:cNvCxnSpPr>
          <p:nvPr/>
        </p:nvCxnSpPr>
        <p:spPr>
          <a:xfrm>
            <a:off x="442328" y="3007555"/>
            <a:ext cx="456642" cy="69187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5AE9B68-B24F-4D09-B609-18171D192008}"/>
              </a:ext>
            </a:extLst>
          </p:cNvPr>
          <p:cNvCxnSpPr>
            <a:cxnSpLocks/>
            <a:stCxn id="9" idx="3"/>
            <a:endCxn id="23" idx="1"/>
          </p:cNvCxnSpPr>
          <p:nvPr/>
        </p:nvCxnSpPr>
        <p:spPr>
          <a:xfrm flipV="1">
            <a:off x="1959929" y="1311556"/>
            <a:ext cx="274805" cy="42117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4C04137-4319-4270-8FF8-73A91D082C61}"/>
              </a:ext>
            </a:extLst>
          </p:cNvPr>
          <p:cNvCxnSpPr>
            <a:cxnSpLocks/>
            <a:stCxn id="9" idx="3"/>
            <a:endCxn id="25" idx="1"/>
          </p:cNvCxnSpPr>
          <p:nvPr/>
        </p:nvCxnSpPr>
        <p:spPr>
          <a:xfrm>
            <a:off x="1959929" y="1732732"/>
            <a:ext cx="195571" cy="29861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DB9656B-9CA9-41EA-9C4C-A33A7ED8F9BE}"/>
              </a:ext>
            </a:extLst>
          </p:cNvPr>
          <p:cNvCxnSpPr>
            <a:cxnSpLocks/>
            <a:stCxn id="21" idx="3"/>
            <a:endCxn id="31" idx="1"/>
          </p:cNvCxnSpPr>
          <p:nvPr/>
        </p:nvCxnSpPr>
        <p:spPr>
          <a:xfrm flipV="1">
            <a:off x="1906337" y="2608013"/>
            <a:ext cx="257462" cy="88173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2316DFE-4C9C-4710-AE3C-ACD22BA61104}"/>
              </a:ext>
            </a:extLst>
          </p:cNvPr>
          <p:cNvCxnSpPr>
            <a:stCxn id="21" idx="3"/>
            <a:endCxn id="33" idx="1"/>
          </p:cNvCxnSpPr>
          <p:nvPr/>
        </p:nvCxnSpPr>
        <p:spPr>
          <a:xfrm>
            <a:off x="1906337" y="3489747"/>
            <a:ext cx="168987" cy="27068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E2A1632-CF6D-466A-93D8-310BFEC42F7A}"/>
              </a:ext>
            </a:extLst>
          </p:cNvPr>
          <p:cNvCxnSpPr>
            <a:stCxn id="33" idx="3"/>
            <a:endCxn id="37" idx="1"/>
          </p:cNvCxnSpPr>
          <p:nvPr/>
        </p:nvCxnSpPr>
        <p:spPr>
          <a:xfrm flipV="1">
            <a:off x="2856916" y="3453881"/>
            <a:ext cx="93919" cy="30655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3BEDF39-1E84-41D8-90CC-CD2F8592AC50}"/>
              </a:ext>
            </a:extLst>
          </p:cNvPr>
          <p:cNvCxnSpPr>
            <a:cxnSpLocks/>
            <a:stCxn id="33" idx="3"/>
            <a:endCxn id="35" idx="1"/>
          </p:cNvCxnSpPr>
          <p:nvPr/>
        </p:nvCxnSpPr>
        <p:spPr>
          <a:xfrm>
            <a:off x="2856916" y="3760433"/>
            <a:ext cx="112897" cy="4499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CBFFDD3-3704-40AA-B534-93E8D8059658}"/>
              </a:ext>
            </a:extLst>
          </p:cNvPr>
          <p:cNvCxnSpPr>
            <a:cxnSpLocks/>
          </p:cNvCxnSpPr>
          <p:nvPr/>
        </p:nvCxnSpPr>
        <p:spPr>
          <a:xfrm>
            <a:off x="3380610" y="1311555"/>
            <a:ext cx="19428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41155EA-1AC2-4FD2-9F18-D17373649CE9}"/>
              </a:ext>
            </a:extLst>
          </p:cNvPr>
          <p:cNvCxnSpPr>
            <a:cxnSpLocks/>
          </p:cNvCxnSpPr>
          <p:nvPr/>
        </p:nvCxnSpPr>
        <p:spPr>
          <a:xfrm>
            <a:off x="3399862" y="2031346"/>
            <a:ext cx="19428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CF13745-4CBC-4453-91A2-8AB765668857}"/>
              </a:ext>
            </a:extLst>
          </p:cNvPr>
          <p:cNvCxnSpPr>
            <a:cxnSpLocks/>
          </p:cNvCxnSpPr>
          <p:nvPr/>
        </p:nvCxnSpPr>
        <p:spPr>
          <a:xfrm>
            <a:off x="3372178" y="2593478"/>
            <a:ext cx="19428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5DA8A82-415A-45B0-9A13-853E24DBEF6C}"/>
              </a:ext>
            </a:extLst>
          </p:cNvPr>
          <p:cNvCxnSpPr>
            <a:cxnSpLocks/>
          </p:cNvCxnSpPr>
          <p:nvPr/>
        </p:nvCxnSpPr>
        <p:spPr>
          <a:xfrm>
            <a:off x="4167291" y="3326171"/>
            <a:ext cx="19428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225DA7B-FAE7-4B35-A3BD-FA32280B43C9}"/>
              </a:ext>
            </a:extLst>
          </p:cNvPr>
          <p:cNvCxnSpPr>
            <a:cxnSpLocks/>
          </p:cNvCxnSpPr>
          <p:nvPr/>
        </p:nvCxnSpPr>
        <p:spPr>
          <a:xfrm>
            <a:off x="4174971" y="4210368"/>
            <a:ext cx="19428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3FFCCE-873E-46E9-A9CA-5E80499B7B52}"/>
              </a:ext>
            </a:extLst>
          </p:cNvPr>
          <p:cNvCxnSpPr>
            <a:stCxn id="6" idx="3"/>
            <a:endCxn id="17" idx="1"/>
          </p:cNvCxnSpPr>
          <p:nvPr/>
        </p:nvCxnSpPr>
        <p:spPr>
          <a:xfrm flipV="1">
            <a:off x="1929469" y="494639"/>
            <a:ext cx="134308" cy="58010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17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3" grpId="0" animBg="1"/>
      <p:bldP spid="29"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hlinkClick r:id="" action="ppaction://hlinkshowjump?jump=nextslide"/>
            <a:extLst>
              <a:ext uri="{FF2B5EF4-FFF2-40B4-BE49-F238E27FC236}">
                <a16:creationId xmlns:a16="http://schemas.microsoft.com/office/drawing/2014/main" id="{663B89F3-44B4-4CA0-AEF7-7D2BA1A96F2B}"/>
              </a:ext>
            </a:extLst>
          </p:cNvPr>
          <p:cNvSpPr/>
          <p:nvPr/>
        </p:nvSpPr>
        <p:spPr>
          <a:xfrm>
            <a:off x="1677225" y="215310"/>
            <a:ext cx="3471863" cy="3429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400" dirty="0">
                <a:solidFill>
                  <a:srgbClr val="FF0000"/>
                </a:solidFill>
                <a:latin typeface="Times New Roman" pitchFamily="18" charset="0"/>
                <a:cs typeface="Times New Roman" pitchFamily="18" charset="0"/>
              </a:rPr>
              <a:t>ÔN TẬP CHỦ ĐỀ 8, 9</a:t>
            </a:r>
          </a:p>
        </p:txBody>
      </p:sp>
      <p:sp>
        <p:nvSpPr>
          <p:cNvPr id="3" name="TextBox 2">
            <a:extLst>
              <a:ext uri="{FF2B5EF4-FFF2-40B4-BE49-F238E27FC236}">
                <a16:creationId xmlns:a16="http://schemas.microsoft.com/office/drawing/2014/main" id="{666CC014-A4AA-468B-A51C-57119FDA8E19}"/>
              </a:ext>
            </a:extLst>
          </p:cNvPr>
          <p:cNvSpPr txBox="1"/>
          <p:nvPr/>
        </p:nvSpPr>
        <p:spPr>
          <a:xfrm>
            <a:off x="76200" y="782382"/>
            <a:ext cx="4197803" cy="369332"/>
          </a:xfrm>
          <a:prstGeom prst="rect">
            <a:avLst/>
          </a:prstGeom>
          <a:noFill/>
        </p:spPr>
        <p:txBody>
          <a:bodyPr wrap="square" rtlCol="0">
            <a:spAutoFit/>
          </a:bodyPr>
          <a:lstStyle/>
          <a:p>
            <a:r>
              <a:rPr lang="en-US" dirty="0">
                <a:solidFill>
                  <a:srgbClr val="009900"/>
                </a:solidFill>
                <a:latin typeface="Times New Roman" pitchFamily="18" charset="0"/>
                <a:cs typeface="Times New Roman" pitchFamily="18" charset="0"/>
              </a:rPr>
              <a:t>I. HỆ THỐNG HOÁ KIẾN THỨC:</a:t>
            </a:r>
          </a:p>
        </p:txBody>
      </p:sp>
      <p:sp>
        <p:nvSpPr>
          <p:cNvPr id="4" name="TextBox 3">
            <a:extLst>
              <a:ext uri="{FF2B5EF4-FFF2-40B4-BE49-F238E27FC236}">
                <a16:creationId xmlns:a16="http://schemas.microsoft.com/office/drawing/2014/main" id="{411B38B7-7434-4E43-932F-3C5554AD4839}"/>
              </a:ext>
            </a:extLst>
          </p:cNvPr>
          <p:cNvSpPr txBox="1"/>
          <p:nvPr/>
        </p:nvSpPr>
        <p:spPr>
          <a:xfrm>
            <a:off x="533400" y="1889997"/>
            <a:ext cx="4197803" cy="646331"/>
          </a:xfrm>
          <a:prstGeom prst="rect">
            <a:avLst/>
          </a:prstGeom>
          <a:noFill/>
        </p:spPr>
        <p:txBody>
          <a:bodyPr wrap="square" rtlCol="0">
            <a:spAutoFit/>
          </a:bodyPr>
          <a:lstStyle/>
          <a:p>
            <a:pPr algn="ctr"/>
            <a:r>
              <a:rPr lang="en-US" dirty="0">
                <a:solidFill>
                  <a:srgbClr val="FF0000"/>
                </a:solidFill>
                <a:latin typeface="Times New Roman" pitchFamily="18" charset="0"/>
                <a:cs typeface="Times New Roman" pitchFamily="18" charset="0"/>
              </a:rPr>
              <a:t>HOẠT ĐỘNG CÁ NHÂN: CHƠI TRÒ CHƠI VƯỢT CHƯỚNG NGẠI VẬT</a:t>
            </a:r>
          </a:p>
        </p:txBody>
      </p:sp>
      <p:sp>
        <p:nvSpPr>
          <p:cNvPr id="6" name="TextBox 5">
            <a:extLst>
              <a:ext uri="{FF2B5EF4-FFF2-40B4-BE49-F238E27FC236}">
                <a16:creationId xmlns:a16="http://schemas.microsoft.com/office/drawing/2014/main" id="{B44E3DD0-6CC4-426C-9CAB-90B9F3766F2B}"/>
              </a:ext>
            </a:extLst>
          </p:cNvPr>
          <p:cNvSpPr txBox="1"/>
          <p:nvPr/>
        </p:nvSpPr>
        <p:spPr>
          <a:xfrm>
            <a:off x="362775" y="1191220"/>
            <a:ext cx="2628900" cy="400110"/>
          </a:xfrm>
          <a:prstGeom prst="rect">
            <a:avLst/>
          </a:prstGeom>
          <a:noFill/>
        </p:spPr>
        <p:txBody>
          <a:bodyPr wrap="square" rtlCol="0">
            <a:spAutoFit/>
          </a:bodyPr>
          <a:lstStyle/>
          <a:p>
            <a:r>
              <a:rPr lang="en-US" sz="2000" dirty="0">
                <a:solidFill>
                  <a:srgbClr val="0000FF"/>
                </a:solidFill>
                <a:latin typeface="Times New Roman" pitchFamily="18" charset="0"/>
                <a:cs typeface="Times New Roman" pitchFamily="18" charset="0"/>
              </a:rPr>
              <a:t>I. </a:t>
            </a:r>
            <a:r>
              <a:rPr lang="en-US" sz="2000" dirty="0" err="1">
                <a:solidFill>
                  <a:srgbClr val="0000FF"/>
                </a:solidFill>
                <a:latin typeface="Times New Roman" pitchFamily="18" charset="0"/>
                <a:cs typeface="Times New Roman" pitchFamily="18" charset="0"/>
              </a:rPr>
              <a:t>Cảm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ứng</a:t>
            </a:r>
            <a:r>
              <a:rPr lang="en-US" sz="2000" dirty="0">
                <a:solidFill>
                  <a:srgbClr val="0000FF"/>
                </a:solidFill>
                <a:latin typeface="Times New Roman" pitchFamily="18" charset="0"/>
                <a:cs typeface="Times New Roman" pitchFamily="18" charset="0"/>
              </a:rPr>
              <a:t> ở </a:t>
            </a:r>
            <a:r>
              <a:rPr lang="en-US" sz="2000" dirty="0" err="1">
                <a:solidFill>
                  <a:srgbClr val="0000FF"/>
                </a:solidFill>
                <a:latin typeface="Times New Roman" pitchFamily="18" charset="0"/>
                <a:cs typeface="Times New Roman" pitchFamily="18" charset="0"/>
              </a:rPr>
              <a:t>sinh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vật</a:t>
            </a:r>
            <a:r>
              <a:rPr lang="en-US" sz="20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47586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208" y="169775"/>
            <a:ext cx="5275138" cy="369332"/>
          </a:xfrm>
          <a:prstGeom prst="rect">
            <a:avLst/>
          </a:prstGeom>
          <a:solidFill>
            <a:schemeClr val="bg1"/>
          </a:solidFill>
          <a:ln>
            <a:solidFill>
              <a:schemeClr val="accent1"/>
            </a:solidFill>
          </a:ln>
        </p:spPr>
        <p:txBody>
          <a:bodyPr wrap="square" rtlCol="0">
            <a:spAutoFit/>
          </a:bodyPr>
          <a:lstStyle/>
          <a:p>
            <a:pPr algn="ctr"/>
            <a:r>
              <a:rPr lang="en-US">
                <a:solidFill>
                  <a:schemeClr val="accent6">
                    <a:lumMod val="50000"/>
                  </a:schemeClr>
                </a:solidFill>
                <a:latin typeface="Times New Roman" pitchFamily="18" charset="0"/>
                <a:cs typeface="Times New Roman" pitchFamily="18" charset="0"/>
              </a:rPr>
              <a:t>TRÒ CHƠI: VƯỢT CHƯỚNG NGẠI VẬT (</a:t>
            </a:r>
            <a:r>
              <a:rPr lang="en-US" i="1">
                <a:solidFill>
                  <a:schemeClr val="accent6">
                    <a:lumMod val="50000"/>
                  </a:schemeClr>
                </a:solidFill>
                <a:latin typeface="Times New Roman" pitchFamily="18" charset="0"/>
                <a:cs typeface="Times New Roman" pitchFamily="18" charset="0"/>
              </a:rPr>
              <a:t>Lật hình</a:t>
            </a:r>
            <a:r>
              <a:rPr lang="en-US">
                <a:solidFill>
                  <a:schemeClr val="accent6">
                    <a:lumMod val="50000"/>
                  </a:schemeClr>
                </a:solidFill>
                <a:latin typeface="Times New Roman" pitchFamily="18" charset="0"/>
                <a:cs typeface="Times New Roman" pitchFamily="18" charset="0"/>
              </a:rPr>
              <a:t>)</a:t>
            </a:r>
          </a:p>
        </p:txBody>
      </p:sp>
      <p:sp>
        <p:nvSpPr>
          <p:cNvPr id="6" name="Rectangle 5"/>
          <p:cNvSpPr/>
          <p:nvPr/>
        </p:nvSpPr>
        <p:spPr>
          <a:xfrm>
            <a:off x="2400300" y="960511"/>
            <a:ext cx="1040749" cy="180674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5400">
                <a:latin typeface="Times New Roman" pitchFamily="18" charset="0"/>
                <a:cs typeface="Times New Roman" pitchFamily="18" charset="0"/>
              </a:rPr>
              <a:t>1</a:t>
            </a:r>
          </a:p>
        </p:txBody>
      </p:sp>
      <p:sp>
        <p:nvSpPr>
          <p:cNvPr id="7" name="Rectangle 6"/>
          <p:cNvSpPr/>
          <p:nvPr/>
        </p:nvSpPr>
        <p:spPr>
          <a:xfrm>
            <a:off x="3441049" y="960514"/>
            <a:ext cx="1040749" cy="180674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400">
                <a:latin typeface="Times New Roman" pitchFamily="18" charset="0"/>
                <a:cs typeface="Times New Roman" pitchFamily="18" charset="0"/>
              </a:rPr>
              <a:t>2</a:t>
            </a:r>
          </a:p>
        </p:txBody>
      </p:sp>
      <p:sp>
        <p:nvSpPr>
          <p:cNvPr id="8" name="Rectangle 7"/>
          <p:cNvSpPr/>
          <p:nvPr/>
        </p:nvSpPr>
        <p:spPr>
          <a:xfrm>
            <a:off x="4492190" y="960513"/>
            <a:ext cx="1040749" cy="18067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5400">
                <a:latin typeface="Times New Roman" pitchFamily="18" charset="0"/>
                <a:cs typeface="Times New Roman" pitchFamily="18" charset="0"/>
              </a:rPr>
              <a:t>3</a:t>
            </a:r>
          </a:p>
        </p:txBody>
      </p:sp>
      <p:sp>
        <p:nvSpPr>
          <p:cNvPr id="9" name="Rectangle 8"/>
          <p:cNvSpPr/>
          <p:nvPr/>
        </p:nvSpPr>
        <p:spPr>
          <a:xfrm>
            <a:off x="5517351" y="965710"/>
            <a:ext cx="1040749" cy="180674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5400">
                <a:latin typeface="Times New Roman" pitchFamily="18" charset="0"/>
                <a:cs typeface="Times New Roman" pitchFamily="18" charset="0"/>
              </a:rPr>
              <a:t>4</a:t>
            </a:r>
          </a:p>
        </p:txBody>
      </p:sp>
      <p:sp>
        <p:nvSpPr>
          <p:cNvPr id="10" name="Rectangle 9"/>
          <p:cNvSpPr/>
          <p:nvPr/>
        </p:nvSpPr>
        <p:spPr>
          <a:xfrm>
            <a:off x="2400301" y="2772450"/>
            <a:ext cx="1040749" cy="1806740"/>
          </a:xfrm>
          <a:prstGeom prst="rect">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5400">
                <a:latin typeface="Times New Roman" pitchFamily="18" charset="0"/>
                <a:cs typeface="Times New Roman" pitchFamily="18" charset="0"/>
              </a:rPr>
              <a:t>5</a:t>
            </a:r>
          </a:p>
        </p:txBody>
      </p:sp>
      <p:sp>
        <p:nvSpPr>
          <p:cNvPr id="11" name="Rectangle 10"/>
          <p:cNvSpPr/>
          <p:nvPr/>
        </p:nvSpPr>
        <p:spPr>
          <a:xfrm>
            <a:off x="3451441" y="2772450"/>
            <a:ext cx="1040749" cy="1806740"/>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5400">
                <a:latin typeface="Times New Roman" pitchFamily="18" charset="0"/>
                <a:cs typeface="Times New Roman" pitchFamily="18" charset="0"/>
              </a:rPr>
              <a:t>6</a:t>
            </a:r>
          </a:p>
        </p:txBody>
      </p:sp>
      <p:sp>
        <p:nvSpPr>
          <p:cNvPr id="12" name="Rectangle 11"/>
          <p:cNvSpPr/>
          <p:nvPr/>
        </p:nvSpPr>
        <p:spPr>
          <a:xfrm>
            <a:off x="4492190" y="2772450"/>
            <a:ext cx="1040749" cy="1806740"/>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5400">
                <a:latin typeface="Times New Roman" pitchFamily="18" charset="0"/>
                <a:cs typeface="Times New Roman" pitchFamily="18" charset="0"/>
              </a:rPr>
              <a:t>7</a:t>
            </a:r>
          </a:p>
        </p:txBody>
      </p:sp>
      <p:sp>
        <p:nvSpPr>
          <p:cNvPr id="13" name="Rectangle 12"/>
          <p:cNvSpPr/>
          <p:nvPr/>
        </p:nvSpPr>
        <p:spPr>
          <a:xfrm>
            <a:off x="5517352" y="2767252"/>
            <a:ext cx="1040749" cy="1806740"/>
          </a:xfrm>
          <a:prstGeom prst="rect">
            <a:avLst/>
          </a:prstGeom>
          <a:solidFill>
            <a:schemeClr val="accent5">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400">
                <a:latin typeface="Times New Roman" pitchFamily="18" charset="0"/>
                <a:cs typeface="Times New Roman" pitchFamily="18" charset="0"/>
              </a:rPr>
              <a:t>8</a:t>
            </a:r>
          </a:p>
        </p:txBody>
      </p:sp>
      <p:sp>
        <p:nvSpPr>
          <p:cNvPr id="14" name="Rectangle 13"/>
          <p:cNvSpPr/>
          <p:nvPr/>
        </p:nvSpPr>
        <p:spPr>
          <a:xfrm>
            <a:off x="218208" y="965709"/>
            <a:ext cx="1953492" cy="320624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1500" dirty="0" err="1">
                <a:latin typeface="Times New Roman" pitchFamily="18" charset="0"/>
                <a:cs typeface="Times New Roman" pitchFamily="18" charset="0"/>
              </a:rPr>
              <a:t>Luật</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chơi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Chọn</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ngẫu</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nhiên</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các</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câu</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hỏi</a:t>
            </a:r>
            <a:r>
              <a:rPr lang="en-US" sz="1500" dirty="0">
                <a:latin typeface="Times New Roman" pitchFamily="18" charset="0"/>
                <a:cs typeface="Times New Roman" pitchFamily="18" charset="0"/>
              </a:rPr>
              <a:t> ( </a:t>
            </a:r>
            <a:r>
              <a:rPr lang="en-US" sz="1500" dirty="0" err="1">
                <a:latin typeface="Times New Roman" pitchFamily="18" charset="0"/>
                <a:cs typeface="Times New Roman" pitchFamily="18" charset="0"/>
              </a:rPr>
              <a:t>từ</a:t>
            </a:r>
            <a:r>
              <a:rPr lang="en-US" sz="1500" dirty="0">
                <a:latin typeface="Times New Roman" pitchFamily="18" charset="0"/>
                <a:cs typeface="Times New Roman" pitchFamily="18" charset="0"/>
              </a:rPr>
              <a:t> 1 </a:t>
            </a:r>
            <a:r>
              <a:rPr lang="en-US" sz="1500" dirty="0" err="1">
                <a:latin typeface="Times New Roman" pitchFamily="18" charset="0"/>
                <a:cs typeface="Times New Roman" pitchFamily="18" charset="0"/>
              </a:rPr>
              <a:t>đến</a:t>
            </a:r>
            <a:r>
              <a:rPr lang="en-US" sz="1500" dirty="0">
                <a:latin typeface="Times New Roman" pitchFamily="18" charset="0"/>
                <a:cs typeface="Times New Roman" pitchFamily="18" charset="0"/>
              </a:rPr>
              <a:t> 8 ). </a:t>
            </a:r>
            <a:r>
              <a:rPr lang="en-US" sz="1500" dirty="0" err="1">
                <a:latin typeface="Times New Roman" pitchFamily="18" charset="0"/>
                <a:cs typeface="Times New Roman" pitchFamily="18" charset="0"/>
              </a:rPr>
              <a:t>Trả</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lời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đúng</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thì</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phần</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tương</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ứng</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với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câu</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hỏi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sẽ</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được</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lộ</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ra</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trường</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hợp</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trả</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lời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sai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thì</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mất</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quyền</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trả</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lời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câu</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hỏi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đó</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Bất</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kỳ</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khi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nào</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có</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câu</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trả</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lời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về</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bức</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hình</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đều</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có</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thể</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trả</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lời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Trò</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chơi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sẽ</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kết</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thúc</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khi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chủ</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đề</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bức</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hình</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được</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trả</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lời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chính</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xác</a:t>
            </a:r>
            <a:endParaRPr lang="en-US" sz="1500" dirty="0">
              <a:latin typeface="Times New Roman" pitchFamily="18" charset="0"/>
              <a:cs typeface="Times New Roman" pitchFamily="18" charset="0"/>
            </a:endParaRPr>
          </a:p>
        </p:txBody>
      </p:sp>
      <p:sp>
        <p:nvSpPr>
          <p:cNvPr id="15" name="Rounded Rectangle 14">
            <a:hlinkClick r:id="rId2" action="ppaction://hlinksldjump"/>
          </p:cNvPr>
          <p:cNvSpPr/>
          <p:nvPr/>
        </p:nvSpPr>
        <p:spPr>
          <a:xfrm>
            <a:off x="218208" y="4266462"/>
            <a:ext cx="1953492" cy="31272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500">
                <a:latin typeface="Times New Roman" pitchFamily="18" charset="0"/>
                <a:cs typeface="Times New Roman" pitchFamily="18" charset="0"/>
              </a:rPr>
              <a:t>ĐÃ HIỂU</a:t>
            </a:r>
          </a:p>
        </p:txBody>
      </p:sp>
    </p:spTree>
    <p:extLst>
      <p:ext uri="{BB962C8B-B14F-4D97-AF65-F5344CB8AC3E}">
        <p14:creationId xmlns:p14="http://schemas.microsoft.com/office/powerpoint/2010/main" val="36926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32" presetClass="emph" presetSubtype="0" fill="hold" grpId="8" nodeType="with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grpId="7" nodeType="withEffect">
                                  <p:stCondLst>
                                    <p:cond delay="0"/>
                                  </p:stCondLst>
                                  <p:childTnLst>
                                    <p:animRot by="120000">
                                      <p:cBhvr>
                                        <p:cTn id="30" dur="100" fill="hold">
                                          <p:stCondLst>
                                            <p:cond delay="0"/>
                                          </p:stCondLst>
                                        </p:cTn>
                                        <p:tgtEl>
                                          <p:spTgt spid="15"/>
                                        </p:tgtEl>
                                        <p:attrNameLst>
                                          <p:attrName>r</p:attrName>
                                        </p:attrNameLst>
                                      </p:cBhvr>
                                    </p:animRot>
                                    <p:animRot by="-240000">
                                      <p:cBhvr>
                                        <p:cTn id="31" dur="200" fill="hold">
                                          <p:stCondLst>
                                            <p:cond delay="200"/>
                                          </p:stCondLst>
                                        </p:cTn>
                                        <p:tgtEl>
                                          <p:spTgt spid="15"/>
                                        </p:tgtEl>
                                        <p:attrNameLst>
                                          <p:attrName>r</p:attrName>
                                        </p:attrNameLst>
                                      </p:cBhvr>
                                    </p:animRot>
                                    <p:animRot by="240000">
                                      <p:cBhvr>
                                        <p:cTn id="32" dur="200" fill="hold">
                                          <p:stCondLst>
                                            <p:cond delay="400"/>
                                          </p:stCondLst>
                                        </p:cTn>
                                        <p:tgtEl>
                                          <p:spTgt spid="15"/>
                                        </p:tgtEl>
                                        <p:attrNameLst>
                                          <p:attrName>r</p:attrName>
                                        </p:attrNameLst>
                                      </p:cBhvr>
                                    </p:animRot>
                                    <p:animRot by="-240000">
                                      <p:cBhvr>
                                        <p:cTn id="33" dur="200" fill="hold">
                                          <p:stCondLst>
                                            <p:cond delay="600"/>
                                          </p:stCondLst>
                                        </p:cTn>
                                        <p:tgtEl>
                                          <p:spTgt spid="15"/>
                                        </p:tgtEl>
                                        <p:attrNameLst>
                                          <p:attrName>r</p:attrName>
                                        </p:attrNameLst>
                                      </p:cBhvr>
                                    </p:animRot>
                                    <p:animRot by="120000">
                                      <p:cBhvr>
                                        <p:cTn id="34" dur="200" fill="hold">
                                          <p:stCondLst>
                                            <p:cond delay="800"/>
                                          </p:stCondLst>
                                        </p:cTn>
                                        <p:tgtEl>
                                          <p:spTgt spid="15"/>
                                        </p:tgtEl>
                                        <p:attrNameLst>
                                          <p:attrName>r</p:attrName>
                                        </p:attrNameLst>
                                      </p:cBhvr>
                                    </p:animRot>
                                  </p:childTnLst>
                                </p:cTn>
                              </p:par>
                              <p:par>
                                <p:cTn id="35" presetID="32" presetClass="emph" presetSubtype="0" fill="hold" grpId="0" nodeType="with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32" presetClass="emph" presetSubtype="0" fill="hold" grpId="6" nodeType="withEffect">
                                  <p:stCondLst>
                                    <p:cond delay="0"/>
                                  </p:stCondLst>
                                  <p:childTnLst>
                                    <p:animRot by="120000">
                                      <p:cBhvr>
                                        <p:cTn id="45" dur="100" fill="hold">
                                          <p:stCondLst>
                                            <p:cond delay="0"/>
                                          </p:stCondLst>
                                        </p:cTn>
                                        <p:tgtEl>
                                          <p:spTgt spid="15"/>
                                        </p:tgtEl>
                                        <p:attrNameLst>
                                          <p:attrName>r</p:attrName>
                                        </p:attrNameLst>
                                      </p:cBhvr>
                                    </p:animRot>
                                    <p:animRot by="-240000">
                                      <p:cBhvr>
                                        <p:cTn id="46" dur="200" fill="hold">
                                          <p:stCondLst>
                                            <p:cond delay="200"/>
                                          </p:stCondLst>
                                        </p:cTn>
                                        <p:tgtEl>
                                          <p:spTgt spid="15"/>
                                        </p:tgtEl>
                                        <p:attrNameLst>
                                          <p:attrName>r</p:attrName>
                                        </p:attrNameLst>
                                      </p:cBhvr>
                                    </p:animRot>
                                    <p:animRot by="240000">
                                      <p:cBhvr>
                                        <p:cTn id="47" dur="200" fill="hold">
                                          <p:stCondLst>
                                            <p:cond delay="400"/>
                                          </p:stCondLst>
                                        </p:cTn>
                                        <p:tgtEl>
                                          <p:spTgt spid="15"/>
                                        </p:tgtEl>
                                        <p:attrNameLst>
                                          <p:attrName>r</p:attrName>
                                        </p:attrNameLst>
                                      </p:cBhvr>
                                    </p:animRot>
                                    <p:animRot by="-240000">
                                      <p:cBhvr>
                                        <p:cTn id="48" dur="200" fill="hold">
                                          <p:stCondLst>
                                            <p:cond delay="600"/>
                                          </p:stCondLst>
                                        </p:cTn>
                                        <p:tgtEl>
                                          <p:spTgt spid="15"/>
                                        </p:tgtEl>
                                        <p:attrNameLst>
                                          <p:attrName>r</p:attrName>
                                        </p:attrNameLst>
                                      </p:cBhvr>
                                    </p:animRot>
                                    <p:animRot by="120000">
                                      <p:cBhvr>
                                        <p:cTn id="49" dur="200" fill="hold">
                                          <p:stCondLst>
                                            <p:cond delay="800"/>
                                          </p:stCondLst>
                                        </p:cTn>
                                        <p:tgtEl>
                                          <p:spTgt spid="15"/>
                                        </p:tgtEl>
                                        <p:attrNameLst>
                                          <p:attrName>r</p:attrName>
                                        </p:attrNameLst>
                                      </p:cBhvr>
                                    </p:animRot>
                                  </p:childTnLst>
                                </p:cTn>
                              </p:par>
                              <p:par>
                                <p:cTn id="50" presetID="32" presetClass="emph" presetSubtype="0" fill="hold" grpId="0" nodeType="withEffect">
                                  <p:stCondLst>
                                    <p:cond delay="0"/>
                                  </p:stCondLst>
                                  <p:childTnLst>
                                    <p:animRot by="120000">
                                      <p:cBhvr>
                                        <p:cTn id="51" dur="100" fill="hold">
                                          <p:stCondLst>
                                            <p:cond delay="0"/>
                                          </p:stCondLst>
                                        </p:cTn>
                                        <p:tgtEl>
                                          <p:spTgt spid="8"/>
                                        </p:tgtEl>
                                        <p:attrNameLst>
                                          <p:attrName>r</p:attrName>
                                        </p:attrNameLst>
                                      </p:cBhvr>
                                    </p:animRot>
                                    <p:animRot by="-240000">
                                      <p:cBhvr>
                                        <p:cTn id="52" dur="200" fill="hold">
                                          <p:stCondLst>
                                            <p:cond delay="200"/>
                                          </p:stCondLst>
                                        </p:cTn>
                                        <p:tgtEl>
                                          <p:spTgt spid="8"/>
                                        </p:tgtEl>
                                        <p:attrNameLst>
                                          <p:attrName>r</p:attrName>
                                        </p:attrNameLst>
                                      </p:cBhvr>
                                    </p:animRot>
                                    <p:animRot by="240000">
                                      <p:cBhvr>
                                        <p:cTn id="53" dur="200" fill="hold">
                                          <p:stCondLst>
                                            <p:cond delay="400"/>
                                          </p:stCondLst>
                                        </p:cTn>
                                        <p:tgtEl>
                                          <p:spTgt spid="8"/>
                                        </p:tgtEl>
                                        <p:attrNameLst>
                                          <p:attrName>r</p:attrName>
                                        </p:attrNameLst>
                                      </p:cBhvr>
                                    </p:animRot>
                                    <p:animRot by="-240000">
                                      <p:cBhvr>
                                        <p:cTn id="54" dur="200" fill="hold">
                                          <p:stCondLst>
                                            <p:cond delay="600"/>
                                          </p:stCondLst>
                                        </p:cTn>
                                        <p:tgtEl>
                                          <p:spTgt spid="8"/>
                                        </p:tgtEl>
                                        <p:attrNameLst>
                                          <p:attrName>r</p:attrName>
                                        </p:attrNameLst>
                                      </p:cBhvr>
                                    </p:animRot>
                                    <p:animRot by="120000">
                                      <p:cBhvr>
                                        <p:cTn id="5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withEffect">
                                  <p:stCondLst>
                                    <p:cond delay="0"/>
                                  </p:stCondLst>
                                  <p:childTnLst>
                                    <p:animRot by="120000">
                                      <p:cBhvr>
                                        <p:cTn id="60" dur="100" fill="hold">
                                          <p:stCondLst>
                                            <p:cond delay="0"/>
                                          </p:stCondLst>
                                        </p:cTn>
                                        <p:tgtEl>
                                          <p:spTgt spid="9"/>
                                        </p:tgtEl>
                                        <p:attrNameLst>
                                          <p:attrName>r</p:attrName>
                                        </p:attrNameLst>
                                      </p:cBhvr>
                                    </p:animRot>
                                    <p:animRot by="-240000">
                                      <p:cBhvr>
                                        <p:cTn id="61" dur="200" fill="hold">
                                          <p:stCondLst>
                                            <p:cond delay="200"/>
                                          </p:stCondLst>
                                        </p:cTn>
                                        <p:tgtEl>
                                          <p:spTgt spid="9"/>
                                        </p:tgtEl>
                                        <p:attrNameLst>
                                          <p:attrName>r</p:attrName>
                                        </p:attrNameLst>
                                      </p:cBhvr>
                                    </p:animRot>
                                    <p:animRot by="240000">
                                      <p:cBhvr>
                                        <p:cTn id="62" dur="200" fill="hold">
                                          <p:stCondLst>
                                            <p:cond delay="400"/>
                                          </p:stCondLst>
                                        </p:cTn>
                                        <p:tgtEl>
                                          <p:spTgt spid="9"/>
                                        </p:tgtEl>
                                        <p:attrNameLst>
                                          <p:attrName>r</p:attrName>
                                        </p:attrNameLst>
                                      </p:cBhvr>
                                    </p:animRot>
                                    <p:animRot by="-240000">
                                      <p:cBhvr>
                                        <p:cTn id="63" dur="200" fill="hold">
                                          <p:stCondLst>
                                            <p:cond delay="600"/>
                                          </p:stCondLst>
                                        </p:cTn>
                                        <p:tgtEl>
                                          <p:spTgt spid="9"/>
                                        </p:tgtEl>
                                        <p:attrNameLst>
                                          <p:attrName>r</p:attrName>
                                        </p:attrNameLst>
                                      </p:cBhvr>
                                    </p:animRot>
                                    <p:animRot by="120000">
                                      <p:cBhvr>
                                        <p:cTn id="64" dur="200" fill="hold">
                                          <p:stCondLst>
                                            <p:cond delay="800"/>
                                          </p:stCondLst>
                                        </p:cTn>
                                        <p:tgtEl>
                                          <p:spTgt spid="9"/>
                                        </p:tgtEl>
                                        <p:attrNameLst>
                                          <p:attrName>r</p:attrName>
                                        </p:attrNameLst>
                                      </p:cBhvr>
                                    </p:animRot>
                                  </p:childTnLst>
                                </p:cTn>
                              </p:par>
                              <p:par>
                                <p:cTn id="65" presetID="32" presetClass="emph" presetSubtype="0" fill="hold" grpId="5" nodeType="withEffect">
                                  <p:stCondLst>
                                    <p:cond delay="0"/>
                                  </p:stCondLst>
                                  <p:childTnLst>
                                    <p:animRot by="120000">
                                      <p:cBhvr>
                                        <p:cTn id="66" dur="100" fill="hold">
                                          <p:stCondLst>
                                            <p:cond delay="0"/>
                                          </p:stCondLst>
                                        </p:cTn>
                                        <p:tgtEl>
                                          <p:spTgt spid="15"/>
                                        </p:tgtEl>
                                        <p:attrNameLst>
                                          <p:attrName>r</p:attrName>
                                        </p:attrNameLst>
                                      </p:cBhvr>
                                    </p:animRot>
                                    <p:animRot by="-240000">
                                      <p:cBhvr>
                                        <p:cTn id="67" dur="200" fill="hold">
                                          <p:stCondLst>
                                            <p:cond delay="200"/>
                                          </p:stCondLst>
                                        </p:cTn>
                                        <p:tgtEl>
                                          <p:spTgt spid="15"/>
                                        </p:tgtEl>
                                        <p:attrNameLst>
                                          <p:attrName>r</p:attrName>
                                        </p:attrNameLst>
                                      </p:cBhvr>
                                    </p:animRot>
                                    <p:animRot by="240000">
                                      <p:cBhvr>
                                        <p:cTn id="68" dur="200" fill="hold">
                                          <p:stCondLst>
                                            <p:cond delay="400"/>
                                          </p:stCondLst>
                                        </p:cTn>
                                        <p:tgtEl>
                                          <p:spTgt spid="15"/>
                                        </p:tgtEl>
                                        <p:attrNameLst>
                                          <p:attrName>r</p:attrName>
                                        </p:attrNameLst>
                                      </p:cBhvr>
                                    </p:animRot>
                                    <p:animRot by="-240000">
                                      <p:cBhvr>
                                        <p:cTn id="69" dur="200" fill="hold">
                                          <p:stCondLst>
                                            <p:cond delay="600"/>
                                          </p:stCondLst>
                                        </p:cTn>
                                        <p:tgtEl>
                                          <p:spTgt spid="15"/>
                                        </p:tgtEl>
                                        <p:attrNameLst>
                                          <p:attrName>r</p:attrName>
                                        </p:attrNameLst>
                                      </p:cBhvr>
                                    </p:animRot>
                                    <p:animRot by="120000">
                                      <p:cBhvr>
                                        <p:cTn id="70" dur="200" fill="hold">
                                          <p:stCondLst>
                                            <p:cond delay="800"/>
                                          </p:stCondLst>
                                        </p:cTn>
                                        <p:tgtEl>
                                          <p:spTgt spid="15"/>
                                        </p:tgtEl>
                                        <p:attrNameLst>
                                          <p:attrName>r</p:attrName>
                                        </p:attrNameLst>
                                      </p:cBhvr>
                                    </p:animRot>
                                  </p:childTnLst>
                                </p:cTn>
                              </p:par>
                              <p:par>
                                <p:cTn id="71" presetID="32" presetClass="emph" presetSubtype="0" fill="hold" grpId="2" nodeType="withEffect">
                                  <p:stCondLst>
                                    <p:cond delay="0"/>
                                  </p:stCondLst>
                                  <p:childTnLst>
                                    <p:animRot by="120000">
                                      <p:cBhvr>
                                        <p:cTn id="72" dur="100" fill="hold">
                                          <p:stCondLst>
                                            <p:cond delay="0"/>
                                          </p:stCondLst>
                                        </p:cTn>
                                        <p:tgtEl>
                                          <p:spTgt spid="15"/>
                                        </p:tgtEl>
                                        <p:attrNameLst>
                                          <p:attrName>r</p:attrName>
                                        </p:attrNameLst>
                                      </p:cBhvr>
                                    </p:animRot>
                                    <p:animRot by="-240000">
                                      <p:cBhvr>
                                        <p:cTn id="73" dur="200" fill="hold">
                                          <p:stCondLst>
                                            <p:cond delay="200"/>
                                          </p:stCondLst>
                                        </p:cTn>
                                        <p:tgtEl>
                                          <p:spTgt spid="15"/>
                                        </p:tgtEl>
                                        <p:attrNameLst>
                                          <p:attrName>r</p:attrName>
                                        </p:attrNameLst>
                                      </p:cBhvr>
                                    </p:animRot>
                                    <p:animRot by="240000">
                                      <p:cBhvr>
                                        <p:cTn id="74" dur="200" fill="hold">
                                          <p:stCondLst>
                                            <p:cond delay="400"/>
                                          </p:stCondLst>
                                        </p:cTn>
                                        <p:tgtEl>
                                          <p:spTgt spid="15"/>
                                        </p:tgtEl>
                                        <p:attrNameLst>
                                          <p:attrName>r</p:attrName>
                                        </p:attrNameLst>
                                      </p:cBhvr>
                                    </p:animRot>
                                    <p:animRot by="-240000">
                                      <p:cBhvr>
                                        <p:cTn id="75" dur="200" fill="hold">
                                          <p:stCondLst>
                                            <p:cond delay="600"/>
                                          </p:stCondLst>
                                        </p:cTn>
                                        <p:tgtEl>
                                          <p:spTgt spid="15"/>
                                        </p:tgtEl>
                                        <p:attrNameLst>
                                          <p:attrName>r</p:attrName>
                                        </p:attrNameLst>
                                      </p:cBhvr>
                                    </p:animRot>
                                    <p:animRot by="120000">
                                      <p:cBhvr>
                                        <p:cTn id="76"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9"/>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32" presetClass="emph" presetSubtype="0" fill="hold" grpId="0" nodeType="withEffect">
                                  <p:stCondLst>
                                    <p:cond delay="0"/>
                                  </p:stCondLst>
                                  <p:childTnLst>
                                    <p:animRot by="120000">
                                      <p:cBhvr>
                                        <p:cTn id="81" dur="100" fill="hold">
                                          <p:stCondLst>
                                            <p:cond delay="0"/>
                                          </p:stCondLst>
                                        </p:cTn>
                                        <p:tgtEl>
                                          <p:spTgt spid="13"/>
                                        </p:tgtEl>
                                        <p:attrNameLst>
                                          <p:attrName>r</p:attrName>
                                        </p:attrNameLst>
                                      </p:cBhvr>
                                    </p:animRot>
                                    <p:animRot by="-240000">
                                      <p:cBhvr>
                                        <p:cTn id="82" dur="200" fill="hold">
                                          <p:stCondLst>
                                            <p:cond delay="200"/>
                                          </p:stCondLst>
                                        </p:cTn>
                                        <p:tgtEl>
                                          <p:spTgt spid="13"/>
                                        </p:tgtEl>
                                        <p:attrNameLst>
                                          <p:attrName>r</p:attrName>
                                        </p:attrNameLst>
                                      </p:cBhvr>
                                    </p:animRot>
                                    <p:animRot by="240000">
                                      <p:cBhvr>
                                        <p:cTn id="83" dur="200" fill="hold">
                                          <p:stCondLst>
                                            <p:cond delay="400"/>
                                          </p:stCondLst>
                                        </p:cTn>
                                        <p:tgtEl>
                                          <p:spTgt spid="13"/>
                                        </p:tgtEl>
                                        <p:attrNameLst>
                                          <p:attrName>r</p:attrName>
                                        </p:attrNameLst>
                                      </p:cBhvr>
                                    </p:animRot>
                                    <p:animRot by="-240000">
                                      <p:cBhvr>
                                        <p:cTn id="84" dur="200" fill="hold">
                                          <p:stCondLst>
                                            <p:cond delay="600"/>
                                          </p:stCondLst>
                                        </p:cTn>
                                        <p:tgtEl>
                                          <p:spTgt spid="13"/>
                                        </p:tgtEl>
                                        <p:attrNameLst>
                                          <p:attrName>r</p:attrName>
                                        </p:attrNameLst>
                                      </p:cBhvr>
                                    </p:animRot>
                                    <p:animRot by="120000">
                                      <p:cBhvr>
                                        <p:cTn id="85" dur="200" fill="hold">
                                          <p:stCondLst>
                                            <p:cond delay="800"/>
                                          </p:stCondLst>
                                        </p:cTn>
                                        <p:tgtEl>
                                          <p:spTgt spid="13"/>
                                        </p:tgtEl>
                                        <p:attrNameLst>
                                          <p:attrName>r</p:attrName>
                                        </p:attrNameLst>
                                      </p:cBhvr>
                                    </p:animRot>
                                  </p:childTnLst>
                                </p:cTn>
                              </p:par>
                              <p:par>
                                <p:cTn id="86" presetID="32" presetClass="emph" presetSubtype="0" fill="hold" grpId="4" nodeType="withEffect">
                                  <p:stCondLst>
                                    <p:cond delay="0"/>
                                  </p:stCondLst>
                                  <p:childTnLst>
                                    <p:animRot by="120000">
                                      <p:cBhvr>
                                        <p:cTn id="87" dur="100" fill="hold">
                                          <p:stCondLst>
                                            <p:cond delay="0"/>
                                          </p:stCondLst>
                                        </p:cTn>
                                        <p:tgtEl>
                                          <p:spTgt spid="15"/>
                                        </p:tgtEl>
                                        <p:attrNameLst>
                                          <p:attrName>r</p:attrName>
                                        </p:attrNameLst>
                                      </p:cBhvr>
                                    </p:animRot>
                                    <p:animRot by="-240000">
                                      <p:cBhvr>
                                        <p:cTn id="88" dur="200" fill="hold">
                                          <p:stCondLst>
                                            <p:cond delay="200"/>
                                          </p:stCondLst>
                                        </p:cTn>
                                        <p:tgtEl>
                                          <p:spTgt spid="15"/>
                                        </p:tgtEl>
                                        <p:attrNameLst>
                                          <p:attrName>r</p:attrName>
                                        </p:attrNameLst>
                                      </p:cBhvr>
                                    </p:animRot>
                                    <p:animRot by="240000">
                                      <p:cBhvr>
                                        <p:cTn id="89" dur="200" fill="hold">
                                          <p:stCondLst>
                                            <p:cond delay="400"/>
                                          </p:stCondLst>
                                        </p:cTn>
                                        <p:tgtEl>
                                          <p:spTgt spid="15"/>
                                        </p:tgtEl>
                                        <p:attrNameLst>
                                          <p:attrName>r</p:attrName>
                                        </p:attrNameLst>
                                      </p:cBhvr>
                                    </p:animRot>
                                    <p:animRot by="-240000">
                                      <p:cBhvr>
                                        <p:cTn id="90" dur="200" fill="hold">
                                          <p:stCondLst>
                                            <p:cond delay="600"/>
                                          </p:stCondLst>
                                        </p:cTn>
                                        <p:tgtEl>
                                          <p:spTgt spid="15"/>
                                        </p:tgtEl>
                                        <p:attrNameLst>
                                          <p:attrName>r</p:attrName>
                                        </p:attrNameLst>
                                      </p:cBhvr>
                                    </p:animRot>
                                    <p:animRot by="120000">
                                      <p:cBhvr>
                                        <p:cTn id="91"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3"/>
                  </p:tgtEl>
                </p:cond>
              </p:nextCondLst>
            </p:seq>
            <p:seq concurrent="1" nextAc="seek">
              <p:cTn id="92" restart="whenNotActive" fill="hold" evtFilter="cancelBubble" nodeType="interactiveSeq">
                <p:stCondLst>
                  <p:cond evt="onClick" delay="0">
                    <p:tgtEl>
                      <p:spTgt spid="12"/>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withEffect">
                                  <p:stCondLst>
                                    <p:cond delay="0"/>
                                  </p:stCondLst>
                                  <p:childTnLst>
                                    <p:animRot by="120000">
                                      <p:cBhvr>
                                        <p:cTn id="96" dur="100" fill="hold">
                                          <p:stCondLst>
                                            <p:cond delay="0"/>
                                          </p:stCondLst>
                                        </p:cTn>
                                        <p:tgtEl>
                                          <p:spTgt spid="12"/>
                                        </p:tgtEl>
                                        <p:attrNameLst>
                                          <p:attrName>r</p:attrName>
                                        </p:attrNameLst>
                                      </p:cBhvr>
                                    </p:animRot>
                                    <p:animRot by="-240000">
                                      <p:cBhvr>
                                        <p:cTn id="97" dur="200" fill="hold">
                                          <p:stCondLst>
                                            <p:cond delay="200"/>
                                          </p:stCondLst>
                                        </p:cTn>
                                        <p:tgtEl>
                                          <p:spTgt spid="12"/>
                                        </p:tgtEl>
                                        <p:attrNameLst>
                                          <p:attrName>r</p:attrName>
                                        </p:attrNameLst>
                                      </p:cBhvr>
                                    </p:animRot>
                                    <p:animRot by="240000">
                                      <p:cBhvr>
                                        <p:cTn id="98" dur="200" fill="hold">
                                          <p:stCondLst>
                                            <p:cond delay="400"/>
                                          </p:stCondLst>
                                        </p:cTn>
                                        <p:tgtEl>
                                          <p:spTgt spid="12"/>
                                        </p:tgtEl>
                                        <p:attrNameLst>
                                          <p:attrName>r</p:attrName>
                                        </p:attrNameLst>
                                      </p:cBhvr>
                                    </p:animRot>
                                    <p:animRot by="-240000">
                                      <p:cBhvr>
                                        <p:cTn id="99" dur="200" fill="hold">
                                          <p:stCondLst>
                                            <p:cond delay="600"/>
                                          </p:stCondLst>
                                        </p:cTn>
                                        <p:tgtEl>
                                          <p:spTgt spid="12"/>
                                        </p:tgtEl>
                                        <p:attrNameLst>
                                          <p:attrName>r</p:attrName>
                                        </p:attrNameLst>
                                      </p:cBhvr>
                                    </p:animRot>
                                    <p:animRot by="120000">
                                      <p:cBhvr>
                                        <p:cTn id="100" dur="200" fill="hold">
                                          <p:stCondLst>
                                            <p:cond delay="800"/>
                                          </p:stCondLst>
                                        </p:cTn>
                                        <p:tgtEl>
                                          <p:spTgt spid="12"/>
                                        </p:tgtEl>
                                        <p:attrNameLst>
                                          <p:attrName>r</p:attrName>
                                        </p:attrNameLst>
                                      </p:cBhvr>
                                    </p:animRot>
                                  </p:childTnLst>
                                </p:cTn>
                              </p:par>
                              <p:par>
                                <p:cTn id="101" presetID="32" presetClass="emph" presetSubtype="0" fill="hold" grpId="0" nodeType="withEffect">
                                  <p:stCondLst>
                                    <p:cond delay="0"/>
                                  </p:stCondLst>
                                  <p:childTnLst>
                                    <p:animRot by="120000">
                                      <p:cBhvr>
                                        <p:cTn id="102" dur="100" fill="hold">
                                          <p:stCondLst>
                                            <p:cond delay="0"/>
                                          </p:stCondLst>
                                        </p:cTn>
                                        <p:tgtEl>
                                          <p:spTgt spid="15"/>
                                        </p:tgtEl>
                                        <p:attrNameLst>
                                          <p:attrName>r</p:attrName>
                                        </p:attrNameLst>
                                      </p:cBhvr>
                                    </p:animRot>
                                    <p:animRot by="-240000">
                                      <p:cBhvr>
                                        <p:cTn id="103" dur="200" fill="hold">
                                          <p:stCondLst>
                                            <p:cond delay="200"/>
                                          </p:stCondLst>
                                        </p:cTn>
                                        <p:tgtEl>
                                          <p:spTgt spid="15"/>
                                        </p:tgtEl>
                                        <p:attrNameLst>
                                          <p:attrName>r</p:attrName>
                                        </p:attrNameLst>
                                      </p:cBhvr>
                                    </p:animRot>
                                    <p:animRot by="240000">
                                      <p:cBhvr>
                                        <p:cTn id="104" dur="200" fill="hold">
                                          <p:stCondLst>
                                            <p:cond delay="400"/>
                                          </p:stCondLst>
                                        </p:cTn>
                                        <p:tgtEl>
                                          <p:spTgt spid="15"/>
                                        </p:tgtEl>
                                        <p:attrNameLst>
                                          <p:attrName>r</p:attrName>
                                        </p:attrNameLst>
                                      </p:cBhvr>
                                    </p:animRot>
                                    <p:animRot by="-240000">
                                      <p:cBhvr>
                                        <p:cTn id="105" dur="200" fill="hold">
                                          <p:stCondLst>
                                            <p:cond delay="600"/>
                                          </p:stCondLst>
                                        </p:cTn>
                                        <p:tgtEl>
                                          <p:spTgt spid="15"/>
                                        </p:tgtEl>
                                        <p:attrNameLst>
                                          <p:attrName>r</p:attrName>
                                        </p:attrNameLst>
                                      </p:cBhvr>
                                    </p:animRot>
                                    <p:animRot by="120000">
                                      <p:cBhvr>
                                        <p:cTn id="106"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2"/>
                  </p:tgtEl>
                </p:cond>
              </p:nextCondLst>
            </p:seq>
            <p:seq concurrent="1" nextAc="seek">
              <p:cTn id="107" restart="whenNotActive" fill="hold" evtFilter="cancelBubble" nodeType="interactiveSeq">
                <p:stCondLst>
                  <p:cond evt="onClick" delay="0">
                    <p:tgtEl>
                      <p:spTgt spid="11"/>
                    </p:tgtEl>
                  </p:cond>
                </p:stCondLst>
                <p:endSync evt="end" delay="0">
                  <p:rtn val="all"/>
                </p:endSync>
                <p:childTnLst>
                  <p:par>
                    <p:cTn id="108" fill="hold">
                      <p:stCondLst>
                        <p:cond delay="0"/>
                      </p:stCondLst>
                      <p:childTnLst>
                        <p:par>
                          <p:cTn id="109" fill="hold">
                            <p:stCondLst>
                              <p:cond delay="0"/>
                            </p:stCondLst>
                            <p:childTnLst>
                              <p:par>
                                <p:cTn id="110" presetID="32" presetClass="emph" presetSubtype="0" fill="hold" grpId="3" nodeType="withEffect">
                                  <p:stCondLst>
                                    <p:cond delay="0"/>
                                  </p:stCondLst>
                                  <p:childTnLst>
                                    <p:animRot by="120000">
                                      <p:cBhvr>
                                        <p:cTn id="111" dur="100" fill="hold">
                                          <p:stCondLst>
                                            <p:cond delay="0"/>
                                          </p:stCondLst>
                                        </p:cTn>
                                        <p:tgtEl>
                                          <p:spTgt spid="15"/>
                                        </p:tgtEl>
                                        <p:attrNameLst>
                                          <p:attrName>r</p:attrName>
                                        </p:attrNameLst>
                                      </p:cBhvr>
                                    </p:animRot>
                                    <p:animRot by="-240000">
                                      <p:cBhvr>
                                        <p:cTn id="112" dur="200" fill="hold">
                                          <p:stCondLst>
                                            <p:cond delay="200"/>
                                          </p:stCondLst>
                                        </p:cTn>
                                        <p:tgtEl>
                                          <p:spTgt spid="15"/>
                                        </p:tgtEl>
                                        <p:attrNameLst>
                                          <p:attrName>r</p:attrName>
                                        </p:attrNameLst>
                                      </p:cBhvr>
                                    </p:animRot>
                                    <p:animRot by="240000">
                                      <p:cBhvr>
                                        <p:cTn id="113" dur="200" fill="hold">
                                          <p:stCondLst>
                                            <p:cond delay="400"/>
                                          </p:stCondLst>
                                        </p:cTn>
                                        <p:tgtEl>
                                          <p:spTgt spid="15"/>
                                        </p:tgtEl>
                                        <p:attrNameLst>
                                          <p:attrName>r</p:attrName>
                                        </p:attrNameLst>
                                      </p:cBhvr>
                                    </p:animRot>
                                    <p:animRot by="-240000">
                                      <p:cBhvr>
                                        <p:cTn id="114" dur="200" fill="hold">
                                          <p:stCondLst>
                                            <p:cond delay="600"/>
                                          </p:stCondLst>
                                        </p:cTn>
                                        <p:tgtEl>
                                          <p:spTgt spid="15"/>
                                        </p:tgtEl>
                                        <p:attrNameLst>
                                          <p:attrName>r</p:attrName>
                                        </p:attrNameLst>
                                      </p:cBhvr>
                                    </p:animRot>
                                    <p:animRot by="120000">
                                      <p:cBhvr>
                                        <p:cTn id="115" dur="200" fill="hold">
                                          <p:stCondLst>
                                            <p:cond delay="800"/>
                                          </p:stCondLst>
                                        </p:cTn>
                                        <p:tgtEl>
                                          <p:spTgt spid="15"/>
                                        </p:tgtEl>
                                        <p:attrNameLst>
                                          <p:attrName>r</p:attrName>
                                        </p:attrNameLst>
                                      </p:cBhvr>
                                    </p:animRot>
                                  </p:childTnLst>
                                </p:cTn>
                              </p:par>
                              <p:par>
                                <p:cTn id="116" presetID="32" presetClass="emph" presetSubtype="0" fill="hold" grpId="0" nodeType="withEffect">
                                  <p:stCondLst>
                                    <p:cond delay="0"/>
                                  </p:stCondLst>
                                  <p:childTnLst>
                                    <p:animRot by="120000">
                                      <p:cBhvr>
                                        <p:cTn id="117" dur="100" fill="hold">
                                          <p:stCondLst>
                                            <p:cond delay="0"/>
                                          </p:stCondLst>
                                        </p:cTn>
                                        <p:tgtEl>
                                          <p:spTgt spid="11"/>
                                        </p:tgtEl>
                                        <p:attrNameLst>
                                          <p:attrName>r</p:attrName>
                                        </p:attrNameLst>
                                      </p:cBhvr>
                                    </p:animRot>
                                    <p:animRot by="-240000">
                                      <p:cBhvr>
                                        <p:cTn id="118" dur="200" fill="hold">
                                          <p:stCondLst>
                                            <p:cond delay="200"/>
                                          </p:stCondLst>
                                        </p:cTn>
                                        <p:tgtEl>
                                          <p:spTgt spid="11"/>
                                        </p:tgtEl>
                                        <p:attrNameLst>
                                          <p:attrName>r</p:attrName>
                                        </p:attrNameLst>
                                      </p:cBhvr>
                                    </p:animRot>
                                    <p:animRot by="240000">
                                      <p:cBhvr>
                                        <p:cTn id="119" dur="200" fill="hold">
                                          <p:stCondLst>
                                            <p:cond delay="400"/>
                                          </p:stCondLst>
                                        </p:cTn>
                                        <p:tgtEl>
                                          <p:spTgt spid="11"/>
                                        </p:tgtEl>
                                        <p:attrNameLst>
                                          <p:attrName>r</p:attrName>
                                        </p:attrNameLst>
                                      </p:cBhvr>
                                    </p:animRot>
                                    <p:animRot by="-240000">
                                      <p:cBhvr>
                                        <p:cTn id="120" dur="200" fill="hold">
                                          <p:stCondLst>
                                            <p:cond delay="600"/>
                                          </p:stCondLst>
                                        </p:cTn>
                                        <p:tgtEl>
                                          <p:spTgt spid="11"/>
                                        </p:tgtEl>
                                        <p:attrNameLst>
                                          <p:attrName>r</p:attrName>
                                        </p:attrNameLst>
                                      </p:cBhvr>
                                    </p:animRot>
                                    <p:animRot by="120000">
                                      <p:cBhvr>
                                        <p:cTn id="121"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122" restart="whenNotActive" fill="hold" evtFilter="cancelBubble" nodeType="interactiveSeq">
                <p:stCondLst>
                  <p:cond evt="onClick" delay="0">
                    <p:tgtEl>
                      <p:spTgt spid="10"/>
                    </p:tgtEl>
                  </p:cond>
                </p:stCondLst>
                <p:endSync evt="end" delay="0">
                  <p:rtn val="all"/>
                </p:endSync>
                <p:childTnLst>
                  <p:par>
                    <p:cTn id="123" fill="hold">
                      <p:stCondLst>
                        <p:cond delay="0"/>
                      </p:stCondLst>
                      <p:childTnLst>
                        <p:par>
                          <p:cTn id="124" fill="hold">
                            <p:stCondLst>
                              <p:cond delay="0"/>
                            </p:stCondLst>
                            <p:childTnLst>
                              <p:par>
                                <p:cTn id="125" presetID="32" presetClass="emph" presetSubtype="0" fill="hold" grpId="1" nodeType="withEffect">
                                  <p:stCondLst>
                                    <p:cond delay="0"/>
                                  </p:stCondLst>
                                  <p:childTnLst>
                                    <p:animRot by="120000">
                                      <p:cBhvr>
                                        <p:cTn id="126" dur="100" fill="hold">
                                          <p:stCondLst>
                                            <p:cond delay="0"/>
                                          </p:stCondLst>
                                        </p:cTn>
                                        <p:tgtEl>
                                          <p:spTgt spid="15"/>
                                        </p:tgtEl>
                                        <p:attrNameLst>
                                          <p:attrName>r</p:attrName>
                                        </p:attrNameLst>
                                      </p:cBhvr>
                                    </p:animRot>
                                    <p:animRot by="-240000">
                                      <p:cBhvr>
                                        <p:cTn id="127" dur="200" fill="hold">
                                          <p:stCondLst>
                                            <p:cond delay="200"/>
                                          </p:stCondLst>
                                        </p:cTn>
                                        <p:tgtEl>
                                          <p:spTgt spid="15"/>
                                        </p:tgtEl>
                                        <p:attrNameLst>
                                          <p:attrName>r</p:attrName>
                                        </p:attrNameLst>
                                      </p:cBhvr>
                                    </p:animRot>
                                    <p:animRot by="240000">
                                      <p:cBhvr>
                                        <p:cTn id="128" dur="200" fill="hold">
                                          <p:stCondLst>
                                            <p:cond delay="400"/>
                                          </p:stCondLst>
                                        </p:cTn>
                                        <p:tgtEl>
                                          <p:spTgt spid="15"/>
                                        </p:tgtEl>
                                        <p:attrNameLst>
                                          <p:attrName>r</p:attrName>
                                        </p:attrNameLst>
                                      </p:cBhvr>
                                    </p:animRot>
                                    <p:animRot by="-240000">
                                      <p:cBhvr>
                                        <p:cTn id="129" dur="200" fill="hold">
                                          <p:stCondLst>
                                            <p:cond delay="600"/>
                                          </p:stCondLst>
                                        </p:cTn>
                                        <p:tgtEl>
                                          <p:spTgt spid="15"/>
                                        </p:tgtEl>
                                        <p:attrNameLst>
                                          <p:attrName>r</p:attrName>
                                        </p:attrNameLst>
                                      </p:cBhvr>
                                    </p:animRot>
                                    <p:animRot by="120000">
                                      <p:cBhvr>
                                        <p:cTn id="130" dur="200" fill="hold">
                                          <p:stCondLst>
                                            <p:cond delay="800"/>
                                          </p:stCondLst>
                                        </p:cTn>
                                        <p:tgtEl>
                                          <p:spTgt spid="15"/>
                                        </p:tgtEl>
                                        <p:attrNameLst>
                                          <p:attrName>r</p:attrName>
                                        </p:attrNameLst>
                                      </p:cBhvr>
                                    </p:animRot>
                                  </p:childTnLst>
                                </p:cTn>
                              </p:par>
                              <p:par>
                                <p:cTn id="131" presetID="32" presetClass="emph" presetSubtype="0" fill="hold" grpId="0" nodeType="withEffect">
                                  <p:stCondLst>
                                    <p:cond delay="0"/>
                                  </p:stCondLst>
                                  <p:childTnLst>
                                    <p:animRot by="120000">
                                      <p:cBhvr>
                                        <p:cTn id="132" dur="100" fill="hold">
                                          <p:stCondLst>
                                            <p:cond delay="0"/>
                                          </p:stCondLst>
                                        </p:cTn>
                                        <p:tgtEl>
                                          <p:spTgt spid="10"/>
                                        </p:tgtEl>
                                        <p:attrNameLst>
                                          <p:attrName>r</p:attrName>
                                        </p:attrNameLst>
                                      </p:cBhvr>
                                    </p:animRot>
                                    <p:animRot by="-240000">
                                      <p:cBhvr>
                                        <p:cTn id="133" dur="200" fill="hold">
                                          <p:stCondLst>
                                            <p:cond delay="200"/>
                                          </p:stCondLst>
                                        </p:cTn>
                                        <p:tgtEl>
                                          <p:spTgt spid="10"/>
                                        </p:tgtEl>
                                        <p:attrNameLst>
                                          <p:attrName>r</p:attrName>
                                        </p:attrNameLst>
                                      </p:cBhvr>
                                    </p:animRot>
                                    <p:animRot by="240000">
                                      <p:cBhvr>
                                        <p:cTn id="134" dur="200" fill="hold">
                                          <p:stCondLst>
                                            <p:cond delay="400"/>
                                          </p:stCondLst>
                                        </p:cTn>
                                        <p:tgtEl>
                                          <p:spTgt spid="10"/>
                                        </p:tgtEl>
                                        <p:attrNameLst>
                                          <p:attrName>r</p:attrName>
                                        </p:attrNameLst>
                                      </p:cBhvr>
                                    </p:animRot>
                                    <p:animRot by="-240000">
                                      <p:cBhvr>
                                        <p:cTn id="135" dur="200" fill="hold">
                                          <p:stCondLst>
                                            <p:cond delay="600"/>
                                          </p:stCondLst>
                                        </p:cTn>
                                        <p:tgtEl>
                                          <p:spTgt spid="10"/>
                                        </p:tgtEl>
                                        <p:attrNameLst>
                                          <p:attrName>r</p:attrName>
                                        </p:attrNameLst>
                                      </p:cBhvr>
                                    </p:animRot>
                                    <p:animRot by="120000">
                                      <p:cBhvr>
                                        <p:cTn id="13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p:stCondLst>
                        <p:cond delay="0"/>
                      </p:stCondLst>
                      <p:childTnLst>
                        <p:par>
                          <p:cTn id="139" fill="hold">
                            <p:stCondLst>
                              <p:cond delay="0"/>
                            </p:stCondLst>
                            <p:childTnLst>
                              <p:par>
                                <p:cTn id="140" presetID="27" presetClass="emph" presetSubtype="0" fill="remove" grpId="9" nodeType="clickEffect">
                                  <p:stCondLst>
                                    <p:cond delay="0"/>
                                  </p:stCondLst>
                                  <p:childTnLst>
                                    <p:animClr clrSpc="rgb" dir="cw">
                                      <p:cBhvr override="childStyle">
                                        <p:cTn id="141" dur="250" autoRev="1" fill="remove"/>
                                        <p:tgtEl>
                                          <p:spTgt spid="15"/>
                                        </p:tgtEl>
                                        <p:attrNameLst>
                                          <p:attrName>style.color</p:attrName>
                                        </p:attrNameLst>
                                      </p:cBhvr>
                                      <p:to>
                                        <a:schemeClr val="bg1"/>
                                      </p:to>
                                    </p:animClr>
                                    <p:animClr clrSpc="rgb" dir="cw">
                                      <p:cBhvr>
                                        <p:cTn id="142" dur="250" autoRev="1" fill="remove"/>
                                        <p:tgtEl>
                                          <p:spTgt spid="15"/>
                                        </p:tgtEl>
                                        <p:attrNameLst>
                                          <p:attrName>fillcolor</p:attrName>
                                        </p:attrNameLst>
                                      </p:cBhvr>
                                      <p:to>
                                        <a:schemeClr val="bg1"/>
                                      </p:to>
                                    </p:animClr>
                                    <p:set>
                                      <p:cBhvr>
                                        <p:cTn id="143" dur="250" autoRev="1" fill="remove"/>
                                        <p:tgtEl>
                                          <p:spTgt spid="15"/>
                                        </p:tgtEl>
                                        <p:attrNameLst>
                                          <p:attrName>fill.type</p:attrName>
                                        </p:attrNameLst>
                                      </p:cBhvr>
                                      <p:to>
                                        <p:strVal val="solid"/>
                                      </p:to>
                                    </p:set>
                                    <p:set>
                                      <p:cBhvr>
                                        <p:cTn id="144" dur="250" autoRev="1" fill="remove"/>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5" grpId="0" animBg="1"/>
      <p:bldP spid="15" grpId="1" animBg="1"/>
      <p:bldP spid="15" grpId="2" animBg="1"/>
      <p:bldP spid="15" grpId="3" animBg="1"/>
      <p:bldP spid="15" grpId="4" animBg="1"/>
      <p:bldP spid="15" grpId="5" animBg="1"/>
      <p:bldP spid="15" grpId="6" animBg="1"/>
      <p:bldP spid="15" grpId="7" animBg="1"/>
      <p:bldP spid="15" grpId="8" animBg="1"/>
      <p:bldP spid="15" grpId="9"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28991B80-AE0B-4929-8304-CEC5EB58F324}"/>
              </a:ext>
            </a:extLst>
          </p:cNvPr>
          <p:cNvSpPr txBox="1"/>
          <p:nvPr/>
        </p:nvSpPr>
        <p:spPr>
          <a:xfrm>
            <a:off x="2482198" y="1145874"/>
            <a:ext cx="3856910" cy="3170099"/>
          </a:xfrm>
          <a:prstGeom prst="rect">
            <a:avLst/>
          </a:prstGeom>
          <a:solidFill>
            <a:srgbClr val="00CC00"/>
          </a:solidFill>
        </p:spPr>
        <p:txBody>
          <a:bodyPr wrap="square" rtlCol="0">
            <a:spAutoFit/>
          </a:bodyPr>
          <a:lstStyle/>
          <a:p>
            <a:pPr algn="ctr"/>
            <a:r>
              <a:rPr lang="en-US" sz="4000" dirty="0">
                <a:latin typeface="Times New Roman" pitchFamily="18" charset="0"/>
                <a:cs typeface="Times New Roman" pitchFamily="18" charset="0"/>
              </a:rPr>
              <a:t> </a:t>
            </a:r>
            <a:r>
              <a:rPr lang="en-US" sz="4000" dirty="0">
                <a:solidFill>
                  <a:srgbClr val="FF0000"/>
                </a:solidFill>
                <a:latin typeface="Times New Roman" pitchFamily="18" charset="0"/>
                <a:cs typeface="Times New Roman" pitchFamily="18" charset="0"/>
              </a:rPr>
              <a:t>SINH T RƯỞNG</a:t>
            </a:r>
          </a:p>
          <a:p>
            <a:pPr algn="ctr"/>
            <a:r>
              <a:rPr lang="en-US" sz="4000" dirty="0">
                <a:solidFill>
                  <a:srgbClr val="FF0000"/>
                </a:solidFill>
                <a:latin typeface="Times New Roman" pitchFamily="18" charset="0"/>
                <a:cs typeface="Times New Roman" pitchFamily="18" charset="0"/>
              </a:rPr>
              <a:t> VÀ </a:t>
            </a:r>
          </a:p>
          <a:p>
            <a:pPr algn="ctr"/>
            <a:r>
              <a:rPr lang="en-US" sz="4000" dirty="0">
                <a:solidFill>
                  <a:srgbClr val="FF0000"/>
                </a:solidFill>
                <a:latin typeface="Times New Roman" pitchFamily="18" charset="0"/>
                <a:cs typeface="Times New Roman" pitchFamily="18" charset="0"/>
              </a:rPr>
              <a:t>PHÁT TRIỂN </a:t>
            </a:r>
          </a:p>
          <a:p>
            <a:pPr algn="ctr"/>
            <a:r>
              <a:rPr lang="en-US" sz="4000" dirty="0">
                <a:solidFill>
                  <a:srgbClr val="FF0000"/>
                </a:solidFill>
                <a:latin typeface="Times New Roman" pitchFamily="18" charset="0"/>
                <a:cs typeface="Times New Roman" pitchFamily="18" charset="0"/>
              </a:rPr>
              <a:t>Ở SINH VẬT</a:t>
            </a:r>
          </a:p>
        </p:txBody>
      </p:sp>
      <p:sp>
        <p:nvSpPr>
          <p:cNvPr id="4" name="TextBox 3"/>
          <p:cNvSpPr txBox="1"/>
          <p:nvPr/>
        </p:nvSpPr>
        <p:spPr>
          <a:xfrm>
            <a:off x="220216" y="-6899"/>
            <a:ext cx="5275138" cy="369332"/>
          </a:xfrm>
          <a:prstGeom prst="rect">
            <a:avLst/>
          </a:prstGeom>
          <a:solidFill>
            <a:schemeClr val="bg1"/>
          </a:solidFill>
          <a:ln>
            <a:solidFill>
              <a:schemeClr val="accent1"/>
            </a:solidFill>
          </a:ln>
        </p:spPr>
        <p:txBody>
          <a:bodyPr wrap="square" rtlCol="0">
            <a:spAutoFit/>
          </a:bodyPr>
          <a:lstStyle/>
          <a:p>
            <a:pPr algn="ctr"/>
            <a:r>
              <a:rPr lang="en-US" dirty="0">
                <a:solidFill>
                  <a:schemeClr val="accent6">
                    <a:lumMod val="50000"/>
                  </a:schemeClr>
                </a:solidFill>
                <a:latin typeface="Times New Roman" pitchFamily="18" charset="0"/>
                <a:cs typeface="Times New Roman" pitchFamily="18" charset="0"/>
              </a:rPr>
              <a:t>TRÒ CHƠI: VƯỢT CHƯỚNG NGẠI VẬT (</a:t>
            </a:r>
            <a:r>
              <a:rPr lang="en-US" i="1" dirty="0" err="1">
                <a:solidFill>
                  <a:schemeClr val="accent6">
                    <a:lumMod val="50000"/>
                  </a:schemeClr>
                </a:solidFill>
                <a:latin typeface="Times New Roman" pitchFamily="18" charset="0"/>
                <a:cs typeface="Times New Roman" pitchFamily="18" charset="0"/>
              </a:rPr>
              <a:t>Lật</a:t>
            </a:r>
            <a:r>
              <a:rPr lang="en-US" i="1" dirty="0">
                <a:solidFill>
                  <a:schemeClr val="accent6">
                    <a:lumMod val="50000"/>
                  </a:schemeClr>
                </a:solidFill>
                <a:latin typeface="Times New Roman" pitchFamily="18" charset="0"/>
                <a:cs typeface="Times New Roman" pitchFamily="18" charset="0"/>
              </a:rPr>
              <a:t> </a:t>
            </a:r>
            <a:r>
              <a:rPr lang="en-US" i="1" dirty="0" err="1">
                <a:solidFill>
                  <a:schemeClr val="accent6">
                    <a:lumMod val="50000"/>
                  </a:schemeClr>
                </a:solidFill>
                <a:latin typeface="Times New Roman" pitchFamily="18" charset="0"/>
                <a:cs typeface="Times New Roman" pitchFamily="18" charset="0"/>
              </a:rPr>
              <a:t>hình</a:t>
            </a:r>
            <a:r>
              <a:rPr lang="en-US" dirty="0">
                <a:solidFill>
                  <a:schemeClr val="accent6">
                    <a:lumMod val="50000"/>
                  </a:schemeClr>
                </a:solidFill>
                <a:latin typeface="Times New Roman" pitchFamily="18" charset="0"/>
                <a:cs typeface="Times New Roman" pitchFamily="18" charset="0"/>
              </a:rPr>
              <a:t>)</a:t>
            </a:r>
          </a:p>
        </p:txBody>
      </p:sp>
      <p:sp>
        <p:nvSpPr>
          <p:cNvPr id="6" name="Rectangle 5">
            <a:hlinkClick r:id="rId3" action="ppaction://hlinksldjump"/>
          </p:cNvPr>
          <p:cNvSpPr/>
          <p:nvPr/>
        </p:nvSpPr>
        <p:spPr>
          <a:xfrm>
            <a:off x="2381072" y="728137"/>
            <a:ext cx="1040749" cy="180674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5400" dirty="0">
                <a:latin typeface="Times New Roman" pitchFamily="18" charset="0"/>
                <a:cs typeface="Times New Roman" pitchFamily="18" charset="0"/>
              </a:rPr>
              <a:t>1</a:t>
            </a:r>
          </a:p>
        </p:txBody>
      </p:sp>
      <p:sp>
        <p:nvSpPr>
          <p:cNvPr id="7" name="Rectangle 6">
            <a:hlinkClick r:id="rId4" action="ppaction://hlinksldjump"/>
          </p:cNvPr>
          <p:cNvSpPr/>
          <p:nvPr/>
        </p:nvSpPr>
        <p:spPr>
          <a:xfrm>
            <a:off x="3441049" y="715368"/>
            <a:ext cx="1040749" cy="180674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400" dirty="0">
                <a:latin typeface="Times New Roman" pitchFamily="18" charset="0"/>
                <a:cs typeface="Times New Roman" pitchFamily="18" charset="0"/>
              </a:rPr>
              <a:t>2</a:t>
            </a:r>
          </a:p>
        </p:txBody>
      </p:sp>
      <p:sp>
        <p:nvSpPr>
          <p:cNvPr id="8" name="Rectangle 7">
            <a:hlinkClick r:id="rId5" action="ppaction://hlinksldjump"/>
          </p:cNvPr>
          <p:cNvSpPr/>
          <p:nvPr/>
        </p:nvSpPr>
        <p:spPr>
          <a:xfrm>
            <a:off x="4474529" y="701814"/>
            <a:ext cx="1040749" cy="18067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5400" dirty="0">
                <a:latin typeface="Times New Roman" pitchFamily="18" charset="0"/>
                <a:cs typeface="Times New Roman" pitchFamily="18" charset="0"/>
              </a:rPr>
              <a:t>3</a:t>
            </a:r>
          </a:p>
        </p:txBody>
      </p:sp>
      <p:sp>
        <p:nvSpPr>
          <p:cNvPr id="9" name="Rectangle 8">
            <a:hlinkClick r:id="rId6" action="ppaction://hlinksldjump"/>
          </p:cNvPr>
          <p:cNvSpPr/>
          <p:nvPr/>
        </p:nvSpPr>
        <p:spPr>
          <a:xfrm>
            <a:off x="5522550" y="715368"/>
            <a:ext cx="1040749" cy="180674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5400" dirty="0">
                <a:latin typeface="Times New Roman" pitchFamily="18" charset="0"/>
                <a:cs typeface="Times New Roman" pitchFamily="18" charset="0"/>
              </a:rPr>
              <a:t>4</a:t>
            </a:r>
          </a:p>
        </p:txBody>
      </p:sp>
      <p:sp>
        <p:nvSpPr>
          <p:cNvPr id="10" name="Rectangle 9">
            <a:hlinkClick r:id="rId7" action="ppaction://hlinksldjump"/>
          </p:cNvPr>
          <p:cNvSpPr/>
          <p:nvPr/>
        </p:nvSpPr>
        <p:spPr>
          <a:xfrm>
            <a:off x="2373330" y="2534877"/>
            <a:ext cx="1040749" cy="1806740"/>
          </a:xfrm>
          <a:prstGeom prst="rect">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5400" dirty="0">
                <a:latin typeface="Times New Roman" pitchFamily="18" charset="0"/>
                <a:cs typeface="Times New Roman" pitchFamily="18" charset="0"/>
              </a:rPr>
              <a:t>5</a:t>
            </a:r>
          </a:p>
        </p:txBody>
      </p:sp>
      <p:sp>
        <p:nvSpPr>
          <p:cNvPr id="11" name="Rectangle 10">
            <a:hlinkClick r:id="rId8" action="ppaction://hlinksldjump"/>
          </p:cNvPr>
          <p:cNvSpPr/>
          <p:nvPr/>
        </p:nvSpPr>
        <p:spPr>
          <a:xfrm>
            <a:off x="3433780" y="2525796"/>
            <a:ext cx="1040749" cy="1806740"/>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5400" dirty="0">
                <a:latin typeface="Times New Roman" pitchFamily="18" charset="0"/>
                <a:cs typeface="Times New Roman" pitchFamily="18" charset="0"/>
              </a:rPr>
              <a:t>6</a:t>
            </a:r>
          </a:p>
        </p:txBody>
      </p:sp>
      <p:sp>
        <p:nvSpPr>
          <p:cNvPr id="12" name="Rectangle 11">
            <a:hlinkClick r:id="rId9" action="ppaction://hlinksldjump"/>
          </p:cNvPr>
          <p:cNvSpPr/>
          <p:nvPr/>
        </p:nvSpPr>
        <p:spPr>
          <a:xfrm>
            <a:off x="4505497" y="2525796"/>
            <a:ext cx="1040749" cy="1806740"/>
          </a:xfrm>
          <a:prstGeom prst="rect">
            <a:avLst/>
          </a:prstGeom>
          <a:solidFill>
            <a:schemeClr val="bg1">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5400" dirty="0">
                <a:latin typeface="Times New Roman" pitchFamily="18" charset="0"/>
                <a:cs typeface="Times New Roman" pitchFamily="18" charset="0"/>
              </a:rPr>
              <a:t>7</a:t>
            </a:r>
          </a:p>
        </p:txBody>
      </p:sp>
      <p:sp>
        <p:nvSpPr>
          <p:cNvPr id="13" name="Rectangle 12">
            <a:hlinkClick r:id="rId10" action="ppaction://hlinksldjump"/>
          </p:cNvPr>
          <p:cNvSpPr/>
          <p:nvPr/>
        </p:nvSpPr>
        <p:spPr>
          <a:xfrm>
            <a:off x="5545644" y="2543038"/>
            <a:ext cx="1040749" cy="1806740"/>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5400">
                <a:latin typeface="Times New Roman" pitchFamily="18" charset="0"/>
                <a:cs typeface="Times New Roman" pitchFamily="18" charset="0"/>
              </a:rPr>
              <a:t>8</a:t>
            </a:r>
          </a:p>
        </p:txBody>
      </p:sp>
      <p:sp>
        <p:nvSpPr>
          <p:cNvPr id="14" name="Rectangle 13"/>
          <p:cNvSpPr/>
          <p:nvPr/>
        </p:nvSpPr>
        <p:spPr>
          <a:xfrm>
            <a:off x="14508" y="362433"/>
            <a:ext cx="2296188" cy="399226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t" anchorCtr="0"/>
          <a:lstStyle/>
          <a:p>
            <a:pPr algn="ctr"/>
            <a:r>
              <a:rPr lang="en-US" sz="2400" dirty="0" err="1">
                <a:solidFill>
                  <a:srgbClr val="FF0000"/>
                </a:solidFill>
                <a:latin typeface="Times New Roman" pitchFamily="18" charset="0"/>
                <a:cs typeface="Times New Roman" pitchFamily="18" charset="0"/>
              </a:rPr>
              <a:t>Gợi</a:t>
            </a:r>
            <a:r>
              <a:rPr lang="en-US" sz="2400" dirty="0">
                <a:solidFill>
                  <a:srgbClr val="FF0000"/>
                </a:solidFill>
                <a:latin typeface="Times New Roman" pitchFamily="18" charset="0"/>
                <a:cs typeface="Times New Roman" pitchFamily="18" charset="0"/>
              </a:rPr>
              <a:t> ý </a:t>
            </a:r>
            <a:r>
              <a:rPr lang="en-US" sz="2400" dirty="0" err="1">
                <a:solidFill>
                  <a:srgbClr val="FF0000"/>
                </a:solidFill>
                <a:latin typeface="Times New Roman" pitchFamily="18" charset="0"/>
                <a:cs typeface="Times New Roman" pitchFamily="18" charset="0"/>
              </a:rPr>
              <a:t>chủ</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đề</a:t>
            </a:r>
            <a:r>
              <a:rPr lang="en-US" sz="2400" dirty="0">
                <a:solidFill>
                  <a:srgbClr val="FF0000"/>
                </a:solidFill>
                <a:latin typeface="Times New Roman" pitchFamily="18" charset="0"/>
                <a:cs typeface="Times New Roman" pitchFamily="18" charset="0"/>
              </a:rPr>
              <a:t>:</a:t>
            </a:r>
          </a:p>
        </p:txBody>
      </p:sp>
      <p:sp>
        <p:nvSpPr>
          <p:cNvPr id="15" name="Rounded Rectangle 14"/>
          <p:cNvSpPr/>
          <p:nvPr/>
        </p:nvSpPr>
        <p:spPr>
          <a:xfrm>
            <a:off x="14508" y="4405290"/>
            <a:ext cx="2296188" cy="31272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500" dirty="0">
                <a:latin typeface="Times New Roman" pitchFamily="18" charset="0"/>
                <a:cs typeface="Times New Roman" pitchFamily="18" charset="0"/>
              </a:rPr>
              <a:t> CHỦ ĐỀ</a:t>
            </a:r>
          </a:p>
        </p:txBody>
      </p:sp>
      <p:sp>
        <p:nvSpPr>
          <p:cNvPr id="16" name="Rectangle 15"/>
          <p:cNvSpPr/>
          <p:nvPr/>
        </p:nvSpPr>
        <p:spPr>
          <a:xfrm>
            <a:off x="2410381" y="4315973"/>
            <a:ext cx="503672" cy="3663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700">
                <a:latin typeface="Times New Roman" pitchFamily="18" charset="0"/>
                <a:cs typeface="Times New Roman" pitchFamily="18" charset="0"/>
              </a:rPr>
              <a:t>1</a:t>
            </a:r>
          </a:p>
        </p:txBody>
      </p:sp>
      <p:sp>
        <p:nvSpPr>
          <p:cNvPr id="17" name="Rectangle 16"/>
          <p:cNvSpPr/>
          <p:nvPr/>
        </p:nvSpPr>
        <p:spPr>
          <a:xfrm>
            <a:off x="2937368" y="4324350"/>
            <a:ext cx="503672" cy="3663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700" dirty="0">
                <a:latin typeface="Times New Roman" pitchFamily="18" charset="0"/>
                <a:cs typeface="Times New Roman" pitchFamily="18" charset="0"/>
              </a:rPr>
              <a:t>2</a:t>
            </a:r>
          </a:p>
        </p:txBody>
      </p:sp>
      <p:sp>
        <p:nvSpPr>
          <p:cNvPr id="18" name="Rectangle 17"/>
          <p:cNvSpPr/>
          <p:nvPr/>
        </p:nvSpPr>
        <p:spPr>
          <a:xfrm>
            <a:off x="3450887" y="4324350"/>
            <a:ext cx="503672" cy="3663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700" dirty="0">
                <a:latin typeface="Times New Roman" pitchFamily="18" charset="0"/>
                <a:cs typeface="Times New Roman" pitchFamily="18" charset="0"/>
              </a:rPr>
              <a:t>3</a:t>
            </a:r>
          </a:p>
        </p:txBody>
      </p:sp>
      <p:sp>
        <p:nvSpPr>
          <p:cNvPr id="19" name="Rectangle 18"/>
          <p:cNvSpPr/>
          <p:nvPr/>
        </p:nvSpPr>
        <p:spPr>
          <a:xfrm>
            <a:off x="3961635" y="4325473"/>
            <a:ext cx="503672" cy="3663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700">
                <a:latin typeface="Times New Roman" pitchFamily="18" charset="0"/>
                <a:cs typeface="Times New Roman" pitchFamily="18" charset="0"/>
              </a:rPr>
              <a:t>4</a:t>
            </a:r>
          </a:p>
        </p:txBody>
      </p:sp>
      <p:sp>
        <p:nvSpPr>
          <p:cNvPr id="20" name="Rectangle 19"/>
          <p:cNvSpPr/>
          <p:nvPr/>
        </p:nvSpPr>
        <p:spPr>
          <a:xfrm>
            <a:off x="4500539" y="4346809"/>
            <a:ext cx="503672" cy="3663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700" dirty="0">
                <a:latin typeface="Times New Roman" pitchFamily="18" charset="0"/>
                <a:cs typeface="Times New Roman" pitchFamily="18" charset="0"/>
              </a:rPr>
              <a:t>5</a:t>
            </a:r>
          </a:p>
        </p:txBody>
      </p:sp>
      <p:sp>
        <p:nvSpPr>
          <p:cNvPr id="21" name="Rectangle 20"/>
          <p:cNvSpPr/>
          <p:nvPr/>
        </p:nvSpPr>
        <p:spPr>
          <a:xfrm>
            <a:off x="5032204" y="4349778"/>
            <a:ext cx="503672" cy="3663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700" dirty="0">
                <a:latin typeface="Times New Roman" pitchFamily="18" charset="0"/>
                <a:cs typeface="Times New Roman" pitchFamily="18" charset="0"/>
              </a:rPr>
              <a:t>6</a:t>
            </a:r>
          </a:p>
        </p:txBody>
      </p:sp>
      <p:sp>
        <p:nvSpPr>
          <p:cNvPr id="22" name="Rectangle 21"/>
          <p:cNvSpPr/>
          <p:nvPr/>
        </p:nvSpPr>
        <p:spPr>
          <a:xfrm>
            <a:off x="5566268" y="4346809"/>
            <a:ext cx="503672" cy="3663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700" dirty="0">
                <a:latin typeface="Times New Roman" pitchFamily="18" charset="0"/>
                <a:cs typeface="Times New Roman" pitchFamily="18" charset="0"/>
              </a:rPr>
              <a:t>7</a:t>
            </a:r>
          </a:p>
        </p:txBody>
      </p:sp>
      <p:sp>
        <p:nvSpPr>
          <p:cNvPr id="23" name="Rectangle 22"/>
          <p:cNvSpPr/>
          <p:nvPr/>
        </p:nvSpPr>
        <p:spPr>
          <a:xfrm>
            <a:off x="6097735" y="4343012"/>
            <a:ext cx="503672" cy="3663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700">
                <a:latin typeface="Times New Roman" pitchFamily="18" charset="0"/>
                <a:cs typeface="Times New Roman" pitchFamily="18" charset="0"/>
              </a:rPr>
              <a:t>8</a:t>
            </a:r>
          </a:p>
        </p:txBody>
      </p:sp>
      <p:sp>
        <p:nvSpPr>
          <p:cNvPr id="24" name="Rectangle 23"/>
          <p:cNvSpPr/>
          <p:nvPr/>
        </p:nvSpPr>
        <p:spPr>
          <a:xfrm>
            <a:off x="2400534" y="357362"/>
            <a:ext cx="503672" cy="36635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a:latin typeface="Times New Roman" pitchFamily="18" charset="0"/>
                <a:cs typeface="Times New Roman" pitchFamily="18" charset="0"/>
              </a:rPr>
              <a:t>1</a:t>
            </a:r>
          </a:p>
        </p:txBody>
      </p:sp>
      <p:sp>
        <p:nvSpPr>
          <p:cNvPr id="25" name="Rectangle 24"/>
          <p:cNvSpPr/>
          <p:nvPr/>
        </p:nvSpPr>
        <p:spPr>
          <a:xfrm>
            <a:off x="2919738" y="357362"/>
            <a:ext cx="503672" cy="36635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a:latin typeface="Times New Roman" pitchFamily="18" charset="0"/>
                <a:cs typeface="Times New Roman" pitchFamily="18" charset="0"/>
              </a:rPr>
              <a:t>2</a:t>
            </a:r>
          </a:p>
        </p:txBody>
      </p:sp>
      <p:sp>
        <p:nvSpPr>
          <p:cNvPr id="26" name="Rectangle 25"/>
          <p:cNvSpPr/>
          <p:nvPr/>
        </p:nvSpPr>
        <p:spPr>
          <a:xfrm>
            <a:off x="3438815" y="351821"/>
            <a:ext cx="503672" cy="36635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dirty="0">
                <a:latin typeface="Times New Roman" pitchFamily="18" charset="0"/>
                <a:cs typeface="Times New Roman" pitchFamily="18" charset="0"/>
              </a:rPr>
              <a:t>3</a:t>
            </a:r>
          </a:p>
        </p:txBody>
      </p:sp>
      <p:sp>
        <p:nvSpPr>
          <p:cNvPr id="27" name="Rectangle 26"/>
          <p:cNvSpPr/>
          <p:nvPr/>
        </p:nvSpPr>
        <p:spPr>
          <a:xfrm>
            <a:off x="3967962" y="358955"/>
            <a:ext cx="503672" cy="36635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dirty="0">
                <a:latin typeface="Times New Roman" pitchFamily="18" charset="0"/>
                <a:cs typeface="Times New Roman" pitchFamily="18" charset="0"/>
              </a:rPr>
              <a:t>4</a:t>
            </a:r>
          </a:p>
        </p:txBody>
      </p:sp>
      <p:sp>
        <p:nvSpPr>
          <p:cNvPr id="28" name="Rectangle 27"/>
          <p:cNvSpPr/>
          <p:nvPr/>
        </p:nvSpPr>
        <p:spPr>
          <a:xfrm>
            <a:off x="4472522" y="359307"/>
            <a:ext cx="503672" cy="36635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dirty="0">
                <a:latin typeface="Times New Roman" pitchFamily="18" charset="0"/>
                <a:cs typeface="Times New Roman" pitchFamily="18" charset="0"/>
              </a:rPr>
              <a:t>5</a:t>
            </a:r>
          </a:p>
        </p:txBody>
      </p:sp>
      <p:sp>
        <p:nvSpPr>
          <p:cNvPr id="29" name="Rectangle 28"/>
          <p:cNvSpPr/>
          <p:nvPr/>
        </p:nvSpPr>
        <p:spPr>
          <a:xfrm>
            <a:off x="4991450" y="361583"/>
            <a:ext cx="503672" cy="36635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dirty="0">
                <a:latin typeface="Times New Roman" pitchFamily="18" charset="0"/>
                <a:cs typeface="Times New Roman" pitchFamily="18" charset="0"/>
              </a:rPr>
              <a:t>6</a:t>
            </a:r>
          </a:p>
        </p:txBody>
      </p:sp>
      <p:sp>
        <p:nvSpPr>
          <p:cNvPr id="30" name="Rectangle 29"/>
          <p:cNvSpPr/>
          <p:nvPr/>
        </p:nvSpPr>
        <p:spPr>
          <a:xfrm>
            <a:off x="5514004" y="359898"/>
            <a:ext cx="503672" cy="36635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dirty="0">
                <a:latin typeface="Times New Roman" pitchFamily="18" charset="0"/>
                <a:cs typeface="Times New Roman" pitchFamily="18" charset="0"/>
              </a:rPr>
              <a:t>7</a:t>
            </a:r>
          </a:p>
        </p:txBody>
      </p:sp>
      <p:sp>
        <p:nvSpPr>
          <p:cNvPr id="31" name="Rectangle 30"/>
          <p:cNvSpPr/>
          <p:nvPr/>
        </p:nvSpPr>
        <p:spPr>
          <a:xfrm>
            <a:off x="6030562" y="368638"/>
            <a:ext cx="503672" cy="36635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700" dirty="0">
                <a:latin typeface="Times New Roman" pitchFamily="18" charset="0"/>
                <a:cs typeface="Times New Roman" pitchFamily="18" charset="0"/>
              </a:rPr>
              <a:t>8</a:t>
            </a:r>
          </a:p>
        </p:txBody>
      </p:sp>
      <p:sp>
        <p:nvSpPr>
          <p:cNvPr id="32" name="TextBox 31">
            <a:extLst>
              <a:ext uri="{FF2B5EF4-FFF2-40B4-BE49-F238E27FC236}">
                <a16:creationId xmlns:a16="http://schemas.microsoft.com/office/drawing/2014/main" id="{22638FBB-240E-47D0-9117-2B4445B7B875}"/>
              </a:ext>
            </a:extLst>
          </p:cNvPr>
          <p:cNvSpPr txBox="1"/>
          <p:nvPr/>
        </p:nvSpPr>
        <p:spPr>
          <a:xfrm>
            <a:off x="271607" y="1136596"/>
            <a:ext cx="1953492" cy="3139321"/>
          </a:xfrm>
          <a:prstGeom prst="rect">
            <a:avLst/>
          </a:prstGeom>
          <a:noFill/>
        </p:spPr>
        <p:txBody>
          <a:bodyPr wrap="square" rtlCol="0">
            <a:spAutoFit/>
          </a:bodyPr>
          <a:lstStyle/>
          <a:p>
            <a:r>
              <a:rPr lang="en-US" sz="30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nghĩa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pic>
        <p:nvPicPr>
          <p:cNvPr id="34" name="Picture 33">
            <a:extLst>
              <a:ext uri="{FF2B5EF4-FFF2-40B4-BE49-F238E27FC236}">
                <a16:creationId xmlns:a16="http://schemas.microsoft.com/office/drawing/2014/main" id="{FC88DD5F-4EEE-8E97-1CA5-CE7D76FF52C3}"/>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856" y="4781067"/>
            <a:ext cx="292720" cy="318698"/>
          </a:xfrm>
          <a:prstGeom prst="rect">
            <a:avLst/>
          </a:prstGeom>
          <a:noFill/>
          <a:effectLst>
            <a:glow rad="139700">
              <a:schemeClr val="accent2">
                <a:satMod val="175000"/>
                <a:alpha val="40000"/>
              </a:schemeClr>
            </a:glow>
          </a:effectLst>
        </p:spPr>
      </p:pic>
      <p:pic>
        <p:nvPicPr>
          <p:cNvPr id="35" name="Picture 34">
            <a:extLst>
              <a:ext uri="{FF2B5EF4-FFF2-40B4-BE49-F238E27FC236}">
                <a16:creationId xmlns:a16="http://schemas.microsoft.com/office/drawing/2014/main" id="{BC18ACCE-77F3-E403-F793-C09DE7F574CF}"/>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45480" y="4768611"/>
            <a:ext cx="292720" cy="318698"/>
          </a:xfrm>
          <a:prstGeom prst="rect">
            <a:avLst/>
          </a:prstGeom>
          <a:noFill/>
          <a:effectLst>
            <a:glow rad="139700">
              <a:schemeClr val="accent2">
                <a:satMod val="175000"/>
                <a:alpha val="40000"/>
              </a:schemeClr>
            </a:glow>
          </a:effectLst>
        </p:spPr>
      </p:pic>
      <p:pic>
        <p:nvPicPr>
          <p:cNvPr id="36" name="Picture 35">
            <a:extLst>
              <a:ext uri="{FF2B5EF4-FFF2-40B4-BE49-F238E27FC236}">
                <a16:creationId xmlns:a16="http://schemas.microsoft.com/office/drawing/2014/main" id="{4E6A54B8-06E1-6BEC-D251-C1A68D7852AC}"/>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90600" y="4750405"/>
            <a:ext cx="292720" cy="318698"/>
          </a:xfrm>
          <a:prstGeom prst="rect">
            <a:avLst/>
          </a:prstGeom>
          <a:noFill/>
          <a:effectLst>
            <a:glow rad="139700">
              <a:schemeClr val="accent2">
                <a:satMod val="175000"/>
                <a:alpha val="40000"/>
              </a:schemeClr>
            </a:glow>
          </a:effectLst>
        </p:spPr>
      </p:pic>
      <p:pic>
        <p:nvPicPr>
          <p:cNvPr id="37" name="Picture 36">
            <a:extLst>
              <a:ext uri="{FF2B5EF4-FFF2-40B4-BE49-F238E27FC236}">
                <a16:creationId xmlns:a16="http://schemas.microsoft.com/office/drawing/2014/main" id="{FF1E0D35-B659-0B45-7E7D-22D22A834E2C}"/>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73100" y="4757168"/>
            <a:ext cx="292720" cy="318698"/>
          </a:xfrm>
          <a:prstGeom prst="rect">
            <a:avLst/>
          </a:prstGeom>
          <a:noFill/>
          <a:effectLst>
            <a:glow rad="139700">
              <a:schemeClr val="accent2">
                <a:satMod val="175000"/>
                <a:alpha val="40000"/>
              </a:schemeClr>
            </a:glow>
          </a:effectLst>
        </p:spPr>
      </p:pic>
      <p:pic>
        <p:nvPicPr>
          <p:cNvPr id="38" name="Picture 37">
            <a:extLst>
              <a:ext uri="{FF2B5EF4-FFF2-40B4-BE49-F238E27FC236}">
                <a16:creationId xmlns:a16="http://schemas.microsoft.com/office/drawing/2014/main" id="{E092B3FC-DE49-2D2A-7789-F6AD80CC0237}"/>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72953" y="4788367"/>
            <a:ext cx="292720" cy="318698"/>
          </a:xfrm>
          <a:prstGeom prst="rect">
            <a:avLst/>
          </a:prstGeom>
          <a:noFill/>
          <a:effectLst>
            <a:glow rad="139700">
              <a:schemeClr val="accent2">
                <a:satMod val="175000"/>
                <a:alpha val="40000"/>
              </a:schemeClr>
            </a:glow>
          </a:effectLst>
        </p:spPr>
      </p:pic>
      <p:pic>
        <p:nvPicPr>
          <p:cNvPr id="39" name="Picture 38">
            <a:extLst>
              <a:ext uri="{FF2B5EF4-FFF2-40B4-BE49-F238E27FC236}">
                <a16:creationId xmlns:a16="http://schemas.microsoft.com/office/drawing/2014/main" id="{F0F09029-C94E-EEBF-B057-25CD2B54C11C}"/>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162998" y="4788367"/>
            <a:ext cx="292720" cy="318698"/>
          </a:xfrm>
          <a:prstGeom prst="rect">
            <a:avLst/>
          </a:prstGeom>
          <a:noFill/>
          <a:effectLst>
            <a:glow rad="139700">
              <a:schemeClr val="accent2">
                <a:satMod val="175000"/>
                <a:alpha val="40000"/>
              </a:schemeClr>
            </a:glow>
          </a:effectLst>
        </p:spPr>
      </p:pic>
      <p:pic>
        <p:nvPicPr>
          <p:cNvPr id="40" name="Picture 39">
            <a:extLst>
              <a:ext uri="{FF2B5EF4-FFF2-40B4-BE49-F238E27FC236}">
                <a16:creationId xmlns:a16="http://schemas.microsoft.com/office/drawing/2014/main" id="{656D02C5-C1E7-DE95-008A-E20567AA528A}"/>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543337" y="4788367"/>
            <a:ext cx="292720" cy="318698"/>
          </a:xfrm>
          <a:prstGeom prst="rect">
            <a:avLst/>
          </a:prstGeom>
          <a:noFill/>
          <a:effectLst>
            <a:glow rad="139700">
              <a:schemeClr val="accent2">
                <a:satMod val="175000"/>
                <a:alpha val="40000"/>
              </a:schemeClr>
            </a:glow>
          </a:effectLst>
        </p:spPr>
      </p:pic>
      <p:pic>
        <p:nvPicPr>
          <p:cNvPr id="41" name="Picture 40">
            <a:extLst>
              <a:ext uri="{FF2B5EF4-FFF2-40B4-BE49-F238E27FC236}">
                <a16:creationId xmlns:a16="http://schemas.microsoft.com/office/drawing/2014/main" id="{49EFAB14-2EF9-DBC1-980A-1C92F78C0E77}"/>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912800" y="4768611"/>
            <a:ext cx="292720" cy="318698"/>
          </a:xfrm>
          <a:prstGeom prst="rect">
            <a:avLst/>
          </a:prstGeom>
          <a:noFill/>
          <a:effectLst>
            <a:glow rad="139700">
              <a:schemeClr val="accent2">
                <a:satMod val="175000"/>
                <a:alpha val="40000"/>
              </a:schemeClr>
            </a:glow>
          </a:effectLst>
        </p:spPr>
      </p:pic>
      <p:pic>
        <p:nvPicPr>
          <p:cNvPr id="42" name="Picture 41">
            <a:extLst>
              <a:ext uri="{FF2B5EF4-FFF2-40B4-BE49-F238E27FC236}">
                <a16:creationId xmlns:a16="http://schemas.microsoft.com/office/drawing/2014/main" id="{C58C19C4-6D01-F98F-9765-A4927E4F707B}"/>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301412" y="4788367"/>
            <a:ext cx="292720" cy="318698"/>
          </a:xfrm>
          <a:prstGeom prst="rect">
            <a:avLst/>
          </a:prstGeom>
          <a:noFill/>
          <a:effectLst>
            <a:glow rad="139700">
              <a:schemeClr val="accent2">
                <a:satMod val="175000"/>
                <a:alpha val="40000"/>
              </a:schemeClr>
            </a:glow>
          </a:effectLst>
        </p:spPr>
      </p:pic>
      <p:pic>
        <p:nvPicPr>
          <p:cNvPr id="43" name="Picture 42">
            <a:extLst>
              <a:ext uri="{FF2B5EF4-FFF2-40B4-BE49-F238E27FC236}">
                <a16:creationId xmlns:a16="http://schemas.microsoft.com/office/drawing/2014/main" id="{9B12D8EF-7E62-BA62-92C1-7934B54F2AC7}"/>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792329" y="4807331"/>
            <a:ext cx="292720" cy="318698"/>
          </a:xfrm>
          <a:prstGeom prst="rect">
            <a:avLst/>
          </a:prstGeom>
          <a:noFill/>
          <a:effectLst>
            <a:glow rad="139700">
              <a:schemeClr val="accent2">
                <a:satMod val="175000"/>
                <a:alpha val="40000"/>
              </a:schemeClr>
            </a:glow>
          </a:effectLst>
        </p:spPr>
      </p:pic>
      <p:pic>
        <p:nvPicPr>
          <p:cNvPr id="44" name="Picture 43">
            <a:extLst>
              <a:ext uri="{FF2B5EF4-FFF2-40B4-BE49-F238E27FC236}">
                <a16:creationId xmlns:a16="http://schemas.microsoft.com/office/drawing/2014/main" id="{8BEC4C5B-AFEA-CE1E-3F6D-E7B4240EE7B3}"/>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50228" y="4785591"/>
            <a:ext cx="292720" cy="318698"/>
          </a:xfrm>
          <a:prstGeom prst="rect">
            <a:avLst/>
          </a:prstGeom>
          <a:noFill/>
          <a:effectLst>
            <a:glow rad="139700">
              <a:schemeClr val="accent2">
                <a:satMod val="175000"/>
                <a:alpha val="40000"/>
              </a:schemeClr>
            </a:glow>
          </a:effectLst>
        </p:spPr>
      </p:pic>
      <p:pic>
        <p:nvPicPr>
          <p:cNvPr id="45" name="Picture 44">
            <a:extLst>
              <a:ext uri="{FF2B5EF4-FFF2-40B4-BE49-F238E27FC236}">
                <a16:creationId xmlns:a16="http://schemas.microsoft.com/office/drawing/2014/main" id="{47C25904-D5E2-5C8B-D59E-2BBEAC543726}"/>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059487" y="4788367"/>
            <a:ext cx="292720" cy="318698"/>
          </a:xfrm>
          <a:prstGeom prst="rect">
            <a:avLst/>
          </a:prstGeom>
          <a:noFill/>
          <a:effectLst>
            <a:glow rad="139700">
              <a:schemeClr val="accent2">
                <a:satMod val="175000"/>
                <a:alpha val="40000"/>
              </a:schemeClr>
            </a:glow>
          </a:effectLst>
        </p:spPr>
      </p:pic>
      <p:pic>
        <p:nvPicPr>
          <p:cNvPr id="46" name="Picture 45">
            <a:extLst>
              <a:ext uri="{FF2B5EF4-FFF2-40B4-BE49-F238E27FC236}">
                <a16:creationId xmlns:a16="http://schemas.microsoft.com/office/drawing/2014/main" id="{0AF01874-DFF6-849F-3AD2-16C04F043EDD}"/>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675610" y="4781067"/>
            <a:ext cx="292720" cy="318698"/>
          </a:xfrm>
          <a:prstGeom prst="rect">
            <a:avLst/>
          </a:prstGeom>
          <a:noFill/>
          <a:effectLst>
            <a:glow rad="139700">
              <a:schemeClr val="accent2">
                <a:satMod val="175000"/>
                <a:alpha val="40000"/>
              </a:schemeClr>
            </a:glow>
          </a:effectLst>
        </p:spPr>
      </p:pic>
    </p:spTree>
    <p:extLst>
      <p:ext uri="{BB962C8B-B14F-4D97-AF65-F5344CB8AC3E}">
        <p14:creationId xmlns:p14="http://schemas.microsoft.com/office/powerpoint/2010/main" val="204131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3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35"/>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36"/>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3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38"/>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39"/>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000" fill="hold"/>
                                        <p:tgtEl>
                                          <p:spTgt spid="40"/>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2000" fill="hold"/>
                                        <p:tgtEl>
                                          <p:spTgt spid="41"/>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000" fill="hold"/>
                                        <p:tgtEl>
                                          <p:spTgt spid="42"/>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000" fill="hold"/>
                                        <p:tgtEl>
                                          <p:spTgt spid="43"/>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44"/>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000" fill="hold"/>
                                        <p:tgtEl>
                                          <p:spTgt spid="45"/>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4" presetClass="exit" presetSubtype="10" fill="hold" grpId="0" nodeType="withEffect">
                                  <p:stCondLst>
                                    <p:cond delay="0"/>
                                  </p:stCondLst>
                                  <p:childTnLst>
                                    <p:animEffect transition="out" filter="randombar(horizontal)">
                                      <p:cBhvr>
                                        <p:cTn id="35" dur="3000"/>
                                        <p:tgtEl>
                                          <p:spTgt spid="6"/>
                                        </p:tgtEl>
                                      </p:cBhvr>
                                    </p:animEffect>
                                    <p:set>
                                      <p:cBhvr>
                                        <p:cTn id="36" dur="1" fill="hold">
                                          <p:stCondLst>
                                            <p:cond delay="2999"/>
                                          </p:stCondLst>
                                        </p:cTn>
                                        <p:tgtEl>
                                          <p:spTgt spid="6"/>
                                        </p:tgtEl>
                                        <p:attrNameLst>
                                          <p:attrName>style.visibility</p:attrName>
                                        </p:attrNameLst>
                                      </p:cBhvr>
                                      <p:to>
                                        <p:strVal val="hidden"/>
                                      </p:to>
                                    </p:set>
                                  </p:childTnLst>
                                </p:cTn>
                              </p:par>
                              <p:par>
                                <p:cTn id="37" presetID="14" presetClass="exit" presetSubtype="10" fill="hold" grpId="0" nodeType="withEffect">
                                  <p:stCondLst>
                                    <p:cond delay="0"/>
                                  </p:stCondLst>
                                  <p:childTnLst>
                                    <p:animEffect transition="out" filter="randombar(horizontal)">
                                      <p:cBhvr>
                                        <p:cTn id="38" dur="3000"/>
                                        <p:tgtEl>
                                          <p:spTgt spid="7"/>
                                        </p:tgtEl>
                                      </p:cBhvr>
                                    </p:animEffect>
                                    <p:set>
                                      <p:cBhvr>
                                        <p:cTn id="39" dur="1" fill="hold">
                                          <p:stCondLst>
                                            <p:cond delay="2999"/>
                                          </p:stCondLst>
                                        </p:cTn>
                                        <p:tgtEl>
                                          <p:spTgt spid="7"/>
                                        </p:tgtEl>
                                        <p:attrNameLst>
                                          <p:attrName>style.visibility</p:attrName>
                                        </p:attrNameLst>
                                      </p:cBhvr>
                                      <p:to>
                                        <p:strVal val="hidden"/>
                                      </p:to>
                                    </p:set>
                                  </p:childTnLst>
                                </p:cTn>
                              </p:par>
                              <p:par>
                                <p:cTn id="40" presetID="14" presetClass="exit" presetSubtype="10" fill="hold" grpId="0" nodeType="withEffect">
                                  <p:stCondLst>
                                    <p:cond delay="0"/>
                                  </p:stCondLst>
                                  <p:childTnLst>
                                    <p:animEffect transition="out" filter="randombar(horizontal)">
                                      <p:cBhvr>
                                        <p:cTn id="41" dur="3000"/>
                                        <p:tgtEl>
                                          <p:spTgt spid="8"/>
                                        </p:tgtEl>
                                      </p:cBhvr>
                                    </p:animEffect>
                                    <p:set>
                                      <p:cBhvr>
                                        <p:cTn id="42" dur="1" fill="hold">
                                          <p:stCondLst>
                                            <p:cond delay="2999"/>
                                          </p:stCondLst>
                                        </p:cTn>
                                        <p:tgtEl>
                                          <p:spTgt spid="8"/>
                                        </p:tgtEl>
                                        <p:attrNameLst>
                                          <p:attrName>style.visibility</p:attrName>
                                        </p:attrNameLst>
                                      </p:cBhvr>
                                      <p:to>
                                        <p:strVal val="hidden"/>
                                      </p:to>
                                    </p:set>
                                  </p:childTnLst>
                                </p:cTn>
                              </p:par>
                              <p:par>
                                <p:cTn id="43" presetID="14" presetClass="exit" presetSubtype="10" fill="hold" grpId="0" nodeType="withEffect">
                                  <p:stCondLst>
                                    <p:cond delay="0"/>
                                  </p:stCondLst>
                                  <p:childTnLst>
                                    <p:animEffect transition="out" filter="randombar(horizontal)">
                                      <p:cBhvr>
                                        <p:cTn id="44" dur="3000"/>
                                        <p:tgtEl>
                                          <p:spTgt spid="9"/>
                                        </p:tgtEl>
                                      </p:cBhvr>
                                    </p:animEffect>
                                    <p:set>
                                      <p:cBhvr>
                                        <p:cTn id="45" dur="1" fill="hold">
                                          <p:stCondLst>
                                            <p:cond delay="2999"/>
                                          </p:stCondLst>
                                        </p:cTn>
                                        <p:tgtEl>
                                          <p:spTgt spid="9"/>
                                        </p:tgtEl>
                                        <p:attrNameLst>
                                          <p:attrName>style.visibility</p:attrName>
                                        </p:attrNameLst>
                                      </p:cBhvr>
                                      <p:to>
                                        <p:strVal val="hidden"/>
                                      </p:to>
                                    </p:set>
                                  </p:childTnLst>
                                </p:cTn>
                              </p:par>
                              <p:par>
                                <p:cTn id="46" presetID="14" presetClass="exit" presetSubtype="10" fill="hold" grpId="0" nodeType="withEffect">
                                  <p:stCondLst>
                                    <p:cond delay="0"/>
                                  </p:stCondLst>
                                  <p:childTnLst>
                                    <p:animEffect transition="out" filter="randombar(horizontal)">
                                      <p:cBhvr>
                                        <p:cTn id="47" dur="3000"/>
                                        <p:tgtEl>
                                          <p:spTgt spid="13"/>
                                        </p:tgtEl>
                                      </p:cBhvr>
                                    </p:animEffect>
                                    <p:set>
                                      <p:cBhvr>
                                        <p:cTn id="48" dur="1" fill="hold">
                                          <p:stCondLst>
                                            <p:cond delay="2999"/>
                                          </p:stCondLst>
                                        </p:cTn>
                                        <p:tgtEl>
                                          <p:spTgt spid="13"/>
                                        </p:tgtEl>
                                        <p:attrNameLst>
                                          <p:attrName>style.visibility</p:attrName>
                                        </p:attrNameLst>
                                      </p:cBhvr>
                                      <p:to>
                                        <p:strVal val="hidden"/>
                                      </p:to>
                                    </p:set>
                                  </p:childTnLst>
                                </p:cTn>
                              </p:par>
                              <p:par>
                                <p:cTn id="49" presetID="14" presetClass="exit" presetSubtype="10" fill="hold" grpId="0" nodeType="withEffect">
                                  <p:stCondLst>
                                    <p:cond delay="0"/>
                                  </p:stCondLst>
                                  <p:childTnLst>
                                    <p:animEffect transition="out" filter="randombar(horizontal)">
                                      <p:cBhvr>
                                        <p:cTn id="50" dur="3000"/>
                                        <p:tgtEl>
                                          <p:spTgt spid="12"/>
                                        </p:tgtEl>
                                      </p:cBhvr>
                                    </p:animEffect>
                                    <p:set>
                                      <p:cBhvr>
                                        <p:cTn id="51" dur="1" fill="hold">
                                          <p:stCondLst>
                                            <p:cond delay="2999"/>
                                          </p:stCondLst>
                                        </p:cTn>
                                        <p:tgtEl>
                                          <p:spTgt spid="12"/>
                                        </p:tgtEl>
                                        <p:attrNameLst>
                                          <p:attrName>style.visibility</p:attrName>
                                        </p:attrNameLst>
                                      </p:cBhvr>
                                      <p:to>
                                        <p:strVal val="hidden"/>
                                      </p:to>
                                    </p:set>
                                  </p:childTnLst>
                                </p:cTn>
                              </p:par>
                              <p:par>
                                <p:cTn id="52" presetID="14" presetClass="exit" presetSubtype="10" fill="hold" grpId="0" nodeType="withEffect">
                                  <p:stCondLst>
                                    <p:cond delay="0"/>
                                  </p:stCondLst>
                                  <p:childTnLst>
                                    <p:animEffect transition="out" filter="randombar(horizontal)">
                                      <p:cBhvr>
                                        <p:cTn id="53" dur="3000"/>
                                        <p:tgtEl>
                                          <p:spTgt spid="11"/>
                                        </p:tgtEl>
                                      </p:cBhvr>
                                    </p:animEffect>
                                    <p:set>
                                      <p:cBhvr>
                                        <p:cTn id="54" dur="1" fill="hold">
                                          <p:stCondLst>
                                            <p:cond delay="2999"/>
                                          </p:stCondLst>
                                        </p:cTn>
                                        <p:tgtEl>
                                          <p:spTgt spid="11"/>
                                        </p:tgtEl>
                                        <p:attrNameLst>
                                          <p:attrName>style.visibility</p:attrName>
                                        </p:attrNameLst>
                                      </p:cBhvr>
                                      <p:to>
                                        <p:strVal val="hidden"/>
                                      </p:to>
                                    </p:set>
                                  </p:childTnLst>
                                </p:cTn>
                              </p:par>
                              <p:par>
                                <p:cTn id="55" presetID="14" presetClass="exit" presetSubtype="10" fill="hold" grpId="0" nodeType="withEffect">
                                  <p:stCondLst>
                                    <p:cond delay="0"/>
                                  </p:stCondLst>
                                  <p:childTnLst>
                                    <p:animEffect transition="out" filter="randombar(horizontal)">
                                      <p:cBhvr>
                                        <p:cTn id="56" dur="3000"/>
                                        <p:tgtEl>
                                          <p:spTgt spid="10"/>
                                        </p:tgtEl>
                                      </p:cBhvr>
                                    </p:animEffect>
                                    <p:set>
                                      <p:cBhvr>
                                        <p:cTn id="57" dur="1" fill="hold">
                                          <p:stCondLst>
                                            <p:cond delay="2999"/>
                                          </p:stCondLst>
                                        </p:cTn>
                                        <p:tgtEl>
                                          <p:spTgt spid="10"/>
                                        </p:tgtEl>
                                        <p:attrNameLst>
                                          <p:attrName>style.visibility</p:attrName>
                                        </p:attrNameLst>
                                      </p:cBhvr>
                                      <p:to>
                                        <p:strVal val="hidden"/>
                                      </p:to>
                                    </p:set>
                                  </p:childTnLst>
                                </p:cTn>
                              </p:par>
                              <p:par>
                                <p:cTn id="58" presetID="1" presetClass="emph" presetSubtype="2" fill="hold" nodeType="withEffect">
                                  <p:stCondLst>
                                    <p:cond delay="0"/>
                                  </p:stCondLst>
                                  <p:childTnLst>
                                    <p:animClr clrSpc="rgb" dir="cw">
                                      <p:cBhvr>
                                        <p:cTn id="59" dur="1000" fill="hold"/>
                                        <p:tgtEl>
                                          <p:spTgt spid="16"/>
                                        </p:tgtEl>
                                        <p:attrNameLst>
                                          <p:attrName>fillcolor</p:attrName>
                                        </p:attrNameLst>
                                      </p:cBhvr>
                                      <p:to>
                                        <a:srgbClr val="000000"/>
                                      </p:to>
                                    </p:animClr>
                                    <p:set>
                                      <p:cBhvr>
                                        <p:cTn id="60" dur="1000" fill="hold"/>
                                        <p:tgtEl>
                                          <p:spTgt spid="16"/>
                                        </p:tgtEl>
                                        <p:attrNameLst>
                                          <p:attrName>fill.type</p:attrName>
                                        </p:attrNameLst>
                                      </p:cBhvr>
                                      <p:to>
                                        <p:strVal val="solid"/>
                                      </p:to>
                                    </p:set>
                                    <p:set>
                                      <p:cBhvr>
                                        <p:cTn id="61" dur="1000" fill="hold"/>
                                        <p:tgtEl>
                                          <p:spTgt spid="16"/>
                                        </p:tgtEl>
                                        <p:attrNameLst>
                                          <p:attrName>fill.on</p:attrName>
                                        </p:attrNameLst>
                                      </p:cBhvr>
                                      <p:to>
                                        <p:strVal val="true"/>
                                      </p:to>
                                    </p:set>
                                  </p:childTnLst>
                                </p:cTn>
                              </p:par>
                              <p:par>
                                <p:cTn id="62" presetID="1" presetClass="emph" presetSubtype="2" fill="hold" nodeType="withEffect">
                                  <p:stCondLst>
                                    <p:cond delay="0"/>
                                  </p:stCondLst>
                                  <p:childTnLst>
                                    <p:animClr clrSpc="rgb" dir="cw">
                                      <p:cBhvr>
                                        <p:cTn id="63" dur="1000" fill="hold"/>
                                        <p:tgtEl>
                                          <p:spTgt spid="17"/>
                                        </p:tgtEl>
                                        <p:attrNameLst>
                                          <p:attrName>fillcolor</p:attrName>
                                        </p:attrNameLst>
                                      </p:cBhvr>
                                      <p:to>
                                        <a:srgbClr val="000000"/>
                                      </p:to>
                                    </p:animClr>
                                    <p:set>
                                      <p:cBhvr>
                                        <p:cTn id="64" dur="1000" fill="hold"/>
                                        <p:tgtEl>
                                          <p:spTgt spid="17"/>
                                        </p:tgtEl>
                                        <p:attrNameLst>
                                          <p:attrName>fill.type</p:attrName>
                                        </p:attrNameLst>
                                      </p:cBhvr>
                                      <p:to>
                                        <p:strVal val="solid"/>
                                      </p:to>
                                    </p:set>
                                    <p:set>
                                      <p:cBhvr>
                                        <p:cTn id="65" dur="1000" fill="hold"/>
                                        <p:tgtEl>
                                          <p:spTgt spid="17"/>
                                        </p:tgtEl>
                                        <p:attrNameLst>
                                          <p:attrName>fill.on</p:attrName>
                                        </p:attrNameLst>
                                      </p:cBhvr>
                                      <p:to>
                                        <p:strVal val="true"/>
                                      </p:to>
                                    </p:set>
                                  </p:childTnLst>
                                </p:cTn>
                              </p:par>
                              <p:par>
                                <p:cTn id="66" presetID="1" presetClass="emph" presetSubtype="2" fill="hold" nodeType="withEffect">
                                  <p:stCondLst>
                                    <p:cond delay="0"/>
                                  </p:stCondLst>
                                  <p:childTnLst>
                                    <p:animClr clrSpc="rgb" dir="cw">
                                      <p:cBhvr>
                                        <p:cTn id="67" dur="1000" fill="hold"/>
                                        <p:tgtEl>
                                          <p:spTgt spid="18"/>
                                        </p:tgtEl>
                                        <p:attrNameLst>
                                          <p:attrName>fillcolor</p:attrName>
                                        </p:attrNameLst>
                                      </p:cBhvr>
                                      <p:to>
                                        <a:srgbClr val="000000"/>
                                      </p:to>
                                    </p:animClr>
                                    <p:set>
                                      <p:cBhvr>
                                        <p:cTn id="68" dur="1000" fill="hold"/>
                                        <p:tgtEl>
                                          <p:spTgt spid="18"/>
                                        </p:tgtEl>
                                        <p:attrNameLst>
                                          <p:attrName>fill.type</p:attrName>
                                        </p:attrNameLst>
                                      </p:cBhvr>
                                      <p:to>
                                        <p:strVal val="solid"/>
                                      </p:to>
                                    </p:set>
                                    <p:set>
                                      <p:cBhvr>
                                        <p:cTn id="69" dur="1000" fill="hold"/>
                                        <p:tgtEl>
                                          <p:spTgt spid="18"/>
                                        </p:tgtEl>
                                        <p:attrNameLst>
                                          <p:attrName>fill.on</p:attrName>
                                        </p:attrNameLst>
                                      </p:cBhvr>
                                      <p:to>
                                        <p:strVal val="true"/>
                                      </p:to>
                                    </p:set>
                                  </p:childTnLst>
                                </p:cTn>
                              </p:par>
                              <p:par>
                                <p:cTn id="70" presetID="1" presetClass="emph" presetSubtype="2" fill="hold" nodeType="withEffect">
                                  <p:stCondLst>
                                    <p:cond delay="0"/>
                                  </p:stCondLst>
                                  <p:childTnLst>
                                    <p:animClr clrSpc="rgb" dir="cw">
                                      <p:cBhvr>
                                        <p:cTn id="71" dur="1000" fill="hold"/>
                                        <p:tgtEl>
                                          <p:spTgt spid="19"/>
                                        </p:tgtEl>
                                        <p:attrNameLst>
                                          <p:attrName>fillcolor</p:attrName>
                                        </p:attrNameLst>
                                      </p:cBhvr>
                                      <p:to>
                                        <a:srgbClr val="000000"/>
                                      </p:to>
                                    </p:animClr>
                                    <p:set>
                                      <p:cBhvr>
                                        <p:cTn id="72" dur="1000" fill="hold"/>
                                        <p:tgtEl>
                                          <p:spTgt spid="19"/>
                                        </p:tgtEl>
                                        <p:attrNameLst>
                                          <p:attrName>fill.type</p:attrName>
                                        </p:attrNameLst>
                                      </p:cBhvr>
                                      <p:to>
                                        <p:strVal val="solid"/>
                                      </p:to>
                                    </p:set>
                                    <p:set>
                                      <p:cBhvr>
                                        <p:cTn id="73" dur="1000" fill="hold"/>
                                        <p:tgtEl>
                                          <p:spTgt spid="19"/>
                                        </p:tgtEl>
                                        <p:attrNameLst>
                                          <p:attrName>fill.on</p:attrName>
                                        </p:attrNameLst>
                                      </p:cBhvr>
                                      <p:to>
                                        <p:strVal val="true"/>
                                      </p:to>
                                    </p:set>
                                  </p:childTnLst>
                                </p:cTn>
                              </p:par>
                              <p:par>
                                <p:cTn id="74" presetID="1" presetClass="emph" presetSubtype="2" fill="hold" nodeType="withEffect">
                                  <p:stCondLst>
                                    <p:cond delay="0"/>
                                  </p:stCondLst>
                                  <p:childTnLst>
                                    <p:animClr clrSpc="rgb" dir="cw">
                                      <p:cBhvr>
                                        <p:cTn id="75" dur="1000" fill="hold"/>
                                        <p:tgtEl>
                                          <p:spTgt spid="20"/>
                                        </p:tgtEl>
                                        <p:attrNameLst>
                                          <p:attrName>fillcolor</p:attrName>
                                        </p:attrNameLst>
                                      </p:cBhvr>
                                      <p:to>
                                        <a:srgbClr val="000000"/>
                                      </p:to>
                                    </p:animClr>
                                    <p:set>
                                      <p:cBhvr>
                                        <p:cTn id="76" dur="1000" fill="hold"/>
                                        <p:tgtEl>
                                          <p:spTgt spid="20"/>
                                        </p:tgtEl>
                                        <p:attrNameLst>
                                          <p:attrName>fill.type</p:attrName>
                                        </p:attrNameLst>
                                      </p:cBhvr>
                                      <p:to>
                                        <p:strVal val="solid"/>
                                      </p:to>
                                    </p:set>
                                    <p:set>
                                      <p:cBhvr>
                                        <p:cTn id="77" dur="1000" fill="hold"/>
                                        <p:tgtEl>
                                          <p:spTgt spid="20"/>
                                        </p:tgtEl>
                                        <p:attrNameLst>
                                          <p:attrName>fill.on</p:attrName>
                                        </p:attrNameLst>
                                      </p:cBhvr>
                                      <p:to>
                                        <p:strVal val="true"/>
                                      </p:to>
                                    </p:set>
                                  </p:childTnLst>
                                </p:cTn>
                              </p:par>
                              <p:par>
                                <p:cTn id="78" presetID="1" presetClass="emph" presetSubtype="2" fill="hold" nodeType="withEffect">
                                  <p:stCondLst>
                                    <p:cond delay="0"/>
                                  </p:stCondLst>
                                  <p:childTnLst>
                                    <p:animClr clrSpc="rgb" dir="cw">
                                      <p:cBhvr>
                                        <p:cTn id="79" dur="1000" fill="hold"/>
                                        <p:tgtEl>
                                          <p:spTgt spid="21"/>
                                        </p:tgtEl>
                                        <p:attrNameLst>
                                          <p:attrName>fillcolor</p:attrName>
                                        </p:attrNameLst>
                                      </p:cBhvr>
                                      <p:to>
                                        <a:srgbClr val="000000"/>
                                      </p:to>
                                    </p:animClr>
                                    <p:set>
                                      <p:cBhvr>
                                        <p:cTn id="80" dur="1000" fill="hold"/>
                                        <p:tgtEl>
                                          <p:spTgt spid="21"/>
                                        </p:tgtEl>
                                        <p:attrNameLst>
                                          <p:attrName>fill.type</p:attrName>
                                        </p:attrNameLst>
                                      </p:cBhvr>
                                      <p:to>
                                        <p:strVal val="solid"/>
                                      </p:to>
                                    </p:set>
                                    <p:set>
                                      <p:cBhvr>
                                        <p:cTn id="81" dur="1000" fill="hold"/>
                                        <p:tgtEl>
                                          <p:spTgt spid="21"/>
                                        </p:tgtEl>
                                        <p:attrNameLst>
                                          <p:attrName>fill.on</p:attrName>
                                        </p:attrNameLst>
                                      </p:cBhvr>
                                      <p:to>
                                        <p:strVal val="true"/>
                                      </p:to>
                                    </p:set>
                                  </p:childTnLst>
                                </p:cTn>
                              </p:par>
                              <p:par>
                                <p:cTn id="82" presetID="1" presetClass="emph" presetSubtype="2" fill="hold" nodeType="withEffect">
                                  <p:stCondLst>
                                    <p:cond delay="0"/>
                                  </p:stCondLst>
                                  <p:childTnLst>
                                    <p:animClr clrSpc="rgb" dir="cw">
                                      <p:cBhvr>
                                        <p:cTn id="83" dur="1000" fill="hold"/>
                                        <p:tgtEl>
                                          <p:spTgt spid="22"/>
                                        </p:tgtEl>
                                        <p:attrNameLst>
                                          <p:attrName>fillcolor</p:attrName>
                                        </p:attrNameLst>
                                      </p:cBhvr>
                                      <p:to>
                                        <a:srgbClr val="000000"/>
                                      </p:to>
                                    </p:animClr>
                                    <p:set>
                                      <p:cBhvr>
                                        <p:cTn id="84" dur="1000" fill="hold"/>
                                        <p:tgtEl>
                                          <p:spTgt spid="22"/>
                                        </p:tgtEl>
                                        <p:attrNameLst>
                                          <p:attrName>fill.type</p:attrName>
                                        </p:attrNameLst>
                                      </p:cBhvr>
                                      <p:to>
                                        <p:strVal val="solid"/>
                                      </p:to>
                                    </p:set>
                                    <p:set>
                                      <p:cBhvr>
                                        <p:cTn id="85" dur="1000" fill="hold"/>
                                        <p:tgtEl>
                                          <p:spTgt spid="22"/>
                                        </p:tgtEl>
                                        <p:attrNameLst>
                                          <p:attrName>fill.on</p:attrName>
                                        </p:attrNameLst>
                                      </p:cBhvr>
                                      <p:to>
                                        <p:strVal val="true"/>
                                      </p:to>
                                    </p:set>
                                  </p:childTnLst>
                                </p:cTn>
                              </p:par>
                              <p:par>
                                <p:cTn id="86" presetID="1" presetClass="emph" presetSubtype="2" fill="hold" nodeType="withEffect">
                                  <p:stCondLst>
                                    <p:cond delay="0"/>
                                  </p:stCondLst>
                                  <p:childTnLst>
                                    <p:animClr clrSpc="rgb" dir="cw">
                                      <p:cBhvr>
                                        <p:cTn id="87" dur="1000" fill="hold"/>
                                        <p:tgtEl>
                                          <p:spTgt spid="23"/>
                                        </p:tgtEl>
                                        <p:attrNameLst>
                                          <p:attrName>fillcolor</p:attrName>
                                        </p:attrNameLst>
                                      </p:cBhvr>
                                      <p:to>
                                        <a:srgbClr val="000000"/>
                                      </p:to>
                                    </p:animClr>
                                    <p:set>
                                      <p:cBhvr>
                                        <p:cTn id="88" dur="1000" fill="hold"/>
                                        <p:tgtEl>
                                          <p:spTgt spid="23"/>
                                        </p:tgtEl>
                                        <p:attrNameLst>
                                          <p:attrName>fill.type</p:attrName>
                                        </p:attrNameLst>
                                      </p:cBhvr>
                                      <p:to>
                                        <p:strVal val="solid"/>
                                      </p:to>
                                    </p:set>
                                    <p:set>
                                      <p:cBhvr>
                                        <p:cTn id="89" dur="1000" fill="hold"/>
                                        <p:tgtEl>
                                          <p:spTgt spid="23"/>
                                        </p:tgtEl>
                                        <p:attrNameLst>
                                          <p:attrName>fill.on</p:attrName>
                                        </p:attrNameLst>
                                      </p:cBhvr>
                                      <p:to>
                                        <p:strVal val="true"/>
                                      </p:to>
                                    </p:set>
                                  </p:childTnLst>
                                </p:cTn>
                              </p:par>
                              <p:par>
                                <p:cTn id="90" presetID="1" presetClass="emph" presetSubtype="2" fill="hold" nodeType="withEffect">
                                  <p:stCondLst>
                                    <p:cond delay="0"/>
                                  </p:stCondLst>
                                  <p:childTnLst>
                                    <p:animClr clrSpc="rgb" dir="cw">
                                      <p:cBhvr>
                                        <p:cTn id="91" dur="1000" fill="hold"/>
                                        <p:tgtEl>
                                          <p:spTgt spid="24"/>
                                        </p:tgtEl>
                                        <p:attrNameLst>
                                          <p:attrName>fillcolor</p:attrName>
                                        </p:attrNameLst>
                                      </p:cBhvr>
                                      <p:to>
                                        <a:srgbClr val="000000"/>
                                      </p:to>
                                    </p:animClr>
                                    <p:set>
                                      <p:cBhvr>
                                        <p:cTn id="92" dur="1000" fill="hold"/>
                                        <p:tgtEl>
                                          <p:spTgt spid="24"/>
                                        </p:tgtEl>
                                        <p:attrNameLst>
                                          <p:attrName>fill.type</p:attrName>
                                        </p:attrNameLst>
                                      </p:cBhvr>
                                      <p:to>
                                        <p:strVal val="solid"/>
                                      </p:to>
                                    </p:set>
                                    <p:set>
                                      <p:cBhvr>
                                        <p:cTn id="93" dur="1000" fill="hold"/>
                                        <p:tgtEl>
                                          <p:spTgt spid="24"/>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1000" fill="hold"/>
                                        <p:tgtEl>
                                          <p:spTgt spid="25"/>
                                        </p:tgtEl>
                                        <p:attrNameLst>
                                          <p:attrName>fillcolor</p:attrName>
                                        </p:attrNameLst>
                                      </p:cBhvr>
                                      <p:to>
                                        <a:srgbClr val="000000"/>
                                      </p:to>
                                    </p:animClr>
                                    <p:set>
                                      <p:cBhvr>
                                        <p:cTn id="96" dur="1000" fill="hold"/>
                                        <p:tgtEl>
                                          <p:spTgt spid="25"/>
                                        </p:tgtEl>
                                        <p:attrNameLst>
                                          <p:attrName>fill.type</p:attrName>
                                        </p:attrNameLst>
                                      </p:cBhvr>
                                      <p:to>
                                        <p:strVal val="solid"/>
                                      </p:to>
                                    </p:set>
                                    <p:set>
                                      <p:cBhvr>
                                        <p:cTn id="97" dur="1000" fill="hold"/>
                                        <p:tgtEl>
                                          <p:spTgt spid="25"/>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1000" fill="hold"/>
                                        <p:tgtEl>
                                          <p:spTgt spid="26"/>
                                        </p:tgtEl>
                                        <p:attrNameLst>
                                          <p:attrName>fillcolor</p:attrName>
                                        </p:attrNameLst>
                                      </p:cBhvr>
                                      <p:to>
                                        <a:srgbClr val="000000"/>
                                      </p:to>
                                    </p:animClr>
                                    <p:set>
                                      <p:cBhvr>
                                        <p:cTn id="100" dur="1000" fill="hold"/>
                                        <p:tgtEl>
                                          <p:spTgt spid="26"/>
                                        </p:tgtEl>
                                        <p:attrNameLst>
                                          <p:attrName>fill.type</p:attrName>
                                        </p:attrNameLst>
                                      </p:cBhvr>
                                      <p:to>
                                        <p:strVal val="solid"/>
                                      </p:to>
                                    </p:set>
                                    <p:set>
                                      <p:cBhvr>
                                        <p:cTn id="101" dur="1000" fill="hold"/>
                                        <p:tgtEl>
                                          <p:spTgt spid="26"/>
                                        </p:tgtEl>
                                        <p:attrNameLst>
                                          <p:attrName>fill.on</p:attrName>
                                        </p:attrNameLst>
                                      </p:cBhvr>
                                      <p:to>
                                        <p:strVal val="true"/>
                                      </p:to>
                                    </p:set>
                                  </p:childTnLst>
                                </p:cTn>
                              </p:par>
                              <p:par>
                                <p:cTn id="102" presetID="1" presetClass="emph" presetSubtype="2" fill="hold" nodeType="withEffect">
                                  <p:stCondLst>
                                    <p:cond delay="0"/>
                                  </p:stCondLst>
                                  <p:childTnLst>
                                    <p:animClr clrSpc="rgb" dir="cw">
                                      <p:cBhvr>
                                        <p:cTn id="103" dur="1000" fill="hold"/>
                                        <p:tgtEl>
                                          <p:spTgt spid="27"/>
                                        </p:tgtEl>
                                        <p:attrNameLst>
                                          <p:attrName>fillcolor</p:attrName>
                                        </p:attrNameLst>
                                      </p:cBhvr>
                                      <p:to>
                                        <a:srgbClr val="000000"/>
                                      </p:to>
                                    </p:animClr>
                                    <p:set>
                                      <p:cBhvr>
                                        <p:cTn id="104" dur="1000" fill="hold"/>
                                        <p:tgtEl>
                                          <p:spTgt spid="27"/>
                                        </p:tgtEl>
                                        <p:attrNameLst>
                                          <p:attrName>fill.type</p:attrName>
                                        </p:attrNameLst>
                                      </p:cBhvr>
                                      <p:to>
                                        <p:strVal val="solid"/>
                                      </p:to>
                                    </p:set>
                                    <p:set>
                                      <p:cBhvr>
                                        <p:cTn id="105" dur="1000" fill="hold"/>
                                        <p:tgtEl>
                                          <p:spTgt spid="2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1000" fill="hold"/>
                                        <p:tgtEl>
                                          <p:spTgt spid="28"/>
                                        </p:tgtEl>
                                        <p:attrNameLst>
                                          <p:attrName>fillcolor</p:attrName>
                                        </p:attrNameLst>
                                      </p:cBhvr>
                                      <p:to>
                                        <a:srgbClr val="000000"/>
                                      </p:to>
                                    </p:animClr>
                                    <p:set>
                                      <p:cBhvr>
                                        <p:cTn id="108" dur="1000" fill="hold"/>
                                        <p:tgtEl>
                                          <p:spTgt spid="28"/>
                                        </p:tgtEl>
                                        <p:attrNameLst>
                                          <p:attrName>fill.type</p:attrName>
                                        </p:attrNameLst>
                                      </p:cBhvr>
                                      <p:to>
                                        <p:strVal val="solid"/>
                                      </p:to>
                                    </p:set>
                                    <p:set>
                                      <p:cBhvr>
                                        <p:cTn id="109" dur="1000" fill="hold"/>
                                        <p:tgtEl>
                                          <p:spTgt spid="28"/>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1000" fill="hold"/>
                                        <p:tgtEl>
                                          <p:spTgt spid="29"/>
                                        </p:tgtEl>
                                        <p:attrNameLst>
                                          <p:attrName>fillcolor</p:attrName>
                                        </p:attrNameLst>
                                      </p:cBhvr>
                                      <p:to>
                                        <a:srgbClr val="000000"/>
                                      </p:to>
                                    </p:animClr>
                                    <p:set>
                                      <p:cBhvr>
                                        <p:cTn id="112" dur="1000" fill="hold"/>
                                        <p:tgtEl>
                                          <p:spTgt spid="29"/>
                                        </p:tgtEl>
                                        <p:attrNameLst>
                                          <p:attrName>fill.type</p:attrName>
                                        </p:attrNameLst>
                                      </p:cBhvr>
                                      <p:to>
                                        <p:strVal val="solid"/>
                                      </p:to>
                                    </p:set>
                                    <p:set>
                                      <p:cBhvr>
                                        <p:cTn id="113" dur="1000" fill="hold"/>
                                        <p:tgtEl>
                                          <p:spTgt spid="29"/>
                                        </p:tgtEl>
                                        <p:attrNameLst>
                                          <p:attrName>fill.on</p:attrName>
                                        </p:attrNameLst>
                                      </p:cBhvr>
                                      <p:to>
                                        <p:strVal val="true"/>
                                      </p:to>
                                    </p:set>
                                  </p:childTnLst>
                                </p:cTn>
                              </p:par>
                              <p:par>
                                <p:cTn id="114" presetID="1" presetClass="emph" presetSubtype="2" fill="hold" nodeType="withEffect">
                                  <p:stCondLst>
                                    <p:cond delay="0"/>
                                  </p:stCondLst>
                                  <p:childTnLst>
                                    <p:animClr clrSpc="rgb" dir="cw">
                                      <p:cBhvr>
                                        <p:cTn id="115" dur="1000" fill="hold"/>
                                        <p:tgtEl>
                                          <p:spTgt spid="30"/>
                                        </p:tgtEl>
                                        <p:attrNameLst>
                                          <p:attrName>fillcolor</p:attrName>
                                        </p:attrNameLst>
                                      </p:cBhvr>
                                      <p:to>
                                        <a:srgbClr val="000000"/>
                                      </p:to>
                                    </p:animClr>
                                    <p:set>
                                      <p:cBhvr>
                                        <p:cTn id="116" dur="1000" fill="hold"/>
                                        <p:tgtEl>
                                          <p:spTgt spid="30"/>
                                        </p:tgtEl>
                                        <p:attrNameLst>
                                          <p:attrName>fill.type</p:attrName>
                                        </p:attrNameLst>
                                      </p:cBhvr>
                                      <p:to>
                                        <p:strVal val="solid"/>
                                      </p:to>
                                    </p:set>
                                    <p:set>
                                      <p:cBhvr>
                                        <p:cTn id="117" dur="1000" fill="hold"/>
                                        <p:tgtEl>
                                          <p:spTgt spid="30"/>
                                        </p:tgtEl>
                                        <p:attrNameLst>
                                          <p:attrName>fill.on</p:attrName>
                                        </p:attrNameLst>
                                      </p:cBhvr>
                                      <p:to>
                                        <p:strVal val="true"/>
                                      </p:to>
                                    </p:set>
                                  </p:childTnLst>
                                </p:cTn>
                              </p:par>
                              <p:par>
                                <p:cTn id="118" presetID="1" presetClass="emph" presetSubtype="2" fill="hold" nodeType="withEffect">
                                  <p:stCondLst>
                                    <p:cond delay="0"/>
                                  </p:stCondLst>
                                  <p:childTnLst>
                                    <p:animClr clrSpc="rgb" dir="cw">
                                      <p:cBhvr>
                                        <p:cTn id="119" dur="1000" fill="hold"/>
                                        <p:tgtEl>
                                          <p:spTgt spid="31"/>
                                        </p:tgtEl>
                                        <p:attrNameLst>
                                          <p:attrName>fillcolor</p:attrName>
                                        </p:attrNameLst>
                                      </p:cBhvr>
                                      <p:to>
                                        <a:srgbClr val="000000"/>
                                      </p:to>
                                    </p:animClr>
                                    <p:set>
                                      <p:cBhvr>
                                        <p:cTn id="120" dur="1000" fill="hold"/>
                                        <p:tgtEl>
                                          <p:spTgt spid="31"/>
                                        </p:tgtEl>
                                        <p:attrNameLst>
                                          <p:attrName>fill.type</p:attrName>
                                        </p:attrNameLst>
                                      </p:cBhvr>
                                      <p:to>
                                        <p:strVal val="solid"/>
                                      </p:to>
                                    </p:set>
                                    <p:set>
                                      <p:cBhvr>
                                        <p:cTn id="121" dur="1000" fill="hold"/>
                                        <p:tgtEl>
                                          <p:spTgt spid="31"/>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122" restart="whenNotActive" fill="hold" evtFilter="cancelBubble" nodeType="interactiveSeq">
                <p:stCondLst>
                  <p:cond evt="onClick" delay="0">
                    <p:tgtEl>
                      <p:spTgt spid="16"/>
                    </p:tgtEl>
                  </p:cond>
                </p:stCondLst>
                <p:endSync evt="end" delay="0">
                  <p:rtn val="all"/>
                </p:endSync>
                <p:childTnLst>
                  <p:par>
                    <p:cTn id="123" fill="hold">
                      <p:stCondLst>
                        <p:cond delay="0"/>
                      </p:stCondLst>
                      <p:childTnLst>
                        <p:par>
                          <p:cTn id="124" fill="hold">
                            <p:stCondLst>
                              <p:cond delay="0"/>
                            </p:stCondLst>
                            <p:childTnLst>
                              <p:par>
                                <p:cTn id="125" presetID="22" presetClass="exit" presetSubtype="4" fill="hold" grpId="1" nodeType="clickEffect">
                                  <p:stCondLst>
                                    <p:cond delay="0"/>
                                  </p:stCondLst>
                                  <p:childTnLst>
                                    <p:animEffect transition="out" filter="wipe(down)">
                                      <p:cBhvr>
                                        <p:cTn id="126" dur="500"/>
                                        <p:tgtEl>
                                          <p:spTgt spid="6"/>
                                        </p:tgtEl>
                                      </p:cBhvr>
                                    </p:animEffect>
                                    <p:set>
                                      <p:cBhvr>
                                        <p:cTn id="127" dur="1" fill="hold">
                                          <p:stCondLst>
                                            <p:cond delay="499"/>
                                          </p:stCondLst>
                                        </p:cTn>
                                        <p:tgtEl>
                                          <p:spTgt spid="6"/>
                                        </p:tgtEl>
                                        <p:attrNameLst>
                                          <p:attrName>style.visibility</p:attrName>
                                        </p:attrNameLst>
                                      </p:cBhvr>
                                      <p:to>
                                        <p:strVal val="hidden"/>
                                      </p:to>
                                    </p:set>
                                  </p:childTnLst>
                                </p:cTn>
                              </p:par>
                              <p:par>
                                <p:cTn id="128" presetID="1" presetClass="emph" presetSubtype="2" fill="hold" nodeType="withEffect">
                                  <p:stCondLst>
                                    <p:cond delay="0"/>
                                  </p:stCondLst>
                                  <p:childTnLst>
                                    <p:animClr clrSpc="rgb" dir="cw">
                                      <p:cBhvr>
                                        <p:cTn id="129" dur="2000" fill="hold"/>
                                        <p:tgtEl>
                                          <p:spTgt spid="16"/>
                                        </p:tgtEl>
                                        <p:attrNameLst>
                                          <p:attrName>fillcolor</p:attrName>
                                        </p:attrNameLst>
                                      </p:cBhvr>
                                      <p:to>
                                        <a:srgbClr val="000000"/>
                                      </p:to>
                                    </p:animClr>
                                    <p:set>
                                      <p:cBhvr>
                                        <p:cTn id="130" dur="2000" fill="hold"/>
                                        <p:tgtEl>
                                          <p:spTgt spid="16"/>
                                        </p:tgtEl>
                                        <p:attrNameLst>
                                          <p:attrName>fill.type</p:attrName>
                                        </p:attrNameLst>
                                      </p:cBhvr>
                                      <p:to>
                                        <p:strVal val="solid"/>
                                      </p:to>
                                    </p:set>
                                    <p:set>
                                      <p:cBhvr>
                                        <p:cTn id="131" dur="2000" fill="hold"/>
                                        <p:tgtEl>
                                          <p:spTgt spid="16"/>
                                        </p:tgtEl>
                                        <p:attrNameLst>
                                          <p:attrName>fill.on</p:attrName>
                                        </p:attrNameLst>
                                      </p:cBhvr>
                                      <p:to>
                                        <p:strVal val="true"/>
                                      </p:to>
                                    </p:set>
                                  </p:childTnLst>
                                </p:cTn>
                              </p:par>
                              <p:par>
                                <p:cTn id="132" presetID="1" presetClass="emph" presetSubtype="2" fill="hold" nodeType="withEffect">
                                  <p:stCondLst>
                                    <p:cond delay="0"/>
                                  </p:stCondLst>
                                  <p:childTnLst>
                                    <p:animClr clrSpc="rgb" dir="cw">
                                      <p:cBhvr>
                                        <p:cTn id="133" dur="2000" fill="hold"/>
                                        <p:tgtEl>
                                          <p:spTgt spid="24"/>
                                        </p:tgtEl>
                                        <p:attrNameLst>
                                          <p:attrName>fillcolor</p:attrName>
                                        </p:attrNameLst>
                                      </p:cBhvr>
                                      <p:to>
                                        <a:srgbClr val="000000"/>
                                      </p:to>
                                    </p:animClr>
                                    <p:set>
                                      <p:cBhvr>
                                        <p:cTn id="134" dur="2000" fill="hold"/>
                                        <p:tgtEl>
                                          <p:spTgt spid="24"/>
                                        </p:tgtEl>
                                        <p:attrNameLst>
                                          <p:attrName>fill.type</p:attrName>
                                        </p:attrNameLst>
                                      </p:cBhvr>
                                      <p:to>
                                        <p:strVal val="solid"/>
                                      </p:to>
                                    </p:set>
                                    <p:set>
                                      <p:cBhvr>
                                        <p:cTn id="135" dur="2000" fill="hold"/>
                                        <p:tgtEl>
                                          <p:spTgt spid="24"/>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36" restart="whenNotActive" fill="hold" evtFilter="cancelBubble" nodeType="interactiveSeq">
                <p:stCondLst>
                  <p:cond evt="onClick" delay="0">
                    <p:tgtEl>
                      <p:spTgt spid="17"/>
                    </p:tgtEl>
                  </p:cond>
                </p:stCondLst>
                <p:endSync evt="end" delay="0">
                  <p:rtn val="all"/>
                </p:endSync>
                <p:childTnLst>
                  <p:par>
                    <p:cTn id="137" fill="hold">
                      <p:stCondLst>
                        <p:cond delay="0"/>
                      </p:stCondLst>
                      <p:childTnLst>
                        <p:par>
                          <p:cTn id="138" fill="hold">
                            <p:stCondLst>
                              <p:cond delay="0"/>
                            </p:stCondLst>
                            <p:childTnLst>
                              <p:par>
                                <p:cTn id="139" presetID="16" presetClass="exit" presetSubtype="21" fill="hold" nodeType="withEffect">
                                  <p:stCondLst>
                                    <p:cond delay="0"/>
                                  </p:stCondLst>
                                  <p:childTnLst>
                                    <p:animEffect transition="out" filter="barn(inVertical)">
                                      <p:cBhvr>
                                        <p:cTn id="140" dur="500"/>
                                        <p:tgtEl>
                                          <p:spTgt spid="7"/>
                                        </p:tgtEl>
                                      </p:cBhvr>
                                    </p:animEffect>
                                    <p:set>
                                      <p:cBhvr>
                                        <p:cTn id="141" dur="1" fill="hold">
                                          <p:stCondLst>
                                            <p:cond delay="499"/>
                                          </p:stCondLst>
                                        </p:cTn>
                                        <p:tgtEl>
                                          <p:spTgt spid="7"/>
                                        </p:tgtEl>
                                        <p:attrNameLst>
                                          <p:attrName>style.visibility</p:attrName>
                                        </p:attrNameLst>
                                      </p:cBhvr>
                                      <p:to>
                                        <p:strVal val="hidden"/>
                                      </p:to>
                                    </p:set>
                                  </p:childTnLst>
                                </p:cTn>
                              </p:par>
                              <p:par>
                                <p:cTn id="142" presetID="1" presetClass="emph" presetSubtype="2" fill="hold" nodeType="withEffect">
                                  <p:stCondLst>
                                    <p:cond delay="0"/>
                                  </p:stCondLst>
                                  <p:childTnLst>
                                    <p:animClr clrSpc="rgb" dir="cw">
                                      <p:cBhvr>
                                        <p:cTn id="143" dur="2000" fill="hold"/>
                                        <p:tgtEl>
                                          <p:spTgt spid="17"/>
                                        </p:tgtEl>
                                        <p:attrNameLst>
                                          <p:attrName>fillcolor</p:attrName>
                                        </p:attrNameLst>
                                      </p:cBhvr>
                                      <p:to>
                                        <a:srgbClr val="000000"/>
                                      </p:to>
                                    </p:animClr>
                                    <p:set>
                                      <p:cBhvr>
                                        <p:cTn id="144" dur="2000" fill="hold"/>
                                        <p:tgtEl>
                                          <p:spTgt spid="17"/>
                                        </p:tgtEl>
                                        <p:attrNameLst>
                                          <p:attrName>fill.type</p:attrName>
                                        </p:attrNameLst>
                                      </p:cBhvr>
                                      <p:to>
                                        <p:strVal val="solid"/>
                                      </p:to>
                                    </p:set>
                                    <p:set>
                                      <p:cBhvr>
                                        <p:cTn id="145" dur="2000" fill="hold"/>
                                        <p:tgtEl>
                                          <p:spTgt spid="17"/>
                                        </p:tgtEl>
                                        <p:attrNameLst>
                                          <p:attrName>fill.on</p:attrName>
                                        </p:attrNameLst>
                                      </p:cBhvr>
                                      <p:to>
                                        <p:strVal val="true"/>
                                      </p:to>
                                    </p:set>
                                  </p:childTnLst>
                                </p:cTn>
                              </p:par>
                              <p:par>
                                <p:cTn id="146" presetID="1" presetClass="emph" presetSubtype="2" fill="hold" nodeType="withEffect">
                                  <p:stCondLst>
                                    <p:cond delay="0"/>
                                  </p:stCondLst>
                                  <p:childTnLst>
                                    <p:animClr clrSpc="rgb" dir="cw">
                                      <p:cBhvr>
                                        <p:cTn id="147" dur="2000" fill="hold"/>
                                        <p:tgtEl>
                                          <p:spTgt spid="25"/>
                                        </p:tgtEl>
                                        <p:attrNameLst>
                                          <p:attrName>fillcolor</p:attrName>
                                        </p:attrNameLst>
                                      </p:cBhvr>
                                      <p:to>
                                        <a:srgbClr val="000000"/>
                                      </p:to>
                                    </p:animClr>
                                    <p:set>
                                      <p:cBhvr>
                                        <p:cTn id="148" dur="2000" fill="hold"/>
                                        <p:tgtEl>
                                          <p:spTgt spid="25"/>
                                        </p:tgtEl>
                                        <p:attrNameLst>
                                          <p:attrName>fill.type</p:attrName>
                                        </p:attrNameLst>
                                      </p:cBhvr>
                                      <p:to>
                                        <p:strVal val="solid"/>
                                      </p:to>
                                    </p:set>
                                    <p:set>
                                      <p:cBhvr>
                                        <p:cTn id="149" dur="2000" fill="hold"/>
                                        <p:tgtEl>
                                          <p:spTgt spid="25"/>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50" restart="whenNotActive" fill="hold" evtFilter="cancelBubble" nodeType="interactiveSeq">
                <p:stCondLst>
                  <p:cond evt="onClick" delay="0">
                    <p:tgtEl>
                      <p:spTgt spid="18"/>
                    </p:tgtEl>
                  </p:cond>
                </p:stCondLst>
                <p:endSync evt="end" delay="0">
                  <p:rtn val="all"/>
                </p:endSync>
                <p:childTnLst>
                  <p:par>
                    <p:cTn id="151" fill="hold">
                      <p:stCondLst>
                        <p:cond delay="0"/>
                      </p:stCondLst>
                      <p:childTnLst>
                        <p:par>
                          <p:cTn id="152" fill="hold">
                            <p:stCondLst>
                              <p:cond delay="0"/>
                            </p:stCondLst>
                            <p:childTnLst>
                              <p:par>
                                <p:cTn id="153" presetID="16" presetClass="exit" presetSubtype="21" fill="hold" nodeType="withEffect">
                                  <p:stCondLst>
                                    <p:cond delay="0"/>
                                  </p:stCondLst>
                                  <p:childTnLst>
                                    <p:animEffect transition="out" filter="barn(inVertical)">
                                      <p:cBhvr>
                                        <p:cTn id="154" dur="500"/>
                                        <p:tgtEl>
                                          <p:spTgt spid="8"/>
                                        </p:tgtEl>
                                      </p:cBhvr>
                                    </p:animEffect>
                                    <p:set>
                                      <p:cBhvr>
                                        <p:cTn id="155" dur="1" fill="hold">
                                          <p:stCondLst>
                                            <p:cond delay="499"/>
                                          </p:stCondLst>
                                        </p:cTn>
                                        <p:tgtEl>
                                          <p:spTgt spid="8"/>
                                        </p:tgtEl>
                                        <p:attrNameLst>
                                          <p:attrName>style.visibility</p:attrName>
                                        </p:attrNameLst>
                                      </p:cBhvr>
                                      <p:to>
                                        <p:strVal val="hidden"/>
                                      </p:to>
                                    </p:set>
                                  </p:childTnLst>
                                </p:cTn>
                              </p:par>
                              <p:par>
                                <p:cTn id="156" presetID="1" presetClass="emph" presetSubtype="2" fill="hold" nodeType="withEffect">
                                  <p:stCondLst>
                                    <p:cond delay="0"/>
                                  </p:stCondLst>
                                  <p:childTnLst>
                                    <p:animClr clrSpc="rgb" dir="cw">
                                      <p:cBhvr>
                                        <p:cTn id="157" dur="2000" fill="hold"/>
                                        <p:tgtEl>
                                          <p:spTgt spid="18"/>
                                        </p:tgtEl>
                                        <p:attrNameLst>
                                          <p:attrName>fillcolor</p:attrName>
                                        </p:attrNameLst>
                                      </p:cBhvr>
                                      <p:to>
                                        <a:srgbClr val="000000"/>
                                      </p:to>
                                    </p:animClr>
                                    <p:set>
                                      <p:cBhvr>
                                        <p:cTn id="158" dur="2000" fill="hold"/>
                                        <p:tgtEl>
                                          <p:spTgt spid="18"/>
                                        </p:tgtEl>
                                        <p:attrNameLst>
                                          <p:attrName>fill.type</p:attrName>
                                        </p:attrNameLst>
                                      </p:cBhvr>
                                      <p:to>
                                        <p:strVal val="solid"/>
                                      </p:to>
                                    </p:set>
                                    <p:set>
                                      <p:cBhvr>
                                        <p:cTn id="159" dur="2000" fill="hold"/>
                                        <p:tgtEl>
                                          <p:spTgt spid="18"/>
                                        </p:tgtEl>
                                        <p:attrNameLst>
                                          <p:attrName>fill.on</p:attrName>
                                        </p:attrNameLst>
                                      </p:cBhvr>
                                      <p:to>
                                        <p:strVal val="true"/>
                                      </p:to>
                                    </p:set>
                                  </p:childTnLst>
                                </p:cTn>
                              </p:par>
                              <p:par>
                                <p:cTn id="160" presetID="1" presetClass="emph" presetSubtype="2" fill="hold" nodeType="withEffect">
                                  <p:stCondLst>
                                    <p:cond delay="0"/>
                                  </p:stCondLst>
                                  <p:childTnLst>
                                    <p:animClr clrSpc="rgb" dir="cw">
                                      <p:cBhvr>
                                        <p:cTn id="161" dur="2000" fill="hold"/>
                                        <p:tgtEl>
                                          <p:spTgt spid="26"/>
                                        </p:tgtEl>
                                        <p:attrNameLst>
                                          <p:attrName>fillcolor</p:attrName>
                                        </p:attrNameLst>
                                      </p:cBhvr>
                                      <p:to>
                                        <a:srgbClr val="000000"/>
                                      </p:to>
                                    </p:animClr>
                                    <p:set>
                                      <p:cBhvr>
                                        <p:cTn id="162" dur="2000" fill="hold"/>
                                        <p:tgtEl>
                                          <p:spTgt spid="26"/>
                                        </p:tgtEl>
                                        <p:attrNameLst>
                                          <p:attrName>fill.type</p:attrName>
                                        </p:attrNameLst>
                                      </p:cBhvr>
                                      <p:to>
                                        <p:strVal val="solid"/>
                                      </p:to>
                                    </p:set>
                                    <p:set>
                                      <p:cBhvr>
                                        <p:cTn id="163" dur="2000" fill="hold"/>
                                        <p:tgtEl>
                                          <p:spTgt spid="26"/>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64" restart="whenNotActive" fill="hold" evtFilter="cancelBubble" nodeType="interactiveSeq">
                <p:stCondLst>
                  <p:cond evt="onClick" delay="0">
                    <p:tgtEl>
                      <p:spTgt spid="20"/>
                    </p:tgtEl>
                  </p:cond>
                </p:stCondLst>
                <p:endSync evt="end" delay="0">
                  <p:rtn val="all"/>
                </p:endSync>
                <p:childTnLst>
                  <p:par>
                    <p:cTn id="165" fill="hold">
                      <p:stCondLst>
                        <p:cond delay="0"/>
                      </p:stCondLst>
                      <p:childTnLst>
                        <p:par>
                          <p:cTn id="166" fill="hold">
                            <p:stCondLst>
                              <p:cond delay="0"/>
                            </p:stCondLst>
                            <p:childTnLst>
                              <p:par>
                                <p:cTn id="167" presetID="16" presetClass="exit" presetSubtype="21" fill="hold" nodeType="withEffect">
                                  <p:stCondLst>
                                    <p:cond delay="0"/>
                                  </p:stCondLst>
                                  <p:childTnLst>
                                    <p:animEffect transition="out" filter="barn(inVertical)">
                                      <p:cBhvr>
                                        <p:cTn id="168" dur="500"/>
                                        <p:tgtEl>
                                          <p:spTgt spid="10"/>
                                        </p:tgtEl>
                                      </p:cBhvr>
                                    </p:animEffect>
                                    <p:set>
                                      <p:cBhvr>
                                        <p:cTn id="169" dur="1" fill="hold">
                                          <p:stCondLst>
                                            <p:cond delay="499"/>
                                          </p:stCondLst>
                                        </p:cTn>
                                        <p:tgtEl>
                                          <p:spTgt spid="10"/>
                                        </p:tgtEl>
                                        <p:attrNameLst>
                                          <p:attrName>style.visibility</p:attrName>
                                        </p:attrNameLst>
                                      </p:cBhvr>
                                      <p:to>
                                        <p:strVal val="hidden"/>
                                      </p:to>
                                    </p:set>
                                  </p:childTnLst>
                                </p:cTn>
                              </p:par>
                              <p:par>
                                <p:cTn id="170" presetID="1" presetClass="emph" presetSubtype="2" fill="hold" nodeType="withEffect">
                                  <p:stCondLst>
                                    <p:cond delay="0"/>
                                  </p:stCondLst>
                                  <p:childTnLst>
                                    <p:animClr clrSpc="rgb" dir="cw">
                                      <p:cBhvr>
                                        <p:cTn id="171" dur="2000" fill="hold"/>
                                        <p:tgtEl>
                                          <p:spTgt spid="20"/>
                                        </p:tgtEl>
                                        <p:attrNameLst>
                                          <p:attrName>fillcolor</p:attrName>
                                        </p:attrNameLst>
                                      </p:cBhvr>
                                      <p:to>
                                        <a:srgbClr val="000000"/>
                                      </p:to>
                                    </p:animClr>
                                    <p:set>
                                      <p:cBhvr>
                                        <p:cTn id="172" dur="2000" fill="hold"/>
                                        <p:tgtEl>
                                          <p:spTgt spid="20"/>
                                        </p:tgtEl>
                                        <p:attrNameLst>
                                          <p:attrName>fill.type</p:attrName>
                                        </p:attrNameLst>
                                      </p:cBhvr>
                                      <p:to>
                                        <p:strVal val="solid"/>
                                      </p:to>
                                    </p:set>
                                    <p:set>
                                      <p:cBhvr>
                                        <p:cTn id="173" dur="2000" fill="hold"/>
                                        <p:tgtEl>
                                          <p:spTgt spid="20"/>
                                        </p:tgtEl>
                                        <p:attrNameLst>
                                          <p:attrName>fill.on</p:attrName>
                                        </p:attrNameLst>
                                      </p:cBhvr>
                                      <p:to>
                                        <p:strVal val="true"/>
                                      </p:to>
                                    </p:set>
                                  </p:childTnLst>
                                </p:cTn>
                              </p:par>
                              <p:par>
                                <p:cTn id="174" presetID="1" presetClass="emph" presetSubtype="2" fill="hold" nodeType="withEffect">
                                  <p:stCondLst>
                                    <p:cond delay="0"/>
                                  </p:stCondLst>
                                  <p:childTnLst>
                                    <p:animClr clrSpc="rgb" dir="cw">
                                      <p:cBhvr>
                                        <p:cTn id="175" dur="2000" fill="hold"/>
                                        <p:tgtEl>
                                          <p:spTgt spid="28"/>
                                        </p:tgtEl>
                                        <p:attrNameLst>
                                          <p:attrName>fillcolor</p:attrName>
                                        </p:attrNameLst>
                                      </p:cBhvr>
                                      <p:to>
                                        <a:srgbClr val="000000"/>
                                      </p:to>
                                    </p:animClr>
                                    <p:set>
                                      <p:cBhvr>
                                        <p:cTn id="176" dur="2000" fill="hold"/>
                                        <p:tgtEl>
                                          <p:spTgt spid="28"/>
                                        </p:tgtEl>
                                        <p:attrNameLst>
                                          <p:attrName>fill.type</p:attrName>
                                        </p:attrNameLst>
                                      </p:cBhvr>
                                      <p:to>
                                        <p:strVal val="solid"/>
                                      </p:to>
                                    </p:set>
                                    <p:set>
                                      <p:cBhvr>
                                        <p:cTn id="177" dur="2000" fill="hold"/>
                                        <p:tgtEl>
                                          <p:spTgt spid="2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78" restart="whenNotActive" fill="hold" evtFilter="cancelBubble" nodeType="interactiveSeq">
                <p:stCondLst>
                  <p:cond evt="onClick" delay="0">
                    <p:tgtEl>
                      <p:spTgt spid="19"/>
                    </p:tgtEl>
                  </p:cond>
                </p:stCondLst>
                <p:endSync evt="end" delay="0">
                  <p:rtn val="all"/>
                </p:endSync>
                <p:childTnLst>
                  <p:par>
                    <p:cTn id="179" fill="hold">
                      <p:stCondLst>
                        <p:cond delay="0"/>
                      </p:stCondLst>
                      <p:childTnLst>
                        <p:par>
                          <p:cTn id="180" fill="hold">
                            <p:stCondLst>
                              <p:cond delay="0"/>
                            </p:stCondLst>
                            <p:childTnLst>
                              <p:par>
                                <p:cTn id="181" presetID="16" presetClass="exit" presetSubtype="21" fill="hold" nodeType="withEffect">
                                  <p:stCondLst>
                                    <p:cond delay="0"/>
                                  </p:stCondLst>
                                  <p:childTnLst>
                                    <p:animEffect transition="out" filter="barn(inVertical)">
                                      <p:cBhvr>
                                        <p:cTn id="182" dur="500"/>
                                        <p:tgtEl>
                                          <p:spTgt spid="9"/>
                                        </p:tgtEl>
                                      </p:cBhvr>
                                    </p:animEffect>
                                    <p:set>
                                      <p:cBhvr>
                                        <p:cTn id="183" dur="1" fill="hold">
                                          <p:stCondLst>
                                            <p:cond delay="499"/>
                                          </p:stCondLst>
                                        </p:cTn>
                                        <p:tgtEl>
                                          <p:spTgt spid="9"/>
                                        </p:tgtEl>
                                        <p:attrNameLst>
                                          <p:attrName>style.visibility</p:attrName>
                                        </p:attrNameLst>
                                      </p:cBhvr>
                                      <p:to>
                                        <p:strVal val="hidden"/>
                                      </p:to>
                                    </p:set>
                                  </p:childTnLst>
                                </p:cTn>
                              </p:par>
                              <p:par>
                                <p:cTn id="184" presetID="1" presetClass="emph" presetSubtype="2" fill="hold" nodeType="withEffect">
                                  <p:stCondLst>
                                    <p:cond delay="0"/>
                                  </p:stCondLst>
                                  <p:childTnLst>
                                    <p:animClr clrSpc="rgb" dir="cw">
                                      <p:cBhvr>
                                        <p:cTn id="185" dur="2000" fill="hold"/>
                                        <p:tgtEl>
                                          <p:spTgt spid="19"/>
                                        </p:tgtEl>
                                        <p:attrNameLst>
                                          <p:attrName>fillcolor</p:attrName>
                                        </p:attrNameLst>
                                      </p:cBhvr>
                                      <p:to>
                                        <a:srgbClr val="000000"/>
                                      </p:to>
                                    </p:animClr>
                                    <p:set>
                                      <p:cBhvr>
                                        <p:cTn id="186" dur="2000" fill="hold"/>
                                        <p:tgtEl>
                                          <p:spTgt spid="19"/>
                                        </p:tgtEl>
                                        <p:attrNameLst>
                                          <p:attrName>fill.type</p:attrName>
                                        </p:attrNameLst>
                                      </p:cBhvr>
                                      <p:to>
                                        <p:strVal val="solid"/>
                                      </p:to>
                                    </p:set>
                                    <p:set>
                                      <p:cBhvr>
                                        <p:cTn id="187" dur="2000" fill="hold"/>
                                        <p:tgtEl>
                                          <p:spTgt spid="19"/>
                                        </p:tgtEl>
                                        <p:attrNameLst>
                                          <p:attrName>fill.on</p:attrName>
                                        </p:attrNameLst>
                                      </p:cBhvr>
                                      <p:to>
                                        <p:strVal val="true"/>
                                      </p:to>
                                    </p:set>
                                  </p:childTnLst>
                                </p:cTn>
                              </p:par>
                              <p:par>
                                <p:cTn id="188" presetID="1" presetClass="emph" presetSubtype="2" fill="hold" nodeType="withEffect">
                                  <p:stCondLst>
                                    <p:cond delay="0"/>
                                  </p:stCondLst>
                                  <p:childTnLst>
                                    <p:animClr clrSpc="rgb" dir="cw">
                                      <p:cBhvr>
                                        <p:cTn id="189" dur="2000" fill="hold"/>
                                        <p:tgtEl>
                                          <p:spTgt spid="27"/>
                                        </p:tgtEl>
                                        <p:attrNameLst>
                                          <p:attrName>fillcolor</p:attrName>
                                        </p:attrNameLst>
                                      </p:cBhvr>
                                      <p:to>
                                        <a:srgbClr val="000000"/>
                                      </p:to>
                                    </p:animClr>
                                    <p:set>
                                      <p:cBhvr>
                                        <p:cTn id="190" dur="2000" fill="hold"/>
                                        <p:tgtEl>
                                          <p:spTgt spid="27"/>
                                        </p:tgtEl>
                                        <p:attrNameLst>
                                          <p:attrName>fill.type</p:attrName>
                                        </p:attrNameLst>
                                      </p:cBhvr>
                                      <p:to>
                                        <p:strVal val="solid"/>
                                      </p:to>
                                    </p:set>
                                    <p:set>
                                      <p:cBhvr>
                                        <p:cTn id="191" dur="2000" fill="hold"/>
                                        <p:tgtEl>
                                          <p:spTgt spid="27"/>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192" restart="whenNotActive" fill="hold" evtFilter="cancelBubble" nodeType="interactiveSeq">
                <p:stCondLst>
                  <p:cond evt="onClick" delay="0">
                    <p:tgtEl>
                      <p:spTgt spid="21"/>
                    </p:tgtEl>
                  </p:cond>
                </p:stCondLst>
                <p:endSync evt="end" delay="0">
                  <p:rtn val="all"/>
                </p:endSync>
                <p:childTnLst>
                  <p:par>
                    <p:cTn id="193" fill="hold">
                      <p:stCondLst>
                        <p:cond delay="0"/>
                      </p:stCondLst>
                      <p:childTnLst>
                        <p:par>
                          <p:cTn id="194" fill="hold">
                            <p:stCondLst>
                              <p:cond delay="0"/>
                            </p:stCondLst>
                            <p:childTnLst>
                              <p:par>
                                <p:cTn id="195" presetID="16" presetClass="exit" presetSubtype="21" fill="hold" nodeType="withEffect">
                                  <p:stCondLst>
                                    <p:cond delay="0"/>
                                  </p:stCondLst>
                                  <p:childTnLst>
                                    <p:animEffect transition="out" filter="barn(inVertical)">
                                      <p:cBhvr>
                                        <p:cTn id="196" dur="500"/>
                                        <p:tgtEl>
                                          <p:spTgt spid="11"/>
                                        </p:tgtEl>
                                      </p:cBhvr>
                                    </p:animEffect>
                                    <p:set>
                                      <p:cBhvr>
                                        <p:cTn id="197" dur="1" fill="hold">
                                          <p:stCondLst>
                                            <p:cond delay="499"/>
                                          </p:stCondLst>
                                        </p:cTn>
                                        <p:tgtEl>
                                          <p:spTgt spid="11"/>
                                        </p:tgtEl>
                                        <p:attrNameLst>
                                          <p:attrName>style.visibility</p:attrName>
                                        </p:attrNameLst>
                                      </p:cBhvr>
                                      <p:to>
                                        <p:strVal val="hidden"/>
                                      </p:to>
                                    </p:set>
                                  </p:childTnLst>
                                </p:cTn>
                              </p:par>
                              <p:par>
                                <p:cTn id="198" presetID="1" presetClass="emph" presetSubtype="2" fill="hold" nodeType="withEffect">
                                  <p:stCondLst>
                                    <p:cond delay="0"/>
                                  </p:stCondLst>
                                  <p:childTnLst>
                                    <p:animClr clrSpc="rgb" dir="cw">
                                      <p:cBhvr>
                                        <p:cTn id="199" dur="2000" fill="hold"/>
                                        <p:tgtEl>
                                          <p:spTgt spid="21"/>
                                        </p:tgtEl>
                                        <p:attrNameLst>
                                          <p:attrName>fillcolor</p:attrName>
                                        </p:attrNameLst>
                                      </p:cBhvr>
                                      <p:to>
                                        <a:srgbClr val="000000"/>
                                      </p:to>
                                    </p:animClr>
                                    <p:set>
                                      <p:cBhvr>
                                        <p:cTn id="200" dur="2000" fill="hold"/>
                                        <p:tgtEl>
                                          <p:spTgt spid="21"/>
                                        </p:tgtEl>
                                        <p:attrNameLst>
                                          <p:attrName>fill.type</p:attrName>
                                        </p:attrNameLst>
                                      </p:cBhvr>
                                      <p:to>
                                        <p:strVal val="solid"/>
                                      </p:to>
                                    </p:set>
                                    <p:set>
                                      <p:cBhvr>
                                        <p:cTn id="201" dur="2000" fill="hold"/>
                                        <p:tgtEl>
                                          <p:spTgt spid="21"/>
                                        </p:tgtEl>
                                        <p:attrNameLst>
                                          <p:attrName>fill.on</p:attrName>
                                        </p:attrNameLst>
                                      </p:cBhvr>
                                      <p:to>
                                        <p:strVal val="true"/>
                                      </p:to>
                                    </p:set>
                                  </p:childTnLst>
                                </p:cTn>
                              </p:par>
                              <p:par>
                                <p:cTn id="202" presetID="1" presetClass="emph" presetSubtype="2" fill="hold" nodeType="withEffect">
                                  <p:stCondLst>
                                    <p:cond delay="0"/>
                                  </p:stCondLst>
                                  <p:childTnLst>
                                    <p:animClr clrSpc="rgb" dir="cw">
                                      <p:cBhvr>
                                        <p:cTn id="203" dur="2000" fill="hold"/>
                                        <p:tgtEl>
                                          <p:spTgt spid="29"/>
                                        </p:tgtEl>
                                        <p:attrNameLst>
                                          <p:attrName>fillcolor</p:attrName>
                                        </p:attrNameLst>
                                      </p:cBhvr>
                                      <p:to>
                                        <a:srgbClr val="000000"/>
                                      </p:to>
                                    </p:animClr>
                                    <p:set>
                                      <p:cBhvr>
                                        <p:cTn id="204" dur="2000" fill="hold"/>
                                        <p:tgtEl>
                                          <p:spTgt spid="29"/>
                                        </p:tgtEl>
                                        <p:attrNameLst>
                                          <p:attrName>fill.type</p:attrName>
                                        </p:attrNameLst>
                                      </p:cBhvr>
                                      <p:to>
                                        <p:strVal val="solid"/>
                                      </p:to>
                                    </p:set>
                                    <p:set>
                                      <p:cBhvr>
                                        <p:cTn id="205" dur="2000" fill="hold"/>
                                        <p:tgtEl>
                                          <p:spTgt spid="29"/>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206" restart="whenNotActive" fill="hold" evtFilter="cancelBubble" nodeType="interactiveSeq">
                <p:stCondLst>
                  <p:cond evt="onClick" delay="0">
                    <p:tgtEl>
                      <p:spTgt spid="22"/>
                    </p:tgtEl>
                  </p:cond>
                </p:stCondLst>
                <p:endSync evt="end" delay="0">
                  <p:rtn val="all"/>
                </p:endSync>
                <p:childTnLst>
                  <p:par>
                    <p:cTn id="207" fill="hold">
                      <p:stCondLst>
                        <p:cond delay="0"/>
                      </p:stCondLst>
                      <p:childTnLst>
                        <p:par>
                          <p:cTn id="208" fill="hold">
                            <p:stCondLst>
                              <p:cond delay="0"/>
                            </p:stCondLst>
                            <p:childTnLst>
                              <p:par>
                                <p:cTn id="209" presetID="16" presetClass="exit" presetSubtype="21" fill="hold" nodeType="withEffect">
                                  <p:stCondLst>
                                    <p:cond delay="0"/>
                                  </p:stCondLst>
                                  <p:childTnLst>
                                    <p:animEffect transition="out" filter="barn(inVertical)">
                                      <p:cBhvr>
                                        <p:cTn id="210" dur="500"/>
                                        <p:tgtEl>
                                          <p:spTgt spid="12"/>
                                        </p:tgtEl>
                                      </p:cBhvr>
                                    </p:animEffect>
                                    <p:set>
                                      <p:cBhvr>
                                        <p:cTn id="211" dur="1" fill="hold">
                                          <p:stCondLst>
                                            <p:cond delay="499"/>
                                          </p:stCondLst>
                                        </p:cTn>
                                        <p:tgtEl>
                                          <p:spTgt spid="12"/>
                                        </p:tgtEl>
                                        <p:attrNameLst>
                                          <p:attrName>style.visibility</p:attrName>
                                        </p:attrNameLst>
                                      </p:cBhvr>
                                      <p:to>
                                        <p:strVal val="hidden"/>
                                      </p:to>
                                    </p:set>
                                  </p:childTnLst>
                                </p:cTn>
                              </p:par>
                              <p:par>
                                <p:cTn id="212" presetID="1" presetClass="emph" presetSubtype="2" fill="hold" nodeType="withEffect">
                                  <p:stCondLst>
                                    <p:cond delay="0"/>
                                  </p:stCondLst>
                                  <p:childTnLst>
                                    <p:animClr clrSpc="rgb" dir="cw">
                                      <p:cBhvr>
                                        <p:cTn id="213" dur="2000" fill="hold"/>
                                        <p:tgtEl>
                                          <p:spTgt spid="22"/>
                                        </p:tgtEl>
                                        <p:attrNameLst>
                                          <p:attrName>fillcolor</p:attrName>
                                        </p:attrNameLst>
                                      </p:cBhvr>
                                      <p:to>
                                        <a:srgbClr val="000000"/>
                                      </p:to>
                                    </p:animClr>
                                    <p:set>
                                      <p:cBhvr>
                                        <p:cTn id="214" dur="2000" fill="hold"/>
                                        <p:tgtEl>
                                          <p:spTgt spid="22"/>
                                        </p:tgtEl>
                                        <p:attrNameLst>
                                          <p:attrName>fill.type</p:attrName>
                                        </p:attrNameLst>
                                      </p:cBhvr>
                                      <p:to>
                                        <p:strVal val="solid"/>
                                      </p:to>
                                    </p:set>
                                    <p:set>
                                      <p:cBhvr>
                                        <p:cTn id="215" dur="2000" fill="hold"/>
                                        <p:tgtEl>
                                          <p:spTgt spid="22"/>
                                        </p:tgtEl>
                                        <p:attrNameLst>
                                          <p:attrName>fill.on</p:attrName>
                                        </p:attrNameLst>
                                      </p:cBhvr>
                                      <p:to>
                                        <p:strVal val="true"/>
                                      </p:to>
                                    </p:set>
                                  </p:childTnLst>
                                </p:cTn>
                              </p:par>
                              <p:par>
                                <p:cTn id="216" presetID="1" presetClass="emph" presetSubtype="2" fill="hold" nodeType="withEffect">
                                  <p:stCondLst>
                                    <p:cond delay="0"/>
                                  </p:stCondLst>
                                  <p:childTnLst>
                                    <p:animClr clrSpc="rgb" dir="cw">
                                      <p:cBhvr>
                                        <p:cTn id="217" dur="2000" fill="hold"/>
                                        <p:tgtEl>
                                          <p:spTgt spid="30"/>
                                        </p:tgtEl>
                                        <p:attrNameLst>
                                          <p:attrName>fillcolor</p:attrName>
                                        </p:attrNameLst>
                                      </p:cBhvr>
                                      <p:to>
                                        <a:srgbClr val="000000"/>
                                      </p:to>
                                    </p:animClr>
                                    <p:set>
                                      <p:cBhvr>
                                        <p:cTn id="218" dur="2000" fill="hold"/>
                                        <p:tgtEl>
                                          <p:spTgt spid="30"/>
                                        </p:tgtEl>
                                        <p:attrNameLst>
                                          <p:attrName>fill.type</p:attrName>
                                        </p:attrNameLst>
                                      </p:cBhvr>
                                      <p:to>
                                        <p:strVal val="solid"/>
                                      </p:to>
                                    </p:set>
                                    <p:set>
                                      <p:cBhvr>
                                        <p:cTn id="219" dur="2000" fill="hold"/>
                                        <p:tgtEl>
                                          <p:spTgt spid="30"/>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220" restart="whenNotActive" fill="hold" evtFilter="cancelBubble" nodeType="interactiveSeq">
                <p:stCondLst>
                  <p:cond evt="onClick" delay="0">
                    <p:tgtEl>
                      <p:spTgt spid="23"/>
                    </p:tgtEl>
                  </p:cond>
                </p:stCondLst>
                <p:endSync evt="end" delay="0">
                  <p:rtn val="all"/>
                </p:endSync>
                <p:childTnLst>
                  <p:par>
                    <p:cTn id="221" fill="hold">
                      <p:stCondLst>
                        <p:cond delay="0"/>
                      </p:stCondLst>
                      <p:childTnLst>
                        <p:par>
                          <p:cTn id="222" fill="hold">
                            <p:stCondLst>
                              <p:cond delay="0"/>
                            </p:stCondLst>
                            <p:childTnLst>
                              <p:par>
                                <p:cTn id="223" presetID="1" presetClass="emph" presetSubtype="2" fill="hold" nodeType="withEffect">
                                  <p:stCondLst>
                                    <p:cond delay="0"/>
                                  </p:stCondLst>
                                  <p:childTnLst>
                                    <p:animClr clrSpc="rgb" dir="cw">
                                      <p:cBhvr>
                                        <p:cTn id="224" dur="2000" fill="hold"/>
                                        <p:tgtEl>
                                          <p:spTgt spid="13"/>
                                        </p:tgtEl>
                                        <p:attrNameLst>
                                          <p:attrName>fillcolor</p:attrName>
                                        </p:attrNameLst>
                                      </p:cBhvr>
                                      <p:to>
                                        <a:srgbClr val="000000"/>
                                      </p:to>
                                    </p:animClr>
                                    <p:set>
                                      <p:cBhvr>
                                        <p:cTn id="225" dur="2000" fill="hold"/>
                                        <p:tgtEl>
                                          <p:spTgt spid="13"/>
                                        </p:tgtEl>
                                        <p:attrNameLst>
                                          <p:attrName>fill.type</p:attrName>
                                        </p:attrNameLst>
                                      </p:cBhvr>
                                      <p:to>
                                        <p:strVal val="solid"/>
                                      </p:to>
                                    </p:set>
                                    <p:set>
                                      <p:cBhvr>
                                        <p:cTn id="226" dur="2000" fill="hold"/>
                                        <p:tgtEl>
                                          <p:spTgt spid="13"/>
                                        </p:tgtEl>
                                        <p:attrNameLst>
                                          <p:attrName>fill.on</p:attrName>
                                        </p:attrNameLst>
                                      </p:cBhvr>
                                      <p:to>
                                        <p:strVal val="true"/>
                                      </p:to>
                                    </p:set>
                                  </p:childTnLst>
                                </p:cTn>
                              </p:par>
                              <p:par>
                                <p:cTn id="227" presetID="1" presetClass="emph" presetSubtype="2" fill="hold" nodeType="withEffect">
                                  <p:stCondLst>
                                    <p:cond delay="0"/>
                                  </p:stCondLst>
                                  <p:childTnLst>
                                    <p:animClr clrSpc="rgb" dir="cw">
                                      <p:cBhvr>
                                        <p:cTn id="228" dur="2000" fill="hold"/>
                                        <p:tgtEl>
                                          <p:spTgt spid="23"/>
                                        </p:tgtEl>
                                        <p:attrNameLst>
                                          <p:attrName>fillcolor</p:attrName>
                                        </p:attrNameLst>
                                      </p:cBhvr>
                                      <p:to>
                                        <a:srgbClr val="000000"/>
                                      </p:to>
                                    </p:animClr>
                                    <p:set>
                                      <p:cBhvr>
                                        <p:cTn id="229" dur="2000" fill="hold"/>
                                        <p:tgtEl>
                                          <p:spTgt spid="23"/>
                                        </p:tgtEl>
                                        <p:attrNameLst>
                                          <p:attrName>fill.type</p:attrName>
                                        </p:attrNameLst>
                                      </p:cBhvr>
                                      <p:to>
                                        <p:strVal val="solid"/>
                                      </p:to>
                                    </p:set>
                                    <p:set>
                                      <p:cBhvr>
                                        <p:cTn id="230" dur="2000" fill="hold"/>
                                        <p:tgtEl>
                                          <p:spTgt spid="23"/>
                                        </p:tgtEl>
                                        <p:attrNameLst>
                                          <p:attrName>fill.on</p:attrName>
                                        </p:attrNameLst>
                                      </p:cBhvr>
                                      <p:to>
                                        <p:strVal val="true"/>
                                      </p:to>
                                    </p:set>
                                  </p:childTnLst>
                                </p:cTn>
                              </p:par>
                              <p:par>
                                <p:cTn id="231" presetID="1" presetClass="emph" presetSubtype="2" fill="hold" nodeType="withEffect">
                                  <p:stCondLst>
                                    <p:cond delay="0"/>
                                  </p:stCondLst>
                                  <p:childTnLst>
                                    <p:animClr clrSpc="rgb" dir="cw">
                                      <p:cBhvr>
                                        <p:cTn id="232" dur="2000" fill="hold"/>
                                        <p:tgtEl>
                                          <p:spTgt spid="31"/>
                                        </p:tgtEl>
                                        <p:attrNameLst>
                                          <p:attrName>fillcolor</p:attrName>
                                        </p:attrNameLst>
                                      </p:cBhvr>
                                      <p:to>
                                        <a:srgbClr val="000000"/>
                                      </p:to>
                                    </p:animClr>
                                    <p:set>
                                      <p:cBhvr>
                                        <p:cTn id="233" dur="2000" fill="hold"/>
                                        <p:tgtEl>
                                          <p:spTgt spid="31"/>
                                        </p:tgtEl>
                                        <p:attrNameLst>
                                          <p:attrName>fill.type</p:attrName>
                                        </p:attrNameLst>
                                      </p:cBhvr>
                                      <p:to>
                                        <p:strVal val="solid"/>
                                      </p:to>
                                    </p:set>
                                    <p:set>
                                      <p:cBhvr>
                                        <p:cTn id="234" dur="2000" fill="hold"/>
                                        <p:tgtEl>
                                          <p:spTgt spid="31"/>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235" restart="whenNotActive" fill="hold" evtFilter="cancelBubble" nodeType="interactiveSeq">
                <p:stCondLst>
                  <p:cond evt="onClick" delay="0">
                    <p:tgtEl>
                      <p:spTgt spid="24"/>
                    </p:tgtEl>
                  </p:cond>
                </p:stCondLst>
                <p:endSync evt="end" delay="0">
                  <p:rtn val="all"/>
                </p:endSync>
                <p:childTnLst>
                  <p:par>
                    <p:cTn id="236" fill="hold">
                      <p:stCondLst>
                        <p:cond delay="0"/>
                      </p:stCondLst>
                      <p:childTnLst>
                        <p:par>
                          <p:cTn id="237" fill="hold">
                            <p:stCondLst>
                              <p:cond delay="0"/>
                            </p:stCondLst>
                            <p:childTnLst>
                              <p:par>
                                <p:cTn id="238" presetID="1" presetClass="emph" presetSubtype="2" fill="hold" nodeType="withEffect">
                                  <p:stCondLst>
                                    <p:cond delay="0"/>
                                  </p:stCondLst>
                                  <p:childTnLst>
                                    <p:animClr clrSpc="rgb" dir="cw">
                                      <p:cBhvr>
                                        <p:cTn id="239" dur="2000" fill="hold"/>
                                        <p:tgtEl>
                                          <p:spTgt spid="6"/>
                                        </p:tgtEl>
                                        <p:attrNameLst>
                                          <p:attrName>fillcolor</p:attrName>
                                        </p:attrNameLst>
                                      </p:cBhvr>
                                      <p:to>
                                        <a:srgbClr val="000000"/>
                                      </p:to>
                                    </p:animClr>
                                    <p:set>
                                      <p:cBhvr>
                                        <p:cTn id="240" dur="2000" fill="hold"/>
                                        <p:tgtEl>
                                          <p:spTgt spid="6"/>
                                        </p:tgtEl>
                                        <p:attrNameLst>
                                          <p:attrName>fill.type</p:attrName>
                                        </p:attrNameLst>
                                      </p:cBhvr>
                                      <p:to>
                                        <p:strVal val="solid"/>
                                      </p:to>
                                    </p:set>
                                    <p:set>
                                      <p:cBhvr>
                                        <p:cTn id="241" dur="2000" fill="hold"/>
                                        <p:tgtEl>
                                          <p:spTgt spid="6"/>
                                        </p:tgtEl>
                                        <p:attrNameLst>
                                          <p:attrName>fill.on</p:attrName>
                                        </p:attrNameLst>
                                      </p:cBhvr>
                                      <p:to>
                                        <p:strVal val="true"/>
                                      </p:to>
                                    </p:set>
                                  </p:childTnLst>
                                </p:cTn>
                              </p:par>
                              <p:par>
                                <p:cTn id="242" presetID="1" presetClass="emph" presetSubtype="2" fill="hold" nodeType="withEffect">
                                  <p:stCondLst>
                                    <p:cond delay="0"/>
                                  </p:stCondLst>
                                  <p:childTnLst>
                                    <p:animClr clrSpc="rgb" dir="cw">
                                      <p:cBhvr>
                                        <p:cTn id="243" dur="2000" fill="hold"/>
                                        <p:tgtEl>
                                          <p:spTgt spid="16"/>
                                        </p:tgtEl>
                                        <p:attrNameLst>
                                          <p:attrName>fillcolor</p:attrName>
                                        </p:attrNameLst>
                                      </p:cBhvr>
                                      <p:to>
                                        <a:srgbClr val="000000"/>
                                      </p:to>
                                    </p:animClr>
                                    <p:set>
                                      <p:cBhvr>
                                        <p:cTn id="244" dur="2000" fill="hold"/>
                                        <p:tgtEl>
                                          <p:spTgt spid="16"/>
                                        </p:tgtEl>
                                        <p:attrNameLst>
                                          <p:attrName>fill.type</p:attrName>
                                        </p:attrNameLst>
                                      </p:cBhvr>
                                      <p:to>
                                        <p:strVal val="solid"/>
                                      </p:to>
                                    </p:set>
                                    <p:set>
                                      <p:cBhvr>
                                        <p:cTn id="245" dur="2000" fill="hold"/>
                                        <p:tgtEl>
                                          <p:spTgt spid="16"/>
                                        </p:tgtEl>
                                        <p:attrNameLst>
                                          <p:attrName>fill.on</p:attrName>
                                        </p:attrNameLst>
                                      </p:cBhvr>
                                      <p:to>
                                        <p:strVal val="true"/>
                                      </p:to>
                                    </p:set>
                                  </p:childTnLst>
                                </p:cTn>
                              </p:par>
                              <p:par>
                                <p:cTn id="246" presetID="1" presetClass="emph" presetSubtype="2" fill="hold" nodeType="withEffect">
                                  <p:stCondLst>
                                    <p:cond delay="0"/>
                                  </p:stCondLst>
                                  <p:childTnLst>
                                    <p:animClr clrSpc="rgb" dir="cw">
                                      <p:cBhvr>
                                        <p:cTn id="247" dur="2000" fill="hold"/>
                                        <p:tgtEl>
                                          <p:spTgt spid="24"/>
                                        </p:tgtEl>
                                        <p:attrNameLst>
                                          <p:attrName>fillcolor</p:attrName>
                                        </p:attrNameLst>
                                      </p:cBhvr>
                                      <p:to>
                                        <a:srgbClr val="000000"/>
                                      </p:to>
                                    </p:animClr>
                                    <p:set>
                                      <p:cBhvr>
                                        <p:cTn id="248" dur="2000" fill="hold"/>
                                        <p:tgtEl>
                                          <p:spTgt spid="24"/>
                                        </p:tgtEl>
                                        <p:attrNameLst>
                                          <p:attrName>fill.type</p:attrName>
                                        </p:attrNameLst>
                                      </p:cBhvr>
                                      <p:to>
                                        <p:strVal val="solid"/>
                                      </p:to>
                                    </p:set>
                                    <p:set>
                                      <p:cBhvr>
                                        <p:cTn id="249"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50" restart="whenNotActive" fill="hold" evtFilter="cancelBubble" nodeType="interactiveSeq">
                <p:stCondLst>
                  <p:cond evt="onClick" delay="0">
                    <p:tgtEl>
                      <p:spTgt spid="25"/>
                    </p:tgtEl>
                  </p:cond>
                </p:stCondLst>
                <p:endSync evt="end" delay="0">
                  <p:rtn val="all"/>
                </p:endSync>
                <p:childTnLst>
                  <p:par>
                    <p:cTn id="251" fill="hold">
                      <p:stCondLst>
                        <p:cond delay="0"/>
                      </p:stCondLst>
                      <p:childTnLst>
                        <p:par>
                          <p:cTn id="252" fill="hold">
                            <p:stCondLst>
                              <p:cond delay="0"/>
                            </p:stCondLst>
                            <p:childTnLst>
                              <p:par>
                                <p:cTn id="253" presetID="1" presetClass="emph" presetSubtype="2" fill="hold" nodeType="withEffect">
                                  <p:stCondLst>
                                    <p:cond delay="0"/>
                                  </p:stCondLst>
                                  <p:childTnLst>
                                    <p:animClr clrSpc="rgb" dir="cw">
                                      <p:cBhvr>
                                        <p:cTn id="254" dur="2000" fill="hold"/>
                                        <p:tgtEl>
                                          <p:spTgt spid="7"/>
                                        </p:tgtEl>
                                        <p:attrNameLst>
                                          <p:attrName>fillcolor</p:attrName>
                                        </p:attrNameLst>
                                      </p:cBhvr>
                                      <p:to>
                                        <a:srgbClr val="000000"/>
                                      </p:to>
                                    </p:animClr>
                                    <p:set>
                                      <p:cBhvr>
                                        <p:cTn id="255" dur="2000" fill="hold"/>
                                        <p:tgtEl>
                                          <p:spTgt spid="7"/>
                                        </p:tgtEl>
                                        <p:attrNameLst>
                                          <p:attrName>fill.type</p:attrName>
                                        </p:attrNameLst>
                                      </p:cBhvr>
                                      <p:to>
                                        <p:strVal val="solid"/>
                                      </p:to>
                                    </p:set>
                                    <p:set>
                                      <p:cBhvr>
                                        <p:cTn id="256" dur="2000" fill="hold"/>
                                        <p:tgtEl>
                                          <p:spTgt spid="7"/>
                                        </p:tgtEl>
                                        <p:attrNameLst>
                                          <p:attrName>fill.on</p:attrName>
                                        </p:attrNameLst>
                                      </p:cBhvr>
                                      <p:to>
                                        <p:strVal val="true"/>
                                      </p:to>
                                    </p:set>
                                  </p:childTnLst>
                                </p:cTn>
                              </p:par>
                              <p:par>
                                <p:cTn id="257" presetID="1" presetClass="emph" presetSubtype="2" fill="hold" nodeType="withEffect">
                                  <p:stCondLst>
                                    <p:cond delay="0"/>
                                  </p:stCondLst>
                                  <p:childTnLst>
                                    <p:animClr clrSpc="rgb" dir="cw">
                                      <p:cBhvr>
                                        <p:cTn id="258" dur="2000" fill="hold"/>
                                        <p:tgtEl>
                                          <p:spTgt spid="17"/>
                                        </p:tgtEl>
                                        <p:attrNameLst>
                                          <p:attrName>fillcolor</p:attrName>
                                        </p:attrNameLst>
                                      </p:cBhvr>
                                      <p:to>
                                        <a:srgbClr val="000000"/>
                                      </p:to>
                                    </p:animClr>
                                    <p:set>
                                      <p:cBhvr>
                                        <p:cTn id="259" dur="2000" fill="hold"/>
                                        <p:tgtEl>
                                          <p:spTgt spid="17"/>
                                        </p:tgtEl>
                                        <p:attrNameLst>
                                          <p:attrName>fill.type</p:attrName>
                                        </p:attrNameLst>
                                      </p:cBhvr>
                                      <p:to>
                                        <p:strVal val="solid"/>
                                      </p:to>
                                    </p:set>
                                    <p:set>
                                      <p:cBhvr>
                                        <p:cTn id="260" dur="2000" fill="hold"/>
                                        <p:tgtEl>
                                          <p:spTgt spid="17"/>
                                        </p:tgtEl>
                                        <p:attrNameLst>
                                          <p:attrName>fill.on</p:attrName>
                                        </p:attrNameLst>
                                      </p:cBhvr>
                                      <p:to>
                                        <p:strVal val="true"/>
                                      </p:to>
                                    </p:set>
                                  </p:childTnLst>
                                </p:cTn>
                              </p:par>
                              <p:par>
                                <p:cTn id="261" presetID="1" presetClass="emph" presetSubtype="2" fill="hold" nodeType="withEffect">
                                  <p:stCondLst>
                                    <p:cond delay="0"/>
                                  </p:stCondLst>
                                  <p:childTnLst>
                                    <p:animClr clrSpc="rgb" dir="cw">
                                      <p:cBhvr>
                                        <p:cTn id="262" dur="2000" fill="hold"/>
                                        <p:tgtEl>
                                          <p:spTgt spid="25"/>
                                        </p:tgtEl>
                                        <p:attrNameLst>
                                          <p:attrName>fillcolor</p:attrName>
                                        </p:attrNameLst>
                                      </p:cBhvr>
                                      <p:to>
                                        <a:srgbClr val="000000"/>
                                      </p:to>
                                    </p:animClr>
                                    <p:set>
                                      <p:cBhvr>
                                        <p:cTn id="263" dur="2000" fill="hold"/>
                                        <p:tgtEl>
                                          <p:spTgt spid="25"/>
                                        </p:tgtEl>
                                        <p:attrNameLst>
                                          <p:attrName>fill.type</p:attrName>
                                        </p:attrNameLst>
                                      </p:cBhvr>
                                      <p:to>
                                        <p:strVal val="solid"/>
                                      </p:to>
                                    </p:set>
                                    <p:set>
                                      <p:cBhvr>
                                        <p:cTn id="264"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265" restart="whenNotActive" fill="hold" evtFilter="cancelBubble" nodeType="interactiveSeq">
                <p:stCondLst>
                  <p:cond evt="onClick" delay="0">
                    <p:tgtEl>
                      <p:spTgt spid="26"/>
                    </p:tgtEl>
                  </p:cond>
                </p:stCondLst>
                <p:endSync evt="end" delay="0">
                  <p:rtn val="all"/>
                </p:endSync>
                <p:childTnLst>
                  <p:par>
                    <p:cTn id="266" fill="hold">
                      <p:stCondLst>
                        <p:cond delay="0"/>
                      </p:stCondLst>
                      <p:childTnLst>
                        <p:par>
                          <p:cTn id="267" fill="hold">
                            <p:stCondLst>
                              <p:cond delay="0"/>
                            </p:stCondLst>
                            <p:childTnLst>
                              <p:par>
                                <p:cTn id="268" presetID="1" presetClass="emph" presetSubtype="2" fill="hold" nodeType="withEffect">
                                  <p:stCondLst>
                                    <p:cond delay="0"/>
                                  </p:stCondLst>
                                  <p:childTnLst>
                                    <p:animClr clrSpc="rgb" dir="cw">
                                      <p:cBhvr>
                                        <p:cTn id="269" dur="2000" fill="hold"/>
                                        <p:tgtEl>
                                          <p:spTgt spid="8"/>
                                        </p:tgtEl>
                                        <p:attrNameLst>
                                          <p:attrName>fillcolor</p:attrName>
                                        </p:attrNameLst>
                                      </p:cBhvr>
                                      <p:to>
                                        <a:srgbClr val="000000"/>
                                      </p:to>
                                    </p:animClr>
                                    <p:set>
                                      <p:cBhvr>
                                        <p:cTn id="270" dur="2000" fill="hold"/>
                                        <p:tgtEl>
                                          <p:spTgt spid="8"/>
                                        </p:tgtEl>
                                        <p:attrNameLst>
                                          <p:attrName>fill.type</p:attrName>
                                        </p:attrNameLst>
                                      </p:cBhvr>
                                      <p:to>
                                        <p:strVal val="solid"/>
                                      </p:to>
                                    </p:set>
                                    <p:set>
                                      <p:cBhvr>
                                        <p:cTn id="271" dur="2000" fill="hold"/>
                                        <p:tgtEl>
                                          <p:spTgt spid="8"/>
                                        </p:tgtEl>
                                        <p:attrNameLst>
                                          <p:attrName>fill.on</p:attrName>
                                        </p:attrNameLst>
                                      </p:cBhvr>
                                      <p:to>
                                        <p:strVal val="true"/>
                                      </p:to>
                                    </p:set>
                                  </p:childTnLst>
                                </p:cTn>
                              </p:par>
                              <p:par>
                                <p:cTn id="272" presetID="1" presetClass="emph" presetSubtype="2" fill="hold" nodeType="withEffect">
                                  <p:stCondLst>
                                    <p:cond delay="0"/>
                                  </p:stCondLst>
                                  <p:childTnLst>
                                    <p:animClr clrSpc="rgb" dir="cw">
                                      <p:cBhvr>
                                        <p:cTn id="273" dur="2000" fill="hold"/>
                                        <p:tgtEl>
                                          <p:spTgt spid="18"/>
                                        </p:tgtEl>
                                        <p:attrNameLst>
                                          <p:attrName>fillcolor</p:attrName>
                                        </p:attrNameLst>
                                      </p:cBhvr>
                                      <p:to>
                                        <a:srgbClr val="000000"/>
                                      </p:to>
                                    </p:animClr>
                                    <p:set>
                                      <p:cBhvr>
                                        <p:cTn id="274" dur="2000" fill="hold"/>
                                        <p:tgtEl>
                                          <p:spTgt spid="18"/>
                                        </p:tgtEl>
                                        <p:attrNameLst>
                                          <p:attrName>fill.type</p:attrName>
                                        </p:attrNameLst>
                                      </p:cBhvr>
                                      <p:to>
                                        <p:strVal val="solid"/>
                                      </p:to>
                                    </p:set>
                                    <p:set>
                                      <p:cBhvr>
                                        <p:cTn id="275" dur="2000" fill="hold"/>
                                        <p:tgtEl>
                                          <p:spTgt spid="18"/>
                                        </p:tgtEl>
                                        <p:attrNameLst>
                                          <p:attrName>fill.on</p:attrName>
                                        </p:attrNameLst>
                                      </p:cBhvr>
                                      <p:to>
                                        <p:strVal val="true"/>
                                      </p:to>
                                    </p:set>
                                  </p:childTnLst>
                                </p:cTn>
                              </p:par>
                              <p:par>
                                <p:cTn id="276" presetID="1" presetClass="emph" presetSubtype="2" fill="hold" nodeType="withEffect">
                                  <p:stCondLst>
                                    <p:cond delay="0"/>
                                  </p:stCondLst>
                                  <p:childTnLst>
                                    <p:animClr clrSpc="rgb" dir="cw">
                                      <p:cBhvr>
                                        <p:cTn id="277" dur="2000" fill="hold"/>
                                        <p:tgtEl>
                                          <p:spTgt spid="26"/>
                                        </p:tgtEl>
                                        <p:attrNameLst>
                                          <p:attrName>fillcolor</p:attrName>
                                        </p:attrNameLst>
                                      </p:cBhvr>
                                      <p:to>
                                        <a:srgbClr val="000000"/>
                                      </p:to>
                                    </p:animClr>
                                    <p:set>
                                      <p:cBhvr>
                                        <p:cTn id="278" dur="2000" fill="hold"/>
                                        <p:tgtEl>
                                          <p:spTgt spid="26"/>
                                        </p:tgtEl>
                                        <p:attrNameLst>
                                          <p:attrName>fill.type</p:attrName>
                                        </p:attrNameLst>
                                      </p:cBhvr>
                                      <p:to>
                                        <p:strVal val="solid"/>
                                      </p:to>
                                    </p:set>
                                    <p:set>
                                      <p:cBhvr>
                                        <p:cTn id="279"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80" restart="whenNotActive" fill="hold" evtFilter="cancelBubble" nodeType="interactiveSeq">
                <p:stCondLst>
                  <p:cond evt="onClick" delay="0">
                    <p:tgtEl>
                      <p:spTgt spid="28"/>
                    </p:tgtEl>
                  </p:cond>
                </p:stCondLst>
                <p:endSync evt="end" delay="0">
                  <p:rtn val="all"/>
                </p:endSync>
                <p:childTnLst>
                  <p:par>
                    <p:cTn id="281" fill="hold">
                      <p:stCondLst>
                        <p:cond delay="0"/>
                      </p:stCondLst>
                      <p:childTnLst>
                        <p:par>
                          <p:cTn id="282" fill="hold">
                            <p:stCondLst>
                              <p:cond delay="0"/>
                            </p:stCondLst>
                            <p:childTnLst>
                              <p:par>
                                <p:cTn id="283" presetID="1" presetClass="emph" presetSubtype="2" fill="hold" nodeType="withEffect">
                                  <p:stCondLst>
                                    <p:cond delay="0"/>
                                  </p:stCondLst>
                                  <p:childTnLst>
                                    <p:animClr clrSpc="rgb" dir="cw">
                                      <p:cBhvr>
                                        <p:cTn id="284" dur="2000" fill="hold"/>
                                        <p:tgtEl>
                                          <p:spTgt spid="10"/>
                                        </p:tgtEl>
                                        <p:attrNameLst>
                                          <p:attrName>fillcolor</p:attrName>
                                        </p:attrNameLst>
                                      </p:cBhvr>
                                      <p:to>
                                        <a:srgbClr val="000000"/>
                                      </p:to>
                                    </p:animClr>
                                    <p:set>
                                      <p:cBhvr>
                                        <p:cTn id="285" dur="2000" fill="hold"/>
                                        <p:tgtEl>
                                          <p:spTgt spid="10"/>
                                        </p:tgtEl>
                                        <p:attrNameLst>
                                          <p:attrName>fill.type</p:attrName>
                                        </p:attrNameLst>
                                      </p:cBhvr>
                                      <p:to>
                                        <p:strVal val="solid"/>
                                      </p:to>
                                    </p:set>
                                    <p:set>
                                      <p:cBhvr>
                                        <p:cTn id="286" dur="2000" fill="hold"/>
                                        <p:tgtEl>
                                          <p:spTgt spid="10"/>
                                        </p:tgtEl>
                                        <p:attrNameLst>
                                          <p:attrName>fill.on</p:attrName>
                                        </p:attrNameLst>
                                      </p:cBhvr>
                                      <p:to>
                                        <p:strVal val="true"/>
                                      </p:to>
                                    </p:set>
                                  </p:childTnLst>
                                </p:cTn>
                              </p:par>
                              <p:par>
                                <p:cTn id="287" presetID="1" presetClass="emph" presetSubtype="2" fill="hold" nodeType="withEffect">
                                  <p:stCondLst>
                                    <p:cond delay="0"/>
                                  </p:stCondLst>
                                  <p:childTnLst>
                                    <p:animClr clrSpc="rgb" dir="cw">
                                      <p:cBhvr>
                                        <p:cTn id="288" dur="2000" fill="hold"/>
                                        <p:tgtEl>
                                          <p:spTgt spid="20"/>
                                        </p:tgtEl>
                                        <p:attrNameLst>
                                          <p:attrName>fillcolor</p:attrName>
                                        </p:attrNameLst>
                                      </p:cBhvr>
                                      <p:to>
                                        <a:srgbClr val="000000"/>
                                      </p:to>
                                    </p:animClr>
                                    <p:set>
                                      <p:cBhvr>
                                        <p:cTn id="289" dur="2000" fill="hold"/>
                                        <p:tgtEl>
                                          <p:spTgt spid="20"/>
                                        </p:tgtEl>
                                        <p:attrNameLst>
                                          <p:attrName>fill.type</p:attrName>
                                        </p:attrNameLst>
                                      </p:cBhvr>
                                      <p:to>
                                        <p:strVal val="solid"/>
                                      </p:to>
                                    </p:set>
                                    <p:set>
                                      <p:cBhvr>
                                        <p:cTn id="290" dur="2000" fill="hold"/>
                                        <p:tgtEl>
                                          <p:spTgt spid="20"/>
                                        </p:tgtEl>
                                        <p:attrNameLst>
                                          <p:attrName>fill.on</p:attrName>
                                        </p:attrNameLst>
                                      </p:cBhvr>
                                      <p:to>
                                        <p:strVal val="true"/>
                                      </p:to>
                                    </p:set>
                                  </p:childTnLst>
                                </p:cTn>
                              </p:par>
                              <p:par>
                                <p:cTn id="291" presetID="1" presetClass="emph" presetSubtype="2" fill="hold" nodeType="withEffect">
                                  <p:stCondLst>
                                    <p:cond delay="0"/>
                                  </p:stCondLst>
                                  <p:childTnLst>
                                    <p:animClr clrSpc="rgb" dir="cw">
                                      <p:cBhvr>
                                        <p:cTn id="292" dur="2000" fill="hold"/>
                                        <p:tgtEl>
                                          <p:spTgt spid="28"/>
                                        </p:tgtEl>
                                        <p:attrNameLst>
                                          <p:attrName>fillcolor</p:attrName>
                                        </p:attrNameLst>
                                      </p:cBhvr>
                                      <p:to>
                                        <a:srgbClr val="000000"/>
                                      </p:to>
                                    </p:animClr>
                                    <p:set>
                                      <p:cBhvr>
                                        <p:cTn id="293" dur="2000" fill="hold"/>
                                        <p:tgtEl>
                                          <p:spTgt spid="28"/>
                                        </p:tgtEl>
                                        <p:attrNameLst>
                                          <p:attrName>fill.type</p:attrName>
                                        </p:attrNameLst>
                                      </p:cBhvr>
                                      <p:to>
                                        <p:strVal val="solid"/>
                                      </p:to>
                                    </p:set>
                                    <p:set>
                                      <p:cBhvr>
                                        <p:cTn id="294" dur="20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295" restart="whenNotActive" fill="hold" evtFilter="cancelBubble" nodeType="interactiveSeq">
                <p:stCondLst>
                  <p:cond evt="onClick" delay="0">
                    <p:tgtEl>
                      <p:spTgt spid="29"/>
                    </p:tgtEl>
                  </p:cond>
                </p:stCondLst>
                <p:endSync evt="end" delay="0">
                  <p:rtn val="all"/>
                </p:endSync>
                <p:childTnLst>
                  <p:par>
                    <p:cTn id="296" fill="hold">
                      <p:stCondLst>
                        <p:cond delay="0"/>
                      </p:stCondLst>
                      <p:childTnLst>
                        <p:par>
                          <p:cTn id="297" fill="hold">
                            <p:stCondLst>
                              <p:cond delay="0"/>
                            </p:stCondLst>
                            <p:childTnLst>
                              <p:par>
                                <p:cTn id="298" presetID="1" presetClass="emph" presetSubtype="2" fill="hold" nodeType="withEffect">
                                  <p:stCondLst>
                                    <p:cond delay="0"/>
                                  </p:stCondLst>
                                  <p:childTnLst>
                                    <p:animClr clrSpc="rgb" dir="cw">
                                      <p:cBhvr>
                                        <p:cTn id="299" dur="2000" fill="hold"/>
                                        <p:tgtEl>
                                          <p:spTgt spid="11"/>
                                        </p:tgtEl>
                                        <p:attrNameLst>
                                          <p:attrName>fillcolor</p:attrName>
                                        </p:attrNameLst>
                                      </p:cBhvr>
                                      <p:to>
                                        <a:srgbClr val="000000"/>
                                      </p:to>
                                    </p:animClr>
                                    <p:set>
                                      <p:cBhvr>
                                        <p:cTn id="300" dur="2000" fill="hold"/>
                                        <p:tgtEl>
                                          <p:spTgt spid="11"/>
                                        </p:tgtEl>
                                        <p:attrNameLst>
                                          <p:attrName>fill.type</p:attrName>
                                        </p:attrNameLst>
                                      </p:cBhvr>
                                      <p:to>
                                        <p:strVal val="solid"/>
                                      </p:to>
                                    </p:set>
                                    <p:set>
                                      <p:cBhvr>
                                        <p:cTn id="301" dur="2000" fill="hold"/>
                                        <p:tgtEl>
                                          <p:spTgt spid="11"/>
                                        </p:tgtEl>
                                        <p:attrNameLst>
                                          <p:attrName>fill.on</p:attrName>
                                        </p:attrNameLst>
                                      </p:cBhvr>
                                      <p:to>
                                        <p:strVal val="true"/>
                                      </p:to>
                                    </p:set>
                                  </p:childTnLst>
                                </p:cTn>
                              </p:par>
                              <p:par>
                                <p:cTn id="302" presetID="1" presetClass="emph" presetSubtype="2" fill="hold" nodeType="withEffect">
                                  <p:stCondLst>
                                    <p:cond delay="0"/>
                                  </p:stCondLst>
                                  <p:childTnLst>
                                    <p:animClr clrSpc="rgb" dir="cw">
                                      <p:cBhvr>
                                        <p:cTn id="303" dur="2000" fill="hold"/>
                                        <p:tgtEl>
                                          <p:spTgt spid="21"/>
                                        </p:tgtEl>
                                        <p:attrNameLst>
                                          <p:attrName>fillcolor</p:attrName>
                                        </p:attrNameLst>
                                      </p:cBhvr>
                                      <p:to>
                                        <a:srgbClr val="000000"/>
                                      </p:to>
                                    </p:animClr>
                                    <p:set>
                                      <p:cBhvr>
                                        <p:cTn id="304" dur="2000" fill="hold"/>
                                        <p:tgtEl>
                                          <p:spTgt spid="21"/>
                                        </p:tgtEl>
                                        <p:attrNameLst>
                                          <p:attrName>fill.type</p:attrName>
                                        </p:attrNameLst>
                                      </p:cBhvr>
                                      <p:to>
                                        <p:strVal val="solid"/>
                                      </p:to>
                                    </p:set>
                                    <p:set>
                                      <p:cBhvr>
                                        <p:cTn id="305" dur="2000" fill="hold"/>
                                        <p:tgtEl>
                                          <p:spTgt spid="21"/>
                                        </p:tgtEl>
                                        <p:attrNameLst>
                                          <p:attrName>fill.on</p:attrName>
                                        </p:attrNameLst>
                                      </p:cBhvr>
                                      <p:to>
                                        <p:strVal val="true"/>
                                      </p:to>
                                    </p:set>
                                  </p:childTnLst>
                                </p:cTn>
                              </p:par>
                              <p:par>
                                <p:cTn id="306" presetID="1" presetClass="emph" presetSubtype="2" fill="hold" nodeType="withEffect">
                                  <p:stCondLst>
                                    <p:cond delay="0"/>
                                  </p:stCondLst>
                                  <p:childTnLst>
                                    <p:animClr clrSpc="rgb" dir="cw">
                                      <p:cBhvr>
                                        <p:cTn id="307" dur="2000" fill="hold"/>
                                        <p:tgtEl>
                                          <p:spTgt spid="29"/>
                                        </p:tgtEl>
                                        <p:attrNameLst>
                                          <p:attrName>fillcolor</p:attrName>
                                        </p:attrNameLst>
                                      </p:cBhvr>
                                      <p:to>
                                        <a:srgbClr val="000000"/>
                                      </p:to>
                                    </p:animClr>
                                    <p:set>
                                      <p:cBhvr>
                                        <p:cTn id="308" dur="2000" fill="hold"/>
                                        <p:tgtEl>
                                          <p:spTgt spid="29"/>
                                        </p:tgtEl>
                                        <p:attrNameLst>
                                          <p:attrName>fill.type</p:attrName>
                                        </p:attrNameLst>
                                      </p:cBhvr>
                                      <p:to>
                                        <p:strVal val="solid"/>
                                      </p:to>
                                    </p:set>
                                    <p:set>
                                      <p:cBhvr>
                                        <p:cTn id="309" dur="20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310" restart="whenNotActive" fill="hold" evtFilter="cancelBubble" nodeType="interactiveSeq">
                <p:stCondLst>
                  <p:cond evt="onClick" delay="0">
                    <p:tgtEl>
                      <p:spTgt spid="30"/>
                    </p:tgtEl>
                  </p:cond>
                </p:stCondLst>
                <p:endSync evt="end" delay="0">
                  <p:rtn val="all"/>
                </p:endSync>
                <p:childTnLst>
                  <p:par>
                    <p:cTn id="311" fill="hold">
                      <p:stCondLst>
                        <p:cond delay="0"/>
                      </p:stCondLst>
                      <p:childTnLst>
                        <p:par>
                          <p:cTn id="312" fill="hold">
                            <p:stCondLst>
                              <p:cond delay="0"/>
                            </p:stCondLst>
                            <p:childTnLst>
                              <p:par>
                                <p:cTn id="313" presetID="1" presetClass="emph" presetSubtype="2" fill="hold" nodeType="withEffect">
                                  <p:stCondLst>
                                    <p:cond delay="0"/>
                                  </p:stCondLst>
                                  <p:childTnLst>
                                    <p:animClr clrSpc="rgb" dir="cw">
                                      <p:cBhvr>
                                        <p:cTn id="314" dur="2000" fill="hold"/>
                                        <p:tgtEl>
                                          <p:spTgt spid="12"/>
                                        </p:tgtEl>
                                        <p:attrNameLst>
                                          <p:attrName>fillcolor</p:attrName>
                                        </p:attrNameLst>
                                      </p:cBhvr>
                                      <p:to>
                                        <a:srgbClr val="000000"/>
                                      </p:to>
                                    </p:animClr>
                                    <p:set>
                                      <p:cBhvr>
                                        <p:cTn id="315" dur="2000" fill="hold"/>
                                        <p:tgtEl>
                                          <p:spTgt spid="12"/>
                                        </p:tgtEl>
                                        <p:attrNameLst>
                                          <p:attrName>fill.type</p:attrName>
                                        </p:attrNameLst>
                                      </p:cBhvr>
                                      <p:to>
                                        <p:strVal val="solid"/>
                                      </p:to>
                                    </p:set>
                                    <p:set>
                                      <p:cBhvr>
                                        <p:cTn id="316" dur="2000" fill="hold"/>
                                        <p:tgtEl>
                                          <p:spTgt spid="12"/>
                                        </p:tgtEl>
                                        <p:attrNameLst>
                                          <p:attrName>fill.on</p:attrName>
                                        </p:attrNameLst>
                                      </p:cBhvr>
                                      <p:to>
                                        <p:strVal val="true"/>
                                      </p:to>
                                    </p:set>
                                  </p:childTnLst>
                                </p:cTn>
                              </p:par>
                              <p:par>
                                <p:cTn id="317" presetID="1" presetClass="emph" presetSubtype="2" fill="hold" nodeType="withEffect">
                                  <p:stCondLst>
                                    <p:cond delay="0"/>
                                  </p:stCondLst>
                                  <p:childTnLst>
                                    <p:animClr clrSpc="rgb" dir="cw">
                                      <p:cBhvr>
                                        <p:cTn id="318" dur="2000" fill="hold"/>
                                        <p:tgtEl>
                                          <p:spTgt spid="22"/>
                                        </p:tgtEl>
                                        <p:attrNameLst>
                                          <p:attrName>fillcolor</p:attrName>
                                        </p:attrNameLst>
                                      </p:cBhvr>
                                      <p:to>
                                        <a:srgbClr val="000000"/>
                                      </p:to>
                                    </p:animClr>
                                    <p:set>
                                      <p:cBhvr>
                                        <p:cTn id="319" dur="2000" fill="hold"/>
                                        <p:tgtEl>
                                          <p:spTgt spid="22"/>
                                        </p:tgtEl>
                                        <p:attrNameLst>
                                          <p:attrName>fill.type</p:attrName>
                                        </p:attrNameLst>
                                      </p:cBhvr>
                                      <p:to>
                                        <p:strVal val="solid"/>
                                      </p:to>
                                    </p:set>
                                    <p:set>
                                      <p:cBhvr>
                                        <p:cTn id="320" dur="2000" fill="hold"/>
                                        <p:tgtEl>
                                          <p:spTgt spid="22"/>
                                        </p:tgtEl>
                                        <p:attrNameLst>
                                          <p:attrName>fill.on</p:attrName>
                                        </p:attrNameLst>
                                      </p:cBhvr>
                                      <p:to>
                                        <p:strVal val="true"/>
                                      </p:to>
                                    </p:set>
                                  </p:childTnLst>
                                </p:cTn>
                              </p:par>
                              <p:par>
                                <p:cTn id="321" presetID="1" presetClass="emph" presetSubtype="2" fill="hold" nodeType="withEffect">
                                  <p:stCondLst>
                                    <p:cond delay="0"/>
                                  </p:stCondLst>
                                  <p:childTnLst>
                                    <p:animClr clrSpc="rgb" dir="cw">
                                      <p:cBhvr>
                                        <p:cTn id="322" dur="2000" fill="hold"/>
                                        <p:tgtEl>
                                          <p:spTgt spid="30"/>
                                        </p:tgtEl>
                                        <p:attrNameLst>
                                          <p:attrName>fillcolor</p:attrName>
                                        </p:attrNameLst>
                                      </p:cBhvr>
                                      <p:to>
                                        <a:srgbClr val="000000"/>
                                      </p:to>
                                    </p:animClr>
                                    <p:set>
                                      <p:cBhvr>
                                        <p:cTn id="323" dur="2000" fill="hold"/>
                                        <p:tgtEl>
                                          <p:spTgt spid="30"/>
                                        </p:tgtEl>
                                        <p:attrNameLst>
                                          <p:attrName>fill.type</p:attrName>
                                        </p:attrNameLst>
                                      </p:cBhvr>
                                      <p:to>
                                        <p:strVal val="solid"/>
                                      </p:to>
                                    </p:set>
                                    <p:set>
                                      <p:cBhvr>
                                        <p:cTn id="324" dur="200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325" restart="whenNotActive" fill="hold" evtFilter="cancelBubble" nodeType="interactiveSeq">
                <p:stCondLst>
                  <p:cond evt="onClick" delay="0">
                    <p:tgtEl>
                      <p:spTgt spid="31"/>
                    </p:tgtEl>
                  </p:cond>
                </p:stCondLst>
                <p:endSync evt="end" delay="0">
                  <p:rtn val="all"/>
                </p:endSync>
                <p:childTnLst>
                  <p:par>
                    <p:cTn id="326" fill="hold">
                      <p:stCondLst>
                        <p:cond delay="0"/>
                      </p:stCondLst>
                      <p:childTnLst>
                        <p:par>
                          <p:cTn id="327" fill="hold">
                            <p:stCondLst>
                              <p:cond delay="0"/>
                            </p:stCondLst>
                            <p:childTnLst>
                              <p:par>
                                <p:cTn id="328" presetID="1" presetClass="emph" presetSubtype="2" fill="hold" nodeType="withEffect">
                                  <p:stCondLst>
                                    <p:cond delay="0"/>
                                  </p:stCondLst>
                                  <p:childTnLst>
                                    <p:animClr clrSpc="rgb" dir="cw">
                                      <p:cBhvr>
                                        <p:cTn id="329" dur="2000" fill="hold"/>
                                        <p:tgtEl>
                                          <p:spTgt spid="13"/>
                                        </p:tgtEl>
                                        <p:attrNameLst>
                                          <p:attrName>fillcolor</p:attrName>
                                        </p:attrNameLst>
                                      </p:cBhvr>
                                      <p:to>
                                        <a:srgbClr val="000000"/>
                                      </p:to>
                                    </p:animClr>
                                    <p:set>
                                      <p:cBhvr>
                                        <p:cTn id="330" dur="2000" fill="hold"/>
                                        <p:tgtEl>
                                          <p:spTgt spid="13"/>
                                        </p:tgtEl>
                                        <p:attrNameLst>
                                          <p:attrName>fill.type</p:attrName>
                                        </p:attrNameLst>
                                      </p:cBhvr>
                                      <p:to>
                                        <p:strVal val="solid"/>
                                      </p:to>
                                    </p:set>
                                    <p:set>
                                      <p:cBhvr>
                                        <p:cTn id="331" dur="2000" fill="hold"/>
                                        <p:tgtEl>
                                          <p:spTgt spid="13"/>
                                        </p:tgtEl>
                                        <p:attrNameLst>
                                          <p:attrName>fill.on</p:attrName>
                                        </p:attrNameLst>
                                      </p:cBhvr>
                                      <p:to>
                                        <p:strVal val="true"/>
                                      </p:to>
                                    </p:set>
                                  </p:childTnLst>
                                </p:cTn>
                              </p:par>
                              <p:par>
                                <p:cTn id="332" presetID="1" presetClass="emph" presetSubtype="2" fill="hold" nodeType="withEffect">
                                  <p:stCondLst>
                                    <p:cond delay="0"/>
                                  </p:stCondLst>
                                  <p:childTnLst>
                                    <p:animClr clrSpc="rgb" dir="cw">
                                      <p:cBhvr>
                                        <p:cTn id="333" dur="2000" fill="hold"/>
                                        <p:tgtEl>
                                          <p:spTgt spid="23"/>
                                        </p:tgtEl>
                                        <p:attrNameLst>
                                          <p:attrName>fillcolor</p:attrName>
                                        </p:attrNameLst>
                                      </p:cBhvr>
                                      <p:to>
                                        <a:srgbClr val="000000"/>
                                      </p:to>
                                    </p:animClr>
                                    <p:set>
                                      <p:cBhvr>
                                        <p:cTn id="334" dur="2000" fill="hold"/>
                                        <p:tgtEl>
                                          <p:spTgt spid="23"/>
                                        </p:tgtEl>
                                        <p:attrNameLst>
                                          <p:attrName>fill.type</p:attrName>
                                        </p:attrNameLst>
                                      </p:cBhvr>
                                      <p:to>
                                        <p:strVal val="solid"/>
                                      </p:to>
                                    </p:set>
                                    <p:set>
                                      <p:cBhvr>
                                        <p:cTn id="335" dur="2000" fill="hold"/>
                                        <p:tgtEl>
                                          <p:spTgt spid="23"/>
                                        </p:tgtEl>
                                        <p:attrNameLst>
                                          <p:attrName>fill.on</p:attrName>
                                        </p:attrNameLst>
                                      </p:cBhvr>
                                      <p:to>
                                        <p:strVal val="true"/>
                                      </p:to>
                                    </p:set>
                                  </p:childTnLst>
                                </p:cTn>
                              </p:par>
                              <p:par>
                                <p:cTn id="336" presetID="1" presetClass="emph" presetSubtype="2" fill="hold" nodeType="withEffect">
                                  <p:stCondLst>
                                    <p:cond delay="0"/>
                                  </p:stCondLst>
                                  <p:childTnLst>
                                    <p:animClr clrSpc="rgb" dir="cw">
                                      <p:cBhvr>
                                        <p:cTn id="337" dur="2000" fill="hold"/>
                                        <p:tgtEl>
                                          <p:spTgt spid="31"/>
                                        </p:tgtEl>
                                        <p:attrNameLst>
                                          <p:attrName>fillcolor</p:attrName>
                                        </p:attrNameLst>
                                      </p:cBhvr>
                                      <p:to>
                                        <a:srgbClr val="000000"/>
                                      </p:to>
                                    </p:animClr>
                                    <p:set>
                                      <p:cBhvr>
                                        <p:cTn id="338" dur="2000" fill="hold"/>
                                        <p:tgtEl>
                                          <p:spTgt spid="31"/>
                                        </p:tgtEl>
                                        <p:attrNameLst>
                                          <p:attrName>fill.type</p:attrName>
                                        </p:attrNameLst>
                                      </p:cBhvr>
                                      <p:to>
                                        <p:strVal val="solid"/>
                                      </p:to>
                                    </p:set>
                                    <p:set>
                                      <p:cBhvr>
                                        <p:cTn id="339" dur="200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340" restart="whenNotActive" fill="hold" evtFilter="cancelBubble" nodeType="interactiveSeq">
                <p:stCondLst>
                  <p:cond evt="onClick" delay="0">
                    <p:tgtEl>
                      <p:spTgt spid="27"/>
                    </p:tgtEl>
                  </p:cond>
                </p:stCondLst>
                <p:endSync evt="end" delay="0">
                  <p:rtn val="all"/>
                </p:endSync>
                <p:childTnLst>
                  <p:par>
                    <p:cTn id="341" fill="hold">
                      <p:stCondLst>
                        <p:cond delay="0"/>
                      </p:stCondLst>
                      <p:childTnLst>
                        <p:par>
                          <p:cTn id="342" fill="hold">
                            <p:stCondLst>
                              <p:cond delay="0"/>
                            </p:stCondLst>
                            <p:childTnLst>
                              <p:par>
                                <p:cTn id="343" presetID="1" presetClass="emph" presetSubtype="2" fill="hold" nodeType="withEffect">
                                  <p:stCondLst>
                                    <p:cond delay="0"/>
                                  </p:stCondLst>
                                  <p:childTnLst>
                                    <p:animClr clrSpc="rgb" dir="cw">
                                      <p:cBhvr>
                                        <p:cTn id="344" dur="2000" fill="hold"/>
                                        <p:tgtEl>
                                          <p:spTgt spid="9"/>
                                        </p:tgtEl>
                                        <p:attrNameLst>
                                          <p:attrName>fillcolor</p:attrName>
                                        </p:attrNameLst>
                                      </p:cBhvr>
                                      <p:to>
                                        <a:srgbClr val="000000"/>
                                      </p:to>
                                    </p:animClr>
                                    <p:set>
                                      <p:cBhvr>
                                        <p:cTn id="345" dur="2000" fill="hold"/>
                                        <p:tgtEl>
                                          <p:spTgt spid="9"/>
                                        </p:tgtEl>
                                        <p:attrNameLst>
                                          <p:attrName>fill.type</p:attrName>
                                        </p:attrNameLst>
                                      </p:cBhvr>
                                      <p:to>
                                        <p:strVal val="solid"/>
                                      </p:to>
                                    </p:set>
                                    <p:set>
                                      <p:cBhvr>
                                        <p:cTn id="346" dur="2000" fill="hold"/>
                                        <p:tgtEl>
                                          <p:spTgt spid="9"/>
                                        </p:tgtEl>
                                        <p:attrNameLst>
                                          <p:attrName>fill.on</p:attrName>
                                        </p:attrNameLst>
                                      </p:cBhvr>
                                      <p:to>
                                        <p:strVal val="true"/>
                                      </p:to>
                                    </p:set>
                                  </p:childTnLst>
                                </p:cTn>
                              </p:par>
                              <p:par>
                                <p:cTn id="347" presetID="1" presetClass="emph" presetSubtype="2" fill="hold" nodeType="withEffect">
                                  <p:stCondLst>
                                    <p:cond delay="0"/>
                                  </p:stCondLst>
                                  <p:childTnLst>
                                    <p:animClr clrSpc="rgb" dir="cw">
                                      <p:cBhvr>
                                        <p:cTn id="348" dur="2000" fill="hold"/>
                                        <p:tgtEl>
                                          <p:spTgt spid="19"/>
                                        </p:tgtEl>
                                        <p:attrNameLst>
                                          <p:attrName>fillcolor</p:attrName>
                                        </p:attrNameLst>
                                      </p:cBhvr>
                                      <p:to>
                                        <a:srgbClr val="000000"/>
                                      </p:to>
                                    </p:animClr>
                                    <p:set>
                                      <p:cBhvr>
                                        <p:cTn id="349" dur="2000" fill="hold"/>
                                        <p:tgtEl>
                                          <p:spTgt spid="19"/>
                                        </p:tgtEl>
                                        <p:attrNameLst>
                                          <p:attrName>fill.type</p:attrName>
                                        </p:attrNameLst>
                                      </p:cBhvr>
                                      <p:to>
                                        <p:strVal val="solid"/>
                                      </p:to>
                                    </p:set>
                                    <p:set>
                                      <p:cBhvr>
                                        <p:cTn id="350" dur="2000" fill="hold"/>
                                        <p:tgtEl>
                                          <p:spTgt spid="19"/>
                                        </p:tgtEl>
                                        <p:attrNameLst>
                                          <p:attrName>fill.on</p:attrName>
                                        </p:attrNameLst>
                                      </p:cBhvr>
                                      <p:to>
                                        <p:strVal val="true"/>
                                      </p:to>
                                    </p:set>
                                  </p:childTnLst>
                                </p:cTn>
                              </p:par>
                              <p:par>
                                <p:cTn id="351" presetID="1" presetClass="emph" presetSubtype="2" fill="hold" nodeType="withEffect">
                                  <p:stCondLst>
                                    <p:cond delay="0"/>
                                  </p:stCondLst>
                                  <p:childTnLst>
                                    <p:animClr clrSpc="rgb" dir="cw">
                                      <p:cBhvr>
                                        <p:cTn id="352" dur="2000" fill="hold"/>
                                        <p:tgtEl>
                                          <p:spTgt spid="27"/>
                                        </p:tgtEl>
                                        <p:attrNameLst>
                                          <p:attrName>fillcolor</p:attrName>
                                        </p:attrNameLst>
                                      </p:cBhvr>
                                      <p:to>
                                        <a:srgbClr val="000000"/>
                                      </p:to>
                                    </p:animClr>
                                    <p:set>
                                      <p:cBhvr>
                                        <p:cTn id="353" dur="2000" fill="hold"/>
                                        <p:tgtEl>
                                          <p:spTgt spid="27"/>
                                        </p:tgtEl>
                                        <p:attrNameLst>
                                          <p:attrName>fill.type</p:attrName>
                                        </p:attrNameLst>
                                      </p:cBhvr>
                                      <p:to>
                                        <p:strVal val="solid"/>
                                      </p:to>
                                    </p:set>
                                    <p:set>
                                      <p:cBhvr>
                                        <p:cTn id="354" dur="20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6" grpId="0" animBg="1"/>
      <p:bldP spid="6" grpId="1" animBg="1"/>
      <p:bldP spid="7" grpId="0" animBg="1"/>
      <p:bldP spid="8" grpId="0" animBg="1"/>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208" y="169775"/>
            <a:ext cx="5275138" cy="369332"/>
          </a:xfrm>
          <a:prstGeom prst="rect">
            <a:avLst/>
          </a:prstGeom>
          <a:solidFill>
            <a:schemeClr val="bg1"/>
          </a:solidFill>
          <a:ln>
            <a:solidFill>
              <a:schemeClr val="accent1"/>
            </a:solidFill>
          </a:ln>
        </p:spPr>
        <p:txBody>
          <a:bodyPr wrap="square" rtlCol="0">
            <a:spAutoFit/>
          </a:bodyPr>
          <a:lstStyle/>
          <a:p>
            <a:pPr algn="ctr"/>
            <a:r>
              <a:rPr lang="en-US">
                <a:solidFill>
                  <a:schemeClr val="accent6">
                    <a:lumMod val="50000"/>
                  </a:schemeClr>
                </a:solidFill>
                <a:latin typeface="Times New Roman" pitchFamily="18" charset="0"/>
                <a:cs typeface="Times New Roman" pitchFamily="18" charset="0"/>
              </a:rPr>
              <a:t>TRÒ CHƠI: VƯỢT CHƯỚNG NGẠI VẬT (</a:t>
            </a:r>
            <a:r>
              <a:rPr lang="en-US" i="1">
                <a:solidFill>
                  <a:schemeClr val="accent6">
                    <a:lumMod val="50000"/>
                  </a:schemeClr>
                </a:solidFill>
                <a:latin typeface="Times New Roman" pitchFamily="18" charset="0"/>
                <a:cs typeface="Times New Roman" pitchFamily="18" charset="0"/>
              </a:rPr>
              <a:t>Lật hình</a:t>
            </a:r>
            <a:r>
              <a:rPr lang="en-US">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18208" y="4266462"/>
            <a:ext cx="1953492" cy="31272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500">
                <a:latin typeface="Times New Roman" pitchFamily="18" charset="0"/>
                <a:cs typeface="Times New Roman" pitchFamily="18" charset="0"/>
              </a:rPr>
              <a:t>QUAY LẠI</a:t>
            </a:r>
          </a:p>
        </p:txBody>
      </p:sp>
      <p:sp>
        <p:nvSpPr>
          <p:cNvPr id="6" name="Rectangle 5"/>
          <p:cNvSpPr/>
          <p:nvPr/>
        </p:nvSpPr>
        <p:spPr>
          <a:xfrm>
            <a:off x="218208" y="965709"/>
            <a:ext cx="1953492" cy="320624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dirty="0">
                <a:latin typeface="Times New Roman" pitchFamily="18" charset="0"/>
                <a:cs typeface="Times New Roman" pitchFamily="18" charset="0"/>
              </a:rPr>
              <a:t>1</a:t>
            </a:r>
          </a:p>
        </p:txBody>
      </p:sp>
      <p:sp>
        <p:nvSpPr>
          <p:cNvPr id="2" name="Rectangle 1"/>
          <p:cNvSpPr/>
          <p:nvPr/>
        </p:nvSpPr>
        <p:spPr>
          <a:xfrm>
            <a:off x="2400300" y="965709"/>
            <a:ext cx="4171950" cy="361348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r>
              <a:rPr lang="en-US" sz="1350">
                <a:latin typeface="Times New Roman" pitchFamily="18" charset="0"/>
                <a:cs typeface="Times New Roman" pitchFamily="18" charset="0"/>
              </a:rPr>
              <a:t>Câu hỏi: </a:t>
            </a:r>
          </a:p>
        </p:txBody>
      </p:sp>
      <p:sp>
        <p:nvSpPr>
          <p:cNvPr id="5" name="TextBox 4"/>
          <p:cNvSpPr txBox="1"/>
          <p:nvPr/>
        </p:nvSpPr>
        <p:spPr>
          <a:xfrm>
            <a:off x="2608530" y="1778162"/>
            <a:ext cx="373512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a:t>
            </a:r>
          </a:p>
        </p:txBody>
      </p:sp>
      <p:sp>
        <p:nvSpPr>
          <p:cNvPr id="7" name="TextBox 6"/>
          <p:cNvSpPr txBox="1"/>
          <p:nvPr/>
        </p:nvSpPr>
        <p:spPr>
          <a:xfrm>
            <a:off x="2628900" y="2706782"/>
            <a:ext cx="3714750" cy="156966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165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do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bào</a:t>
            </a:r>
            <a:r>
              <a:rPr lang="en-US" sz="2400" dirty="0">
                <a:latin typeface="Times New Roman" pitchFamily="18" charset="0"/>
                <a:cs typeface="Times New Roman" pitchFamily="18" charset="0"/>
              </a:rPr>
              <a:t>.</a:t>
            </a:r>
            <a:endParaRPr lang="en-US" sz="1650" dirty="0">
              <a:latin typeface="Times New Roman" pitchFamily="18" charset="0"/>
              <a:cs typeface="Times New Roman" pitchFamily="18" charset="0"/>
            </a:endParaRPr>
          </a:p>
        </p:txBody>
      </p:sp>
    </p:spTree>
    <p:extLst>
      <p:ext uri="{BB962C8B-B14F-4D97-AF65-F5344CB8AC3E}">
        <p14:creationId xmlns:p14="http://schemas.microsoft.com/office/powerpoint/2010/main" val="338088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208" y="169775"/>
            <a:ext cx="5275138" cy="369332"/>
          </a:xfrm>
          <a:prstGeom prst="rect">
            <a:avLst/>
          </a:prstGeom>
          <a:solidFill>
            <a:schemeClr val="bg1"/>
          </a:solidFill>
          <a:ln>
            <a:solidFill>
              <a:schemeClr val="accent1"/>
            </a:solidFill>
          </a:ln>
        </p:spPr>
        <p:txBody>
          <a:bodyPr wrap="square" rtlCol="0">
            <a:spAutoFit/>
          </a:bodyPr>
          <a:lstStyle/>
          <a:p>
            <a:pPr algn="ctr"/>
            <a:r>
              <a:rPr lang="en-US">
                <a:solidFill>
                  <a:schemeClr val="accent6">
                    <a:lumMod val="50000"/>
                  </a:schemeClr>
                </a:solidFill>
                <a:latin typeface="Times New Roman" pitchFamily="18" charset="0"/>
                <a:cs typeface="Times New Roman" pitchFamily="18" charset="0"/>
              </a:rPr>
              <a:t>TRÒ CHƠI: VƯỢT CHƯỚNG NGẠI VẬT (</a:t>
            </a:r>
            <a:r>
              <a:rPr lang="en-US" i="1">
                <a:solidFill>
                  <a:schemeClr val="accent6">
                    <a:lumMod val="50000"/>
                  </a:schemeClr>
                </a:solidFill>
                <a:latin typeface="Times New Roman" pitchFamily="18" charset="0"/>
                <a:cs typeface="Times New Roman" pitchFamily="18" charset="0"/>
              </a:rPr>
              <a:t>Lật hình</a:t>
            </a:r>
            <a:r>
              <a:rPr lang="en-US">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18208" y="4266462"/>
            <a:ext cx="1953492" cy="31272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500">
                <a:latin typeface="Times New Roman" pitchFamily="18" charset="0"/>
                <a:cs typeface="Times New Roman" pitchFamily="18" charset="0"/>
              </a:rPr>
              <a:t>QUAY LẠI</a:t>
            </a:r>
          </a:p>
        </p:txBody>
      </p:sp>
      <p:sp>
        <p:nvSpPr>
          <p:cNvPr id="6" name="Rectangle 5"/>
          <p:cNvSpPr/>
          <p:nvPr/>
        </p:nvSpPr>
        <p:spPr>
          <a:xfrm>
            <a:off x="218208" y="965709"/>
            <a:ext cx="1953492" cy="320624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7925">
                <a:latin typeface="Times New Roman" pitchFamily="18" charset="0"/>
                <a:cs typeface="Times New Roman" pitchFamily="18" charset="0"/>
              </a:rPr>
              <a:t>2</a:t>
            </a:r>
          </a:p>
        </p:txBody>
      </p:sp>
      <p:sp>
        <p:nvSpPr>
          <p:cNvPr id="2" name="Rectangle 1"/>
          <p:cNvSpPr/>
          <p:nvPr/>
        </p:nvSpPr>
        <p:spPr>
          <a:xfrm>
            <a:off x="2400300" y="965709"/>
            <a:ext cx="4171950" cy="36134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r>
              <a:rPr lang="en-US" sz="1350" dirty="0" err="1">
                <a:latin typeface="Times New Roman" pitchFamily="18" charset="0"/>
                <a:cs typeface="Times New Roman" pitchFamily="18" charset="0"/>
              </a:rPr>
              <a:t>Câu</a:t>
            </a:r>
            <a:r>
              <a:rPr lang="en-US" sz="1350" dirty="0">
                <a:latin typeface="Times New Roman" pitchFamily="18" charset="0"/>
                <a:cs typeface="Times New Roman" pitchFamily="18" charset="0"/>
              </a:rPr>
              <a:t> </a:t>
            </a:r>
            <a:r>
              <a:rPr lang="en-US" sz="1350" dirty="0" err="1">
                <a:latin typeface="Times New Roman" pitchFamily="18" charset="0"/>
                <a:cs typeface="Times New Roman" pitchFamily="18" charset="0"/>
              </a:rPr>
              <a:t>hỏi</a:t>
            </a:r>
            <a:endParaRPr lang="en-US" sz="1350" dirty="0">
              <a:latin typeface="Times New Roman" pitchFamily="18" charset="0"/>
              <a:cs typeface="Times New Roman" pitchFamily="18" charset="0"/>
            </a:endParaRPr>
          </a:p>
        </p:txBody>
      </p:sp>
      <p:sp>
        <p:nvSpPr>
          <p:cNvPr id="3" name="TextBox 2"/>
          <p:cNvSpPr txBox="1"/>
          <p:nvPr/>
        </p:nvSpPr>
        <p:spPr>
          <a:xfrm>
            <a:off x="2590800" y="1729085"/>
            <a:ext cx="3800475"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135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a:t>
            </a:r>
            <a:endParaRPr lang="en-US" sz="1350" dirty="0">
              <a:latin typeface="Times New Roman" pitchFamily="18" charset="0"/>
              <a:cs typeface="Times New Roman" pitchFamily="18" charset="0"/>
            </a:endParaRPr>
          </a:p>
        </p:txBody>
      </p:sp>
      <p:sp>
        <p:nvSpPr>
          <p:cNvPr id="5" name="TextBox 4"/>
          <p:cNvSpPr txBox="1"/>
          <p:nvPr/>
        </p:nvSpPr>
        <p:spPr>
          <a:xfrm>
            <a:off x="2600325" y="2819221"/>
            <a:ext cx="3714750" cy="1200329"/>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a:r>
              <a:rPr lang="en-US" sz="165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a:t>
            </a:r>
            <a:endParaRPr lang="en-US" sz="1650" dirty="0">
              <a:latin typeface="Times New Roman" pitchFamily="18" charset="0"/>
              <a:cs typeface="Times New Roman" pitchFamily="18" charset="0"/>
            </a:endParaRPr>
          </a:p>
        </p:txBody>
      </p:sp>
    </p:spTree>
    <p:extLst>
      <p:ext uri="{BB962C8B-B14F-4D97-AF65-F5344CB8AC3E}">
        <p14:creationId xmlns:p14="http://schemas.microsoft.com/office/powerpoint/2010/main" val="12466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208" y="169775"/>
            <a:ext cx="5275138" cy="369332"/>
          </a:xfrm>
          <a:prstGeom prst="rect">
            <a:avLst/>
          </a:prstGeom>
          <a:solidFill>
            <a:schemeClr val="bg1"/>
          </a:solidFill>
          <a:ln>
            <a:solidFill>
              <a:schemeClr val="accent1"/>
            </a:solidFill>
          </a:ln>
        </p:spPr>
        <p:txBody>
          <a:bodyPr wrap="square" rtlCol="0">
            <a:spAutoFit/>
          </a:bodyPr>
          <a:lstStyle/>
          <a:p>
            <a:pPr algn="ctr"/>
            <a:r>
              <a:rPr lang="en-US">
                <a:solidFill>
                  <a:schemeClr val="accent6">
                    <a:lumMod val="50000"/>
                  </a:schemeClr>
                </a:solidFill>
                <a:latin typeface="Times New Roman" pitchFamily="18" charset="0"/>
                <a:cs typeface="Times New Roman" pitchFamily="18" charset="0"/>
              </a:rPr>
              <a:t>TRÒ CHƠI: VƯỢT CHƯỚNG NGẠI VẬT (</a:t>
            </a:r>
            <a:r>
              <a:rPr lang="en-US" i="1">
                <a:solidFill>
                  <a:schemeClr val="accent6">
                    <a:lumMod val="50000"/>
                  </a:schemeClr>
                </a:solidFill>
                <a:latin typeface="Times New Roman" pitchFamily="18" charset="0"/>
                <a:cs typeface="Times New Roman" pitchFamily="18" charset="0"/>
              </a:rPr>
              <a:t>Lật hình</a:t>
            </a:r>
            <a:r>
              <a:rPr lang="en-US">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18208" y="4266462"/>
            <a:ext cx="1953492" cy="31272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500">
                <a:latin typeface="Times New Roman" pitchFamily="18" charset="0"/>
                <a:cs typeface="Times New Roman" pitchFamily="18" charset="0"/>
              </a:rPr>
              <a:t>QUAY LẠI</a:t>
            </a:r>
          </a:p>
        </p:txBody>
      </p:sp>
      <p:sp>
        <p:nvSpPr>
          <p:cNvPr id="6" name="Rectangle 5"/>
          <p:cNvSpPr/>
          <p:nvPr/>
        </p:nvSpPr>
        <p:spPr>
          <a:xfrm>
            <a:off x="218208" y="965709"/>
            <a:ext cx="1953492" cy="32062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7925">
                <a:latin typeface="Times New Roman" pitchFamily="18" charset="0"/>
                <a:cs typeface="Times New Roman" pitchFamily="18" charset="0"/>
              </a:rPr>
              <a:t>3</a:t>
            </a:r>
          </a:p>
        </p:txBody>
      </p:sp>
      <p:sp>
        <p:nvSpPr>
          <p:cNvPr id="2" name="Rectangle 1"/>
          <p:cNvSpPr/>
          <p:nvPr/>
        </p:nvSpPr>
        <p:spPr>
          <a:xfrm>
            <a:off x="2384714" y="965709"/>
            <a:ext cx="4171950" cy="361348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r>
              <a:rPr lang="en-US" sz="1350" dirty="0" err="1">
                <a:latin typeface="Times New Roman" pitchFamily="18" charset="0"/>
                <a:cs typeface="Times New Roman" pitchFamily="18" charset="0"/>
              </a:rPr>
              <a:t>Câu</a:t>
            </a:r>
            <a:r>
              <a:rPr lang="en-US" sz="1350" dirty="0">
                <a:latin typeface="Times New Roman" pitchFamily="18" charset="0"/>
                <a:cs typeface="Times New Roman" pitchFamily="18" charset="0"/>
              </a:rPr>
              <a:t> </a:t>
            </a:r>
            <a:r>
              <a:rPr lang="en-US" sz="1350" dirty="0" err="1">
                <a:latin typeface="Times New Roman" pitchFamily="18" charset="0"/>
                <a:cs typeface="Times New Roman" pitchFamily="18" charset="0"/>
              </a:rPr>
              <a:t>hỏi</a:t>
            </a:r>
            <a:r>
              <a:rPr lang="en-US" sz="1350" dirty="0">
                <a:latin typeface="Times New Roman" pitchFamily="18" charset="0"/>
                <a:cs typeface="Times New Roman" pitchFamily="18" charset="0"/>
              </a:rPr>
              <a:t>: </a:t>
            </a:r>
          </a:p>
        </p:txBody>
      </p:sp>
      <p:sp>
        <p:nvSpPr>
          <p:cNvPr id="5" name="TextBox 4"/>
          <p:cNvSpPr txBox="1"/>
          <p:nvPr/>
        </p:nvSpPr>
        <p:spPr>
          <a:xfrm>
            <a:off x="2556164" y="1298323"/>
            <a:ext cx="3829050" cy="1200329"/>
          </a:xfrm>
          <a:prstGeom prst="rect">
            <a:avLst/>
          </a:prstGeom>
          <a:noFill/>
        </p:spPr>
        <p:txBody>
          <a:bodyPr wrap="square" rtlCol="0">
            <a:spAutoFit/>
          </a:bodyPr>
          <a:lstStyle/>
          <a:p>
            <a:pPr algn="just"/>
            <a:r>
              <a:rPr lang="en-US" sz="1350" dirty="0">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Sinh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trưởng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phát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triển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quan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hệ</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nhau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như</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thế</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nào</a:t>
            </a:r>
            <a:r>
              <a:rPr lang="en-US" sz="2400" dirty="0">
                <a:solidFill>
                  <a:srgbClr val="FF0000"/>
                </a:solidFill>
                <a:latin typeface="Times New Roman" pitchFamily="18" charset="0"/>
                <a:cs typeface="Times New Roman" pitchFamily="18" charset="0"/>
              </a:rPr>
              <a:t>?</a:t>
            </a:r>
            <a:endParaRPr lang="en-US" sz="1350"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D22D947D-6E8E-46D2-8AE3-6357F049379A}"/>
              </a:ext>
            </a:extLst>
          </p:cNvPr>
          <p:cNvSpPr txBox="1"/>
          <p:nvPr/>
        </p:nvSpPr>
        <p:spPr>
          <a:xfrm>
            <a:off x="2572163" y="2711953"/>
            <a:ext cx="3829050" cy="1631216"/>
          </a:xfrm>
          <a:prstGeom prst="rect">
            <a:avLst/>
          </a:prstGeom>
          <a:solidFill>
            <a:schemeClr val="bg1"/>
          </a:solidFill>
        </p:spPr>
        <p:txBody>
          <a:bodyPr wrap="square" rtlCol="0">
            <a:spAutoFit/>
          </a:bodyPr>
          <a:lstStyle/>
          <a:p>
            <a:pPr algn="just"/>
            <a:r>
              <a:rPr lang="en-US" sz="135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Sinh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trưởng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phát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triển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hai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trình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trong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cơ</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thể</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có</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mối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quan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hệ</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mật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thiết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với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nhau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Sinh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trưởng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tạo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tiền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đề</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cho</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phát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triển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Phát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triển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thúc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đẩy</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sinh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trưởng</a:t>
            </a:r>
            <a:r>
              <a:rPr lang="en-US" sz="2000" dirty="0">
                <a:solidFill>
                  <a:srgbClr val="0000FF"/>
                </a:solidFill>
                <a:latin typeface="Times New Roman" pitchFamily="18" charset="0"/>
                <a:cs typeface="Times New Roman" pitchFamily="18" charset="0"/>
              </a:rPr>
              <a:t>. </a:t>
            </a:r>
            <a:endParaRPr lang="en-US" sz="135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7923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208" y="169775"/>
            <a:ext cx="5275138" cy="369332"/>
          </a:xfrm>
          <a:prstGeom prst="rect">
            <a:avLst/>
          </a:prstGeom>
          <a:solidFill>
            <a:schemeClr val="bg1"/>
          </a:solidFill>
          <a:ln>
            <a:solidFill>
              <a:schemeClr val="accent1"/>
            </a:solidFill>
          </a:ln>
        </p:spPr>
        <p:txBody>
          <a:bodyPr wrap="square" rtlCol="0">
            <a:spAutoFit/>
          </a:bodyPr>
          <a:lstStyle/>
          <a:p>
            <a:pPr algn="ctr"/>
            <a:r>
              <a:rPr lang="en-US">
                <a:solidFill>
                  <a:schemeClr val="accent6">
                    <a:lumMod val="50000"/>
                  </a:schemeClr>
                </a:solidFill>
                <a:latin typeface="Times New Roman" pitchFamily="18" charset="0"/>
                <a:cs typeface="Times New Roman" pitchFamily="18" charset="0"/>
              </a:rPr>
              <a:t>TRÒ CHƠI: VƯỢT CHƯỚNG NGẠI VẬT (</a:t>
            </a:r>
            <a:r>
              <a:rPr lang="en-US" i="1">
                <a:solidFill>
                  <a:schemeClr val="accent6">
                    <a:lumMod val="50000"/>
                  </a:schemeClr>
                </a:solidFill>
                <a:latin typeface="Times New Roman" pitchFamily="18" charset="0"/>
                <a:cs typeface="Times New Roman" pitchFamily="18" charset="0"/>
              </a:rPr>
              <a:t>Lật hình</a:t>
            </a:r>
            <a:r>
              <a:rPr lang="en-US">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18208" y="4266462"/>
            <a:ext cx="1953492" cy="31272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500">
                <a:latin typeface="Times New Roman" pitchFamily="18" charset="0"/>
                <a:cs typeface="Times New Roman" pitchFamily="18" charset="0"/>
              </a:rPr>
              <a:t>QUAY LẠI</a:t>
            </a:r>
          </a:p>
        </p:txBody>
      </p:sp>
      <p:sp>
        <p:nvSpPr>
          <p:cNvPr id="6" name="Rectangle 5"/>
          <p:cNvSpPr/>
          <p:nvPr/>
        </p:nvSpPr>
        <p:spPr>
          <a:xfrm>
            <a:off x="218208" y="965709"/>
            <a:ext cx="1953492" cy="320624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7925">
                <a:latin typeface="Times New Roman" pitchFamily="18" charset="0"/>
                <a:cs typeface="Times New Roman" pitchFamily="18" charset="0"/>
              </a:rPr>
              <a:t>4</a:t>
            </a:r>
          </a:p>
        </p:txBody>
      </p:sp>
      <p:sp>
        <p:nvSpPr>
          <p:cNvPr id="2" name="Rectangle 1"/>
          <p:cNvSpPr/>
          <p:nvPr/>
        </p:nvSpPr>
        <p:spPr>
          <a:xfrm>
            <a:off x="2400300" y="965709"/>
            <a:ext cx="4171950" cy="36134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algn="ctr"/>
            <a:endParaRPr lang="en-US" sz="1350"/>
          </a:p>
        </p:txBody>
      </p:sp>
      <p:sp>
        <p:nvSpPr>
          <p:cNvPr id="3" name="TextBox 2"/>
          <p:cNvSpPr txBox="1"/>
          <p:nvPr/>
        </p:nvSpPr>
        <p:spPr>
          <a:xfrm>
            <a:off x="2571750" y="1300959"/>
            <a:ext cx="3829050" cy="83099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gồm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5" name="TextBox 4"/>
          <p:cNvSpPr txBox="1"/>
          <p:nvPr/>
        </p:nvSpPr>
        <p:spPr>
          <a:xfrm>
            <a:off x="2601928" y="2552159"/>
            <a:ext cx="3829050"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gồm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t>
            </a:r>
          </a:p>
          <a:p>
            <a:pPr marL="342900" indent="-342900" algn="just">
              <a:buFontTx/>
              <a:buChar char="-"/>
            </a:pPr>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đỉnh</a:t>
            </a:r>
            <a:r>
              <a:rPr lang="en-US" sz="2400" dirty="0">
                <a:latin typeface="Times New Roman" pitchFamily="18" charset="0"/>
                <a:cs typeface="Times New Roman" pitchFamily="18" charset="0"/>
              </a:rPr>
              <a:t>.</a:t>
            </a:r>
          </a:p>
          <a:p>
            <a:pPr marL="342900" indent="-342900" algn="just">
              <a:buFontTx/>
              <a:buChar char="-"/>
            </a:pPr>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bên</a:t>
            </a:r>
            <a:r>
              <a:rPr lang="en-US" sz="2400" dirty="0">
                <a:latin typeface="Times New Roman" pitchFamily="18" charset="0"/>
                <a:cs typeface="Times New Roman" pitchFamily="18" charset="0"/>
              </a:rPr>
              <a:t>.</a:t>
            </a:r>
          </a:p>
          <a:p>
            <a:pPr marL="342900" indent="-342900" algn="just">
              <a:buFontTx/>
              <a:buChar char="-"/>
            </a:pPr>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lóng</a:t>
            </a:r>
            <a:r>
              <a:rPr lang="en-US" sz="2400" dirty="0">
                <a:latin typeface="Times New Roman" pitchFamily="18" charset="0"/>
                <a:cs typeface="Times New Roman" pitchFamily="18" charset="0"/>
              </a:rPr>
              <a:t>. </a:t>
            </a:r>
            <a:endParaRPr lang="en-US" sz="1875" dirty="0">
              <a:latin typeface="Times New Roman" pitchFamily="18" charset="0"/>
              <a:cs typeface="Times New Roman" pitchFamily="18" charset="0"/>
            </a:endParaRPr>
          </a:p>
        </p:txBody>
      </p:sp>
    </p:spTree>
    <p:extLst>
      <p:ext uri="{BB962C8B-B14F-4D97-AF65-F5344CB8AC3E}">
        <p14:creationId xmlns:p14="http://schemas.microsoft.com/office/powerpoint/2010/main" val="336068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19" name="Picture 12" descr="C:\Users\ADMIN\Desktop\Nong trai\dep-of-vector-farm-animals (5).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2835048" y="2360653"/>
            <a:ext cx="721432" cy="7592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4514" y="2605478"/>
            <a:ext cx="1312061" cy="39340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450" y="3317727"/>
            <a:ext cx="1918607" cy="57526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781569" y="3664513"/>
            <a:ext cx="751114" cy="66462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44436" y="628650"/>
            <a:ext cx="447653" cy="45400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4531" y="2563117"/>
            <a:ext cx="1312061" cy="39340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145353" y="2857160"/>
            <a:ext cx="852294" cy="60449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67122" y="3028950"/>
            <a:ext cx="800100" cy="54917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638508" y="628650"/>
            <a:ext cx="447653" cy="45400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7150" y="628651"/>
            <a:ext cx="443849" cy="43107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45127" y="3106434"/>
            <a:ext cx="1262930" cy="43039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03520" y="3742370"/>
            <a:ext cx="573956" cy="50221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286000" y="628650"/>
            <a:ext cx="457200" cy="45400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6252420" y="2585212"/>
            <a:ext cx="1473100" cy="98281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1177900" y="628650"/>
            <a:ext cx="452303" cy="43670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734904" y="2685170"/>
            <a:ext cx="1111235" cy="85767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2762494" y="628543"/>
            <a:ext cx="609356" cy="51445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3643595" y="3303538"/>
            <a:ext cx="1728788" cy="17538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36" action="ppaction://hlinksldjump"/>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838135" y="1028700"/>
            <a:ext cx="591431" cy="63330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39" action="ppaction://hlinksldjump"/>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157" y="1028700"/>
            <a:ext cx="619681" cy="6333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2" action="ppaction://hlinksldjump"/>
          </p:cNvPr>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571500" y="1047952"/>
            <a:ext cx="586082" cy="62757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5" action="ppaction://hlinksldjump"/>
          </p:cNvPr>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121061" y="1008754"/>
            <a:ext cx="593440" cy="6354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48" action="ppaction://hlinksldjump"/>
          </p:cNvPr>
          <p:cNvPicPr>
            <a:picLocks noChangeAspect="1" noChangeArrowheads="1"/>
          </p:cNvPicPr>
          <p:nvPr/>
        </p:nvPicPr>
        <p:blipFill>
          <a:blip r:embed="rId49">
            <a:extLst>
              <a:ext uri="{BEBA8EAE-BF5A-486C-A8C5-ECC9F3942E4B}">
                <a14:imgProps xmlns:a14="http://schemas.microsoft.com/office/drawing/2010/main">
                  <a14:imgLayer r:embed="rId50">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1720623" y="1038803"/>
            <a:ext cx="565377" cy="60540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1" action="ppaction://hlinksldjump"/>
          </p:cNvPr>
          <p:cNvPicPr>
            <a:picLocks noChangeAspect="1" noChangeArrowheads="1"/>
          </p:cNvPicPr>
          <p:nvPr/>
        </p:nvPicPr>
        <p:blipFill>
          <a:blip r:embed="rId52">
            <a:extLst>
              <a:ext uri="{BEBA8EAE-BF5A-486C-A8C5-ECC9F3942E4B}">
                <a14:imgProps xmlns:a14="http://schemas.microsoft.com/office/drawing/2010/main">
                  <a14:imgLayer r:embed="rId53">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2292123" y="1038804"/>
            <a:ext cx="565377" cy="605404"/>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a:hlinkClick r:id="rId54" action="ppaction://hlinksldjump"/>
          </p:cNvPr>
          <p:cNvSpPr/>
          <p:nvPr/>
        </p:nvSpPr>
        <p:spPr>
          <a:xfrm>
            <a:off x="5734050" y="642938"/>
            <a:ext cx="1114425" cy="3429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35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2.22222E-6 -1.85185E-6 L 1.15347 -0.01697 " pathEditMode="relative" rAng="0" ptsTypes="AA">
                                      <p:cBhvr>
                                        <p:cTn id="14" dur="15000" fill="hold"/>
                                        <p:tgtEl>
                                          <p:spTgt spid="61"/>
                                        </p:tgtEl>
                                        <p:attrNameLst>
                                          <p:attrName>ppt_x</p:attrName>
                                          <p:attrName>ppt_y</p:attrName>
                                        </p:attrNameLst>
                                      </p:cBhvr>
                                      <p:rCtr x="57662"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1.48148E-6 1.85185E-6 L -1.21088 0.04815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2.59259E-6 3.08642E-6 L 1.19074 -0.01482 " pathEditMode="relative" rAng="0" ptsTypes="AA">
                                      <p:cBhvr>
                                        <p:cTn id="94" dur="32000" fill="hold"/>
                                        <p:tgtEl>
                                          <p:spTgt spid="76"/>
                                        </p:tgtEl>
                                        <p:attrNameLst>
                                          <p:attrName>ppt_x</p:attrName>
                                          <p:attrName>ppt_y</p:attrName>
                                        </p:attrNameLst>
                                      </p:cBhvr>
                                      <p:rCtr x="59537"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4.07407E-6 -4.32099E-6 L -1.1919 0.0247 " pathEditMode="relative" rAng="0" ptsTypes="AA">
                                      <p:cBhvr>
                                        <p:cTn id="111" dur="25000" fill="hold"/>
                                        <p:tgtEl>
                                          <p:spTgt spid="78"/>
                                        </p:tgtEl>
                                        <p:attrNameLst>
                                          <p:attrName>ppt_x</p:attrName>
                                          <p:attrName>ppt_y</p:attrName>
                                        </p:attrNameLst>
                                      </p:cBhvr>
                                      <p:rCtr x="-59606" y="1235"/>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208" y="169775"/>
            <a:ext cx="5275138" cy="369332"/>
          </a:xfrm>
          <a:prstGeom prst="rect">
            <a:avLst/>
          </a:prstGeom>
          <a:solidFill>
            <a:schemeClr val="bg1"/>
          </a:solidFill>
          <a:ln>
            <a:solidFill>
              <a:schemeClr val="accent1"/>
            </a:solidFill>
          </a:ln>
        </p:spPr>
        <p:txBody>
          <a:bodyPr wrap="square" rtlCol="0">
            <a:spAutoFit/>
          </a:bodyPr>
          <a:lstStyle/>
          <a:p>
            <a:pPr algn="ctr"/>
            <a:r>
              <a:rPr lang="en-US">
                <a:solidFill>
                  <a:schemeClr val="accent6">
                    <a:lumMod val="50000"/>
                  </a:schemeClr>
                </a:solidFill>
                <a:latin typeface="Times New Roman" pitchFamily="18" charset="0"/>
                <a:cs typeface="Times New Roman" pitchFamily="18" charset="0"/>
              </a:rPr>
              <a:t>TRÒ CHƠI: VƯỢT CHƯỚNG NGẠI VẬT (</a:t>
            </a:r>
            <a:r>
              <a:rPr lang="en-US" i="1">
                <a:solidFill>
                  <a:schemeClr val="accent6">
                    <a:lumMod val="50000"/>
                  </a:schemeClr>
                </a:solidFill>
                <a:latin typeface="Times New Roman" pitchFamily="18" charset="0"/>
                <a:cs typeface="Times New Roman" pitchFamily="18" charset="0"/>
              </a:rPr>
              <a:t>Lật hình</a:t>
            </a:r>
            <a:r>
              <a:rPr lang="en-US">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18208" y="4266462"/>
            <a:ext cx="1953492" cy="31272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500">
                <a:latin typeface="Times New Roman" pitchFamily="18" charset="0"/>
                <a:cs typeface="Times New Roman" pitchFamily="18" charset="0"/>
              </a:rPr>
              <a:t>QUAY LẠI</a:t>
            </a:r>
          </a:p>
        </p:txBody>
      </p:sp>
      <p:sp>
        <p:nvSpPr>
          <p:cNvPr id="6" name="Rectangle 5"/>
          <p:cNvSpPr/>
          <p:nvPr/>
        </p:nvSpPr>
        <p:spPr>
          <a:xfrm>
            <a:off x="218208" y="965709"/>
            <a:ext cx="1953492" cy="3206241"/>
          </a:xfrm>
          <a:prstGeom prst="rect">
            <a:avLst/>
          </a:prstGeom>
          <a:solidFill>
            <a:srgbClr val="7030A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a:latin typeface="Times New Roman" pitchFamily="18" charset="0"/>
                <a:cs typeface="Times New Roman" pitchFamily="18" charset="0"/>
              </a:rPr>
              <a:t>5</a:t>
            </a:r>
          </a:p>
        </p:txBody>
      </p:sp>
      <p:sp>
        <p:nvSpPr>
          <p:cNvPr id="2" name="Rectangle 1"/>
          <p:cNvSpPr/>
          <p:nvPr/>
        </p:nvSpPr>
        <p:spPr>
          <a:xfrm>
            <a:off x="2400300" y="965709"/>
            <a:ext cx="4171950" cy="3613480"/>
          </a:xfrm>
          <a:prstGeom prst="rect">
            <a:avLst/>
          </a:prstGeom>
          <a:solidFill>
            <a:srgbClr val="7030A0"/>
          </a:solidFill>
        </p:spPr>
        <p:style>
          <a:lnRef idx="3">
            <a:schemeClr val="lt1"/>
          </a:lnRef>
          <a:fillRef idx="1">
            <a:schemeClr val="accent5"/>
          </a:fillRef>
          <a:effectRef idx="1">
            <a:schemeClr val="accent5"/>
          </a:effectRef>
          <a:fontRef idx="minor">
            <a:schemeClr val="lt1"/>
          </a:fontRef>
        </p:style>
        <p:txBody>
          <a:bodyPr rtlCol="0" anchor="t" anchorCtr="0"/>
          <a:lstStyle/>
          <a:p>
            <a:pPr algn="ctr"/>
            <a:endParaRPr lang="en-US" sz="1350"/>
          </a:p>
        </p:txBody>
      </p:sp>
      <p:sp>
        <p:nvSpPr>
          <p:cNvPr id="5" name="TextBox 4"/>
          <p:cNvSpPr txBox="1"/>
          <p:nvPr/>
        </p:nvSpPr>
        <p:spPr>
          <a:xfrm>
            <a:off x="2686050" y="3686215"/>
            <a:ext cx="3543300" cy="34624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50" dirty="0" err="1">
                <a:latin typeface="Times New Roman" pitchFamily="18" charset="0"/>
                <a:cs typeface="Times New Roman" pitchFamily="18" charset="0"/>
              </a:rPr>
              <a:t>Đây</a:t>
            </a:r>
            <a:r>
              <a:rPr lang="en-US" sz="1650" dirty="0">
                <a:latin typeface="Times New Roman" pitchFamily="18" charset="0"/>
                <a:cs typeface="Times New Roman" pitchFamily="18" charset="0"/>
              </a:rPr>
              <a:t> </a:t>
            </a:r>
            <a:r>
              <a:rPr lang="en-US" sz="1650" dirty="0" err="1">
                <a:latin typeface="Times New Roman" pitchFamily="18" charset="0"/>
                <a:cs typeface="Times New Roman" pitchFamily="18" charset="0"/>
              </a:rPr>
              <a:t>là</a:t>
            </a:r>
            <a:r>
              <a:rPr lang="en-US" sz="1650" dirty="0">
                <a:latin typeface="Times New Roman" pitchFamily="18" charset="0"/>
                <a:cs typeface="Times New Roman" pitchFamily="18" charset="0"/>
              </a:rPr>
              <a:t> </a:t>
            </a:r>
            <a:r>
              <a:rPr lang="en-US" sz="1650" dirty="0" err="1">
                <a:latin typeface="Times New Roman" pitchFamily="18" charset="0"/>
                <a:cs typeface="Times New Roman" pitchFamily="18" charset="0"/>
              </a:rPr>
              <a:t>hình</a:t>
            </a:r>
            <a:r>
              <a:rPr lang="en-US" sz="1650" dirty="0">
                <a:latin typeface="Times New Roman" pitchFamily="18" charset="0"/>
                <a:cs typeface="Times New Roman" pitchFamily="18" charset="0"/>
              </a:rPr>
              <a:t> </a:t>
            </a:r>
            <a:r>
              <a:rPr lang="en-US" sz="1650" dirty="0" err="1">
                <a:latin typeface="Times New Roman" pitchFamily="18" charset="0"/>
                <a:cs typeface="Times New Roman" pitchFamily="18" charset="0"/>
              </a:rPr>
              <a:t>ảnh</a:t>
            </a:r>
            <a:r>
              <a:rPr lang="en-US" sz="1650" dirty="0">
                <a:latin typeface="Times New Roman" pitchFamily="18" charset="0"/>
                <a:cs typeface="Times New Roman" pitchFamily="18" charset="0"/>
              </a:rPr>
              <a:t> </a:t>
            </a:r>
            <a:r>
              <a:rPr lang="en-US" sz="1650" dirty="0" err="1">
                <a:latin typeface="Times New Roman" pitchFamily="18" charset="0"/>
                <a:cs typeface="Times New Roman" pitchFamily="18" charset="0"/>
              </a:rPr>
              <a:t>gì</a:t>
            </a:r>
            <a:r>
              <a:rPr lang="en-US" sz="1650" dirty="0">
                <a:latin typeface="Times New Roman" pitchFamily="18" charset="0"/>
                <a:cs typeface="Times New Roman" pitchFamily="18" charset="0"/>
              </a:rPr>
              <a:t>?</a:t>
            </a:r>
          </a:p>
        </p:txBody>
      </p:sp>
      <p:pic>
        <p:nvPicPr>
          <p:cNvPr id="7" name="Picture 6">
            <a:extLst>
              <a:ext uri="{FF2B5EF4-FFF2-40B4-BE49-F238E27FC236}">
                <a16:creationId xmlns:a16="http://schemas.microsoft.com/office/drawing/2014/main" id="{2457234F-6264-4859-BA9F-0BCBE7FBCFFC}"/>
              </a:ext>
            </a:extLst>
          </p:cNvPr>
          <p:cNvPicPr>
            <a:picLocks noChangeAspect="1"/>
          </p:cNvPicPr>
          <p:nvPr/>
        </p:nvPicPr>
        <p:blipFill>
          <a:blip r:embed="rId3"/>
          <a:stretch>
            <a:fillRect/>
          </a:stretch>
        </p:blipFill>
        <p:spPr>
          <a:xfrm>
            <a:off x="2686050" y="1047750"/>
            <a:ext cx="3543300" cy="2538227"/>
          </a:xfrm>
          <a:prstGeom prst="rect">
            <a:avLst/>
          </a:prstGeom>
        </p:spPr>
      </p:pic>
      <p:sp>
        <p:nvSpPr>
          <p:cNvPr id="9" name="TextBox 8">
            <a:extLst>
              <a:ext uri="{FF2B5EF4-FFF2-40B4-BE49-F238E27FC236}">
                <a16:creationId xmlns:a16="http://schemas.microsoft.com/office/drawing/2014/main" id="{4C5863FF-C176-4BF1-9545-593BD4E56AB2}"/>
              </a:ext>
            </a:extLst>
          </p:cNvPr>
          <p:cNvSpPr txBox="1"/>
          <p:nvPr/>
        </p:nvSpPr>
        <p:spPr>
          <a:xfrm>
            <a:off x="2686050" y="4132702"/>
            <a:ext cx="3543300" cy="346249"/>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50" dirty="0" err="1">
                <a:solidFill>
                  <a:srgbClr val="FF0000"/>
                </a:solidFill>
                <a:latin typeface="Times New Roman" pitchFamily="18" charset="0"/>
                <a:cs typeface="Times New Roman" pitchFamily="18" charset="0"/>
              </a:rPr>
              <a:t>Vòng</a:t>
            </a:r>
            <a:r>
              <a:rPr lang="en-US" sz="1650" dirty="0">
                <a:solidFill>
                  <a:srgbClr val="FF0000"/>
                </a:solidFill>
                <a:latin typeface="Times New Roman" pitchFamily="18" charset="0"/>
                <a:cs typeface="Times New Roman" pitchFamily="18" charset="0"/>
              </a:rPr>
              <a:t> </a:t>
            </a:r>
            <a:r>
              <a:rPr lang="en-US" sz="1650" dirty="0" err="1">
                <a:solidFill>
                  <a:srgbClr val="FF0000"/>
                </a:solidFill>
                <a:latin typeface="Times New Roman" pitchFamily="18" charset="0"/>
                <a:cs typeface="Times New Roman" pitchFamily="18" charset="0"/>
              </a:rPr>
              <a:t>đời</a:t>
            </a:r>
            <a:r>
              <a:rPr lang="en-US" sz="1650" dirty="0">
                <a:solidFill>
                  <a:srgbClr val="FF0000"/>
                </a:solidFill>
                <a:latin typeface="Times New Roman" pitchFamily="18" charset="0"/>
                <a:cs typeface="Times New Roman" pitchFamily="18" charset="0"/>
              </a:rPr>
              <a:t> </a:t>
            </a:r>
            <a:r>
              <a:rPr lang="en-US" sz="1650" dirty="0" err="1">
                <a:solidFill>
                  <a:srgbClr val="FF0000"/>
                </a:solidFill>
                <a:latin typeface="Times New Roman" pitchFamily="18" charset="0"/>
                <a:cs typeface="Times New Roman" pitchFamily="18" charset="0"/>
              </a:rPr>
              <a:t>của</a:t>
            </a:r>
            <a:r>
              <a:rPr lang="en-US" sz="1650" dirty="0">
                <a:solidFill>
                  <a:srgbClr val="FF0000"/>
                </a:solidFill>
                <a:latin typeface="Times New Roman" pitchFamily="18" charset="0"/>
                <a:cs typeface="Times New Roman" pitchFamily="18" charset="0"/>
              </a:rPr>
              <a:t> </a:t>
            </a:r>
            <a:r>
              <a:rPr lang="en-US" sz="1650" dirty="0" err="1">
                <a:solidFill>
                  <a:srgbClr val="FF0000"/>
                </a:solidFill>
                <a:latin typeface="Times New Roman" pitchFamily="18" charset="0"/>
                <a:cs typeface="Times New Roman" pitchFamily="18" charset="0"/>
              </a:rPr>
              <a:t>thực</a:t>
            </a:r>
            <a:r>
              <a:rPr lang="en-US" sz="1650" dirty="0">
                <a:solidFill>
                  <a:srgbClr val="FF0000"/>
                </a:solidFill>
                <a:latin typeface="Times New Roman" pitchFamily="18" charset="0"/>
                <a:cs typeface="Times New Roman" pitchFamily="18" charset="0"/>
              </a:rPr>
              <a:t> </a:t>
            </a:r>
            <a:r>
              <a:rPr lang="en-US" sz="1650" dirty="0" err="1">
                <a:solidFill>
                  <a:srgbClr val="FF0000"/>
                </a:solidFill>
                <a:latin typeface="Times New Roman" pitchFamily="18" charset="0"/>
                <a:cs typeface="Times New Roman" pitchFamily="18" charset="0"/>
              </a:rPr>
              <a:t>vật</a:t>
            </a:r>
            <a:endParaRPr lang="en-US" sz="165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890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208" y="169775"/>
            <a:ext cx="5275138" cy="369332"/>
          </a:xfrm>
          <a:prstGeom prst="rect">
            <a:avLst/>
          </a:prstGeom>
          <a:solidFill>
            <a:schemeClr val="bg1"/>
          </a:solidFill>
          <a:ln>
            <a:solidFill>
              <a:schemeClr val="accent1"/>
            </a:solidFill>
          </a:ln>
        </p:spPr>
        <p:txBody>
          <a:bodyPr wrap="square" rtlCol="0">
            <a:spAutoFit/>
          </a:bodyPr>
          <a:lstStyle/>
          <a:p>
            <a:pPr algn="ctr"/>
            <a:r>
              <a:rPr lang="en-US">
                <a:solidFill>
                  <a:schemeClr val="accent6">
                    <a:lumMod val="50000"/>
                  </a:schemeClr>
                </a:solidFill>
                <a:latin typeface="Times New Roman" pitchFamily="18" charset="0"/>
                <a:cs typeface="Times New Roman" pitchFamily="18" charset="0"/>
              </a:rPr>
              <a:t>TRÒ CHƠI: VƯỢT CHƯỚNG NGẠI VẬT (</a:t>
            </a:r>
            <a:r>
              <a:rPr lang="en-US" i="1">
                <a:solidFill>
                  <a:schemeClr val="accent6">
                    <a:lumMod val="50000"/>
                  </a:schemeClr>
                </a:solidFill>
                <a:latin typeface="Times New Roman" pitchFamily="18" charset="0"/>
                <a:cs typeface="Times New Roman" pitchFamily="18" charset="0"/>
              </a:rPr>
              <a:t>Lật hình</a:t>
            </a:r>
            <a:r>
              <a:rPr lang="en-US">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18208" y="4266462"/>
            <a:ext cx="1953492" cy="31272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500">
                <a:latin typeface="Times New Roman" pitchFamily="18" charset="0"/>
                <a:cs typeface="Times New Roman" pitchFamily="18" charset="0"/>
              </a:rPr>
              <a:t>QUAY LẠI</a:t>
            </a:r>
          </a:p>
        </p:txBody>
      </p:sp>
      <p:sp>
        <p:nvSpPr>
          <p:cNvPr id="6" name="Rectangle 5"/>
          <p:cNvSpPr/>
          <p:nvPr/>
        </p:nvSpPr>
        <p:spPr>
          <a:xfrm>
            <a:off x="218208" y="965709"/>
            <a:ext cx="1953492" cy="3206241"/>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a:latin typeface="Times New Roman" pitchFamily="18" charset="0"/>
                <a:cs typeface="Times New Roman" pitchFamily="18" charset="0"/>
              </a:rPr>
              <a:t>6</a:t>
            </a:r>
          </a:p>
        </p:txBody>
      </p:sp>
      <p:sp>
        <p:nvSpPr>
          <p:cNvPr id="2" name="Rectangle 1"/>
          <p:cNvSpPr/>
          <p:nvPr/>
        </p:nvSpPr>
        <p:spPr>
          <a:xfrm>
            <a:off x="2400300" y="965709"/>
            <a:ext cx="4171950" cy="3613480"/>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a:endParaRPr lang="en-US" sz="1350"/>
          </a:p>
        </p:txBody>
      </p:sp>
      <p:sp>
        <p:nvSpPr>
          <p:cNvPr id="5" name="TextBox 4"/>
          <p:cNvSpPr txBox="1"/>
          <p:nvPr/>
        </p:nvSpPr>
        <p:spPr>
          <a:xfrm>
            <a:off x="2676052" y="4141015"/>
            <a:ext cx="3567443" cy="369332"/>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dirty="0" err="1">
                <a:solidFill>
                  <a:srgbClr val="FF0000"/>
                </a:solidFill>
                <a:latin typeface="Times New Roman" pitchFamily="18" charset="0"/>
                <a:cs typeface="Times New Roman" pitchFamily="18" charset="0"/>
              </a:rPr>
              <a:t>Vòng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đời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động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vật</a:t>
            </a:r>
            <a:endParaRPr lang="en-US" dirty="0">
              <a:solidFill>
                <a:srgbClr val="FF0000"/>
              </a:solidFill>
              <a:latin typeface="Times New Roman" pitchFamily="18" charset="0"/>
              <a:cs typeface="Times New Roman" pitchFamily="18" charset="0"/>
            </a:endParaRPr>
          </a:p>
        </p:txBody>
      </p:sp>
      <p:pic>
        <p:nvPicPr>
          <p:cNvPr id="8" name="image476.jpg">
            <a:extLst>
              <a:ext uri="{FF2B5EF4-FFF2-40B4-BE49-F238E27FC236}">
                <a16:creationId xmlns:a16="http://schemas.microsoft.com/office/drawing/2014/main" id="{B4F17BCA-C4BD-41D4-8C2D-1822E08997A9}"/>
              </a:ext>
            </a:extLst>
          </p:cNvPr>
          <p:cNvPicPr/>
          <p:nvPr/>
        </p:nvPicPr>
        <p:blipFill>
          <a:blip r:embed="rId3"/>
          <a:srcRect/>
          <a:stretch>
            <a:fillRect/>
          </a:stretch>
        </p:blipFill>
        <p:spPr>
          <a:xfrm>
            <a:off x="2667000" y="1007942"/>
            <a:ext cx="3576495" cy="2636041"/>
          </a:xfrm>
          <a:prstGeom prst="rect">
            <a:avLst/>
          </a:prstGeom>
          <a:ln/>
        </p:spPr>
      </p:pic>
      <p:sp>
        <p:nvSpPr>
          <p:cNvPr id="9" name="TextBox 8">
            <a:extLst>
              <a:ext uri="{FF2B5EF4-FFF2-40B4-BE49-F238E27FC236}">
                <a16:creationId xmlns:a16="http://schemas.microsoft.com/office/drawing/2014/main" id="{8AEECDCA-68B5-4BBD-81D8-E04AD93CC655}"/>
              </a:ext>
            </a:extLst>
          </p:cNvPr>
          <p:cNvSpPr txBox="1"/>
          <p:nvPr/>
        </p:nvSpPr>
        <p:spPr>
          <a:xfrm>
            <a:off x="2691143" y="3734842"/>
            <a:ext cx="3543300" cy="34624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50" dirty="0" err="1">
                <a:latin typeface="Times New Roman" pitchFamily="18" charset="0"/>
                <a:cs typeface="Times New Roman" pitchFamily="18" charset="0"/>
              </a:rPr>
              <a:t>Đây</a:t>
            </a:r>
            <a:r>
              <a:rPr lang="en-US" sz="1650" dirty="0">
                <a:latin typeface="Times New Roman" pitchFamily="18" charset="0"/>
                <a:cs typeface="Times New Roman" pitchFamily="18" charset="0"/>
              </a:rPr>
              <a:t> </a:t>
            </a:r>
            <a:r>
              <a:rPr lang="en-US" sz="1650" dirty="0" err="1">
                <a:latin typeface="Times New Roman" pitchFamily="18" charset="0"/>
                <a:cs typeface="Times New Roman" pitchFamily="18" charset="0"/>
              </a:rPr>
              <a:t>là</a:t>
            </a:r>
            <a:r>
              <a:rPr lang="en-US" sz="1650" dirty="0">
                <a:latin typeface="Times New Roman" pitchFamily="18" charset="0"/>
                <a:cs typeface="Times New Roman" pitchFamily="18" charset="0"/>
              </a:rPr>
              <a:t> </a:t>
            </a:r>
            <a:r>
              <a:rPr lang="en-US" sz="1650" dirty="0" err="1">
                <a:latin typeface="Times New Roman" pitchFamily="18" charset="0"/>
                <a:cs typeface="Times New Roman" pitchFamily="18" charset="0"/>
              </a:rPr>
              <a:t>hình</a:t>
            </a:r>
            <a:r>
              <a:rPr lang="en-US" sz="1650" dirty="0">
                <a:latin typeface="Times New Roman" pitchFamily="18" charset="0"/>
                <a:cs typeface="Times New Roman" pitchFamily="18" charset="0"/>
              </a:rPr>
              <a:t> </a:t>
            </a:r>
            <a:r>
              <a:rPr lang="en-US" sz="1650" dirty="0" err="1">
                <a:latin typeface="Times New Roman" pitchFamily="18" charset="0"/>
                <a:cs typeface="Times New Roman" pitchFamily="18" charset="0"/>
              </a:rPr>
              <a:t>ảnh</a:t>
            </a:r>
            <a:r>
              <a:rPr lang="en-US" sz="1650" dirty="0">
                <a:latin typeface="Times New Roman" pitchFamily="18" charset="0"/>
                <a:cs typeface="Times New Roman" pitchFamily="18" charset="0"/>
              </a:rPr>
              <a:t> </a:t>
            </a:r>
            <a:r>
              <a:rPr lang="en-US" sz="1650" dirty="0" err="1">
                <a:latin typeface="Times New Roman" pitchFamily="18" charset="0"/>
                <a:cs typeface="Times New Roman" pitchFamily="18" charset="0"/>
              </a:rPr>
              <a:t>gì</a:t>
            </a:r>
            <a:r>
              <a:rPr lang="en-US" sz="1650" dirty="0">
                <a:latin typeface="Times New Roman" pitchFamily="18" charset="0"/>
                <a:cs typeface="Times New Roman" pitchFamily="18" charset="0"/>
              </a:rPr>
              <a:t>?</a:t>
            </a:r>
          </a:p>
        </p:txBody>
      </p:sp>
    </p:spTree>
    <p:extLst>
      <p:ext uri="{BB962C8B-B14F-4D97-AF65-F5344CB8AC3E}">
        <p14:creationId xmlns:p14="http://schemas.microsoft.com/office/powerpoint/2010/main" val="275286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208" y="169775"/>
            <a:ext cx="5275138" cy="369332"/>
          </a:xfrm>
          <a:prstGeom prst="rect">
            <a:avLst/>
          </a:prstGeom>
          <a:solidFill>
            <a:schemeClr val="bg1"/>
          </a:solidFill>
          <a:ln>
            <a:solidFill>
              <a:schemeClr val="accent1"/>
            </a:solidFill>
          </a:ln>
        </p:spPr>
        <p:txBody>
          <a:bodyPr wrap="square" rtlCol="0">
            <a:spAutoFit/>
          </a:bodyPr>
          <a:lstStyle/>
          <a:p>
            <a:pPr algn="ctr"/>
            <a:r>
              <a:rPr lang="en-US">
                <a:solidFill>
                  <a:schemeClr val="accent6">
                    <a:lumMod val="50000"/>
                  </a:schemeClr>
                </a:solidFill>
                <a:latin typeface="Times New Roman" pitchFamily="18" charset="0"/>
                <a:cs typeface="Times New Roman" pitchFamily="18" charset="0"/>
              </a:rPr>
              <a:t>TRÒ CHƠI: VƯỢT CHƯỚNG NGẠI VẬT (</a:t>
            </a:r>
            <a:r>
              <a:rPr lang="en-US" i="1">
                <a:solidFill>
                  <a:schemeClr val="accent6">
                    <a:lumMod val="50000"/>
                  </a:schemeClr>
                </a:solidFill>
                <a:latin typeface="Times New Roman" pitchFamily="18" charset="0"/>
                <a:cs typeface="Times New Roman" pitchFamily="18" charset="0"/>
              </a:rPr>
              <a:t>Lật hình</a:t>
            </a:r>
            <a:r>
              <a:rPr lang="en-US">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18208" y="4266462"/>
            <a:ext cx="1953492" cy="31272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500">
                <a:latin typeface="Times New Roman" pitchFamily="18" charset="0"/>
                <a:cs typeface="Times New Roman" pitchFamily="18" charset="0"/>
              </a:rPr>
              <a:t>QUAY LẠI</a:t>
            </a:r>
          </a:p>
        </p:txBody>
      </p:sp>
      <p:sp>
        <p:nvSpPr>
          <p:cNvPr id="6" name="Rectangle 5"/>
          <p:cNvSpPr/>
          <p:nvPr/>
        </p:nvSpPr>
        <p:spPr>
          <a:xfrm>
            <a:off x="218208" y="965709"/>
            <a:ext cx="1953492" cy="3206241"/>
          </a:xfrm>
          <a:prstGeom prst="rect">
            <a:avLst/>
          </a:prstGeom>
          <a:solidFill>
            <a:schemeClr val="bg1">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a:latin typeface="Times New Roman" pitchFamily="18" charset="0"/>
                <a:cs typeface="Times New Roman" pitchFamily="18" charset="0"/>
              </a:rPr>
              <a:t>7</a:t>
            </a:r>
          </a:p>
        </p:txBody>
      </p:sp>
      <p:sp>
        <p:nvSpPr>
          <p:cNvPr id="2" name="Rectangle 1"/>
          <p:cNvSpPr/>
          <p:nvPr/>
        </p:nvSpPr>
        <p:spPr>
          <a:xfrm>
            <a:off x="2400300" y="965709"/>
            <a:ext cx="4171950" cy="3613480"/>
          </a:xfrm>
          <a:prstGeom prst="rect">
            <a:avLst/>
          </a:prstGeom>
          <a:solidFill>
            <a:schemeClr val="bg1">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3" name="TextBox 2"/>
          <p:cNvSpPr txBox="1"/>
          <p:nvPr/>
        </p:nvSpPr>
        <p:spPr>
          <a:xfrm flipH="1">
            <a:off x="2590800" y="1124607"/>
            <a:ext cx="3810000" cy="1200329"/>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a:r>
              <a:rPr lang="en-US" sz="2400" dirty="0" err="1">
                <a:latin typeface="Times New Roman" pitchFamily="18" charset="0"/>
                <a:cs typeface="Times New Roman" pitchFamily="18" charset="0"/>
              </a:rPr>
              <a:t>Nêu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a:t>
            </a:r>
          </a:p>
        </p:txBody>
      </p:sp>
      <p:sp>
        <p:nvSpPr>
          <p:cNvPr id="7" name="TextBox 6"/>
          <p:cNvSpPr txBox="1"/>
          <p:nvPr/>
        </p:nvSpPr>
        <p:spPr>
          <a:xfrm>
            <a:off x="2590800" y="2483833"/>
            <a:ext cx="3810000"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gồm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dưỡng</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186910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208" y="169775"/>
            <a:ext cx="5275138" cy="369332"/>
          </a:xfrm>
          <a:prstGeom prst="rect">
            <a:avLst/>
          </a:prstGeom>
          <a:solidFill>
            <a:schemeClr val="bg1"/>
          </a:solidFill>
          <a:ln>
            <a:solidFill>
              <a:schemeClr val="accent1"/>
            </a:solidFill>
          </a:ln>
        </p:spPr>
        <p:txBody>
          <a:bodyPr wrap="square" rtlCol="0">
            <a:spAutoFit/>
          </a:bodyPr>
          <a:lstStyle/>
          <a:p>
            <a:pPr algn="ctr"/>
            <a:r>
              <a:rPr lang="en-US">
                <a:solidFill>
                  <a:schemeClr val="accent6">
                    <a:lumMod val="50000"/>
                  </a:schemeClr>
                </a:solidFill>
                <a:latin typeface="Times New Roman" pitchFamily="18" charset="0"/>
                <a:cs typeface="Times New Roman" pitchFamily="18" charset="0"/>
              </a:rPr>
              <a:t>TRÒ CHƠI: VƯỢT CHƯỚNG NGẠI VẬT (</a:t>
            </a:r>
            <a:r>
              <a:rPr lang="en-US" i="1">
                <a:solidFill>
                  <a:schemeClr val="accent6">
                    <a:lumMod val="50000"/>
                  </a:schemeClr>
                </a:solidFill>
                <a:latin typeface="Times New Roman" pitchFamily="18" charset="0"/>
                <a:cs typeface="Times New Roman" pitchFamily="18" charset="0"/>
              </a:rPr>
              <a:t>Lật hình</a:t>
            </a:r>
            <a:r>
              <a:rPr lang="en-US">
                <a:solidFill>
                  <a:schemeClr val="accent6">
                    <a:lumMod val="50000"/>
                  </a:schemeClr>
                </a:solidFill>
                <a:latin typeface="Times New Roman" pitchFamily="18" charset="0"/>
                <a:cs typeface="Times New Roman" pitchFamily="18" charset="0"/>
              </a:rPr>
              <a:t>)</a:t>
            </a:r>
          </a:p>
        </p:txBody>
      </p:sp>
      <p:sp>
        <p:nvSpPr>
          <p:cNvPr id="15" name="Rounded Rectangle 14">
            <a:hlinkClick r:id="rId2" action="ppaction://hlinksldjump"/>
          </p:cNvPr>
          <p:cNvSpPr/>
          <p:nvPr/>
        </p:nvSpPr>
        <p:spPr>
          <a:xfrm>
            <a:off x="218208" y="4266462"/>
            <a:ext cx="1953492" cy="31272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500">
                <a:latin typeface="Times New Roman" pitchFamily="18" charset="0"/>
                <a:cs typeface="Times New Roman" pitchFamily="18" charset="0"/>
              </a:rPr>
              <a:t>QUAY LẠI</a:t>
            </a:r>
          </a:p>
        </p:txBody>
      </p:sp>
      <p:sp>
        <p:nvSpPr>
          <p:cNvPr id="6" name="Rectangle 5"/>
          <p:cNvSpPr/>
          <p:nvPr/>
        </p:nvSpPr>
        <p:spPr>
          <a:xfrm>
            <a:off x="218208" y="965709"/>
            <a:ext cx="1953492" cy="3206241"/>
          </a:xfrm>
          <a:prstGeom prst="rect">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a:latin typeface="Times New Roman" pitchFamily="18" charset="0"/>
                <a:cs typeface="Times New Roman" pitchFamily="18" charset="0"/>
              </a:rPr>
              <a:t>8</a:t>
            </a:r>
          </a:p>
        </p:txBody>
      </p:sp>
      <p:sp>
        <p:nvSpPr>
          <p:cNvPr id="2" name="Rectangle 1"/>
          <p:cNvSpPr/>
          <p:nvPr/>
        </p:nvSpPr>
        <p:spPr>
          <a:xfrm>
            <a:off x="2400300" y="965709"/>
            <a:ext cx="4171950" cy="3613480"/>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a:endParaRPr lang="en-US" sz="1350"/>
          </a:p>
        </p:txBody>
      </p:sp>
      <p:sp>
        <p:nvSpPr>
          <p:cNvPr id="3" name="TextBox 2"/>
          <p:cNvSpPr txBox="1"/>
          <p:nvPr/>
        </p:nvSpPr>
        <p:spPr>
          <a:xfrm>
            <a:off x="2594950" y="1072707"/>
            <a:ext cx="3771900" cy="159274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800" dirty="0" err="1">
                <a:latin typeface="Times New Roman" pitchFamily="18" charset="0"/>
                <a:cs typeface="Times New Roman" pitchFamily="18" charset="0"/>
              </a:rPr>
              <a:t>Nêu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a:t>
            </a:r>
          </a:p>
          <a:p>
            <a:endParaRPr lang="en-US" sz="1350" dirty="0"/>
          </a:p>
        </p:txBody>
      </p:sp>
      <p:sp>
        <p:nvSpPr>
          <p:cNvPr id="5" name="TextBox 4"/>
          <p:cNvSpPr txBox="1"/>
          <p:nvPr/>
        </p:nvSpPr>
        <p:spPr>
          <a:xfrm>
            <a:off x="2594950" y="2772449"/>
            <a:ext cx="3771900"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hại</a:t>
            </a:r>
            <a:r>
              <a:rPr 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370309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5605D4-825C-4923-9A82-2755AE78CE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6858000" cy="4457700"/>
          </a:xfrm>
          <a:prstGeom prst="rect">
            <a:avLst/>
          </a:prstGeom>
        </p:spPr>
      </p:pic>
      <p:sp>
        <p:nvSpPr>
          <p:cNvPr id="7" name="Rounded Rectangle 2">
            <a:hlinkClick r:id="" action="ppaction://hlinkshowjump?jump=nextslide"/>
            <a:extLst>
              <a:ext uri="{FF2B5EF4-FFF2-40B4-BE49-F238E27FC236}">
                <a16:creationId xmlns:a16="http://schemas.microsoft.com/office/drawing/2014/main" id="{5ABCB9A5-A453-42B0-B410-A595FA4D592C}"/>
              </a:ext>
            </a:extLst>
          </p:cNvPr>
          <p:cNvSpPr/>
          <p:nvPr/>
        </p:nvSpPr>
        <p:spPr>
          <a:xfrm>
            <a:off x="1693068" y="0"/>
            <a:ext cx="3471863" cy="3429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400" dirty="0">
                <a:solidFill>
                  <a:srgbClr val="FF0000"/>
                </a:solidFill>
                <a:latin typeface="Times New Roman" pitchFamily="18" charset="0"/>
                <a:cs typeface="Times New Roman" pitchFamily="18" charset="0"/>
              </a:rPr>
              <a:t>ÔN TẬP CHỦ ĐỀ 8, 9</a:t>
            </a:r>
          </a:p>
        </p:txBody>
      </p:sp>
      <p:sp>
        <p:nvSpPr>
          <p:cNvPr id="8" name="TextBox 7">
            <a:extLst>
              <a:ext uri="{FF2B5EF4-FFF2-40B4-BE49-F238E27FC236}">
                <a16:creationId xmlns:a16="http://schemas.microsoft.com/office/drawing/2014/main" id="{C3B0D724-EBF3-4765-A62C-A48BCBC6647F}"/>
              </a:ext>
            </a:extLst>
          </p:cNvPr>
          <p:cNvSpPr txBox="1"/>
          <p:nvPr/>
        </p:nvSpPr>
        <p:spPr>
          <a:xfrm>
            <a:off x="0" y="342900"/>
            <a:ext cx="4971225" cy="400110"/>
          </a:xfrm>
          <a:prstGeom prst="rect">
            <a:avLst/>
          </a:prstGeom>
          <a:noFill/>
        </p:spPr>
        <p:txBody>
          <a:bodyPr wrap="square" rtlCol="0">
            <a:spAutoFit/>
          </a:bodyPr>
          <a:lstStyle/>
          <a:p>
            <a:r>
              <a:rPr lang="en-US" sz="2000" dirty="0">
                <a:solidFill>
                  <a:srgbClr val="0000FF"/>
                </a:solidFill>
                <a:latin typeface="Times New Roman" pitchFamily="18" charset="0"/>
                <a:cs typeface="Times New Roman" pitchFamily="18" charset="0"/>
              </a:rPr>
              <a:t>2. </a:t>
            </a:r>
            <a:r>
              <a:rPr lang="en-US" sz="2000" dirty="0" err="1">
                <a:solidFill>
                  <a:srgbClr val="0000FF"/>
                </a:solidFill>
                <a:latin typeface="Times New Roman" pitchFamily="18" charset="0"/>
                <a:cs typeface="Times New Roman" pitchFamily="18" charset="0"/>
              </a:rPr>
              <a:t>Sinh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trưởng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và</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phát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triển</a:t>
            </a:r>
            <a:r>
              <a:rPr lang="en-US" sz="2000" dirty="0">
                <a:solidFill>
                  <a:srgbClr val="0000FF"/>
                </a:solidFill>
                <a:latin typeface="Times New Roman" pitchFamily="18" charset="0"/>
                <a:cs typeface="Times New Roman" pitchFamily="18" charset="0"/>
              </a:rPr>
              <a:t> ở </a:t>
            </a:r>
            <a:r>
              <a:rPr lang="en-US" sz="2000" dirty="0" err="1">
                <a:solidFill>
                  <a:srgbClr val="0000FF"/>
                </a:solidFill>
                <a:latin typeface="Times New Roman" pitchFamily="18" charset="0"/>
                <a:cs typeface="Times New Roman" pitchFamily="18" charset="0"/>
              </a:rPr>
              <a:t>sinh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vật</a:t>
            </a:r>
            <a:endParaRPr lang="en-US" sz="20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03255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3277116" y="912099"/>
            <a:ext cx="2836195" cy="2833231"/>
            <a:chOff x="5425622" y="292790"/>
            <a:chExt cx="5834378" cy="58282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6" y="1227736"/>
              <a:ext cx="2025649" cy="759758"/>
            </a:xfrm>
            <a:prstGeom prst="rect">
              <a:avLst/>
            </a:prstGeom>
            <a:noFill/>
          </p:spPr>
          <p:txBody>
            <a:bodyPr wrap="square" rtlCol="0">
              <a:spAutoFit/>
            </a:bodyPr>
            <a:lstStyle/>
            <a:p>
              <a:pPr algn="ctr" defTabSz="514350">
                <a:defRPr/>
              </a:pPr>
              <a:r>
                <a:rPr lang="en-GB"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43323"/>
              <a:ext cx="2025649" cy="759758"/>
            </a:xfrm>
            <a:prstGeom prst="rect">
              <a:avLst/>
            </a:prstGeom>
            <a:noFill/>
          </p:spPr>
          <p:txBody>
            <a:bodyPr wrap="square" rtlCol="0">
              <a:spAutoFit/>
            </a:bodyPr>
            <a:lstStyle/>
            <a:p>
              <a:pPr algn="ctr" defTabSz="51435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24811"/>
              <a:ext cx="2025649" cy="759758"/>
            </a:xfrm>
            <a:prstGeom prst="rect">
              <a:avLst/>
            </a:prstGeom>
            <a:noFill/>
          </p:spPr>
          <p:txBody>
            <a:bodyPr wrap="square" rtlCol="0">
              <a:spAutoFit/>
            </a:bodyPr>
            <a:lstStyle/>
            <a:p>
              <a:pPr algn="ctr" defTabSz="51435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79" y="2147927"/>
              <a:ext cx="2025649" cy="759758"/>
            </a:xfrm>
            <a:prstGeom prst="rect">
              <a:avLst/>
            </a:prstGeom>
            <a:noFill/>
          </p:spPr>
          <p:txBody>
            <a:bodyPr wrap="square" rtlCol="0">
              <a:spAutoFit/>
            </a:bodyPr>
            <a:lstStyle/>
            <a:p>
              <a:pPr algn="ctr" defTabSz="514350">
                <a:defRPr/>
              </a:pPr>
              <a:r>
                <a:rPr lang="en-GB"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483115"/>
              <a:ext cx="2025649" cy="759758"/>
            </a:xfrm>
            <a:prstGeom prst="rect">
              <a:avLst/>
            </a:prstGeom>
            <a:noFill/>
          </p:spPr>
          <p:txBody>
            <a:bodyPr wrap="square" rtlCol="0">
              <a:spAutoFit/>
            </a:bodyPr>
            <a:lstStyle/>
            <a:p>
              <a:pPr algn="ctr" defTabSz="514350">
                <a:defRPr/>
              </a:pPr>
              <a:r>
                <a:rPr lang="en-GB"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51446"/>
              <a:ext cx="2025649" cy="759758"/>
            </a:xfrm>
            <a:prstGeom prst="rect">
              <a:avLst/>
            </a:prstGeom>
            <a:noFill/>
          </p:spPr>
          <p:txBody>
            <a:bodyPr wrap="square" rtlCol="0">
              <a:spAutoFit/>
            </a:bodyPr>
            <a:lstStyle/>
            <a:p>
              <a:pPr algn="ctr" defTabSz="51435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3" y="4458687"/>
              <a:ext cx="2025649" cy="759758"/>
            </a:xfrm>
            <a:prstGeom prst="rect">
              <a:avLst/>
            </a:prstGeom>
            <a:noFill/>
          </p:spPr>
          <p:txBody>
            <a:bodyPr wrap="square" rtlCol="0">
              <a:spAutoFit/>
            </a:bodyPr>
            <a:lstStyle/>
            <a:p>
              <a:pPr algn="ctr" defTabSz="514350">
                <a:defRPr/>
              </a:pPr>
              <a:r>
                <a:rPr lang="en-GB"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7" y="3514624"/>
              <a:ext cx="2025649" cy="759758"/>
            </a:xfrm>
            <a:prstGeom prst="rect">
              <a:avLst/>
            </a:prstGeom>
            <a:noFill/>
          </p:spPr>
          <p:txBody>
            <a:bodyPr wrap="square" rtlCol="0">
              <a:spAutoFit/>
            </a:bodyPr>
            <a:lstStyle/>
            <a:p>
              <a:pPr algn="ctr" defTabSz="51435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25" name="quay dung"/>
          <p:cNvSpPr/>
          <p:nvPr/>
        </p:nvSpPr>
        <p:spPr>
          <a:xfrm>
            <a:off x="3887081" y="4034785"/>
            <a:ext cx="1521007" cy="47761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GB" sz="135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511896" y="2075135"/>
            <a:ext cx="752450" cy="75245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GB" sz="2475"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247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1328852" y="2051590"/>
            <a:ext cx="752450" cy="75245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GB" sz="2475"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247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2177488" y="2097814"/>
            <a:ext cx="752450" cy="75245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GB" sz="2475"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247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490731" y="2952773"/>
            <a:ext cx="752450" cy="75245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GB" sz="2475"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247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1344256" y="2952773"/>
            <a:ext cx="752450" cy="75245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GB" sz="2475"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247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2197781" y="2952773"/>
            <a:ext cx="752450" cy="75245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GB" sz="2475"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247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79159" y="996085"/>
            <a:ext cx="2877071" cy="1090684"/>
          </a:xfrm>
          <a:prstGeom prst="rect">
            <a:avLst/>
          </a:prstGeom>
          <a:noFill/>
        </p:spPr>
        <p:txBody>
          <a:bodyPr wrap="none" lIns="51435" tIns="25718" rIns="51435" bIns="25718">
            <a:spAutoFit/>
          </a:bodyPr>
          <a:lstStyle/>
          <a:p>
            <a:pPr algn="ctr" defTabSz="514350">
              <a:defRPr/>
            </a:pPr>
            <a:r>
              <a:rPr lang="en-US" sz="3375" b="1" dirty="0">
                <a:ln w="6600">
                  <a:solidFill>
                    <a:srgbClr val="ED7D31"/>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514350">
              <a:defRPr/>
            </a:pPr>
            <a:r>
              <a:rPr lang="en-US" sz="3375" b="1" dirty="0">
                <a:ln w="6600">
                  <a:solidFill>
                    <a:srgbClr val="ED7D31"/>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7704" y="1118549"/>
            <a:ext cx="278606" cy="246459"/>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1728" y="1322141"/>
            <a:ext cx="278606" cy="246459"/>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7022" y="1025594"/>
            <a:ext cx="278606" cy="246459"/>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50405" y="912098"/>
            <a:ext cx="401836" cy="669727"/>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00984" y="1991444"/>
            <a:ext cx="761745" cy="64972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464211" y="-390225"/>
            <a:ext cx="342900" cy="342900"/>
          </a:xfrm>
          <a:prstGeom prst="rect">
            <a:avLst/>
          </a:prstGeom>
        </p:spPr>
      </p:pic>
      <p:sp>
        <p:nvSpPr>
          <p:cNvPr id="31" name="Isosceles Triangle 30"/>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32" name="Isosceles Triangle 31"/>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33" name="Isosceles Triangle 32"/>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34" name="Isosceles Triangle 33"/>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42" name="Isosceles Triangle 41"/>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43" name="Isosceles Triangle 42"/>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48" name="Isosceles Triangle 47"/>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49" name="Isosceles Triangle 48"/>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0" name="Isosceles Triangle 49"/>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1" name="Isosceles Triangle 50"/>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2" name="Isosceles Triangle 51"/>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3" name="Isosceles Triangle 52"/>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4" name="Isosceles Triangle 53"/>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5" name="Isosceles Triangle 54"/>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6" name="Isosceles Triangle 55"/>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7" name="Isosceles Triangle 56"/>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8" name="Isosceles Triangle 57"/>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59" name="Isosceles Triangle 58"/>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60" name="Isosceles Triangle 59"/>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61" name="Isosceles Triangle 60"/>
          <p:cNvSpPr/>
          <p:nvPr/>
        </p:nvSpPr>
        <p:spPr>
          <a:xfrm rot="16200000">
            <a:off x="6097802" y="1953926"/>
            <a:ext cx="340715" cy="74254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24" name="Heart 23">
            <a:hlinkClick r:id="" action="ppaction://noaction"/>
          </p:cNvPr>
          <p:cNvSpPr/>
          <p:nvPr/>
        </p:nvSpPr>
        <p:spPr>
          <a:xfrm rot="5400000">
            <a:off x="6385287" y="2097815"/>
            <a:ext cx="440872" cy="4408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vi-VN" sz="1013">
              <a:solidFill>
                <a:prstClr val="white"/>
              </a:solidFill>
              <a:latin typeface="Arial" panose="020B0604020202020204" pitchFamily="34" charset="0"/>
            </a:endParaRPr>
          </a:p>
        </p:txBody>
      </p:sp>
      <p:sp>
        <p:nvSpPr>
          <p:cNvPr id="62" name="Rounded Rectangle 2">
            <a:hlinkClick r:id="" action="ppaction://hlinkshowjump?jump=nextslide"/>
            <a:extLst>
              <a:ext uri="{FF2B5EF4-FFF2-40B4-BE49-F238E27FC236}">
                <a16:creationId xmlns:a16="http://schemas.microsoft.com/office/drawing/2014/main" id="{445A030B-AAD5-43F3-B5C6-96525304A03C}"/>
              </a:ext>
            </a:extLst>
          </p:cNvPr>
          <p:cNvSpPr/>
          <p:nvPr/>
        </p:nvSpPr>
        <p:spPr>
          <a:xfrm>
            <a:off x="1717252" y="4742"/>
            <a:ext cx="3471863" cy="3429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400" dirty="0">
                <a:solidFill>
                  <a:srgbClr val="FF0000"/>
                </a:solidFill>
                <a:latin typeface="Times New Roman" pitchFamily="18" charset="0"/>
                <a:cs typeface="Times New Roman" pitchFamily="18" charset="0"/>
              </a:rPr>
              <a:t>ÔN TẬP CHỦ ĐỀ 8, 9</a:t>
            </a:r>
          </a:p>
        </p:txBody>
      </p:sp>
      <p:sp>
        <p:nvSpPr>
          <p:cNvPr id="63" name="TextBox 62">
            <a:extLst>
              <a:ext uri="{FF2B5EF4-FFF2-40B4-BE49-F238E27FC236}">
                <a16:creationId xmlns:a16="http://schemas.microsoft.com/office/drawing/2014/main" id="{0FC312D7-3B6D-4F0F-AFEA-91119FCA8303}"/>
              </a:ext>
            </a:extLst>
          </p:cNvPr>
          <p:cNvSpPr txBox="1"/>
          <p:nvPr/>
        </p:nvSpPr>
        <p:spPr>
          <a:xfrm>
            <a:off x="98879" y="564159"/>
            <a:ext cx="41978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00"/>
                </a:solidFill>
                <a:effectLst/>
                <a:uLnTx/>
                <a:uFillTx/>
                <a:latin typeface="Times New Roman" pitchFamily="18" charset="0"/>
                <a:ea typeface="+mn-ea"/>
                <a:cs typeface="Times New Roman" pitchFamily="18" charset="0"/>
              </a:rPr>
              <a:t>II. LUYỆN</a:t>
            </a:r>
            <a:r>
              <a:rPr kumimoji="0" lang="en-US" sz="1800" b="0" i="0" u="none" strike="noStrike" kern="1200" cap="none" spc="0" normalizeH="0" noProof="0" dirty="0">
                <a:ln>
                  <a:noFill/>
                </a:ln>
                <a:solidFill>
                  <a:srgbClr val="009900"/>
                </a:solidFill>
                <a:effectLst/>
                <a:uLnTx/>
                <a:uFillTx/>
                <a:latin typeface="Times New Roman" pitchFamily="18" charset="0"/>
                <a:ea typeface="+mn-ea"/>
                <a:cs typeface="Times New Roman" pitchFamily="18" charset="0"/>
              </a:rPr>
              <a:t> TẬP</a:t>
            </a:r>
            <a:r>
              <a:rPr kumimoji="0" lang="en-US" sz="1800" b="0" i="0" u="none" strike="noStrike" kern="1200" cap="none" spc="0" normalizeH="0" baseline="0" noProof="0" dirty="0">
                <a:ln>
                  <a:noFill/>
                </a:ln>
                <a:solidFill>
                  <a:srgbClr val="0099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7037E-6 -1.35802E-6 L 3.7037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par>
                          <p:cTn id="151" fill="hold">
                            <p:stCondLst>
                              <p:cond delay="500"/>
                            </p:stCondLst>
                            <p:childTnLst>
                              <p:par>
                                <p:cTn id="152" presetID="16" presetClass="entr" presetSubtype="21" fill="hold" grpId="0" nodeType="afterEffect">
                                  <p:stCondLst>
                                    <p:cond delay="0"/>
                                  </p:stCondLst>
                                  <p:childTnLst>
                                    <p:set>
                                      <p:cBhvr>
                                        <p:cTn id="153" dur="1" fill="hold">
                                          <p:stCondLst>
                                            <p:cond delay="0"/>
                                          </p:stCondLst>
                                        </p:cTn>
                                        <p:tgtEl>
                                          <p:spTgt spid="63"/>
                                        </p:tgtEl>
                                        <p:attrNameLst>
                                          <p:attrName>style.visibility</p:attrName>
                                        </p:attrNameLst>
                                      </p:cBhvr>
                                      <p:to>
                                        <p:strVal val="visible"/>
                                      </p:to>
                                    </p:set>
                                    <p:animEffect transition="in" filter="barn(inVertical)">
                                      <p:cBhvr>
                                        <p:cTn id="15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5" restart="whenNotActive" fill="hold" evtFilter="cancelBubble" nodeType="interactiveSeq">
                <p:stCondLst>
                  <p:cond evt="onClick" delay="0">
                    <p:tgtEl>
                      <p:spTgt spid="25"/>
                    </p:tgtEl>
                  </p:cond>
                </p:stCondLst>
                <p:endSync evt="end" delay="0">
                  <p:rtn val="all"/>
                </p:endSync>
                <p:childTnLst>
                  <p:par>
                    <p:cTn id="156" fill="hold">
                      <p:stCondLst>
                        <p:cond delay="0"/>
                      </p:stCondLst>
                      <p:childTnLst>
                        <p:par>
                          <p:cTn id="157" fill="hold">
                            <p:stCondLst>
                              <p:cond delay="0"/>
                            </p:stCondLst>
                            <p:childTnLst>
                              <p:par>
                                <p:cTn id="158" presetID="8" presetClass="emph" presetSubtype="0" repeatCount="indefinite" fill="hold" nodeType="clickEffect">
                                  <p:stCondLst>
                                    <p:cond delay="0"/>
                                  </p:stCondLst>
                                  <p:endCondLst>
                                    <p:cond evt="onNext" delay="0">
                                      <p:tgtEl>
                                        <p:sldTgt/>
                                      </p:tgtEl>
                                    </p:cond>
                                  </p:endCondLst>
                                  <p:childTnLst>
                                    <p:animRot by="21600000">
                                      <p:cBhvr>
                                        <p:cTn id="159" dur="500" fill="hold"/>
                                        <p:tgtEl>
                                          <p:spTgt spid="22"/>
                                        </p:tgtEl>
                                        <p:attrNameLst>
                                          <p:attrName>r</p:attrName>
                                        </p:attrNameLst>
                                      </p:cBhvr>
                                    </p:animRot>
                                  </p:childTnLst>
                                </p:cTn>
                              </p:par>
                              <p:par>
                                <p:cTn id="160" presetID="1" presetClass="mediacall" presetSubtype="0" fill="hold" nodeType="withEffect">
                                  <p:stCondLst>
                                    <p:cond delay="0"/>
                                  </p:stCondLst>
                                  <p:childTnLst>
                                    <p:cmd type="call" cmd="playFrom(0.0)">
                                      <p:cBhvr>
                                        <p:cTn id="161" dur="30406" fill="hold"/>
                                        <p:tgtEl>
                                          <p:spTgt spid="3"/>
                                        </p:tgtEl>
                                      </p:cBhvr>
                                    </p:cmd>
                                  </p:childTnLst>
                                </p:cTn>
                              </p:par>
                            </p:childTnLst>
                          </p:cTn>
                        </p:par>
                      </p:childTnLst>
                    </p:cTn>
                  </p:par>
                </p:childTnLst>
              </p:cTn>
              <p:nextCondLst>
                <p:cond evt="onClick" delay="0">
                  <p:tgtEl>
                    <p:spTgt spid="25"/>
                  </p:tgtEl>
                </p:cond>
              </p:nextCondLst>
            </p:seq>
            <p:seq concurrent="1" nextAc="seek">
              <p:cTn id="162" restart="whenNotActive" fill="hold" evtFilter="cancelBubble" nodeType="interactiveSeq">
                <p:stCondLst>
                  <p:cond evt="onClick" delay="0">
                    <p:tgtEl>
                      <p:spTgt spid="26"/>
                    </p:tgtEl>
                  </p:cond>
                </p:stCondLst>
                <p:endSync evt="end" delay="0">
                  <p:rtn val="all"/>
                </p:endSync>
                <p:childTnLst>
                  <p:par>
                    <p:cTn id="163" fill="hold">
                      <p:stCondLst>
                        <p:cond delay="0"/>
                      </p:stCondLst>
                      <p:childTnLst>
                        <p:par>
                          <p:cTn id="164" fill="hold">
                            <p:stCondLst>
                              <p:cond delay="0"/>
                            </p:stCondLst>
                            <p:childTnLst>
                              <p:par>
                                <p:cTn id="165" presetID="1" presetClass="emph" presetSubtype="2" fill="hold" nodeType="clickEffect">
                                  <p:stCondLst>
                                    <p:cond delay="0"/>
                                  </p:stCondLst>
                                  <p:childTnLst>
                                    <p:animClr clrSpc="rgb" dir="cw">
                                      <p:cBhvr>
                                        <p:cTn id="166" dur="500" fill="hold"/>
                                        <p:tgtEl>
                                          <p:spTgt spid="26"/>
                                        </p:tgtEl>
                                        <p:attrNameLst>
                                          <p:attrName>fillcolor</p:attrName>
                                        </p:attrNameLst>
                                      </p:cBhvr>
                                      <p:to>
                                        <a:srgbClr val="000000"/>
                                      </p:to>
                                    </p:animClr>
                                    <p:set>
                                      <p:cBhvr>
                                        <p:cTn id="167" dur="500" fill="hold"/>
                                        <p:tgtEl>
                                          <p:spTgt spid="26"/>
                                        </p:tgtEl>
                                        <p:attrNameLst>
                                          <p:attrName>fill.type</p:attrName>
                                        </p:attrNameLst>
                                      </p:cBhvr>
                                      <p:to>
                                        <p:strVal val="solid"/>
                                      </p:to>
                                    </p:set>
                                    <p:set>
                                      <p:cBhvr>
                                        <p:cTn id="168"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9" restart="whenNotActive" fill="hold" evtFilter="cancelBubble" nodeType="interactiveSeq">
                <p:stCondLst>
                  <p:cond evt="onClick" delay="0">
                    <p:tgtEl>
                      <p:spTgt spid="27"/>
                    </p:tgtEl>
                  </p:cond>
                </p:stCondLst>
                <p:endSync evt="end" delay="0">
                  <p:rtn val="all"/>
                </p:endSync>
                <p:childTnLst>
                  <p:par>
                    <p:cTn id="170" fill="hold">
                      <p:stCondLst>
                        <p:cond delay="0"/>
                      </p:stCondLst>
                      <p:childTnLst>
                        <p:par>
                          <p:cTn id="171" fill="hold">
                            <p:stCondLst>
                              <p:cond delay="0"/>
                            </p:stCondLst>
                            <p:childTnLst>
                              <p:par>
                                <p:cTn id="172" presetID="1" presetClass="emph" presetSubtype="2" fill="hold" nodeType="clickEffect">
                                  <p:stCondLst>
                                    <p:cond delay="0"/>
                                  </p:stCondLst>
                                  <p:childTnLst>
                                    <p:animClr clrSpc="rgb" dir="cw">
                                      <p:cBhvr>
                                        <p:cTn id="173" dur="500" fill="hold"/>
                                        <p:tgtEl>
                                          <p:spTgt spid="27"/>
                                        </p:tgtEl>
                                        <p:attrNameLst>
                                          <p:attrName>fillcolor</p:attrName>
                                        </p:attrNameLst>
                                      </p:cBhvr>
                                      <p:to>
                                        <a:srgbClr val="000000"/>
                                      </p:to>
                                    </p:animClr>
                                    <p:set>
                                      <p:cBhvr>
                                        <p:cTn id="174" dur="500" fill="hold"/>
                                        <p:tgtEl>
                                          <p:spTgt spid="27"/>
                                        </p:tgtEl>
                                        <p:attrNameLst>
                                          <p:attrName>fill.type</p:attrName>
                                        </p:attrNameLst>
                                      </p:cBhvr>
                                      <p:to>
                                        <p:strVal val="solid"/>
                                      </p:to>
                                    </p:set>
                                    <p:set>
                                      <p:cBhvr>
                                        <p:cTn id="175"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6" restart="whenNotActive" fill="hold" evtFilter="cancelBubble" nodeType="interactiveSeq">
                <p:stCondLst>
                  <p:cond evt="onClick" delay="0">
                    <p:tgtEl>
                      <p:spTgt spid="28"/>
                    </p:tgtEl>
                  </p:cond>
                </p:stCondLst>
                <p:endSync evt="end" delay="0">
                  <p:rtn val="all"/>
                </p:endSync>
                <p:childTnLst>
                  <p:par>
                    <p:cTn id="177" fill="hold">
                      <p:stCondLst>
                        <p:cond delay="0"/>
                      </p:stCondLst>
                      <p:childTnLst>
                        <p:par>
                          <p:cTn id="178" fill="hold">
                            <p:stCondLst>
                              <p:cond delay="0"/>
                            </p:stCondLst>
                            <p:childTnLst>
                              <p:par>
                                <p:cTn id="179" presetID="1" presetClass="emph" presetSubtype="2" fill="hold" nodeType="clickEffect">
                                  <p:stCondLst>
                                    <p:cond delay="0"/>
                                  </p:stCondLst>
                                  <p:childTnLst>
                                    <p:animClr clrSpc="rgb" dir="cw">
                                      <p:cBhvr>
                                        <p:cTn id="180" dur="500" fill="hold"/>
                                        <p:tgtEl>
                                          <p:spTgt spid="28"/>
                                        </p:tgtEl>
                                        <p:attrNameLst>
                                          <p:attrName>fillcolor</p:attrName>
                                        </p:attrNameLst>
                                      </p:cBhvr>
                                      <p:to>
                                        <a:srgbClr val="000000"/>
                                      </p:to>
                                    </p:animClr>
                                    <p:set>
                                      <p:cBhvr>
                                        <p:cTn id="181" dur="500" fill="hold"/>
                                        <p:tgtEl>
                                          <p:spTgt spid="28"/>
                                        </p:tgtEl>
                                        <p:attrNameLst>
                                          <p:attrName>fill.type</p:attrName>
                                        </p:attrNameLst>
                                      </p:cBhvr>
                                      <p:to>
                                        <p:strVal val="solid"/>
                                      </p:to>
                                    </p:set>
                                    <p:set>
                                      <p:cBhvr>
                                        <p:cTn id="182"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83" restart="whenNotActive" fill="hold" evtFilter="cancelBubble" nodeType="interactiveSeq">
                <p:stCondLst>
                  <p:cond evt="onClick" delay="0">
                    <p:tgtEl>
                      <p:spTgt spid="35"/>
                    </p:tgtEl>
                  </p:cond>
                </p:stCondLst>
                <p:endSync evt="end" delay="0">
                  <p:rtn val="all"/>
                </p:endSync>
                <p:childTnLst>
                  <p:par>
                    <p:cTn id="184" fill="hold">
                      <p:stCondLst>
                        <p:cond delay="0"/>
                      </p:stCondLst>
                      <p:childTnLst>
                        <p:par>
                          <p:cTn id="185" fill="hold">
                            <p:stCondLst>
                              <p:cond delay="0"/>
                            </p:stCondLst>
                            <p:childTnLst>
                              <p:par>
                                <p:cTn id="186" presetID="1" presetClass="emph" presetSubtype="2" fill="hold" nodeType="clickEffect">
                                  <p:stCondLst>
                                    <p:cond delay="0"/>
                                  </p:stCondLst>
                                  <p:childTnLst>
                                    <p:animClr clrSpc="rgb" dir="cw">
                                      <p:cBhvr>
                                        <p:cTn id="187" dur="500" fill="hold"/>
                                        <p:tgtEl>
                                          <p:spTgt spid="35"/>
                                        </p:tgtEl>
                                        <p:attrNameLst>
                                          <p:attrName>fillcolor</p:attrName>
                                        </p:attrNameLst>
                                      </p:cBhvr>
                                      <p:to>
                                        <a:srgbClr val="000000"/>
                                      </p:to>
                                    </p:animClr>
                                    <p:set>
                                      <p:cBhvr>
                                        <p:cTn id="188" dur="500" fill="hold"/>
                                        <p:tgtEl>
                                          <p:spTgt spid="35"/>
                                        </p:tgtEl>
                                        <p:attrNameLst>
                                          <p:attrName>fill.type</p:attrName>
                                        </p:attrNameLst>
                                      </p:cBhvr>
                                      <p:to>
                                        <p:strVal val="solid"/>
                                      </p:to>
                                    </p:set>
                                    <p:set>
                                      <p:cBhvr>
                                        <p:cTn id="189"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90" restart="whenNotActive" fill="hold" evtFilter="cancelBubble" nodeType="interactiveSeq">
                <p:stCondLst>
                  <p:cond evt="onClick" delay="0">
                    <p:tgtEl>
                      <p:spTgt spid="36"/>
                    </p:tgtEl>
                  </p:cond>
                </p:stCondLst>
                <p:endSync evt="end" delay="0">
                  <p:rtn val="all"/>
                </p:endSync>
                <p:childTnLst>
                  <p:par>
                    <p:cTn id="191" fill="hold">
                      <p:stCondLst>
                        <p:cond delay="0"/>
                      </p:stCondLst>
                      <p:childTnLst>
                        <p:par>
                          <p:cTn id="192" fill="hold">
                            <p:stCondLst>
                              <p:cond delay="0"/>
                            </p:stCondLst>
                            <p:childTnLst>
                              <p:par>
                                <p:cTn id="193" presetID="1" presetClass="emph" presetSubtype="2" fill="hold" nodeType="clickEffect">
                                  <p:stCondLst>
                                    <p:cond delay="0"/>
                                  </p:stCondLst>
                                  <p:childTnLst>
                                    <p:animClr clrSpc="rgb" dir="cw">
                                      <p:cBhvr>
                                        <p:cTn id="194" dur="500" fill="hold"/>
                                        <p:tgtEl>
                                          <p:spTgt spid="36"/>
                                        </p:tgtEl>
                                        <p:attrNameLst>
                                          <p:attrName>fillcolor</p:attrName>
                                        </p:attrNameLst>
                                      </p:cBhvr>
                                      <p:to>
                                        <a:srgbClr val="000000"/>
                                      </p:to>
                                    </p:animClr>
                                    <p:set>
                                      <p:cBhvr>
                                        <p:cTn id="195" dur="500" fill="hold"/>
                                        <p:tgtEl>
                                          <p:spTgt spid="36"/>
                                        </p:tgtEl>
                                        <p:attrNameLst>
                                          <p:attrName>fill.type</p:attrName>
                                        </p:attrNameLst>
                                      </p:cBhvr>
                                      <p:to>
                                        <p:strVal val="solid"/>
                                      </p:to>
                                    </p:set>
                                    <p:set>
                                      <p:cBhvr>
                                        <p:cTn id="196"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7" restart="whenNotActive" fill="hold" evtFilter="cancelBubble" nodeType="interactiveSeq">
                <p:stCondLst>
                  <p:cond evt="onClick" delay="0">
                    <p:tgtEl>
                      <p:spTgt spid="37"/>
                    </p:tgtEl>
                  </p:cond>
                </p:stCondLst>
                <p:endSync evt="end" delay="0">
                  <p:rtn val="all"/>
                </p:endSync>
                <p:childTnLst>
                  <p:par>
                    <p:cTn id="198" fill="hold">
                      <p:stCondLst>
                        <p:cond delay="0"/>
                      </p:stCondLst>
                      <p:childTnLst>
                        <p:par>
                          <p:cTn id="199" fill="hold">
                            <p:stCondLst>
                              <p:cond delay="0"/>
                            </p:stCondLst>
                            <p:childTnLst>
                              <p:par>
                                <p:cTn id="200" presetID="1" presetClass="emph" presetSubtype="2" fill="hold" nodeType="clickEffect">
                                  <p:stCondLst>
                                    <p:cond delay="0"/>
                                  </p:stCondLst>
                                  <p:childTnLst>
                                    <p:animClr clrSpc="rgb" dir="cw">
                                      <p:cBhvr>
                                        <p:cTn id="201" dur="500" fill="hold"/>
                                        <p:tgtEl>
                                          <p:spTgt spid="37"/>
                                        </p:tgtEl>
                                        <p:attrNameLst>
                                          <p:attrName>fillcolor</p:attrName>
                                        </p:attrNameLst>
                                      </p:cBhvr>
                                      <p:to>
                                        <a:srgbClr val="000000"/>
                                      </p:to>
                                    </p:animClr>
                                    <p:set>
                                      <p:cBhvr>
                                        <p:cTn id="202" dur="500" fill="hold"/>
                                        <p:tgtEl>
                                          <p:spTgt spid="37"/>
                                        </p:tgtEl>
                                        <p:attrNameLst>
                                          <p:attrName>fill.type</p:attrName>
                                        </p:attrNameLst>
                                      </p:cBhvr>
                                      <p:to>
                                        <p:strVal val="solid"/>
                                      </p:to>
                                    </p:set>
                                    <p:set>
                                      <p:cBhvr>
                                        <p:cTn id="203"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4"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084451" y="233196"/>
            <a:ext cx="611156" cy="665396"/>
          </a:xfrm>
          <a:prstGeom prst="rect">
            <a:avLst/>
          </a:prstGeom>
          <a:noFill/>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741483" y="611886"/>
            <a:ext cx="457250" cy="497831"/>
          </a:xfrm>
          <a:prstGeom prst="rect">
            <a:avLst/>
          </a:prstGeom>
          <a:noFill/>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243669" y="932096"/>
            <a:ext cx="292720" cy="318698"/>
          </a:xfrm>
          <a:prstGeom prst="rect">
            <a:avLst/>
          </a:prstGeom>
          <a:noFill/>
        </p:spPr>
      </p:pic>
      <p:sp>
        <p:nvSpPr>
          <p:cNvPr id="26" name="Rectangle 25"/>
          <p:cNvSpPr/>
          <p:nvPr/>
        </p:nvSpPr>
        <p:spPr>
          <a:xfrm>
            <a:off x="624499" y="2690320"/>
            <a:ext cx="2760074" cy="433584"/>
          </a:xfrm>
          <a:prstGeom prst="rect">
            <a:avLst/>
          </a:pr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mướp</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3429000" y="2659617"/>
            <a:ext cx="2421069" cy="433584"/>
          </a:xfrm>
          <a:prstGeom prst="rect">
            <a:avLst/>
          </a:prstGeom>
          <a:solidFill>
            <a:srgbClr val="00CC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ổi</a:t>
            </a:r>
            <a:r>
              <a:rPr lang="en-US" sz="2400" dirty="0">
                <a:solidFill>
                  <a:prstClr val="black"/>
                </a:solidFill>
                <a:latin typeface="Times New Roman" panose="02020603050405020304" pitchFamily="18" charset="0"/>
                <a:cs typeface="Times New Roman" panose="02020603050405020304" pitchFamily="18" charset="0"/>
              </a:rPr>
              <a:t>.</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624499" y="3158293"/>
            <a:ext cx="2760074" cy="433584"/>
          </a:xfrm>
          <a:prstGeom prst="rect">
            <a:avLst/>
          </a:pr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cam.</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3429000" y="3124888"/>
            <a:ext cx="2399613" cy="43358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Cây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mít</a:t>
            </a:r>
            <a:r>
              <a:rPr lang="en-US" sz="2400" dirty="0">
                <a:solidFill>
                  <a:prstClr val="black"/>
                </a:solidFill>
                <a:latin typeface="Times New Roman" panose="02020603050405020304" pitchFamily="18" charset="0"/>
                <a:cs typeface="Times New Roman" panose="02020603050405020304" pitchFamily="18" charset="0"/>
              </a:rPr>
              <a:t>.</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2833785" y="2690320"/>
            <a:ext cx="497890" cy="398283"/>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53455" y="3158293"/>
            <a:ext cx="452552" cy="396050"/>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48580" y="3176186"/>
            <a:ext cx="452667" cy="39779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40972" y="2726106"/>
            <a:ext cx="452667" cy="397798"/>
          </a:xfrm>
          <a:prstGeom prst="rect">
            <a:avLst/>
          </a:prstGeom>
        </p:spPr>
      </p:pic>
      <p:sp>
        <p:nvSpPr>
          <p:cNvPr id="57" name="Cloud 56">
            <a:hlinkClick r:id="rId14" action="ppaction://hlinksldjump"/>
          </p:cNvPr>
          <p:cNvSpPr/>
          <p:nvPr/>
        </p:nvSpPr>
        <p:spPr>
          <a:xfrm>
            <a:off x="2011427" y="4095750"/>
            <a:ext cx="1870334" cy="621506"/>
          </a:xfrm>
          <a:prstGeom prst="cloud">
            <a:avLst/>
          </a:prstGeom>
          <a:solidFill>
            <a:srgbClr val="00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350" dirty="0">
                <a:solidFill>
                  <a:srgbClr val="FF0000"/>
                </a:solidFill>
                <a:latin typeface="Arial" panose="020B0604020202020204" pitchFamily="34" charset="0"/>
              </a:rPr>
              <a:t>QUAY VỀ</a:t>
            </a:r>
            <a:endParaRPr lang="vi-VN" sz="1350" dirty="0">
              <a:solidFill>
                <a:srgbClr val="FF0000"/>
              </a:solidFill>
              <a:latin typeface="Arial" panose="020B0604020202020204" pitchFamily="34" charset="0"/>
            </a:endParaRPr>
          </a:p>
        </p:txBody>
      </p:sp>
      <p:sp>
        <p:nvSpPr>
          <p:cNvPr id="18" name="TextBox 17">
            <a:extLst>
              <a:ext uri="{FF2B5EF4-FFF2-40B4-BE49-F238E27FC236}">
                <a16:creationId xmlns:a16="http://schemas.microsoft.com/office/drawing/2014/main" id="{8022E8E2-DAE9-444A-8917-61B943D934BF}"/>
              </a:ext>
            </a:extLst>
          </p:cNvPr>
          <p:cNvSpPr txBox="1"/>
          <p:nvPr/>
        </p:nvSpPr>
        <p:spPr>
          <a:xfrm>
            <a:off x="624499" y="569636"/>
            <a:ext cx="4763823" cy="1043619"/>
          </a:xfrm>
          <a:prstGeom prst="rect">
            <a:avLst/>
          </a:prstGeom>
          <a:solidFill>
            <a:srgbClr val="7030A0"/>
          </a:solidFill>
        </p:spPr>
        <p:txBody>
          <a:bodyPr wrap="square">
            <a:spAutoFit/>
          </a:bodyPr>
          <a:lstStyle/>
          <a:p>
            <a:pPr lvl="0" fontAlgn="base">
              <a:lnSpc>
                <a:spcPct val="115000"/>
              </a:lnSpc>
              <a:buClr>
                <a:srgbClr val="000000"/>
              </a:buClr>
              <a:buSzPts val="1100"/>
              <a:tabLst>
                <a:tab pos="307975" algn="l"/>
              </a:tabLst>
            </a:pPr>
            <a:r>
              <a:rPr lang="en-US" sz="2800" u="none" strike="noStrike" dirty="0">
                <a:solidFill>
                  <a:schemeClr val="bg1"/>
                </a:solidFill>
                <a:effectLst/>
                <a:latin typeface="Times New Roman" panose="02020603050405020304" pitchFamily="18" charset="0"/>
                <a:ea typeface="Quattrocento Sans" panose="020B0502050000020003" pitchFamily="34" charset="0"/>
                <a:cs typeface="Times New Roman" panose="02020603050405020304" pitchFamily="18" charset="0"/>
              </a:rPr>
              <a:t>1. </a:t>
            </a:r>
            <a:r>
              <a:rPr lang="vi-VN" sz="2800" u="none" strike="noStrike" dirty="0">
                <a:solidFill>
                  <a:schemeClr val="bg1"/>
                </a:solidFill>
                <a:effectLst/>
                <a:latin typeface="Times New Roman" panose="02020603050405020304" pitchFamily="18" charset="0"/>
                <a:ea typeface="Quattrocento Sans" panose="020B0502050000020003" pitchFamily="34" charset="0"/>
                <a:cs typeface="Times New Roman" panose="02020603050405020304" pitchFamily="18" charset="0"/>
              </a:rPr>
              <a:t>Hướng tiếp xúc có ở loài cây nào dưới đây?</a:t>
            </a:r>
            <a:endParaRPr lang="en-US" sz="4000" u="none" strike="noStrike" dirty="0">
              <a:solidFill>
                <a:schemeClr val="bg1"/>
              </a:solidFill>
              <a:effectLst/>
              <a:latin typeface="Times New Roman" panose="02020603050405020304" pitchFamily="18" charset="0"/>
              <a:ea typeface="Quattrocento Sans" panose="020B0502050000020003"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B409FA33-B826-4239-A96A-637DFAE483C4}"/>
              </a:ext>
            </a:extLst>
          </p:cNvPr>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02162" y="3867150"/>
            <a:ext cx="611156" cy="665396"/>
          </a:xfrm>
          <a:prstGeom prst="rect">
            <a:avLst/>
          </a:prstGeom>
          <a:noFill/>
          <a:effectLst>
            <a:glow rad="139700">
              <a:schemeClr val="accent2">
                <a:satMod val="175000"/>
                <a:alpha val="40000"/>
              </a:schemeClr>
            </a:glow>
          </a:effectLst>
        </p:spPr>
      </p:pic>
      <p:pic>
        <p:nvPicPr>
          <p:cNvPr id="20" name="Picture 19">
            <a:extLst>
              <a:ext uri="{FF2B5EF4-FFF2-40B4-BE49-F238E27FC236}">
                <a16:creationId xmlns:a16="http://schemas.microsoft.com/office/drawing/2014/main" id="{65A79CD1-E66D-46AB-B601-B1408A482821}"/>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249" y="4552728"/>
            <a:ext cx="457250" cy="497831"/>
          </a:xfrm>
          <a:prstGeom prst="rect">
            <a:avLst/>
          </a:prstGeom>
          <a:noFill/>
          <a:effectLst>
            <a:glow rad="139700">
              <a:schemeClr val="accent2">
                <a:satMod val="175000"/>
                <a:alpha val="40000"/>
              </a:schemeClr>
            </a:glow>
          </a:effectLst>
        </p:spPr>
      </p:pic>
      <p:pic>
        <p:nvPicPr>
          <p:cNvPr id="21" name="Picture 20">
            <a:extLst>
              <a:ext uri="{FF2B5EF4-FFF2-40B4-BE49-F238E27FC236}">
                <a16:creationId xmlns:a16="http://schemas.microsoft.com/office/drawing/2014/main" id="{D34C19CD-F391-461B-8BFF-7D7ECD88C7CC}"/>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38200" y="4596617"/>
            <a:ext cx="292720" cy="318698"/>
          </a:xfrm>
          <a:prstGeom prst="rect">
            <a:avLst/>
          </a:prstGeom>
          <a:noFill/>
          <a:effectLst>
            <a:glow rad="139700">
              <a:schemeClr val="accent2">
                <a:satMod val="175000"/>
                <a:alpha val="40000"/>
              </a:schemeClr>
            </a:glow>
          </a:effectLst>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8" presetClass="emph" presetSubtype="0" repeatCount="indefinite" fill="hold" nodeType="withEffect">
                                  <p:stCondLst>
                                    <p:cond delay="0"/>
                                  </p:stCondLst>
                                  <p:childTnLst>
                                    <p:animRot by="21600000">
                                      <p:cBhvr>
                                        <p:cTn id="32" dur="2250" fill="hold"/>
                                        <p:tgtEl>
                                          <p:spTgt spid="19"/>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2500" fill="hold"/>
                                        <p:tgtEl>
                                          <p:spTgt spid="20"/>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50" fill="hold"/>
                                        <p:tgtEl>
                                          <p:spTgt spid="26"/>
                                        </p:tgtEl>
                                        <p:attrNameLst>
                                          <p:attrName>fillcolor</p:attrName>
                                        </p:attrNameLst>
                                      </p:cBhvr>
                                      <p:to>
                                        <a:srgbClr val="FFF2CC"/>
                                      </p:to>
                                    </p:animClr>
                                    <p:set>
                                      <p:cBhvr>
                                        <p:cTn id="42" dur="250" fill="hold"/>
                                        <p:tgtEl>
                                          <p:spTgt spid="26"/>
                                        </p:tgtEl>
                                        <p:attrNameLst>
                                          <p:attrName>fill.type</p:attrName>
                                        </p:attrNameLst>
                                      </p:cBhvr>
                                      <p:to>
                                        <p:strVal val="solid"/>
                                      </p:to>
                                    </p:set>
                                    <p:set>
                                      <p:cBhvr>
                                        <p:cTn id="43" dur="250" fill="hold"/>
                                        <p:tgtEl>
                                          <p:spTgt spid="26"/>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par>
                                <p:cTn id="44" presetID="23" presetClass="entr" presetSubtype="32" fill="hold" nodeType="withEffect">
                                  <p:stCondLst>
                                    <p:cond delay="1000"/>
                                  </p:stCondLst>
                                  <p:childTnLst>
                                    <p:set>
                                      <p:cBhvr>
                                        <p:cTn id="45" dur="1" fill="hold">
                                          <p:stCondLst>
                                            <p:cond delay="0"/>
                                          </p:stCondLst>
                                        </p:cTn>
                                        <p:tgtEl>
                                          <p:spTgt spid="47"/>
                                        </p:tgtEl>
                                        <p:attrNameLst>
                                          <p:attrName>style.visibility</p:attrName>
                                        </p:attrNameLst>
                                      </p:cBhvr>
                                      <p:to>
                                        <p:strVal val="visible"/>
                                      </p:to>
                                    </p:set>
                                    <p:anim calcmode="lin" valueType="num">
                                      <p:cBhvr>
                                        <p:cTn id="46" dur="250" fill="hold"/>
                                        <p:tgtEl>
                                          <p:spTgt spid="47"/>
                                        </p:tgtEl>
                                        <p:attrNameLst>
                                          <p:attrName>ppt_w</p:attrName>
                                        </p:attrNameLst>
                                      </p:cBhvr>
                                      <p:tavLst>
                                        <p:tav tm="0">
                                          <p:val>
                                            <p:strVal val="4*#ppt_w"/>
                                          </p:val>
                                        </p:tav>
                                        <p:tav tm="100000">
                                          <p:val>
                                            <p:strVal val="#ppt_w"/>
                                          </p:val>
                                        </p:tav>
                                      </p:tavLst>
                                    </p:anim>
                                    <p:anim calcmode="lin" valueType="num">
                                      <p:cBhvr>
                                        <p:cTn id="47"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Check mark.wav"/>
                                        </p:tgtEl>
                                      </p:cMediaNode>
                                    </p:audio>
                                  </p:subTnLst>
                                </p:cTn>
                              </p:par>
                              <p:par>
                                <p:cTn id="48" presetID="1" presetClass="emph" presetSubtype="2" fill="hold" nodeType="withEffect">
                                  <p:stCondLst>
                                    <p:cond delay="1000"/>
                                  </p:stCondLst>
                                  <p:childTnLst>
                                    <p:animClr clrSpc="rgb" dir="cw">
                                      <p:cBhvr>
                                        <p:cTn id="49" dur="250" fill="hold"/>
                                        <p:tgtEl>
                                          <p:spTgt spid="26"/>
                                        </p:tgtEl>
                                        <p:attrNameLst>
                                          <p:attrName>fillcolor</p:attrName>
                                        </p:attrNameLst>
                                      </p:cBhvr>
                                      <p:to>
                                        <a:srgbClr val="00B050"/>
                                      </p:to>
                                    </p:animClr>
                                    <p:set>
                                      <p:cBhvr>
                                        <p:cTn id="50" dur="250" fill="hold"/>
                                        <p:tgtEl>
                                          <p:spTgt spid="26"/>
                                        </p:tgtEl>
                                        <p:attrNameLst>
                                          <p:attrName>fill.type</p:attrName>
                                        </p:attrNameLst>
                                      </p:cBhvr>
                                      <p:to>
                                        <p:strVal val="solid"/>
                                      </p:to>
                                    </p:set>
                                    <p:set>
                                      <p:cBhvr>
                                        <p:cTn id="51"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2" restart="whenNotActive" fill="hold" evtFilter="cancelBubble" nodeType="interactiveSeq">
                <p:stCondLst>
                  <p:cond evt="onClick" delay="0">
                    <p:tgtEl>
                      <p:spTgt spid="4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42"/>
                                        </p:tgtEl>
                                        <p:attrNameLst>
                                          <p:attrName>fillcolor</p:attrName>
                                        </p:attrNameLst>
                                      </p:cBhvr>
                                      <p:to>
                                        <a:srgbClr val="FFF2CC"/>
                                      </p:to>
                                    </p:animClr>
                                    <p:set>
                                      <p:cBhvr>
                                        <p:cTn id="57" dur="250" fill="hold"/>
                                        <p:tgtEl>
                                          <p:spTgt spid="42"/>
                                        </p:tgtEl>
                                        <p:attrNameLst>
                                          <p:attrName>fill.type</p:attrName>
                                        </p:attrNameLst>
                                      </p:cBhvr>
                                      <p:to>
                                        <p:strVal val="solid"/>
                                      </p:to>
                                    </p:set>
                                    <p:set>
                                      <p:cBhvr>
                                        <p:cTn id="58" dur="250" fill="hold"/>
                                        <p:tgtEl>
                                          <p:spTgt spid="42"/>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53"/>
                                        </p:tgtEl>
                                        <p:attrNameLst>
                                          <p:attrName>style.visibility</p:attrName>
                                        </p:attrNameLst>
                                      </p:cBhvr>
                                      <p:to>
                                        <p:strVal val="visible"/>
                                      </p:to>
                                    </p:set>
                                    <p:anim calcmode="lin" valueType="num">
                                      <p:cBhvr>
                                        <p:cTn id="61" dur="250" fill="hold"/>
                                        <p:tgtEl>
                                          <p:spTgt spid="53"/>
                                        </p:tgtEl>
                                        <p:attrNameLst>
                                          <p:attrName>ppt_w</p:attrName>
                                        </p:attrNameLst>
                                      </p:cBhvr>
                                      <p:tavLst>
                                        <p:tav tm="0">
                                          <p:val>
                                            <p:strVal val="4*#ppt_w"/>
                                          </p:val>
                                        </p:tav>
                                        <p:tav tm="100000">
                                          <p:val>
                                            <p:strVal val="#ppt_w"/>
                                          </p:val>
                                        </p:tav>
                                      </p:tavLst>
                                    </p:anim>
                                    <p:anim calcmode="lin" valueType="num">
                                      <p:cBhvr>
                                        <p:cTn id="62"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4" name="Wrong Buzzer.wav"/>
                                        </p:tgtEl>
                                      </p:cMediaNode>
                                    </p:audio>
                                  </p:subTnLst>
                                </p:cTn>
                              </p:par>
                              <p:par>
                                <p:cTn id="63" presetID="1" presetClass="emph" presetSubtype="2" fill="hold" nodeType="withEffect">
                                  <p:stCondLst>
                                    <p:cond delay="1000"/>
                                  </p:stCondLst>
                                  <p:childTnLst>
                                    <p:animClr clrSpc="rgb" dir="cw">
                                      <p:cBhvr>
                                        <p:cTn id="64" dur="250" fill="hold"/>
                                        <p:tgtEl>
                                          <p:spTgt spid="42"/>
                                        </p:tgtEl>
                                        <p:attrNameLst>
                                          <p:attrName>fillcolor</p:attrName>
                                        </p:attrNameLst>
                                      </p:cBhvr>
                                      <p:to>
                                        <a:srgbClr val="FFFF00"/>
                                      </p:to>
                                    </p:animClr>
                                    <p:set>
                                      <p:cBhvr>
                                        <p:cTn id="65" dur="250" fill="hold"/>
                                        <p:tgtEl>
                                          <p:spTgt spid="42"/>
                                        </p:tgtEl>
                                        <p:attrNameLst>
                                          <p:attrName>fill.type</p:attrName>
                                        </p:attrNameLst>
                                      </p:cBhvr>
                                      <p:to>
                                        <p:strVal val="solid"/>
                                      </p:to>
                                    </p:set>
                                    <p:set>
                                      <p:cBhvr>
                                        <p:cTn id="66"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43"/>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43"/>
                                        </p:tgtEl>
                                        <p:attrNameLst>
                                          <p:attrName>fillcolor</p:attrName>
                                        </p:attrNameLst>
                                      </p:cBhvr>
                                      <p:to>
                                        <a:srgbClr val="FFF2CC"/>
                                      </p:to>
                                    </p:animClr>
                                    <p:set>
                                      <p:cBhvr>
                                        <p:cTn id="72" dur="250" fill="hold"/>
                                        <p:tgtEl>
                                          <p:spTgt spid="43"/>
                                        </p:tgtEl>
                                        <p:attrNameLst>
                                          <p:attrName>fill.type</p:attrName>
                                        </p:attrNameLst>
                                      </p:cBhvr>
                                      <p:to>
                                        <p:strVal val="solid"/>
                                      </p:to>
                                    </p:set>
                                    <p:set>
                                      <p:cBhvr>
                                        <p:cTn id="73" dur="250" fill="hold"/>
                                        <p:tgtEl>
                                          <p:spTgt spid="43"/>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51"/>
                                        </p:tgtEl>
                                        <p:attrNameLst>
                                          <p:attrName>style.visibility</p:attrName>
                                        </p:attrNameLst>
                                      </p:cBhvr>
                                      <p:to>
                                        <p:strVal val="visible"/>
                                      </p:to>
                                    </p:set>
                                    <p:anim calcmode="lin" valueType="num">
                                      <p:cBhvr>
                                        <p:cTn id="76" dur="250" fill="hold"/>
                                        <p:tgtEl>
                                          <p:spTgt spid="51"/>
                                        </p:tgtEl>
                                        <p:attrNameLst>
                                          <p:attrName>ppt_w</p:attrName>
                                        </p:attrNameLst>
                                      </p:cBhvr>
                                      <p:tavLst>
                                        <p:tav tm="0">
                                          <p:val>
                                            <p:strVal val="4*#ppt_w"/>
                                          </p:val>
                                        </p:tav>
                                        <p:tav tm="100000">
                                          <p:val>
                                            <p:strVal val="#ppt_w"/>
                                          </p:val>
                                        </p:tav>
                                      </p:tavLst>
                                    </p:anim>
                                    <p:anim calcmode="lin" valueType="num">
                                      <p:cBhvr>
                                        <p:cTn id="77"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4" name="Wrong Buzzer.wav"/>
                                        </p:tgtEl>
                                      </p:cMediaNode>
                                    </p:audio>
                                  </p:subTnLst>
                                </p:cTn>
                              </p:par>
                              <p:par>
                                <p:cTn id="78" presetID="1" presetClass="emph" presetSubtype="2" fill="hold" nodeType="withEffect">
                                  <p:stCondLst>
                                    <p:cond delay="1000"/>
                                  </p:stCondLst>
                                  <p:childTnLst>
                                    <p:animClr clrSpc="rgb" dir="cw">
                                      <p:cBhvr>
                                        <p:cTn id="79" dur="250" fill="hold"/>
                                        <p:tgtEl>
                                          <p:spTgt spid="43"/>
                                        </p:tgtEl>
                                        <p:attrNameLst>
                                          <p:attrName>fillcolor</p:attrName>
                                        </p:attrNameLst>
                                      </p:cBhvr>
                                      <p:to>
                                        <a:srgbClr val="FFFF00"/>
                                      </p:to>
                                    </p:animClr>
                                    <p:set>
                                      <p:cBhvr>
                                        <p:cTn id="80" dur="250" fill="hold"/>
                                        <p:tgtEl>
                                          <p:spTgt spid="43"/>
                                        </p:tgtEl>
                                        <p:attrNameLst>
                                          <p:attrName>fill.type</p:attrName>
                                        </p:attrNameLst>
                                      </p:cBhvr>
                                      <p:to>
                                        <p:strVal val="solid"/>
                                      </p:to>
                                    </p:set>
                                    <p:set>
                                      <p:cBhvr>
                                        <p:cTn id="81"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2" restart="whenNotActive" fill="hold" evtFilter="cancelBubble" nodeType="interactiveSeq">
                <p:stCondLst>
                  <p:cond evt="onClick" delay="0">
                    <p:tgtEl>
                      <p:spTgt spid="44"/>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44"/>
                                        </p:tgtEl>
                                        <p:attrNameLst>
                                          <p:attrName>fillcolor</p:attrName>
                                        </p:attrNameLst>
                                      </p:cBhvr>
                                      <p:to>
                                        <a:srgbClr val="FFF2CC"/>
                                      </p:to>
                                    </p:animClr>
                                    <p:set>
                                      <p:cBhvr>
                                        <p:cTn id="87" dur="250" fill="hold"/>
                                        <p:tgtEl>
                                          <p:spTgt spid="44"/>
                                        </p:tgtEl>
                                        <p:attrNameLst>
                                          <p:attrName>fill.type</p:attrName>
                                        </p:attrNameLst>
                                      </p:cBhvr>
                                      <p:to>
                                        <p:strVal val="solid"/>
                                      </p:to>
                                    </p:set>
                                    <p:set>
                                      <p:cBhvr>
                                        <p:cTn id="88" dur="250" fill="hold"/>
                                        <p:tgtEl>
                                          <p:spTgt spid="44"/>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49"/>
                                        </p:tgtEl>
                                        <p:attrNameLst>
                                          <p:attrName>style.visibility</p:attrName>
                                        </p:attrNameLst>
                                      </p:cBhvr>
                                      <p:to>
                                        <p:strVal val="visible"/>
                                      </p:to>
                                    </p:set>
                                    <p:anim calcmode="lin" valueType="num">
                                      <p:cBhvr>
                                        <p:cTn id="91" dur="250" fill="hold"/>
                                        <p:tgtEl>
                                          <p:spTgt spid="49"/>
                                        </p:tgtEl>
                                        <p:attrNameLst>
                                          <p:attrName>ppt_w</p:attrName>
                                        </p:attrNameLst>
                                      </p:cBhvr>
                                      <p:tavLst>
                                        <p:tav tm="0">
                                          <p:val>
                                            <p:strVal val="4*#ppt_w"/>
                                          </p:val>
                                        </p:tav>
                                        <p:tav tm="100000">
                                          <p:val>
                                            <p:strVal val="#ppt_w"/>
                                          </p:val>
                                        </p:tav>
                                      </p:tavLst>
                                    </p:anim>
                                    <p:anim calcmode="lin" valueType="num">
                                      <p:cBhvr>
                                        <p:cTn id="92"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4" name="Wrong Buzzer.wav"/>
                                        </p:tgtEl>
                                      </p:cMediaNode>
                                    </p:audio>
                                  </p:subTnLst>
                                </p:cTn>
                              </p:par>
                              <p:par>
                                <p:cTn id="93" presetID="1" presetClass="emph" presetSubtype="2" fill="hold" nodeType="withEffect">
                                  <p:stCondLst>
                                    <p:cond delay="1000"/>
                                  </p:stCondLst>
                                  <p:childTnLst>
                                    <p:animClr clrSpc="rgb" dir="cw">
                                      <p:cBhvr>
                                        <p:cTn id="94" dur="250" fill="hold"/>
                                        <p:tgtEl>
                                          <p:spTgt spid="44"/>
                                        </p:tgtEl>
                                        <p:attrNameLst>
                                          <p:attrName>fillcolor</p:attrName>
                                        </p:attrNameLst>
                                      </p:cBhvr>
                                      <p:to>
                                        <a:srgbClr val="FFFF00"/>
                                      </p:to>
                                    </p:animClr>
                                    <p:set>
                                      <p:cBhvr>
                                        <p:cTn id="95" dur="250" fill="hold"/>
                                        <p:tgtEl>
                                          <p:spTgt spid="44"/>
                                        </p:tgtEl>
                                        <p:attrNameLst>
                                          <p:attrName>fill.type</p:attrName>
                                        </p:attrNameLst>
                                      </p:cBhvr>
                                      <p:to>
                                        <p:strVal val="solid"/>
                                      </p:to>
                                    </p:set>
                                    <p:set>
                                      <p:cBhvr>
                                        <p:cTn id="96"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26"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189884" y="0"/>
            <a:ext cx="611156" cy="665396"/>
          </a:xfrm>
          <a:prstGeom prst="rect">
            <a:avLst/>
          </a:prstGeom>
          <a:noFill/>
          <a:effectLst>
            <a:glow rad="139700">
              <a:schemeClr val="accent2">
                <a:satMod val="175000"/>
                <a:alpha val="40000"/>
              </a:schemeClr>
            </a:glow>
          </a:effectLst>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714950" y="416480"/>
            <a:ext cx="457250" cy="497831"/>
          </a:xfrm>
          <a:prstGeom prst="rect">
            <a:avLst/>
          </a:prstGeom>
          <a:noFill/>
          <a:effectLst>
            <a:glow rad="139700">
              <a:schemeClr val="accent2">
                <a:satMod val="175000"/>
                <a:alpha val="40000"/>
              </a:schemeClr>
            </a:glow>
          </a:effectLst>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237862" y="679373"/>
            <a:ext cx="292720" cy="318698"/>
          </a:xfrm>
          <a:prstGeom prst="rect">
            <a:avLst/>
          </a:prstGeom>
          <a:noFill/>
          <a:effectLst>
            <a:glow rad="139700">
              <a:schemeClr val="accent2">
                <a:satMod val="175000"/>
                <a:alpha val="40000"/>
              </a:schemeClr>
            </a:glow>
          </a:effectLst>
        </p:spPr>
      </p:pic>
      <p:sp>
        <p:nvSpPr>
          <p:cNvPr id="4" name="Snip Diagonal Corner Rectangle 3"/>
          <p:cNvSpPr/>
          <p:nvPr/>
        </p:nvSpPr>
        <p:spPr>
          <a:xfrm>
            <a:off x="685800" y="206828"/>
            <a:ext cx="4572000" cy="1526722"/>
          </a:xfrm>
          <a:prstGeom prst="snip2DiagRect">
            <a:avLst/>
          </a:prstGeom>
          <a:solidFill>
            <a:srgbClr val="7030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en-US" sz="2000" dirty="0">
                <a:solidFill>
                  <a:schemeClr val="bg1"/>
                </a:solidFill>
                <a:latin typeface="Times New Roman" panose="02020603050405020304" pitchFamily="18" charset="0"/>
                <a:cs typeface="Times New Roman" panose="02020603050405020304" pitchFamily="18" charset="0"/>
              </a:rPr>
              <a:t>2. </a:t>
            </a:r>
            <a:r>
              <a:rPr lang="vi-VN" sz="2000" dirty="0">
                <a:solidFill>
                  <a:schemeClr val="bg1"/>
                </a:solidFill>
                <a:latin typeface="Times New Roman" panose="02020603050405020304" pitchFamily="18" charset="0"/>
                <a:cs typeface="Times New Roman" panose="02020603050405020304" pitchFamily="18" charset="0"/>
              </a:rPr>
              <a:t>Khi đặt chậu cây gần cửa sổ, cây thường phát triển hướng ra phía ngoài cửa sổ. Hiện tượng này phản ánh hình thức hướng động nào ở thực vật?</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07740" y="2203535"/>
            <a:ext cx="2592660" cy="433584"/>
          </a:xfrm>
          <a:prstGeom prst="rect">
            <a:avLst/>
          </a:pr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A. </a:t>
            </a:r>
            <a:r>
              <a:rPr lang="en-US" dirty="0" err="1">
                <a:solidFill>
                  <a:prstClr val="black"/>
                </a:solidFill>
                <a:latin typeface="Arial" panose="020B0604020202020204" pitchFamily="34" charset="0"/>
              </a:rPr>
              <a:t>Hướng</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nước</a:t>
            </a:r>
            <a:endParaRPr lang="vi-VN" dirty="0">
              <a:solidFill>
                <a:prstClr val="black"/>
              </a:solidFill>
              <a:latin typeface="Arial" panose="020B0604020202020204" pitchFamily="34" charset="0"/>
            </a:endParaRPr>
          </a:p>
        </p:txBody>
      </p:sp>
      <p:sp>
        <p:nvSpPr>
          <p:cNvPr id="42" name="Rectangle 41"/>
          <p:cNvSpPr/>
          <p:nvPr/>
        </p:nvSpPr>
        <p:spPr>
          <a:xfrm>
            <a:off x="3224542" y="2196715"/>
            <a:ext cx="2399195" cy="433584"/>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B. </a:t>
            </a:r>
            <a:r>
              <a:rPr lang="en-US" dirty="0" err="1">
                <a:solidFill>
                  <a:prstClr val="black"/>
                </a:solidFill>
                <a:latin typeface="Arial" panose="020B0604020202020204" pitchFamily="34" charset="0"/>
              </a:rPr>
              <a:t>Hướng</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sáng</a:t>
            </a:r>
            <a:endParaRPr lang="vi-VN" dirty="0">
              <a:solidFill>
                <a:prstClr val="black"/>
              </a:solidFill>
              <a:latin typeface="Arial" panose="020B0604020202020204" pitchFamily="34" charset="0"/>
            </a:endParaRPr>
          </a:p>
        </p:txBody>
      </p:sp>
      <p:sp>
        <p:nvSpPr>
          <p:cNvPr id="43" name="Rectangle 42"/>
          <p:cNvSpPr/>
          <p:nvPr/>
        </p:nvSpPr>
        <p:spPr>
          <a:xfrm>
            <a:off x="624499" y="2641788"/>
            <a:ext cx="2572883" cy="433584"/>
          </a:xfrm>
          <a:prstGeom prst="rect">
            <a:avLst/>
          </a:pr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C. </a:t>
            </a:r>
            <a:r>
              <a:rPr lang="en-US" dirty="0" err="1">
                <a:solidFill>
                  <a:prstClr val="black"/>
                </a:solidFill>
                <a:latin typeface="Arial" panose="020B0604020202020204" pitchFamily="34" charset="0"/>
              </a:rPr>
              <a:t>Hướng</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trọng</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lực</a:t>
            </a:r>
            <a:endParaRPr lang="vi-VN" dirty="0">
              <a:solidFill>
                <a:prstClr val="black"/>
              </a:solidFill>
              <a:latin typeface="Arial" panose="020B0604020202020204" pitchFamily="34" charset="0"/>
            </a:endParaRPr>
          </a:p>
        </p:txBody>
      </p:sp>
      <p:sp>
        <p:nvSpPr>
          <p:cNvPr id="44" name="Rectangle 43"/>
          <p:cNvSpPr/>
          <p:nvPr/>
        </p:nvSpPr>
        <p:spPr>
          <a:xfrm>
            <a:off x="3238122" y="2647950"/>
            <a:ext cx="2378419" cy="43358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D. </a:t>
            </a:r>
            <a:r>
              <a:rPr lang="en-US" dirty="0" err="1">
                <a:solidFill>
                  <a:prstClr val="black"/>
                </a:solidFill>
                <a:latin typeface="Arial" panose="020B0604020202020204" pitchFamily="34" charset="0"/>
              </a:rPr>
              <a:t>Hướng</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tiếp</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xúc</a:t>
            </a:r>
            <a:endParaRPr lang="vi-VN" dirty="0">
              <a:solidFill>
                <a:prstClr val="black"/>
              </a:solidFill>
              <a:latin typeface="Arial" panose="020B0604020202020204" pitchFamily="34"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44163" y="2214366"/>
            <a:ext cx="453219" cy="398283"/>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44830" y="2647950"/>
            <a:ext cx="452552" cy="396050"/>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63874" y="2693679"/>
            <a:ext cx="452667" cy="397798"/>
          </a:xfrm>
          <a:prstGeom prst="rect">
            <a:avLst/>
          </a:prstGeom>
        </p:spPr>
      </p:pic>
      <p:pic>
        <p:nvPicPr>
          <p:cNvPr id="53" name="Picture 5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71070" y="2250091"/>
            <a:ext cx="452667" cy="362134"/>
          </a:xfrm>
          <a:prstGeom prst="rect">
            <a:avLst/>
          </a:prstGeom>
        </p:spPr>
      </p:pic>
      <p:sp>
        <p:nvSpPr>
          <p:cNvPr id="18" name="Cloud 17">
            <a:hlinkClick r:id="rId15" action="ppaction://hlinksldjump"/>
          </p:cNvPr>
          <p:cNvSpPr/>
          <p:nvPr/>
        </p:nvSpPr>
        <p:spPr>
          <a:xfrm>
            <a:off x="2346043" y="3754129"/>
            <a:ext cx="1590322" cy="621506"/>
          </a:xfrm>
          <a:prstGeom prst="cloud">
            <a:avLst/>
          </a:prstGeom>
          <a:solidFill>
            <a:srgbClr val="00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350" dirty="0">
                <a:solidFill>
                  <a:srgbClr val="FF0000"/>
                </a:solidFill>
                <a:latin typeface="Arial" panose="020B0604020202020204" pitchFamily="34" charset="0"/>
              </a:rPr>
              <a:t>QUAY VỀ</a:t>
            </a:r>
            <a:endParaRPr lang="vi-VN" sz="1350" dirty="0">
              <a:solidFill>
                <a:srgbClr val="FF0000"/>
              </a:solidFill>
              <a:latin typeface="Arial" panose="020B0604020202020204" pitchFamily="34" charset="0"/>
            </a:endParaRPr>
          </a:p>
        </p:txBody>
      </p:sp>
      <p:pic>
        <p:nvPicPr>
          <p:cNvPr id="17" name="Picture 16">
            <a:extLst>
              <a:ext uri="{FF2B5EF4-FFF2-40B4-BE49-F238E27FC236}">
                <a16:creationId xmlns:a16="http://schemas.microsoft.com/office/drawing/2014/main" id="{83315E18-9340-4EBF-8839-CEB0D0C3E8FF}"/>
              </a:ext>
            </a:extLst>
          </p:cNvPr>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02162" y="3867150"/>
            <a:ext cx="611156" cy="665396"/>
          </a:xfrm>
          <a:prstGeom prst="rect">
            <a:avLst/>
          </a:prstGeom>
          <a:noFill/>
          <a:effectLst>
            <a:glow rad="139700">
              <a:schemeClr val="accent2">
                <a:satMod val="175000"/>
                <a:alpha val="40000"/>
              </a:schemeClr>
            </a:glow>
          </a:effectLst>
        </p:spPr>
      </p:pic>
      <p:pic>
        <p:nvPicPr>
          <p:cNvPr id="19" name="Picture 18">
            <a:extLst>
              <a:ext uri="{FF2B5EF4-FFF2-40B4-BE49-F238E27FC236}">
                <a16:creationId xmlns:a16="http://schemas.microsoft.com/office/drawing/2014/main" id="{8DC31555-C9F2-4438-9DE2-C37506366840}"/>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249" y="4552728"/>
            <a:ext cx="457250" cy="497831"/>
          </a:xfrm>
          <a:prstGeom prst="rect">
            <a:avLst/>
          </a:prstGeom>
          <a:noFill/>
          <a:effectLst>
            <a:glow rad="139700">
              <a:schemeClr val="accent2">
                <a:satMod val="175000"/>
                <a:alpha val="40000"/>
              </a:schemeClr>
            </a:glow>
          </a:effectLst>
        </p:spPr>
      </p:pic>
      <p:pic>
        <p:nvPicPr>
          <p:cNvPr id="20" name="Picture 19">
            <a:extLst>
              <a:ext uri="{FF2B5EF4-FFF2-40B4-BE49-F238E27FC236}">
                <a16:creationId xmlns:a16="http://schemas.microsoft.com/office/drawing/2014/main" id="{32B86E1F-4D22-4789-8EC3-505A1756F0B8}"/>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38200" y="4596617"/>
            <a:ext cx="292720" cy="318698"/>
          </a:xfrm>
          <a:prstGeom prst="rect">
            <a:avLst/>
          </a:prstGeom>
          <a:noFill/>
          <a:effectLst>
            <a:glow rad="139700">
              <a:schemeClr val="accent2">
                <a:satMod val="175000"/>
                <a:alpha val="40000"/>
              </a:schemeClr>
            </a:glow>
          </a:effectLst>
        </p:spPr>
      </p:pic>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250" fill="hold"/>
                                        <p:tgtEl>
                                          <p:spTgt spid="17"/>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500" fill="hold"/>
                                        <p:tgtEl>
                                          <p:spTgt spid="19"/>
                                        </p:tgtEl>
                                        <p:attrNameLst>
                                          <p:attrName>r</p:attrName>
                                        </p:attrNameLst>
                                      </p:cBhvr>
                                    </p:animRot>
                                  </p:childTnLst>
                                </p:cTn>
                              </p:par>
                              <p:par>
                                <p:cTn id="40" presetID="8" presetClass="emph" presetSubtype="0" repeatCount="indefinite" fill="hold" nodeType="withEffect">
                                  <p:stCondLst>
                                    <p:cond delay="0"/>
                                  </p:stCondLst>
                                  <p:childTnLst>
                                    <p:animRot by="21600000">
                                      <p:cBhvr>
                                        <p:cTn id="41"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Wrong Buzzer.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FFFF0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Check mar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00B05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3" name="Wrong Buzzer.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3" name="Wrong Buzzer.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FFFF0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62000" y="32264"/>
            <a:ext cx="4495800" cy="902586"/>
          </a:xfrm>
          <a:prstGeom prst="snip2DiagRect">
            <a:avLst/>
          </a:prstGeom>
          <a:solidFill>
            <a:srgbClr val="7030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2000" dirty="0">
                <a:solidFill>
                  <a:schemeClr val="bg1"/>
                </a:solidFill>
                <a:latin typeface="Times New Roman" panose="02020603050405020304" pitchFamily="18" charset="0"/>
                <a:cs typeface="Times New Roman" panose="02020603050405020304" pitchFamily="18" charset="0"/>
              </a:rPr>
              <a:t>3.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vòng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bướm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đoạn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mùa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màng</a:t>
            </a:r>
            <a:r>
              <a:rPr lang="en-US" sz="2000" dirty="0">
                <a:solidFill>
                  <a:schemeClr val="bg1"/>
                </a:solidFill>
                <a:latin typeface="Times New Roman" panose="02020603050405020304" pitchFamily="18" charset="0"/>
                <a:cs typeface="Times New Roman" panose="02020603050405020304" pitchFamily="18" charset="0"/>
              </a:rPr>
              <a:t>?</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04979" y="3100752"/>
            <a:ext cx="2760074" cy="433584"/>
          </a:xfrm>
          <a:prstGeom prst="rect">
            <a:avLst/>
          </a:pr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A. </a:t>
            </a:r>
            <a:r>
              <a:rPr lang="en-US" dirty="0" err="1">
                <a:solidFill>
                  <a:prstClr val="black"/>
                </a:solidFill>
                <a:latin typeface="Arial" panose="020B0604020202020204" pitchFamily="34" charset="0"/>
              </a:rPr>
              <a:t>Sâu</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bướm</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sp>
        <p:nvSpPr>
          <p:cNvPr id="42" name="Rectangle 41"/>
          <p:cNvSpPr/>
          <p:nvPr/>
        </p:nvSpPr>
        <p:spPr>
          <a:xfrm>
            <a:off x="3267502" y="3096096"/>
            <a:ext cx="2697165" cy="433584"/>
          </a:xfrm>
          <a:prstGeom prst="rect">
            <a:avLst/>
          </a:prstGeom>
          <a:solidFill>
            <a:srgbClr val="0099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B. </a:t>
            </a:r>
            <a:r>
              <a:rPr lang="en-US" dirty="0" err="1">
                <a:solidFill>
                  <a:prstClr val="black"/>
                </a:solidFill>
                <a:latin typeface="Arial" panose="020B0604020202020204" pitchFamily="34" charset="0"/>
              </a:rPr>
              <a:t>Trứng</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sp>
        <p:nvSpPr>
          <p:cNvPr id="43" name="Rectangle 42"/>
          <p:cNvSpPr/>
          <p:nvPr/>
        </p:nvSpPr>
        <p:spPr>
          <a:xfrm>
            <a:off x="508089" y="3534336"/>
            <a:ext cx="2760074" cy="433584"/>
          </a:xfrm>
          <a:prstGeom prst="rect">
            <a:avLst/>
          </a:pr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C. </a:t>
            </a:r>
            <a:r>
              <a:rPr lang="en-US" dirty="0" err="1">
                <a:solidFill>
                  <a:prstClr val="black"/>
                </a:solidFill>
                <a:latin typeface="Arial" panose="020B0604020202020204" pitchFamily="34" charset="0"/>
              </a:rPr>
              <a:t>Bướm</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sp>
        <p:nvSpPr>
          <p:cNvPr id="44" name="Rectangle 43"/>
          <p:cNvSpPr/>
          <p:nvPr/>
        </p:nvSpPr>
        <p:spPr>
          <a:xfrm>
            <a:off x="3265053" y="3542688"/>
            <a:ext cx="2699614" cy="43358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D. </a:t>
            </a:r>
            <a:r>
              <a:rPr lang="en-US" dirty="0" err="1">
                <a:solidFill>
                  <a:prstClr val="black"/>
                </a:solidFill>
                <a:latin typeface="Arial" panose="020B0604020202020204" pitchFamily="34" charset="0"/>
              </a:rPr>
              <a:t>Nhộng</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pic>
        <p:nvPicPr>
          <p:cNvPr id="47" name="Picture 46"/>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2789448" y="3096096"/>
            <a:ext cx="497890" cy="398283"/>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98273" y="3542166"/>
            <a:ext cx="452552" cy="396050"/>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3795" y="3554833"/>
            <a:ext cx="452667" cy="397798"/>
          </a:xfrm>
          <a:prstGeom prst="rect">
            <a:avLst/>
          </a:prstGeom>
        </p:spPr>
      </p:pic>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12000" y="3100752"/>
            <a:ext cx="452667" cy="397798"/>
          </a:xfrm>
          <a:prstGeom prst="rect">
            <a:avLst/>
          </a:prstGeom>
        </p:spPr>
      </p:pic>
      <p:sp>
        <p:nvSpPr>
          <p:cNvPr id="17" name="Cloud 16">
            <a:hlinkClick r:id="rId8" action="ppaction://hlinksldjump"/>
          </p:cNvPr>
          <p:cNvSpPr/>
          <p:nvPr/>
        </p:nvSpPr>
        <p:spPr>
          <a:xfrm>
            <a:off x="2347333" y="4324350"/>
            <a:ext cx="1582893" cy="621506"/>
          </a:xfrm>
          <a:prstGeom prst="cloud">
            <a:avLst/>
          </a:prstGeom>
          <a:solidFill>
            <a:srgbClr val="00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350" dirty="0">
                <a:solidFill>
                  <a:srgbClr val="FF0000"/>
                </a:solidFill>
                <a:latin typeface="Arial" panose="020B0604020202020204" pitchFamily="34" charset="0"/>
              </a:rPr>
              <a:t>QUAY VỀ</a:t>
            </a:r>
            <a:endParaRPr lang="vi-VN" sz="1350" dirty="0">
              <a:solidFill>
                <a:srgbClr val="FF0000"/>
              </a:solidFill>
              <a:latin typeface="Arial" panose="020B0604020202020204" pitchFamily="34" charset="0"/>
            </a:endParaRPr>
          </a:p>
        </p:txBody>
      </p:sp>
      <p:pic>
        <p:nvPicPr>
          <p:cNvPr id="18" name="Picture 17">
            <a:extLst>
              <a:ext uri="{FF2B5EF4-FFF2-40B4-BE49-F238E27FC236}">
                <a16:creationId xmlns:a16="http://schemas.microsoft.com/office/drawing/2014/main" id="{082CD7EF-A5FB-4632-A51C-5248529F9A8C}"/>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045544" y="58213"/>
            <a:ext cx="611156" cy="665396"/>
          </a:xfrm>
          <a:prstGeom prst="rect">
            <a:avLst/>
          </a:prstGeom>
          <a:noFill/>
          <a:effectLst>
            <a:glow rad="139700">
              <a:schemeClr val="accent2">
                <a:satMod val="175000"/>
                <a:alpha val="40000"/>
              </a:schemeClr>
            </a:glow>
          </a:effectLst>
        </p:spPr>
      </p:pic>
      <p:pic>
        <p:nvPicPr>
          <p:cNvPr id="19" name="Picture 18">
            <a:extLst>
              <a:ext uri="{FF2B5EF4-FFF2-40B4-BE49-F238E27FC236}">
                <a16:creationId xmlns:a16="http://schemas.microsoft.com/office/drawing/2014/main" id="{67BE0644-8EA4-48D7-B48C-454B3D828C63}"/>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233503" y="831664"/>
            <a:ext cx="457250" cy="497831"/>
          </a:xfrm>
          <a:prstGeom prst="rect">
            <a:avLst/>
          </a:prstGeom>
          <a:noFill/>
          <a:effectLst>
            <a:glow rad="139700">
              <a:schemeClr val="accent2">
                <a:satMod val="175000"/>
                <a:alpha val="40000"/>
              </a:schemeClr>
            </a:glow>
          </a:effectLst>
        </p:spPr>
      </p:pic>
      <p:pic>
        <p:nvPicPr>
          <p:cNvPr id="20" name="Picture 19">
            <a:extLst>
              <a:ext uri="{FF2B5EF4-FFF2-40B4-BE49-F238E27FC236}">
                <a16:creationId xmlns:a16="http://schemas.microsoft.com/office/drawing/2014/main" id="{39493CF1-40A4-4413-9829-527DB369EC0F}"/>
              </a:ext>
            </a:extLst>
          </p:cNvPr>
          <p:cNvPicPr>
            <a:picLocks noChangeAspect="1"/>
          </p:cNvPicPr>
          <p:nvPr/>
        </p:nvPicPr>
        <p:blipFill>
          <a:blip r:embed="rId13" cstate="print">
            <a:biLevel thresh="25000"/>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899184" y="692920"/>
            <a:ext cx="292720" cy="318698"/>
          </a:xfrm>
          <a:prstGeom prst="rect">
            <a:avLst/>
          </a:prstGeom>
          <a:noFill/>
          <a:effectLst>
            <a:glow rad="139700">
              <a:schemeClr val="accent2">
                <a:satMod val="175000"/>
                <a:alpha val="40000"/>
              </a:schemeClr>
            </a:glow>
          </a:effectLst>
        </p:spPr>
      </p:pic>
      <p:pic>
        <p:nvPicPr>
          <p:cNvPr id="3" name="Picture 2">
            <a:extLst>
              <a:ext uri="{FF2B5EF4-FFF2-40B4-BE49-F238E27FC236}">
                <a16:creationId xmlns:a16="http://schemas.microsoft.com/office/drawing/2014/main" id="{0FC15DAF-7997-4D12-84E4-CC6F4C7CEB1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4400" y="942680"/>
            <a:ext cx="4343400" cy="2076648"/>
          </a:xfrm>
          <a:prstGeom prst="rect">
            <a:avLst/>
          </a:prstGeom>
        </p:spPr>
      </p:pic>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00B05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Wrong Buzzer.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FFFF0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63466" y="67848"/>
            <a:ext cx="4495801" cy="704115"/>
          </a:xfrm>
          <a:prstGeom prst="snip2DiagRect">
            <a:avLst/>
          </a:prstGeom>
          <a:solidFill>
            <a:srgbClr val="7030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2000" dirty="0">
                <a:solidFill>
                  <a:schemeClr val="bg1"/>
                </a:solidFill>
                <a:latin typeface="Arial" panose="020B0604020202020204" pitchFamily="34" charset="0"/>
              </a:rPr>
              <a:t>4. </a:t>
            </a:r>
            <a:r>
              <a:rPr lang="en-US" sz="2000" dirty="0" err="1">
                <a:solidFill>
                  <a:schemeClr val="bg1"/>
                </a:solidFill>
                <a:latin typeface="Arial" panose="020B0604020202020204" pitchFamily="34" charset="0"/>
              </a:rPr>
              <a:t>Vẹt</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biết</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nói</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tiếng</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người</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thuộc</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loại</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tập</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tính</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nào</a:t>
            </a:r>
            <a:r>
              <a:rPr lang="en-US" sz="2000" dirty="0">
                <a:solidFill>
                  <a:schemeClr val="bg1"/>
                </a:solidFill>
                <a:latin typeface="Arial" panose="020B0604020202020204" pitchFamily="34" charset="0"/>
              </a:rPr>
              <a:t> ở </a:t>
            </a:r>
            <a:r>
              <a:rPr lang="en-US" sz="2000" dirty="0" err="1">
                <a:solidFill>
                  <a:schemeClr val="bg1"/>
                </a:solidFill>
                <a:latin typeface="Arial" panose="020B0604020202020204" pitchFamily="34" charset="0"/>
              </a:rPr>
              <a:t>động</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vật</a:t>
            </a:r>
            <a:r>
              <a:rPr lang="en-US" sz="2000" dirty="0">
                <a:solidFill>
                  <a:schemeClr val="bg1"/>
                </a:solidFill>
                <a:latin typeface="Calibri" panose="020F0502020204030204"/>
              </a:rPr>
              <a:t>?</a:t>
            </a:r>
            <a:endParaRPr lang="vi-VN" sz="2000" dirty="0">
              <a:solidFill>
                <a:schemeClr val="bg1"/>
              </a:solidFill>
              <a:latin typeface="Arial" panose="020B0604020202020204" pitchFamily="34" charset="0"/>
            </a:endParaRPr>
          </a:p>
        </p:txBody>
      </p:sp>
      <p:sp>
        <p:nvSpPr>
          <p:cNvPr id="26" name="Rectangle 25"/>
          <p:cNvSpPr/>
          <p:nvPr/>
        </p:nvSpPr>
        <p:spPr>
          <a:xfrm>
            <a:off x="213877" y="3090791"/>
            <a:ext cx="2860916" cy="433584"/>
          </a:xfrm>
          <a:prstGeom prst="rect">
            <a:avLst/>
          </a:pr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A. </a:t>
            </a:r>
            <a:r>
              <a:rPr lang="en-US" dirty="0" err="1">
                <a:solidFill>
                  <a:prstClr val="black"/>
                </a:solidFill>
                <a:latin typeface="Arial" panose="020B0604020202020204" pitchFamily="34" charset="0"/>
              </a:rPr>
              <a:t>Tập</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tính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bẩm</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sinh</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sp>
        <p:nvSpPr>
          <p:cNvPr id="42" name="Rectangle 41"/>
          <p:cNvSpPr/>
          <p:nvPr/>
        </p:nvSpPr>
        <p:spPr>
          <a:xfrm>
            <a:off x="3077179" y="3090791"/>
            <a:ext cx="2932104" cy="433584"/>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B. </a:t>
            </a:r>
            <a:r>
              <a:rPr lang="en-US" dirty="0" err="1">
                <a:solidFill>
                  <a:prstClr val="black"/>
                </a:solidFill>
                <a:latin typeface="Arial" panose="020B0604020202020204" pitchFamily="34" charset="0"/>
              </a:rPr>
              <a:t>Tập</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tính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của</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động</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vật</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sp>
        <p:nvSpPr>
          <p:cNvPr id="43" name="Rectangle 42"/>
          <p:cNvSpPr/>
          <p:nvPr/>
        </p:nvSpPr>
        <p:spPr>
          <a:xfrm>
            <a:off x="206302" y="3538373"/>
            <a:ext cx="2860915" cy="433584"/>
          </a:xfrm>
          <a:prstGeom prst="rect">
            <a:avLst/>
          </a:pr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C. </a:t>
            </a:r>
            <a:r>
              <a:rPr lang="en-US" dirty="0" err="1">
                <a:solidFill>
                  <a:prstClr val="black"/>
                </a:solidFill>
                <a:latin typeface="Arial" panose="020B0604020202020204" pitchFamily="34" charset="0"/>
              </a:rPr>
              <a:t>Tập</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tính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học</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được</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sp>
        <p:nvSpPr>
          <p:cNvPr id="44" name="Rectangle 43"/>
          <p:cNvSpPr/>
          <p:nvPr/>
        </p:nvSpPr>
        <p:spPr>
          <a:xfrm>
            <a:off x="3070266" y="3524375"/>
            <a:ext cx="2928911" cy="439563"/>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D. </a:t>
            </a:r>
            <a:r>
              <a:rPr lang="en-US" dirty="0" err="1">
                <a:solidFill>
                  <a:prstClr val="black"/>
                </a:solidFill>
                <a:latin typeface="Arial" panose="020B0604020202020204" pitchFamily="34" charset="0"/>
              </a:rPr>
              <a:t>Tập</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tính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hỗn</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hợp</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6604" y="3088952"/>
            <a:ext cx="453219" cy="398283"/>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86604" y="3597529"/>
            <a:ext cx="452552" cy="362041"/>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94339" y="3593289"/>
            <a:ext cx="452667" cy="397798"/>
          </a:xfrm>
          <a:prstGeom prst="rect">
            <a:avLst/>
          </a:prstGeom>
        </p:spPr>
      </p:pic>
      <p:pic>
        <p:nvPicPr>
          <p:cNvPr id="53" name="Picture 5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14632" y="3172335"/>
            <a:ext cx="412083" cy="362134"/>
          </a:xfrm>
          <a:prstGeom prst="rect">
            <a:avLst/>
          </a:prstGeom>
        </p:spPr>
      </p:pic>
      <p:sp>
        <p:nvSpPr>
          <p:cNvPr id="18" name="Cloud 17">
            <a:hlinkClick r:id="rId11" action="ppaction://hlinksldjump"/>
          </p:cNvPr>
          <p:cNvSpPr/>
          <p:nvPr/>
        </p:nvSpPr>
        <p:spPr>
          <a:xfrm>
            <a:off x="2203514" y="4189907"/>
            <a:ext cx="1764091" cy="621506"/>
          </a:xfrm>
          <a:prstGeom prst="cloud">
            <a:avLst/>
          </a:prstGeom>
          <a:solidFill>
            <a:srgbClr val="00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350" dirty="0">
                <a:solidFill>
                  <a:srgbClr val="FF0000"/>
                </a:solidFill>
                <a:latin typeface="Arial" panose="020B0604020202020204" pitchFamily="34" charset="0"/>
              </a:rPr>
              <a:t>QUAY VỀ</a:t>
            </a:r>
            <a:endParaRPr lang="vi-VN" sz="1350" dirty="0">
              <a:solidFill>
                <a:srgbClr val="FF0000"/>
              </a:solidFill>
              <a:latin typeface="Arial" panose="020B0604020202020204" pitchFamily="34" charset="0"/>
            </a:endParaRPr>
          </a:p>
        </p:txBody>
      </p:sp>
      <p:pic>
        <p:nvPicPr>
          <p:cNvPr id="17" name="Picture 16">
            <a:extLst>
              <a:ext uri="{FF2B5EF4-FFF2-40B4-BE49-F238E27FC236}">
                <a16:creationId xmlns:a16="http://schemas.microsoft.com/office/drawing/2014/main" id="{60ABFB7A-4C7D-4E77-A3EF-57E7D3089658}"/>
              </a:ext>
            </a:extLst>
          </p:cNvPr>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6989" y="4500660"/>
            <a:ext cx="611156" cy="665396"/>
          </a:xfrm>
          <a:prstGeom prst="rect">
            <a:avLst/>
          </a:prstGeom>
          <a:noFill/>
          <a:effectLst>
            <a:glow rad="139700">
              <a:schemeClr val="accent2">
                <a:satMod val="175000"/>
                <a:alpha val="40000"/>
              </a:schemeClr>
            </a:glow>
          </a:effectLst>
        </p:spPr>
      </p:pic>
      <p:pic>
        <p:nvPicPr>
          <p:cNvPr id="19" name="Picture 18">
            <a:extLst>
              <a:ext uri="{FF2B5EF4-FFF2-40B4-BE49-F238E27FC236}">
                <a16:creationId xmlns:a16="http://schemas.microsoft.com/office/drawing/2014/main" id="{8ACCDCF2-9236-43D8-96DF-DAC79699CB8E}"/>
              </a:ext>
            </a:extLst>
          </p:cNvPr>
          <p:cNvPicPr>
            <a:picLocks noChangeAspect="1"/>
          </p:cNvPicPr>
          <p:nvPr/>
        </p:nvPicPr>
        <p:blipFill>
          <a:blip r:embed="rId14" cstate="print">
            <a:biLevel thresh="25000"/>
            <a:extLst>
              <a:ext uri="{BEBA8EAE-BF5A-486C-A8C5-ECC9F3942E4B}">
                <a14:imgProps xmlns:a14="http://schemas.microsoft.com/office/drawing/2010/main">
                  <a14:imgLayer r:embed="rId1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50466" y="4584442"/>
            <a:ext cx="457250" cy="497831"/>
          </a:xfrm>
          <a:prstGeom prst="rect">
            <a:avLst/>
          </a:prstGeom>
          <a:noFill/>
          <a:effectLst>
            <a:glow rad="139700">
              <a:schemeClr val="accent2">
                <a:satMod val="175000"/>
                <a:alpha val="40000"/>
              </a:schemeClr>
            </a:glow>
          </a:effectLst>
        </p:spPr>
      </p:pic>
      <p:pic>
        <p:nvPicPr>
          <p:cNvPr id="20" name="Picture 19">
            <a:extLst>
              <a:ext uri="{FF2B5EF4-FFF2-40B4-BE49-F238E27FC236}">
                <a16:creationId xmlns:a16="http://schemas.microsoft.com/office/drawing/2014/main" id="{9059AFE3-EE68-4E3E-84A8-5E5611362476}"/>
              </a:ext>
            </a:extLst>
          </p:cNvPr>
          <p:cNvPicPr>
            <a:picLocks noChangeAspect="1"/>
          </p:cNvPicPr>
          <p:nvPr/>
        </p:nvPicPr>
        <p:blipFill>
          <a:blip r:embed="rId16" cstate="print">
            <a:biLevel thresh="25000"/>
            <a:extLst>
              <a:ext uri="{BEBA8EAE-BF5A-486C-A8C5-ECC9F3942E4B}">
                <a14:imgProps xmlns:a14="http://schemas.microsoft.com/office/drawing/2010/main">
                  <a14:imgLayer r:embed="rId1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08742" y="4719470"/>
            <a:ext cx="292720" cy="318698"/>
          </a:xfrm>
          <a:prstGeom prst="rect">
            <a:avLst/>
          </a:prstGeom>
          <a:noFill/>
          <a:effectLst>
            <a:glow rad="139700">
              <a:schemeClr val="accent2">
                <a:satMod val="175000"/>
                <a:alpha val="40000"/>
              </a:schemeClr>
            </a:glow>
          </a:effectLst>
        </p:spPr>
      </p:pic>
      <p:pic>
        <p:nvPicPr>
          <p:cNvPr id="21" name="Picture 20">
            <a:extLst>
              <a:ext uri="{FF2B5EF4-FFF2-40B4-BE49-F238E27FC236}">
                <a16:creationId xmlns:a16="http://schemas.microsoft.com/office/drawing/2014/main" id="{D79321C6-B475-4641-AF61-8C31E3FC1F4B}"/>
              </a:ext>
            </a:extLst>
          </p:cNvPr>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140923" y="18238"/>
            <a:ext cx="611156" cy="665396"/>
          </a:xfrm>
          <a:prstGeom prst="rect">
            <a:avLst/>
          </a:prstGeom>
          <a:noFill/>
          <a:effectLst>
            <a:glow rad="139700">
              <a:schemeClr val="accent2">
                <a:satMod val="175000"/>
                <a:alpha val="40000"/>
              </a:schemeClr>
            </a:glow>
          </a:effectLst>
        </p:spPr>
      </p:pic>
      <p:pic>
        <p:nvPicPr>
          <p:cNvPr id="22" name="Picture 21">
            <a:extLst>
              <a:ext uri="{FF2B5EF4-FFF2-40B4-BE49-F238E27FC236}">
                <a16:creationId xmlns:a16="http://schemas.microsoft.com/office/drawing/2014/main" id="{128E03D9-CAC7-43A2-AD8D-EA82AE8D060D}"/>
              </a:ext>
            </a:extLst>
          </p:cNvPr>
          <p:cNvPicPr>
            <a:picLocks noChangeAspect="1"/>
          </p:cNvPicPr>
          <p:nvPr/>
        </p:nvPicPr>
        <p:blipFill>
          <a:blip r:embed="rId14" cstate="print">
            <a:biLevel thresh="25000"/>
            <a:extLst>
              <a:ext uri="{BEBA8EAE-BF5A-486C-A8C5-ECC9F3942E4B}">
                <a14:imgProps xmlns:a14="http://schemas.microsoft.com/office/drawing/2010/main">
                  <a14:imgLayer r:embed="rId1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683673" y="36123"/>
            <a:ext cx="457250" cy="497831"/>
          </a:xfrm>
          <a:prstGeom prst="rect">
            <a:avLst/>
          </a:prstGeom>
          <a:noFill/>
          <a:effectLst>
            <a:glow rad="139700">
              <a:schemeClr val="accent2">
                <a:satMod val="175000"/>
                <a:alpha val="40000"/>
              </a:schemeClr>
            </a:glow>
          </a:effectLst>
        </p:spPr>
      </p:pic>
      <p:pic>
        <p:nvPicPr>
          <p:cNvPr id="23" name="Picture 22">
            <a:extLst>
              <a:ext uri="{FF2B5EF4-FFF2-40B4-BE49-F238E27FC236}">
                <a16:creationId xmlns:a16="http://schemas.microsoft.com/office/drawing/2014/main" id="{0E192289-4EF4-4C5A-A581-EC56CC65862E}"/>
              </a:ext>
            </a:extLst>
          </p:cNvPr>
          <p:cNvPicPr>
            <a:picLocks noChangeAspect="1"/>
          </p:cNvPicPr>
          <p:nvPr/>
        </p:nvPicPr>
        <p:blipFill>
          <a:blip r:embed="rId16" cstate="print">
            <a:biLevel thresh="25000"/>
            <a:extLst>
              <a:ext uri="{BEBA8EAE-BF5A-486C-A8C5-ECC9F3942E4B}">
                <a14:imgProps xmlns:a14="http://schemas.microsoft.com/office/drawing/2010/main">
                  <a14:imgLayer r:embed="rId1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332193" y="125689"/>
            <a:ext cx="292720" cy="318698"/>
          </a:xfrm>
          <a:prstGeom prst="rect">
            <a:avLst/>
          </a:prstGeom>
          <a:noFill/>
          <a:effectLst>
            <a:glow rad="139700">
              <a:schemeClr val="accent2">
                <a:satMod val="175000"/>
                <a:alpha val="40000"/>
              </a:schemeClr>
            </a:glow>
          </a:effectLst>
        </p:spPr>
      </p:pic>
      <p:pic>
        <p:nvPicPr>
          <p:cNvPr id="2" name="Chú vẹt thông minh Einstein">
            <a:hlinkClick r:id="" action="ppaction://media"/>
            <a:extLst>
              <a:ext uri="{FF2B5EF4-FFF2-40B4-BE49-F238E27FC236}">
                <a16:creationId xmlns:a16="http://schemas.microsoft.com/office/drawing/2014/main" id="{D22B1E77-BE07-4393-9D41-A321E9D82A22}"/>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1600200" y="831120"/>
            <a:ext cx="3124200" cy="1850932"/>
          </a:xfrm>
          <a:prstGeom prst="rect">
            <a:avLst/>
          </a:prstGeom>
        </p:spPr>
      </p:pic>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2000" advTm="62927"/>
    </mc:Choice>
    <mc:Fallback xmlns="">
      <p:transition spd="slow" advTm="62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250" fill="hold"/>
                                        <p:tgtEl>
                                          <p:spTgt spid="21"/>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500" fill="hold"/>
                                        <p:tgtEl>
                                          <p:spTgt spid="22"/>
                                        </p:tgtEl>
                                        <p:attrNameLst>
                                          <p:attrName>r</p:attrName>
                                        </p:attrNameLst>
                                      </p:cBhvr>
                                    </p:animRot>
                                  </p:childTnLst>
                                </p:cTn>
                              </p:par>
                              <p:par>
                                <p:cTn id="40" presetID="8" presetClass="emph" presetSubtype="0" repeatCount="indefinite" fill="hold" nodeType="withEffect">
                                  <p:stCondLst>
                                    <p:cond delay="0"/>
                                  </p:stCondLst>
                                  <p:childTnLst>
                                    <p:animRot by="21600000">
                                      <p:cBhvr>
                                        <p:cTn id="41" dur="2000" fill="hold"/>
                                        <p:tgtEl>
                                          <p:spTgt spid="23"/>
                                        </p:tgtEl>
                                        <p:attrNameLst>
                                          <p:attrName>r</p:attrName>
                                        </p:attrNameLst>
                                      </p:cBhvr>
                                    </p:animRot>
                                  </p:child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62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6"/>
                                        </p:tgtEl>
                                        <p:attrNameLst>
                                          <p:attrName>fillcolor</p:attrName>
                                        </p:attrNameLst>
                                      </p:cBhvr>
                                      <p:to>
                                        <a:srgbClr val="FFF2CC"/>
                                      </p:to>
                                    </p:animClr>
                                    <p:set>
                                      <p:cBhvr>
                                        <p:cTn id="50" dur="250" fill="hold"/>
                                        <p:tgtEl>
                                          <p:spTgt spid="26"/>
                                        </p:tgtEl>
                                        <p:attrNameLst>
                                          <p:attrName>fill.type</p:attrName>
                                        </p:attrNameLst>
                                      </p:cBhvr>
                                      <p:to>
                                        <p:strVal val="solid"/>
                                      </p:to>
                                    </p:set>
                                    <p:set>
                                      <p:cBhvr>
                                        <p:cTn id="51" dur="250" fill="hold"/>
                                        <p:tgtEl>
                                          <p:spTgt spid="2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47"/>
                                        </p:tgtEl>
                                        <p:attrNameLst>
                                          <p:attrName>style.visibility</p:attrName>
                                        </p:attrNameLst>
                                      </p:cBhvr>
                                      <p:to>
                                        <p:strVal val="visible"/>
                                      </p:to>
                                    </p:set>
                                    <p:anim calcmode="lin" valueType="num">
                                      <p:cBhvr>
                                        <p:cTn id="54" dur="250" fill="hold"/>
                                        <p:tgtEl>
                                          <p:spTgt spid="47"/>
                                        </p:tgtEl>
                                        <p:attrNameLst>
                                          <p:attrName>ppt_w</p:attrName>
                                        </p:attrNameLst>
                                      </p:cBhvr>
                                      <p:tavLst>
                                        <p:tav tm="0">
                                          <p:val>
                                            <p:strVal val="4*#ppt_w"/>
                                          </p:val>
                                        </p:tav>
                                        <p:tav tm="100000">
                                          <p:val>
                                            <p:strVal val="#ppt_w"/>
                                          </p:val>
                                        </p:tav>
                                      </p:tavLst>
                                    </p:anim>
                                    <p:anim calcmode="lin" valueType="num">
                                      <p:cBhvr>
                                        <p:cTn id="5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26"/>
                                        </p:tgtEl>
                                        <p:attrNameLst>
                                          <p:attrName>fillcolor</p:attrName>
                                        </p:attrNameLst>
                                      </p:cBhvr>
                                      <p:to>
                                        <a:srgbClr val="FFFF00"/>
                                      </p:to>
                                    </p:animClr>
                                    <p:set>
                                      <p:cBhvr>
                                        <p:cTn id="58" dur="250" fill="hold"/>
                                        <p:tgtEl>
                                          <p:spTgt spid="26"/>
                                        </p:tgtEl>
                                        <p:attrNameLst>
                                          <p:attrName>fill.type</p:attrName>
                                        </p:attrNameLst>
                                      </p:cBhvr>
                                      <p:to>
                                        <p:strVal val="solid"/>
                                      </p:to>
                                    </p:set>
                                    <p:set>
                                      <p:cBhvr>
                                        <p:cTn id="5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2"/>
                                        </p:tgtEl>
                                        <p:attrNameLst>
                                          <p:attrName>fillcolor</p:attrName>
                                        </p:attrNameLst>
                                      </p:cBhvr>
                                      <p:to>
                                        <a:srgbClr val="FFF2CC"/>
                                      </p:to>
                                    </p:animClr>
                                    <p:set>
                                      <p:cBhvr>
                                        <p:cTn id="65" dur="250" fill="hold"/>
                                        <p:tgtEl>
                                          <p:spTgt spid="42"/>
                                        </p:tgtEl>
                                        <p:attrNameLst>
                                          <p:attrName>fill.type</p:attrName>
                                        </p:attrNameLst>
                                      </p:cBhvr>
                                      <p:to>
                                        <p:strVal val="solid"/>
                                      </p:to>
                                    </p:set>
                                    <p:set>
                                      <p:cBhvr>
                                        <p:cTn id="66" dur="250" fill="hold"/>
                                        <p:tgtEl>
                                          <p:spTgt spid="4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3"/>
                                        </p:tgtEl>
                                        <p:attrNameLst>
                                          <p:attrName>style.visibility</p:attrName>
                                        </p:attrNameLst>
                                      </p:cBhvr>
                                      <p:to>
                                        <p:strVal val="visible"/>
                                      </p:to>
                                    </p:set>
                                    <p:anim calcmode="lin" valueType="num">
                                      <p:cBhvr>
                                        <p:cTn id="69" dur="250" fill="hold"/>
                                        <p:tgtEl>
                                          <p:spTgt spid="53"/>
                                        </p:tgtEl>
                                        <p:attrNameLst>
                                          <p:attrName>ppt_w</p:attrName>
                                        </p:attrNameLst>
                                      </p:cBhvr>
                                      <p:tavLst>
                                        <p:tav tm="0">
                                          <p:val>
                                            <p:strVal val="4*#ppt_w"/>
                                          </p:val>
                                        </p:tav>
                                        <p:tav tm="100000">
                                          <p:val>
                                            <p:strVal val="#ppt_w"/>
                                          </p:val>
                                        </p:tav>
                                      </p:tavLst>
                                    </p:anim>
                                    <p:anim calcmode="lin" valueType="num">
                                      <p:cBhvr>
                                        <p:cTn id="7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2"/>
                                        </p:tgtEl>
                                        <p:attrNameLst>
                                          <p:attrName>fillcolor</p:attrName>
                                        </p:attrNameLst>
                                      </p:cBhvr>
                                      <p:to>
                                        <a:srgbClr val="FFFF00"/>
                                      </p:to>
                                    </p:animClr>
                                    <p:set>
                                      <p:cBhvr>
                                        <p:cTn id="73" dur="250" fill="hold"/>
                                        <p:tgtEl>
                                          <p:spTgt spid="42"/>
                                        </p:tgtEl>
                                        <p:attrNameLst>
                                          <p:attrName>fill.type</p:attrName>
                                        </p:attrNameLst>
                                      </p:cBhvr>
                                      <p:to>
                                        <p:strVal val="solid"/>
                                      </p:to>
                                    </p:set>
                                    <p:set>
                                      <p:cBhvr>
                                        <p:cTn id="7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5" restart="whenNotActive" fill="hold" evtFilter="cancelBubble" nodeType="interactiveSeq">
                <p:stCondLst>
                  <p:cond evt="onClick" delay="0">
                    <p:tgtEl>
                      <p:spTgt spid="4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3"/>
                                        </p:tgtEl>
                                        <p:attrNameLst>
                                          <p:attrName>fillcolor</p:attrName>
                                        </p:attrNameLst>
                                      </p:cBhvr>
                                      <p:to>
                                        <a:srgbClr val="FFF2CC"/>
                                      </p:to>
                                    </p:animClr>
                                    <p:set>
                                      <p:cBhvr>
                                        <p:cTn id="80" dur="250" fill="hold"/>
                                        <p:tgtEl>
                                          <p:spTgt spid="43"/>
                                        </p:tgtEl>
                                        <p:attrNameLst>
                                          <p:attrName>fill.type</p:attrName>
                                        </p:attrNameLst>
                                      </p:cBhvr>
                                      <p:to>
                                        <p:strVal val="solid"/>
                                      </p:to>
                                    </p:set>
                                    <p:set>
                                      <p:cBhvr>
                                        <p:cTn id="81" dur="250" fill="hold"/>
                                        <p:tgtEl>
                                          <p:spTgt spid="4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51"/>
                                        </p:tgtEl>
                                        <p:attrNameLst>
                                          <p:attrName>style.visibility</p:attrName>
                                        </p:attrNameLst>
                                      </p:cBhvr>
                                      <p:to>
                                        <p:strVal val="visible"/>
                                      </p:to>
                                    </p:set>
                                    <p:anim calcmode="lin" valueType="num">
                                      <p:cBhvr>
                                        <p:cTn id="84" dur="250" fill="hold"/>
                                        <p:tgtEl>
                                          <p:spTgt spid="51"/>
                                        </p:tgtEl>
                                        <p:attrNameLst>
                                          <p:attrName>ppt_w</p:attrName>
                                        </p:attrNameLst>
                                      </p:cBhvr>
                                      <p:tavLst>
                                        <p:tav tm="0">
                                          <p:val>
                                            <p:strVal val="4*#ppt_w"/>
                                          </p:val>
                                        </p:tav>
                                        <p:tav tm="100000">
                                          <p:val>
                                            <p:strVal val="#ppt_w"/>
                                          </p:val>
                                        </p:tav>
                                      </p:tavLst>
                                    </p:anim>
                                    <p:anim calcmode="lin" valueType="num">
                                      <p:cBhvr>
                                        <p:cTn id="8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6" name="Check mark.wav"/>
                                        </p:tgtEl>
                                      </p:cMediaNode>
                                    </p:audio>
                                  </p:subTnLst>
                                </p:cTn>
                              </p:par>
                              <p:par>
                                <p:cTn id="86" presetID="1" presetClass="emph" presetSubtype="2" fill="hold" nodeType="withEffect">
                                  <p:stCondLst>
                                    <p:cond delay="1000"/>
                                  </p:stCondLst>
                                  <p:childTnLst>
                                    <p:animClr clrSpc="rgb" dir="cw">
                                      <p:cBhvr>
                                        <p:cTn id="87" dur="250" fill="hold"/>
                                        <p:tgtEl>
                                          <p:spTgt spid="43"/>
                                        </p:tgtEl>
                                        <p:attrNameLst>
                                          <p:attrName>fillcolor</p:attrName>
                                        </p:attrNameLst>
                                      </p:cBhvr>
                                      <p:to>
                                        <a:srgbClr val="00B050"/>
                                      </p:to>
                                    </p:animClr>
                                    <p:set>
                                      <p:cBhvr>
                                        <p:cTn id="88" dur="250" fill="hold"/>
                                        <p:tgtEl>
                                          <p:spTgt spid="43"/>
                                        </p:tgtEl>
                                        <p:attrNameLst>
                                          <p:attrName>fill.type</p:attrName>
                                        </p:attrNameLst>
                                      </p:cBhvr>
                                      <p:to>
                                        <p:strVal val="solid"/>
                                      </p:to>
                                    </p:set>
                                    <p:set>
                                      <p:cBhvr>
                                        <p:cTn id="8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0" restart="whenNotActive" fill="hold" evtFilter="cancelBubble" nodeType="interactiveSeq">
                <p:stCondLst>
                  <p:cond evt="onClick" delay="0">
                    <p:tgtEl>
                      <p:spTgt spid="44"/>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50" fill="hold"/>
                                        <p:tgtEl>
                                          <p:spTgt spid="44"/>
                                        </p:tgtEl>
                                        <p:attrNameLst>
                                          <p:attrName>fillcolor</p:attrName>
                                        </p:attrNameLst>
                                      </p:cBhvr>
                                      <p:to>
                                        <a:srgbClr val="FFF2CC"/>
                                      </p:to>
                                    </p:animClr>
                                    <p:set>
                                      <p:cBhvr>
                                        <p:cTn id="95" dur="250" fill="hold"/>
                                        <p:tgtEl>
                                          <p:spTgt spid="44"/>
                                        </p:tgtEl>
                                        <p:attrNameLst>
                                          <p:attrName>fill.type</p:attrName>
                                        </p:attrNameLst>
                                      </p:cBhvr>
                                      <p:to>
                                        <p:strVal val="solid"/>
                                      </p:to>
                                    </p:set>
                                    <p:set>
                                      <p:cBhvr>
                                        <p:cTn id="96" dur="250" fill="hold"/>
                                        <p:tgtEl>
                                          <p:spTgt spid="44"/>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4"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49"/>
                                        </p:tgtEl>
                                        <p:attrNameLst>
                                          <p:attrName>style.visibility</p:attrName>
                                        </p:attrNameLst>
                                      </p:cBhvr>
                                      <p:to>
                                        <p:strVal val="visible"/>
                                      </p:to>
                                    </p:set>
                                    <p:anim calcmode="lin" valueType="num">
                                      <p:cBhvr>
                                        <p:cTn id="99" dur="250" fill="hold"/>
                                        <p:tgtEl>
                                          <p:spTgt spid="49"/>
                                        </p:tgtEl>
                                        <p:attrNameLst>
                                          <p:attrName>ppt_w</p:attrName>
                                        </p:attrNameLst>
                                      </p:cBhvr>
                                      <p:tavLst>
                                        <p:tav tm="0">
                                          <p:val>
                                            <p:strVal val="4*#ppt_w"/>
                                          </p:val>
                                        </p:tav>
                                        <p:tav tm="100000">
                                          <p:val>
                                            <p:strVal val="#ppt_w"/>
                                          </p:val>
                                        </p:tav>
                                      </p:tavLst>
                                    </p:anim>
                                    <p:anim calcmode="lin" valueType="num">
                                      <p:cBhvr>
                                        <p:cTn id="100"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5" name="Wrong Buzzer.wav"/>
                                        </p:tgtEl>
                                      </p:cMediaNode>
                                    </p:audio>
                                  </p:subTnLst>
                                </p:cTn>
                              </p:par>
                              <p:par>
                                <p:cTn id="101" presetID="1" presetClass="emph" presetSubtype="2" fill="hold" nodeType="withEffect">
                                  <p:stCondLst>
                                    <p:cond delay="1000"/>
                                  </p:stCondLst>
                                  <p:childTnLst>
                                    <p:animClr clrSpc="rgb" dir="cw">
                                      <p:cBhvr>
                                        <p:cTn id="102" dur="250" fill="hold"/>
                                        <p:tgtEl>
                                          <p:spTgt spid="44"/>
                                        </p:tgtEl>
                                        <p:attrNameLst>
                                          <p:attrName>fillcolor</p:attrName>
                                        </p:attrNameLst>
                                      </p:cBhvr>
                                      <p:to>
                                        <a:srgbClr val="FFFF00"/>
                                      </p:to>
                                    </p:animClr>
                                    <p:set>
                                      <p:cBhvr>
                                        <p:cTn id="103" dur="250" fill="hold"/>
                                        <p:tgtEl>
                                          <p:spTgt spid="44"/>
                                        </p:tgtEl>
                                        <p:attrNameLst>
                                          <p:attrName>fill.type</p:attrName>
                                        </p:attrNameLst>
                                      </p:cBhvr>
                                      <p:to>
                                        <p:strVal val="solid"/>
                                      </p:to>
                                    </p:set>
                                    <p:set>
                                      <p:cBhvr>
                                        <p:cTn id="104"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05" fill="hold" display="0">
                  <p:stCondLst>
                    <p:cond delay="indefinite"/>
                  </p:stCondLst>
                </p:cTn>
                <p:tgtEl>
                  <p:spTgt spid="2"/>
                </p:tgtEl>
              </p:cMediaNode>
            </p:video>
            <p:seq concurrent="1" nextAc="seek">
              <p:cTn id="106" restart="whenNotActive" fill="hold" evtFilter="cancelBubble" nodeType="interactiveSeq">
                <p:stCondLst>
                  <p:cond evt="onClick" delay="0">
                    <p:tgtEl>
                      <p:spTgt spid="2"/>
                    </p:tgtEl>
                  </p:cond>
                </p:stCondLst>
                <p:endSync evt="end" delay="0">
                  <p:rtn val="all"/>
                </p:endSync>
                <p:childTnLst>
                  <p:par>
                    <p:cTn id="107" fill="hold">
                      <p:stCondLst>
                        <p:cond delay="0"/>
                      </p:stCondLst>
                      <p:childTnLst>
                        <p:par>
                          <p:cTn id="108" fill="hold">
                            <p:stCondLst>
                              <p:cond delay="0"/>
                            </p:stCondLst>
                            <p:childTnLst>
                              <p:par>
                                <p:cTn id="109" presetID="2" presetClass="mediacall" presetSubtype="0" fill="hold" nodeType="clickEffect">
                                  <p:stCondLst>
                                    <p:cond delay="0"/>
                                  </p:stCondLst>
                                  <p:childTnLst>
                                    <p:cmd type="call" cmd="togglePause">
                                      <p:cBhvr>
                                        <p:cTn id="110"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animBg="1"/>
      <p:bldP spid="26"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5655129" y="642937"/>
            <a:ext cx="1200149" cy="51011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00150" y="1257300"/>
            <a:ext cx="4171950" cy="8001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
        <p:nvSpPr>
          <p:cNvPr id="4" name="TextBox 3"/>
          <p:cNvSpPr txBox="1"/>
          <p:nvPr/>
        </p:nvSpPr>
        <p:spPr>
          <a:xfrm>
            <a:off x="1200150" y="1294609"/>
            <a:ext cx="4162426" cy="946413"/>
          </a:xfrm>
          <a:prstGeom prst="rect">
            <a:avLst/>
          </a:prstGeom>
          <a:noFill/>
        </p:spPr>
        <p:txBody>
          <a:bodyPr wrap="square" rtlCol="0">
            <a:spAutoFit/>
          </a:bodyPr>
          <a:lstStyle/>
          <a:p>
            <a:r>
              <a:rPr lang="en-US" sz="2100" dirty="0">
                <a:latin typeface="Times New Roman" pitchFamily="18" charset="0"/>
                <a:cs typeface="Times New Roman" pitchFamily="18" charset="0"/>
              </a:rPr>
              <a:t>1. Khi </a:t>
            </a:r>
            <a:r>
              <a:rPr lang="en-US" sz="2100" dirty="0" err="1">
                <a:latin typeface="Times New Roman" pitchFamily="18" charset="0"/>
                <a:cs typeface="Times New Roman" pitchFamily="18" charset="0"/>
              </a:rPr>
              <a:t>chạm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tay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vào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lá</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cây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xấu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hổ</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cây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trinh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nữ</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thì</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có</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hiện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tượng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gì</a:t>
            </a:r>
            <a:r>
              <a:rPr lang="en-US" sz="2100" dirty="0">
                <a:latin typeface="Times New Roman" pitchFamily="18" charset="0"/>
                <a:cs typeface="Times New Roman" pitchFamily="18" charset="0"/>
              </a:rPr>
              <a:t>?</a:t>
            </a:r>
          </a:p>
          <a:p>
            <a:endParaRPr lang="en-US" sz="1350" dirty="0"/>
          </a:p>
        </p:txBody>
      </p:sp>
      <p:sp>
        <p:nvSpPr>
          <p:cNvPr id="5" name="Rounded Rectangle 4"/>
          <p:cNvSpPr/>
          <p:nvPr/>
        </p:nvSpPr>
        <p:spPr>
          <a:xfrm>
            <a:off x="2057400" y="2457450"/>
            <a:ext cx="4057650" cy="9715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p>
        </p:txBody>
      </p:sp>
      <p:sp>
        <p:nvSpPr>
          <p:cNvPr id="6" name="TextBox 5"/>
          <p:cNvSpPr txBox="1"/>
          <p:nvPr/>
        </p:nvSpPr>
        <p:spPr>
          <a:xfrm>
            <a:off x="2057400" y="2738437"/>
            <a:ext cx="4197803" cy="669414"/>
          </a:xfrm>
          <a:prstGeom prst="rect">
            <a:avLst/>
          </a:prstGeom>
          <a:noFill/>
        </p:spPr>
        <p:txBody>
          <a:bodyPr wrap="square" rtlCol="0">
            <a:spAutoFit/>
          </a:bodyPr>
          <a:lstStyle/>
          <a:p>
            <a:r>
              <a:rPr lang="en-US" sz="2400" dirty="0" err="1">
                <a:latin typeface="Times New Roman" pitchFamily="18" charset="0"/>
                <a:cs typeface="Times New Roman" pitchFamily="18" charset="0"/>
              </a:rPr>
              <a:t>Lá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xuống</a:t>
            </a:r>
            <a:r>
              <a:rPr lang="en-US" sz="2400" dirty="0">
                <a:latin typeface="Times New Roman" pitchFamily="18" charset="0"/>
                <a:cs typeface="Times New Roman" pitchFamily="18" charset="0"/>
              </a:rPr>
              <a:t>. </a:t>
            </a:r>
          </a:p>
          <a:p>
            <a:endParaRPr lang="en-US" sz="1350"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25562"/>
            <a:ext cx="2286000" cy="1575001"/>
          </a:xfrm>
          <a:prstGeom prst="rect">
            <a:avLst/>
          </a:prstGeom>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586682" y="1025307"/>
            <a:ext cx="4933777" cy="902586"/>
          </a:xfrm>
          <a:prstGeom prst="snip2DiagRect">
            <a:avLst/>
          </a:prstGeom>
          <a:solidFill>
            <a:srgbClr val="7030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2800" dirty="0">
                <a:solidFill>
                  <a:schemeClr val="bg1"/>
                </a:solidFill>
                <a:latin typeface="Arial" panose="020B0604020202020204" pitchFamily="34" charset="0"/>
              </a:rPr>
              <a:t>5. </a:t>
            </a:r>
            <a:r>
              <a:rPr lang="en-US" sz="2800" dirty="0" err="1">
                <a:solidFill>
                  <a:schemeClr val="bg1"/>
                </a:solidFill>
                <a:latin typeface="Arial" panose="020B0604020202020204" pitchFamily="34" charset="0"/>
              </a:rPr>
              <a:t>Mô</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phân</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sinh</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làm</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tăng</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chiều</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dài</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của</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thân</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là</a:t>
            </a:r>
            <a:endParaRPr lang="vi-VN" sz="2800" dirty="0">
              <a:solidFill>
                <a:schemeClr val="bg1"/>
              </a:solidFill>
              <a:latin typeface="Arial" panose="020B0604020202020204" pitchFamily="34" charset="0"/>
            </a:endParaRPr>
          </a:p>
        </p:txBody>
      </p:sp>
      <p:sp>
        <p:nvSpPr>
          <p:cNvPr id="26" name="Rectangle 25"/>
          <p:cNvSpPr/>
          <p:nvPr/>
        </p:nvSpPr>
        <p:spPr>
          <a:xfrm>
            <a:off x="257274" y="2384955"/>
            <a:ext cx="2687873" cy="433584"/>
          </a:xfrm>
          <a:prstGeom prst="rect">
            <a:avLst/>
          </a:pr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A. </a:t>
            </a:r>
            <a:r>
              <a:rPr lang="en-US" dirty="0" err="1">
                <a:solidFill>
                  <a:prstClr val="black"/>
                </a:solidFill>
                <a:latin typeface="Arial" panose="020B0604020202020204" pitchFamily="34" charset="0"/>
              </a:rPr>
              <a:t>mô</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phân</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sinh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bên</a:t>
            </a:r>
            <a:endParaRPr lang="vi-VN" dirty="0">
              <a:solidFill>
                <a:prstClr val="black"/>
              </a:solidFill>
              <a:latin typeface="Arial" panose="020B0604020202020204" pitchFamily="34" charset="0"/>
            </a:endParaRPr>
          </a:p>
        </p:txBody>
      </p:sp>
      <p:sp>
        <p:nvSpPr>
          <p:cNvPr id="42" name="Rectangle 41"/>
          <p:cNvSpPr/>
          <p:nvPr/>
        </p:nvSpPr>
        <p:spPr>
          <a:xfrm>
            <a:off x="2945146" y="2393017"/>
            <a:ext cx="3037065" cy="433584"/>
          </a:xfrm>
          <a:prstGeom prst="rect">
            <a:avLst/>
          </a:prstGeom>
          <a:solidFill>
            <a:srgbClr val="0099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B. </a:t>
            </a:r>
            <a:r>
              <a:rPr lang="en-US" dirty="0" err="1">
                <a:solidFill>
                  <a:prstClr val="black"/>
                </a:solidFill>
                <a:latin typeface="Arial" panose="020B0604020202020204" pitchFamily="34" charset="0"/>
              </a:rPr>
              <a:t>mô</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phân</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sinh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đỉnh</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sp>
        <p:nvSpPr>
          <p:cNvPr id="43" name="Rectangle 42"/>
          <p:cNvSpPr/>
          <p:nvPr/>
        </p:nvSpPr>
        <p:spPr>
          <a:xfrm>
            <a:off x="238764" y="2826601"/>
            <a:ext cx="2706383" cy="424510"/>
          </a:xfrm>
          <a:prstGeom prst="rect">
            <a:avLst/>
          </a:pr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C. </a:t>
            </a:r>
            <a:r>
              <a:rPr lang="en-US" dirty="0" err="1">
                <a:solidFill>
                  <a:prstClr val="black"/>
                </a:solidFill>
                <a:latin typeface="Arial" panose="020B0604020202020204" pitchFamily="34" charset="0"/>
              </a:rPr>
              <a:t>mô</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phân</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sinh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lóng</a:t>
            </a:r>
            <a:endParaRPr lang="vi-VN" dirty="0">
              <a:solidFill>
                <a:prstClr val="black"/>
              </a:solidFill>
              <a:latin typeface="Arial" panose="020B0604020202020204" pitchFamily="34" charset="0"/>
            </a:endParaRPr>
          </a:p>
        </p:txBody>
      </p:sp>
      <p:sp>
        <p:nvSpPr>
          <p:cNvPr id="44" name="Rectangle 43"/>
          <p:cNvSpPr/>
          <p:nvPr/>
        </p:nvSpPr>
        <p:spPr>
          <a:xfrm>
            <a:off x="2959355" y="2834663"/>
            <a:ext cx="3022856" cy="43358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D. </a:t>
            </a:r>
            <a:r>
              <a:rPr lang="en-US" dirty="0" err="1">
                <a:solidFill>
                  <a:prstClr val="black"/>
                </a:solidFill>
                <a:latin typeface="Arial" panose="020B0604020202020204" pitchFamily="34" charset="0"/>
              </a:rPr>
              <a:t>mô</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phân</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sinh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thực</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vật</a:t>
            </a:r>
            <a:endParaRPr lang="vi-VN" dirty="0">
              <a:solidFill>
                <a:prstClr val="black"/>
              </a:solidFill>
              <a:latin typeface="Arial" panose="020B0604020202020204" pitchFamily="34" charset="0"/>
            </a:endParaRPr>
          </a:p>
        </p:txBody>
      </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1928" y="2384955"/>
            <a:ext cx="453219" cy="398283"/>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461376" y="2846423"/>
            <a:ext cx="452552" cy="396050"/>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9544" y="2852556"/>
            <a:ext cx="452667" cy="397798"/>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6180" y="2420680"/>
            <a:ext cx="453220" cy="362134"/>
          </a:xfrm>
          <a:prstGeom prst="rect">
            <a:avLst/>
          </a:prstGeom>
        </p:spPr>
      </p:pic>
      <p:sp>
        <p:nvSpPr>
          <p:cNvPr id="18" name="Cloud 17">
            <a:hlinkClick r:id="rId9" action="ppaction://hlinksldjump"/>
          </p:cNvPr>
          <p:cNvSpPr/>
          <p:nvPr/>
        </p:nvSpPr>
        <p:spPr>
          <a:xfrm>
            <a:off x="2362200" y="4038641"/>
            <a:ext cx="1784256" cy="621506"/>
          </a:xfrm>
          <a:prstGeom prst="cloud">
            <a:avLst/>
          </a:prstGeom>
          <a:solidFill>
            <a:srgbClr val="00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350" dirty="0">
                <a:solidFill>
                  <a:srgbClr val="FF0000"/>
                </a:solidFill>
                <a:latin typeface="Arial" panose="020B0604020202020204" pitchFamily="34" charset="0"/>
              </a:rPr>
              <a:t>QUAY VỀ</a:t>
            </a:r>
            <a:endParaRPr lang="vi-VN" sz="1350" dirty="0">
              <a:solidFill>
                <a:srgbClr val="FF0000"/>
              </a:solidFill>
              <a:latin typeface="Arial" panose="020B0604020202020204" pitchFamily="34" charset="0"/>
            </a:endParaRPr>
          </a:p>
        </p:txBody>
      </p:sp>
      <p:pic>
        <p:nvPicPr>
          <p:cNvPr id="17" name="Picture 16">
            <a:extLst>
              <a:ext uri="{FF2B5EF4-FFF2-40B4-BE49-F238E27FC236}">
                <a16:creationId xmlns:a16="http://schemas.microsoft.com/office/drawing/2014/main" id="{7A0DEFB5-948C-4C95-A34D-108D2ECC3216}"/>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1487" y="3894877"/>
            <a:ext cx="611156" cy="665396"/>
          </a:xfrm>
          <a:prstGeom prst="rect">
            <a:avLst/>
          </a:prstGeom>
          <a:noFill/>
          <a:effectLst>
            <a:glow rad="139700">
              <a:schemeClr val="accent2">
                <a:satMod val="175000"/>
                <a:alpha val="40000"/>
              </a:schemeClr>
            </a:glow>
          </a:effectLst>
        </p:spPr>
      </p:pic>
      <p:pic>
        <p:nvPicPr>
          <p:cNvPr id="19" name="Picture 18">
            <a:extLst>
              <a:ext uri="{FF2B5EF4-FFF2-40B4-BE49-F238E27FC236}">
                <a16:creationId xmlns:a16="http://schemas.microsoft.com/office/drawing/2014/main" id="{A4BE9105-42A2-4FAE-95DA-336362244FEE}"/>
              </a:ext>
            </a:extLst>
          </p:cNvPr>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537057" y="362372"/>
            <a:ext cx="457250" cy="497831"/>
          </a:xfrm>
          <a:prstGeom prst="rect">
            <a:avLst/>
          </a:prstGeom>
          <a:noFill/>
          <a:effectLst>
            <a:glow rad="139700">
              <a:schemeClr val="accent2">
                <a:satMod val="175000"/>
                <a:alpha val="40000"/>
              </a:schemeClr>
            </a:glow>
          </a:effectLst>
        </p:spPr>
      </p:pic>
      <p:pic>
        <p:nvPicPr>
          <p:cNvPr id="20" name="Picture 19">
            <a:extLst>
              <a:ext uri="{FF2B5EF4-FFF2-40B4-BE49-F238E27FC236}">
                <a16:creationId xmlns:a16="http://schemas.microsoft.com/office/drawing/2014/main" id="{317D3D72-C76B-4A4E-954C-6E4C1AC280C8}"/>
              </a:ext>
            </a:extLst>
          </p:cNvPr>
          <p:cNvPicPr>
            <a:picLocks noChangeAspect="1"/>
          </p:cNvPicPr>
          <p:nvPr/>
        </p:nvPicPr>
        <p:blipFill>
          <a:blip r:embed="rId14" cstate="print">
            <a:biLevel thresh="25000"/>
            <a:extLst>
              <a:ext uri="{BEBA8EAE-BF5A-486C-A8C5-ECC9F3942E4B}">
                <a14:imgProps xmlns:a14="http://schemas.microsoft.com/office/drawing/2010/main">
                  <a14:imgLayer r:embed="rId1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947976" y="-5909"/>
            <a:ext cx="292720" cy="318698"/>
          </a:xfrm>
          <a:prstGeom prst="rect">
            <a:avLst/>
          </a:prstGeom>
          <a:noFill/>
          <a:effectLst>
            <a:glow rad="139700">
              <a:schemeClr val="accent2">
                <a:satMod val="175000"/>
                <a:alpha val="40000"/>
              </a:schemeClr>
            </a:glow>
          </a:effectLst>
        </p:spPr>
      </p:pic>
      <p:pic>
        <p:nvPicPr>
          <p:cNvPr id="21" name="Picture 20">
            <a:extLst>
              <a:ext uri="{FF2B5EF4-FFF2-40B4-BE49-F238E27FC236}">
                <a16:creationId xmlns:a16="http://schemas.microsoft.com/office/drawing/2014/main" id="{EF108B09-C497-4592-B37F-1927EB6258EB}"/>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194365" y="240913"/>
            <a:ext cx="611156" cy="665396"/>
          </a:xfrm>
          <a:prstGeom prst="rect">
            <a:avLst/>
          </a:prstGeom>
          <a:noFill/>
          <a:effectLst>
            <a:glow rad="139700">
              <a:schemeClr val="accent2">
                <a:satMod val="175000"/>
                <a:alpha val="40000"/>
              </a:schemeClr>
            </a:glow>
          </a:effectLst>
        </p:spPr>
      </p:pic>
      <p:pic>
        <p:nvPicPr>
          <p:cNvPr id="22" name="Picture 21">
            <a:extLst>
              <a:ext uri="{FF2B5EF4-FFF2-40B4-BE49-F238E27FC236}">
                <a16:creationId xmlns:a16="http://schemas.microsoft.com/office/drawing/2014/main" id="{4E217694-1D3A-4A4B-8F6B-AC819EA3AA79}"/>
              </a:ext>
            </a:extLst>
          </p:cNvPr>
          <p:cNvPicPr>
            <a:picLocks noChangeAspect="1"/>
          </p:cNvPicPr>
          <p:nvPr/>
        </p:nvPicPr>
        <p:blipFill>
          <a:blip r:embed="rId12" cstate="print">
            <a:biLevel thresh="25000"/>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61937" y="4411231"/>
            <a:ext cx="457250" cy="497831"/>
          </a:xfrm>
          <a:prstGeom prst="rect">
            <a:avLst/>
          </a:prstGeom>
          <a:noFill/>
          <a:effectLst>
            <a:glow rad="139700">
              <a:schemeClr val="accent2">
                <a:satMod val="175000"/>
                <a:alpha val="40000"/>
              </a:schemeClr>
            </a:glow>
          </a:effectLst>
        </p:spPr>
      </p:pic>
      <p:pic>
        <p:nvPicPr>
          <p:cNvPr id="24" name="Picture 23">
            <a:extLst>
              <a:ext uri="{FF2B5EF4-FFF2-40B4-BE49-F238E27FC236}">
                <a16:creationId xmlns:a16="http://schemas.microsoft.com/office/drawing/2014/main" id="{EACF0A85-9A5A-4E1F-80EF-AF8F8C1D201A}"/>
              </a:ext>
            </a:extLst>
          </p:cNvPr>
          <p:cNvPicPr>
            <a:picLocks noChangeAspect="1"/>
          </p:cNvPicPr>
          <p:nvPr/>
        </p:nvPicPr>
        <p:blipFill>
          <a:blip r:embed="rId14" cstate="print">
            <a:biLevel thresh="25000"/>
            <a:extLst>
              <a:ext uri="{BEBA8EAE-BF5A-486C-A8C5-ECC9F3942E4B}">
                <a14:imgProps xmlns:a14="http://schemas.microsoft.com/office/drawing/2010/main">
                  <a14:imgLayer r:embed="rId1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40705" y="4660147"/>
            <a:ext cx="292720" cy="318698"/>
          </a:xfrm>
          <a:prstGeom prst="rect">
            <a:avLst/>
          </a:prstGeom>
          <a:noFill/>
          <a:effectLst>
            <a:glow rad="139700">
              <a:schemeClr val="accent2">
                <a:satMod val="175000"/>
                <a:alpha val="40000"/>
              </a:schemeClr>
            </a:glow>
          </a:effectLst>
        </p:spPr>
      </p:pic>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250" fill="hold"/>
                                        <p:tgtEl>
                                          <p:spTgt spid="21"/>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500" fill="hold"/>
                                        <p:tgtEl>
                                          <p:spTgt spid="22"/>
                                        </p:tgtEl>
                                        <p:attrNameLst>
                                          <p:attrName>r</p:attrName>
                                        </p:attrNameLst>
                                      </p:cBhvr>
                                    </p:animRot>
                                  </p:childTnLst>
                                </p:cTn>
                              </p:par>
                              <p:par>
                                <p:cTn id="40" presetID="8" presetClass="emph" presetSubtype="0" repeatCount="indefinite" fill="hold" nodeType="withEffect">
                                  <p:stCondLst>
                                    <p:cond delay="0"/>
                                  </p:stCondLst>
                                  <p:childTnLst>
                                    <p:animRot by="21600000">
                                      <p:cBhvr>
                                        <p:cTn id="41" dur="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Wrong Buzzer.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FFFF0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Check mar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00B05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3" name="Wrong Buzzer.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3" name="Wrong Buzzer.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FFFF0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54823" y="429941"/>
            <a:ext cx="4724400" cy="1651321"/>
          </a:xfrm>
          <a:prstGeom prst="snip2DiagRect">
            <a:avLst/>
          </a:prstGeom>
          <a:solidFill>
            <a:srgbClr val="7030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en-US" sz="2400" dirty="0">
                <a:solidFill>
                  <a:schemeClr val="bg1"/>
                </a:solidFill>
                <a:latin typeface="Arial" panose="020B0604020202020204" pitchFamily="34" charset="0"/>
              </a:rPr>
              <a:t>6. </a:t>
            </a:r>
            <a:r>
              <a:rPr lang="en-US" sz="2400" dirty="0" err="1">
                <a:solidFill>
                  <a:schemeClr val="bg1"/>
                </a:solidFill>
                <a:latin typeface="Arial" panose="020B0604020202020204" pitchFamily="34" charset="0"/>
              </a:rPr>
              <a:t>Hoa</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mai</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hoa</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đào</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Tết</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thường</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nở</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sớm</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nếu</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năm</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nào</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thời</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tiết</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ít</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lạnh</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Vậy</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yếu</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tố</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nào</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đã</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làm</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hoa</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nở</a:t>
            </a:r>
            <a:r>
              <a:rPr lang="en-US" sz="2400" dirty="0">
                <a:solidFill>
                  <a:schemeClr val="bg1"/>
                </a:solidFill>
                <a:latin typeface="Arial" panose="020B0604020202020204" pitchFamily="34" charset="0"/>
              </a:rPr>
              <a:t> </a:t>
            </a:r>
            <a:r>
              <a:rPr lang="en-US" sz="2400" dirty="0" err="1">
                <a:solidFill>
                  <a:schemeClr val="bg1"/>
                </a:solidFill>
                <a:latin typeface="Arial" panose="020B0604020202020204" pitchFamily="34" charset="0"/>
              </a:rPr>
              <a:t>sớm</a:t>
            </a:r>
            <a:r>
              <a:rPr lang="en-US" sz="2400" dirty="0">
                <a:solidFill>
                  <a:schemeClr val="bg1"/>
                </a:solidFill>
                <a:latin typeface="Arial" panose="020B0604020202020204" pitchFamily="34" charset="0"/>
              </a:rPr>
              <a:t>?</a:t>
            </a:r>
            <a:endParaRPr lang="vi-VN" sz="2400" dirty="0">
              <a:solidFill>
                <a:schemeClr val="bg1"/>
              </a:solidFill>
              <a:latin typeface="Arial" panose="020B0604020202020204" pitchFamily="34" charset="0"/>
            </a:endParaRPr>
          </a:p>
        </p:txBody>
      </p:sp>
      <p:sp>
        <p:nvSpPr>
          <p:cNvPr id="26" name="Rectangle 25"/>
          <p:cNvSpPr/>
          <p:nvPr/>
        </p:nvSpPr>
        <p:spPr>
          <a:xfrm>
            <a:off x="405348" y="2618170"/>
            <a:ext cx="2760074" cy="433584"/>
          </a:xfrm>
          <a:prstGeom prst="rect">
            <a:avLst/>
          </a:pr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A. </a:t>
            </a:r>
            <a:r>
              <a:rPr lang="en-US" dirty="0" err="1">
                <a:solidFill>
                  <a:prstClr val="black"/>
                </a:solidFill>
                <a:latin typeface="Arial" panose="020B0604020202020204" pitchFamily="34" charset="0"/>
              </a:rPr>
              <a:t>Chất</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dinh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dưỡng</a:t>
            </a:r>
            <a:endParaRPr lang="vi-VN" dirty="0">
              <a:solidFill>
                <a:prstClr val="black"/>
              </a:solidFill>
              <a:latin typeface="Arial" panose="020B0604020202020204" pitchFamily="34" charset="0"/>
            </a:endParaRPr>
          </a:p>
        </p:txBody>
      </p:sp>
      <p:sp>
        <p:nvSpPr>
          <p:cNvPr id="42" name="Rectangle 41"/>
          <p:cNvSpPr/>
          <p:nvPr/>
        </p:nvSpPr>
        <p:spPr>
          <a:xfrm>
            <a:off x="3182294" y="2625415"/>
            <a:ext cx="2760074" cy="433584"/>
          </a:xfrm>
          <a:prstGeom prst="rect">
            <a:avLst/>
          </a:prstGeom>
          <a:solidFill>
            <a:srgbClr val="0099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B. </a:t>
            </a:r>
            <a:r>
              <a:rPr lang="en-US" dirty="0" err="1">
                <a:solidFill>
                  <a:prstClr val="black"/>
                </a:solidFill>
                <a:latin typeface="Arial" panose="020B0604020202020204" pitchFamily="34" charset="0"/>
              </a:rPr>
              <a:t>Ánh</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sáng</a:t>
            </a:r>
            <a:r>
              <a:rPr lang="en-US" dirty="0">
                <a:solidFill>
                  <a:prstClr val="black"/>
                </a:solidFill>
                <a:latin typeface="Arial" panose="020B0604020202020204" pitchFamily="34" charset="0"/>
              </a:rPr>
              <a:t>.</a:t>
            </a:r>
            <a:endParaRPr lang="vi-VN" dirty="0">
              <a:solidFill>
                <a:prstClr val="black"/>
              </a:solidFill>
              <a:latin typeface="Arial" panose="020B0604020202020204" pitchFamily="34" charset="0"/>
            </a:endParaRPr>
          </a:p>
        </p:txBody>
      </p:sp>
      <p:sp>
        <p:nvSpPr>
          <p:cNvPr id="43" name="Rectangle 42"/>
          <p:cNvSpPr/>
          <p:nvPr/>
        </p:nvSpPr>
        <p:spPr>
          <a:xfrm>
            <a:off x="424543" y="3055245"/>
            <a:ext cx="2760074" cy="433584"/>
          </a:xfrm>
          <a:prstGeom prst="rect">
            <a:avLst/>
          </a:pr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C. </a:t>
            </a:r>
            <a:r>
              <a:rPr lang="en-US" dirty="0" err="1">
                <a:solidFill>
                  <a:prstClr val="black"/>
                </a:solidFill>
                <a:latin typeface="Arial" panose="020B0604020202020204" pitchFamily="34" charset="0"/>
              </a:rPr>
              <a:t>Nước</a:t>
            </a:r>
            <a:r>
              <a:rPr lang="vi-VN" dirty="0">
                <a:solidFill>
                  <a:prstClr val="black"/>
                </a:solidFill>
                <a:latin typeface="Arial" panose="020B0604020202020204" pitchFamily="34" charset="0"/>
              </a:rPr>
              <a:t> </a:t>
            </a:r>
          </a:p>
        </p:txBody>
      </p:sp>
      <p:sp>
        <p:nvSpPr>
          <p:cNvPr id="44" name="Rectangle 43"/>
          <p:cNvSpPr/>
          <p:nvPr/>
        </p:nvSpPr>
        <p:spPr>
          <a:xfrm>
            <a:off x="3198197" y="3041773"/>
            <a:ext cx="2760074" cy="433584"/>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defRPr/>
            </a:pPr>
            <a:r>
              <a:rPr lang="vi-VN" dirty="0">
                <a:solidFill>
                  <a:prstClr val="black"/>
                </a:solidFill>
                <a:latin typeface="Arial" panose="020B0604020202020204" pitchFamily="34" charset="0"/>
              </a:rPr>
              <a:t>D. </a:t>
            </a:r>
            <a:r>
              <a:rPr lang="en-US" dirty="0" err="1">
                <a:solidFill>
                  <a:prstClr val="black"/>
                </a:solidFill>
                <a:latin typeface="Arial" panose="020B0604020202020204" pitchFamily="34" charset="0"/>
              </a:rPr>
              <a:t>Nhiệt</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độ</a:t>
            </a:r>
            <a:r>
              <a:rPr lang="en-US" dirty="0">
                <a:solidFill>
                  <a:prstClr val="black"/>
                </a:solidFill>
                <a:latin typeface="Arial" panose="020B0604020202020204" pitchFamily="34" charset="0"/>
              </a:rPr>
              <a:t>. </a:t>
            </a:r>
            <a:endParaRPr lang="vi-VN" dirty="0">
              <a:solidFill>
                <a:prstClr val="black"/>
              </a:solidFill>
              <a:latin typeface="Arial" panose="020B0604020202020204" pitchFamily="34" charset="0"/>
            </a:endParaRPr>
          </a:p>
        </p:txBody>
      </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9792" y="2643490"/>
            <a:ext cx="453219" cy="398283"/>
          </a:xfrm>
          <a:prstGeom prst="rect">
            <a:avLst/>
          </a:prstGeom>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5985" y="3091016"/>
            <a:ext cx="411977" cy="362041"/>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18856" y="3058999"/>
            <a:ext cx="452667" cy="362134"/>
          </a:xfrm>
          <a:prstGeom prst="rect">
            <a:avLst/>
          </a:prstGeom>
        </p:spPr>
      </p:pic>
      <p:pic>
        <p:nvPicPr>
          <p:cNvPr id="53" name="Pictur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0285" y="2637178"/>
            <a:ext cx="412083" cy="362134"/>
          </a:xfrm>
          <a:prstGeom prst="rect">
            <a:avLst/>
          </a:prstGeom>
        </p:spPr>
      </p:pic>
      <p:sp>
        <p:nvSpPr>
          <p:cNvPr id="18" name="Cloud 17">
            <a:hlinkClick r:id="rId8" action="ppaction://hlinksldjump"/>
          </p:cNvPr>
          <p:cNvSpPr/>
          <p:nvPr/>
        </p:nvSpPr>
        <p:spPr>
          <a:xfrm>
            <a:off x="2134864" y="4253152"/>
            <a:ext cx="2046197" cy="621506"/>
          </a:xfrm>
          <a:prstGeom prst="cloud">
            <a:avLst/>
          </a:prstGeom>
          <a:solidFill>
            <a:srgbClr val="00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dirty="0">
                <a:solidFill>
                  <a:srgbClr val="FF0000"/>
                </a:solidFill>
                <a:latin typeface="Arial" panose="020B0604020202020204" pitchFamily="34" charset="0"/>
              </a:rPr>
              <a:t>QUAY VỀ</a:t>
            </a:r>
            <a:endParaRPr lang="vi-VN" dirty="0">
              <a:solidFill>
                <a:srgbClr val="FF0000"/>
              </a:solidFill>
              <a:latin typeface="Arial" panose="020B0604020202020204" pitchFamily="34" charset="0"/>
            </a:endParaRPr>
          </a:p>
        </p:txBody>
      </p:sp>
      <p:pic>
        <p:nvPicPr>
          <p:cNvPr id="17" name="Picture 16">
            <a:extLst>
              <a:ext uri="{FF2B5EF4-FFF2-40B4-BE49-F238E27FC236}">
                <a16:creationId xmlns:a16="http://schemas.microsoft.com/office/drawing/2014/main" id="{31518021-A795-4644-B4DD-B80E977B46A5}"/>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02162" y="3867150"/>
            <a:ext cx="611156" cy="665396"/>
          </a:xfrm>
          <a:prstGeom prst="rect">
            <a:avLst/>
          </a:prstGeom>
          <a:noFill/>
          <a:effectLst>
            <a:glow rad="139700">
              <a:schemeClr val="accent2">
                <a:satMod val="175000"/>
                <a:alpha val="40000"/>
              </a:schemeClr>
            </a:glow>
          </a:effectLst>
        </p:spPr>
      </p:pic>
      <p:pic>
        <p:nvPicPr>
          <p:cNvPr id="19" name="Picture 18">
            <a:extLst>
              <a:ext uri="{FF2B5EF4-FFF2-40B4-BE49-F238E27FC236}">
                <a16:creationId xmlns:a16="http://schemas.microsoft.com/office/drawing/2014/main" id="{845FB961-6DBD-437C-9416-B0C0A7784FBF}"/>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249" y="4552728"/>
            <a:ext cx="457250" cy="497831"/>
          </a:xfrm>
          <a:prstGeom prst="rect">
            <a:avLst/>
          </a:prstGeom>
          <a:noFill/>
          <a:effectLst>
            <a:glow rad="139700">
              <a:schemeClr val="accent2">
                <a:satMod val="175000"/>
                <a:alpha val="40000"/>
              </a:schemeClr>
            </a:glow>
          </a:effectLst>
        </p:spPr>
      </p:pic>
      <p:pic>
        <p:nvPicPr>
          <p:cNvPr id="20" name="Picture 19">
            <a:extLst>
              <a:ext uri="{FF2B5EF4-FFF2-40B4-BE49-F238E27FC236}">
                <a16:creationId xmlns:a16="http://schemas.microsoft.com/office/drawing/2014/main" id="{91408B4D-84D7-43A8-8C4D-404880071664}"/>
              </a:ext>
            </a:extLst>
          </p:cNvPr>
          <p:cNvPicPr>
            <a:picLocks noChangeAspect="1"/>
          </p:cNvPicPr>
          <p:nvPr/>
        </p:nvPicPr>
        <p:blipFill>
          <a:blip r:embed="rId13" cstate="print">
            <a:biLevel thresh="25000"/>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38200" y="4596617"/>
            <a:ext cx="292720" cy="318698"/>
          </a:xfrm>
          <a:prstGeom prst="rect">
            <a:avLst/>
          </a:prstGeom>
          <a:noFill/>
          <a:effectLst>
            <a:glow rad="139700">
              <a:schemeClr val="accent2">
                <a:satMod val="175000"/>
                <a:alpha val="40000"/>
              </a:schemeClr>
            </a:glow>
          </a:effectLst>
        </p:spPr>
      </p:pic>
      <p:pic>
        <p:nvPicPr>
          <p:cNvPr id="21" name="Picture 20">
            <a:extLst>
              <a:ext uri="{FF2B5EF4-FFF2-40B4-BE49-F238E27FC236}">
                <a16:creationId xmlns:a16="http://schemas.microsoft.com/office/drawing/2014/main" id="{48116AA3-D016-48F8-8229-43AB9BEA7241}"/>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967142" y="16681"/>
            <a:ext cx="611156" cy="665396"/>
          </a:xfrm>
          <a:prstGeom prst="rect">
            <a:avLst/>
          </a:prstGeom>
          <a:noFill/>
          <a:effectLst>
            <a:glow rad="139700">
              <a:schemeClr val="accent2">
                <a:satMod val="175000"/>
                <a:alpha val="40000"/>
              </a:schemeClr>
            </a:glow>
          </a:effectLst>
        </p:spPr>
      </p:pic>
      <p:pic>
        <p:nvPicPr>
          <p:cNvPr id="22" name="Picture 21">
            <a:extLst>
              <a:ext uri="{FF2B5EF4-FFF2-40B4-BE49-F238E27FC236}">
                <a16:creationId xmlns:a16="http://schemas.microsoft.com/office/drawing/2014/main" id="{BD6FAE80-4BC1-4E54-9315-DFEE79D6EA9E}"/>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832229" y="702259"/>
            <a:ext cx="457250" cy="497831"/>
          </a:xfrm>
          <a:prstGeom prst="rect">
            <a:avLst/>
          </a:prstGeom>
          <a:noFill/>
          <a:effectLst>
            <a:glow rad="139700">
              <a:schemeClr val="accent2">
                <a:satMod val="175000"/>
                <a:alpha val="40000"/>
              </a:schemeClr>
            </a:glow>
          </a:effectLst>
        </p:spPr>
      </p:pic>
      <p:pic>
        <p:nvPicPr>
          <p:cNvPr id="23" name="Picture 22">
            <a:extLst>
              <a:ext uri="{FF2B5EF4-FFF2-40B4-BE49-F238E27FC236}">
                <a16:creationId xmlns:a16="http://schemas.microsoft.com/office/drawing/2014/main" id="{6A690B4F-CB2C-471F-96F9-B5091D51C3C6}"/>
              </a:ext>
            </a:extLst>
          </p:cNvPr>
          <p:cNvPicPr>
            <a:picLocks noChangeAspect="1"/>
          </p:cNvPicPr>
          <p:nvPr/>
        </p:nvPicPr>
        <p:blipFill>
          <a:blip r:embed="rId13" cstate="print">
            <a:biLevel thresh="25000"/>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503180" y="746148"/>
            <a:ext cx="292720" cy="318698"/>
          </a:xfrm>
          <a:prstGeom prst="rect">
            <a:avLst/>
          </a:prstGeom>
          <a:noFill/>
          <a:effectLst>
            <a:glow rad="139700">
              <a:schemeClr val="accent2">
                <a:satMod val="175000"/>
                <a:alpha val="40000"/>
              </a:schemeClr>
            </a:glow>
          </a:effectLst>
        </p:spPr>
      </p:pic>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250" fill="hold"/>
                                        <p:tgtEl>
                                          <p:spTgt spid="21"/>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500" fill="hold"/>
                                        <p:tgtEl>
                                          <p:spTgt spid="22"/>
                                        </p:tgtEl>
                                        <p:attrNameLst>
                                          <p:attrName>r</p:attrName>
                                        </p:attrNameLst>
                                      </p:cBhvr>
                                    </p:animRot>
                                  </p:childTnLst>
                                </p:cTn>
                              </p:par>
                              <p:par>
                                <p:cTn id="40" presetID="8" presetClass="emph" presetSubtype="0" repeatCount="indefinite" fill="hold" nodeType="withEffect">
                                  <p:stCondLst>
                                    <p:cond delay="0"/>
                                  </p:stCondLst>
                                  <p:childTnLst>
                                    <p:animRot by="21600000">
                                      <p:cBhvr>
                                        <p:cTn id="41"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Wrong Buzzer.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FFFF0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Wrong Buzzer.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3" name="Wrong Buzzer.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Check mark.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00B05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hlinkClick r:id="" action="ppaction://hlinkshowjump?jump=nextslide"/>
            <a:extLst>
              <a:ext uri="{FF2B5EF4-FFF2-40B4-BE49-F238E27FC236}">
                <a16:creationId xmlns:a16="http://schemas.microsoft.com/office/drawing/2014/main" id="{663B89F3-44B4-4CA0-AEF7-7D2BA1A96F2B}"/>
              </a:ext>
            </a:extLst>
          </p:cNvPr>
          <p:cNvSpPr/>
          <p:nvPr/>
        </p:nvSpPr>
        <p:spPr>
          <a:xfrm>
            <a:off x="1447800" y="133350"/>
            <a:ext cx="3471863" cy="3429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ÔN TẬP CHỦ ĐỀ 8, 9</a:t>
            </a:r>
          </a:p>
        </p:txBody>
      </p:sp>
      <p:sp>
        <p:nvSpPr>
          <p:cNvPr id="3" name="TextBox 2">
            <a:extLst>
              <a:ext uri="{FF2B5EF4-FFF2-40B4-BE49-F238E27FC236}">
                <a16:creationId xmlns:a16="http://schemas.microsoft.com/office/drawing/2014/main" id="{666CC014-A4AA-468B-A51C-57119FDA8E19}"/>
              </a:ext>
            </a:extLst>
          </p:cNvPr>
          <p:cNvSpPr txBox="1"/>
          <p:nvPr/>
        </p:nvSpPr>
        <p:spPr>
          <a:xfrm>
            <a:off x="2275867" y="769792"/>
            <a:ext cx="1573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Times New Roman" pitchFamily="18" charset="0"/>
                <a:cs typeface="Times New Roman" pitchFamily="18" charset="0"/>
              </a:rPr>
              <a:t>VẬN DỤNG:</a:t>
            </a:r>
            <a:endParaRPr kumimoji="0" lang="en-US" sz="1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 name="Rectangle 2">
            <a:extLst>
              <a:ext uri="{FF2B5EF4-FFF2-40B4-BE49-F238E27FC236}">
                <a16:creationId xmlns:a16="http://schemas.microsoft.com/office/drawing/2014/main" id="{53A387BA-591B-4C59-8451-F207FFDA15B7}"/>
              </a:ext>
            </a:extLst>
          </p:cNvPr>
          <p:cNvSpPr>
            <a:spLocks noChangeArrowheads="1"/>
          </p:cNvSpPr>
          <p:nvPr/>
        </p:nvSpPr>
        <p:spPr bwMode="auto">
          <a:xfrm>
            <a:off x="374211" y="1316831"/>
            <a:ext cx="3433202" cy="3693319"/>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0000FF"/>
                </a:solidFill>
                <a:effectLst/>
                <a:latin typeface="Arial" panose="020B0604020202020204" pitchFamily="34" charset="0"/>
                <a:ea typeface="Quattrocento Sans" panose="020B0502050000020003" pitchFamily="34" charset="0"/>
                <a:cs typeface="Quattrocento Sans" panose="020B0502050000020003" pitchFamily="34" charset="0"/>
              </a:rPr>
              <a:t>Trong giờ thực hành về cảm ứng ở sinh vật, GV trình bày thí nghiệm như sau: "Gieo hạt đậu vào cốc thuỷ tinh cho đến khi hạt nảy mầm và ra lá, sau đó mang cây mầm trổng vào chậu. Đặt chậu trồng cây vào hộp tối màu, kín, có khoét một lỗ nhỏ ở góc bên phải của hộp, sau đó mang hộp để noi nhiều ánh sáng khoảng 3-4 ngày. Kết quả thí nghiệm được mô phỏng như hình bên".</a:t>
            </a:r>
            <a:endParaRPr kumimoji="0" lang="vi-VN" altLang="en-US" sz="4000" b="0" i="0" u="none" strike="noStrike" cap="none" normalizeH="0" baseline="0" dirty="0">
              <a:ln>
                <a:noFill/>
              </a:ln>
              <a:solidFill>
                <a:srgbClr val="0000FF"/>
              </a:solidFill>
              <a:effectLst/>
              <a:latin typeface="Arial" panose="020B0604020202020204" pitchFamily="34" charset="0"/>
            </a:endParaRPr>
          </a:p>
        </p:txBody>
      </p:sp>
      <p:pic>
        <p:nvPicPr>
          <p:cNvPr id="2049" name="image268.jpg">
            <a:extLst>
              <a:ext uri="{FF2B5EF4-FFF2-40B4-BE49-F238E27FC236}">
                <a16:creationId xmlns:a16="http://schemas.microsoft.com/office/drawing/2014/main" id="{2B42B620-C73B-48A6-8A8C-6A2D9CD4D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571750"/>
            <a:ext cx="1390650" cy="169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50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BE0AD5F2-11F9-4D33-9FD4-8121D7860CC9}"/>
              </a:ext>
            </a:extLst>
          </p:cNvPr>
          <p:cNvSpPr>
            <a:spLocks noChangeArrowheads="1"/>
          </p:cNvSpPr>
          <p:nvPr/>
        </p:nvSpPr>
        <p:spPr bwMode="auto">
          <a:xfrm>
            <a:off x="304800" y="782419"/>
            <a:ext cx="533360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30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020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FF"/>
                </a:solidFill>
                <a:effectLst/>
                <a:latin typeface="Times New Roman" panose="02020603050405020304" pitchFamily="18" charset="0"/>
                <a:ea typeface="Quattrocento Sans" panose="020B0502050000020003" pitchFamily="34" charset="0"/>
                <a:cs typeface="Times New Roman" panose="02020603050405020304" pitchFamily="18" charset="0"/>
              </a:rPr>
              <a:t>Bạn Hoa bỗng đặt ra </a:t>
            </a:r>
            <a:r>
              <a:rPr kumimoji="0" lang="en-US" altLang="en-US" sz="2400" b="0" i="0" u="none" strike="noStrike" cap="none" normalizeH="0" baseline="0" dirty="0">
                <a:ln>
                  <a:noFill/>
                </a:ln>
                <a:solidFill>
                  <a:srgbClr val="0000FF"/>
                </a:solidFill>
                <a:effectLst/>
                <a:latin typeface="Times New Roman" panose="02020603050405020304" pitchFamily="18" charset="0"/>
                <a:ea typeface="Quattrocento Sans" panose="020B0502050000020003" pitchFamily="34" charset="0"/>
                <a:cs typeface="Times New Roman" panose="02020603050405020304" pitchFamily="18" charset="0"/>
              </a:rPr>
              <a:t>d</a:t>
            </a:r>
            <a:r>
              <a:rPr kumimoji="0" lang="vi-VN" altLang="en-US" sz="2400" b="0" i="0" u="none" strike="noStrike" cap="none" normalizeH="0" baseline="0" dirty="0">
                <a:ln>
                  <a:noFill/>
                </a:ln>
                <a:solidFill>
                  <a:srgbClr val="0000FF"/>
                </a:solidFill>
                <a:effectLst/>
                <a:latin typeface="Times New Roman" panose="02020603050405020304" pitchFamily="18" charset="0"/>
                <a:ea typeface="Quattrocento Sans" panose="020B0502050000020003" pitchFamily="34" charset="0"/>
                <a:cs typeface="Times New Roman" panose="02020603050405020304" pitchFamily="18" charset="0"/>
              </a:rPr>
              <a:t>ấu hỏi:"Nếu chúng ta đặt chậu cây vào hộp có nhiều tần</a:t>
            </a:r>
            <a:r>
              <a:rPr kumimoji="0" lang="en-US" altLang="en-US" sz="2400" b="0" i="0" u="none" strike="noStrike" cap="none" normalizeH="0" baseline="0" dirty="0">
                <a:ln>
                  <a:noFill/>
                </a:ln>
                <a:solidFill>
                  <a:srgbClr val="0000FF"/>
                </a:solidFill>
                <a:effectLst/>
                <a:latin typeface="Times New Roman" panose="02020603050405020304" pitchFamily="18" charset="0"/>
                <a:ea typeface="Quattrocento Sans" panose="020B0502050000020003" pitchFamily="34" charset="0"/>
                <a:cs typeface="Times New Roman" panose="02020603050405020304" pitchFamily="18" charset="0"/>
              </a:rPr>
              <a:t>g</a:t>
            </a:r>
            <a:r>
              <a:rPr kumimoji="0" lang="vi-VN" altLang="en-US" sz="2400" b="0" i="0" u="none" strike="noStrike" cap="none" normalizeH="0" baseline="0" dirty="0">
                <a:ln>
                  <a:noFill/>
                </a:ln>
                <a:solidFill>
                  <a:srgbClr val="0000FF"/>
                </a:solidFill>
                <a:effectLst/>
                <a:latin typeface="Times New Roman" panose="02020603050405020304" pitchFamily="18" charset="0"/>
                <a:ea typeface="Quattrocento Sans" panose="020B0502050000020003" pitchFamily="34" charset="0"/>
                <a:cs typeface="Times New Roman" panose="02020603050405020304" pitchFamily="18" charset="0"/>
              </a:rPr>
              <a:t> và mỗi tầng có một lỗ nhỏ xen kẽ nhau, bọc kín hộp và để hộp nơi có nhiều ánh sáng, tuy nhiên, ánh sáng chỉ được chiếu sáng từ trên xuống thì điều gì sẽ xảy ra sau một thời gian?".</a:t>
            </a:r>
            <a:endParaRPr kumimoji="0" lang="en-US" altLang="en-US" sz="1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33020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Em hãy giải thích giúp Hoa thắc mắc trên</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bằng</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cách</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về</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nhà</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làm</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thực</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hành</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và</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đem</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sản</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phẩm</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đến</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lớp</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hoặc</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tưởng</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tượng</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và</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vẽ</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hình</a:t>
            </a:r>
            <a:r>
              <a:rPr kumimoji="0" lang="en-US"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ảnh</a:t>
            </a:r>
            <a:r>
              <a:rPr kumimoji="0" lang="vi-VN" altLang="en-US" sz="24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vi-VN" altLang="en-US" sz="40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sp>
        <p:nvSpPr>
          <p:cNvPr id="10" name="Rounded Rectangle 2">
            <a:hlinkClick r:id="" action="ppaction://hlinkshowjump?jump=nextslide"/>
            <a:extLst>
              <a:ext uri="{FF2B5EF4-FFF2-40B4-BE49-F238E27FC236}">
                <a16:creationId xmlns:a16="http://schemas.microsoft.com/office/drawing/2014/main" id="{75DB1E5F-D753-4C30-9B8D-29F76FFC344A}"/>
              </a:ext>
            </a:extLst>
          </p:cNvPr>
          <p:cNvSpPr/>
          <p:nvPr/>
        </p:nvSpPr>
        <p:spPr>
          <a:xfrm>
            <a:off x="1447800" y="133350"/>
            <a:ext cx="3471863" cy="3429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ÔN TẬP CHỦ ĐỀ 8, 9</a:t>
            </a:r>
          </a:p>
        </p:txBody>
      </p:sp>
      <p:sp>
        <p:nvSpPr>
          <p:cNvPr id="11" name="TextBox 10">
            <a:extLst>
              <a:ext uri="{FF2B5EF4-FFF2-40B4-BE49-F238E27FC236}">
                <a16:creationId xmlns:a16="http://schemas.microsoft.com/office/drawing/2014/main" id="{EA8DD425-860B-49F8-A74C-36DB0D63ACA4}"/>
              </a:ext>
            </a:extLst>
          </p:cNvPr>
          <p:cNvSpPr txBox="1"/>
          <p:nvPr/>
        </p:nvSpPr>
        <p:spPr>
          <a:xfrm>
            <a:off x="2286000" y="597753"/>
            <a:ext cx="1573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Times New Roman" pitchFamily="18" charset="0"/>
                <a:cs typeface="Times New Roman" pitchFamily="18" charset="0"/>
              </a:rPr>
              <a:t>VẬN DỤNG:</a:t>
            </a:r>
            <a:endParaRPr kumimoji="0" lang="en-US" sz="1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06387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219.jpg">
            <a:extLst>
              <a:ext uri="{FF2B5EF4-FFF2-40B4-BE49-F238E27FC236}">
                <a16:creationId xmlns:a16="http://schemas.microsoft.com/office/drawing/2014/main" id="{97015596-BD15-44BB-9F2F-0D983E7FE5F2}"/>
              </a:ext>
            </a:extLst>
          </p:cNvPr>
          <p:cNvPicPr/>
          <p:nvPr/>
        </p:nvPicPr>
        <p:blipFill>
          <a:blip r:embed="rId2"/>
          <a:srcRect/>
          <a:stretch>
            <a:fillRect/>
          </a:stretch>
        </p:blipFill>
        <p:spPr>
          <a:xfrm>
            <a:off x="2362200" y="2038350"/>
            <a:ext cx="1188720" cy="2237105"/>
          </a:xfrm>
          <a:prstGeom prst="rect">
            <a:avLst/>
          </a:prstGeom>
          <a:ln/>
        </p:spPr>
      </p:pic>
      <p:sp>
        <p:nvSpPr>
          <p:cNvPr id="11" name="Rounded Rectangle 2">
            <a:hlinkClick r:id="" action="ppaction://hlinkshowjump?jump=nextslide"/>
            <a:extLst>
              <a:ext uri="{FF2B5EF4-FFF2-40B4-BE49-F238E27FC236}">
                <a16:creationId xmlns:a16="http://schemas.microsoft.com/office/drawing/2014/main" id="{B3303125-6437-431B-BCCB-1884E5B4D6CE}"/>
              </a:ext>
            </a:extLst>
          </p:cNvPr>
          <p:cNvSpPr/>
          <p:nvPr/>
        </p:nvSpPr>
        <p:spPr>
          <a:xfrm>
            <a:off x="1447800" y="133350"/>
            <a:ext cx="3471863" cy="3429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ÔN TẬP CHỦ ĐỀ 8, 9</a:t>
            </a:r>
          </a:p>
        </p:txBody>
      </p:sp>
      <p:sp>
        <p:nvSpPr>
          <p:cNvPr id="12" name="TextBox 11">
            <a:extLst>
              <a:ext uri="{FF2B5EF4-FFF2-40B4-BE49-F238E27FC236}">
                <a16:creationId xmlns:a16="http://schemas.microsoft.com/office/drawing/2014/main" id="{C3554553-F46F-4357-87AF-1D2CB6E5FC2A}"/>
              </a:ext>
            </a:extLst>
          </p:cNvPr>
          <p:cNvSpPr txBox="1"/>
          <p:nvPr/>
        </p:nvSpPr>
        <p:spPr>
          <a:xfrm>
            <a:off x="2275867" y="769792"/>
            <a:ext cx="15730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Times New Roman" pitchFamily="18" charset="0"/>
                <a:cs typeface="Times New Roman" pitchFamily="18" charset="0"/>
              </a:rPr>
              <a:t>VẬN DỤNG:</a:t>
            </a:r>
            <a:endParaRPr kumimoji="0" lang="en-US" sz="1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3" name="TextBox 12">
            <a:extLst>
              <a:ext uri="{FF2B5EF4-FFF2-40B4-BE49-F238E27FC236}">
                <a16:creationId xmlns:a16="http://schemas.microsoft.com/office/drawing/2014/main" id="{8AD3F190-FEB9-4E62-9781-ECEE13A5485F}"/>
              </a:ext>
            </a:extLst>
          </p:cNvPr>
          <p:cNvSpPr txBox="1"/>
          <p:nvPr/>
        </p:nvSpPr>
        <p:spPr>
          <a:xfrm>
            <a:off x="2379993" y="1375476"/>
            <a:ext cx="11531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srgbClr val="0000FF"/>
                </a:solidFill>
                <a:latin typeface="Times New Roman" pitchFamily="18" charset="0"/>
                <a:cs typeface="Times New Roman" pitchFamily="18" charset="0"/>
              </a:rPr>
              <a:t>ĐÁP ÁN:</a:t>
            </a:r>
            <a:endParaRPr kumimoji="0" lang="en-US" sz="18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3190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5655129" y="642937"/>
            <a:ext cx="1200149" cy="51011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19200" y="963419"/>
            <a:ext cx="4171950" cy="99059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prstClr val="black"/>
              </a:solidFill>
            </a:endParaRPr>
          </a:p>
        </p:txBody>
      </p:sp>
      <p:sp>
        <p:nvSpPr>
          <p:cNvPr id="4" name="TextBox 3"/>
          <p:cNvSpPr txBox="1"/>
          <p:nvPr/>
        </p:nvSpPr>
        <p:spPr>
          <a:xfrm>
            <a:off x="1244851" y="893991"/>
            <a:ext cx="4162426" cy="1269578"/>
          </a:xfrm>
          <a:prstGeom prst="rect">
            <a:avLst/>
          </a:prstGeom>
          <a:noFill/>
        </p:spPr>
        <p:txBody>
          <a:bodyPr wrap="square" rtlCol="0">
            <a:spAutoFit/>
          </a:bodyPr>
          <a:lstStyle/>
          <a:p>
            <a:r>
              <a:rPr lang="en-US" sz="2100" dirty="0">
                <a:solidFill>
                  <a:prstClr val="black"/>
                </a:solidFill>
                <a:latin typeface="Times New Roman" pitchFamily="18" charset="0"/>
                <a:cs typeface="Times New Roman" pitchFamily="18" charset="0"/>
              </a:rPr>
              <a:t>2. </a:t>
            </a:r>
            <a:r>
              <a:rPr lang="en-US" sz="2100" dirty="0" err="1">
                <a:solidFill>
                  <a:prstClr val="black"/>
                </a:solidFill>
                <a:latin typeface="Times New Roman" pitchFamily="18" charset="0"/>
                <a:cs typeface="Times New Roman" pitchFamily="18" charset="0"/>
              </a:rPr>
              <a:t>Trồng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cây</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gần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cửa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sổ</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nơi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thiếu</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ánh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sáng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ngọn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cây</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có</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hiện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tượng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gì</a:t>
            </a:r>
            <a:r>
              <a:rPr lang="en-US" sz="2100" dirty="0">
                <a:solidFill>
                  <a:prstClr val="black"/>
                </a:solidFill>
                <a:latin typeface="Times New Roman" pitchFamily="18" charset="0"/>
                <a:cs typeface="Times New Roman" pitchFamily="18" charset="0"/>
              </a:rPr>
              <a:t>?</a:t>
            </a:r>
          </a:p>
          <a:p>
            <a:endParaRPr lang="en-US" sz="1350" dirty="0">
              <a:solidFill>
                <a:prstClr val="black"/>
              </a:solidFill>
            </a:endParaRPr>
          </a:p>
        </p:txBody>
      </p:sp>
      <p:sp>
        <p:nvSpPr>
          <p:cNvPr id="5" name="Rounded Rectangle 4"/>
          <p:cNvSpPr/>
          <p:nvPr/>
        </p:nvSpPr>
        <p:spPr>
          <a:xfrm>
            <a:off x="2057400" y="2373128"/>
            <a:ext cx="4057650" cy="9715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endParaRPr>
          </a:p>
        </p:txBody>
      </p:sp>
      <p:sp>
        <p:nvSpPr>
          <p:cNvPr id="6" name="TextBox 5"/>
          <p:cNvSpPr txBox="1"/>
          <p:nvPr/>
        </p:nvSpPr>
        <p:spPr>
          <a:xfrm>
            <a:off x="2085896" y="2677316"/>
            <a:ext cx="4197803" cy="623248"/>
          </a:xfrm>
          <a:prstGeom prst="rect">
            <a:avLst/>
          </a:prstGeom>
          <a:noFill/>
        </p:spPr>
        <p:txBody>
          <a:bodyPr wrap="square" rtlCol="0">
            <a:spAutoFit/>
          </a:bodyPr>
          <a:lstStyle/>
          <a:p>
            <a:r>
              <a:rPr lang="en-US" sz="2100" dirty="0" err="1">
                <a:solidFill>
                  <a:prstClr val="black"/>
                </a:solidFill>
                <a:latin typeface="Times New Roman" pitchFamily="18" charset="0"/>
                <a:cs typeface="Times New Roman" pitchFamily="18" charset="0"/>
              </a:rPr>
              <a:t>Ngọn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cây</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vươn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về</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phía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có</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ánh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sáng</a:t>
            </a:r>
            <a:endParaRPr lang="en-US" sz="2100" dirty="0">
              <a:solidFill>
                <a:prstClr val="black"/>
              </a:solidFill>
              <a:latin typeface="Times New Roman" pitchFamily="18" charset="0"/>
              <a:cs typeface="Times New Roman" pitchFamily="18" charset="0"/>
            </a:endParaRPr>
          </a:p>
          <a:p>
            <a:endParaRPr lang="en-US" sz="1350" dirty="0">
              <a:solidFill>
                <a:prstClr val="black"/>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 y="3061603"/>
            <a:ext cx="2109284" cy="1453247"/>
          </a:xfrm>
          <a:prstGeom prst="rect">
            <a:avLst/>
          </a:prstGeom>
        </p:spPr>
      </p:pic>
    </p:spTree>
    <p:extLst>
      <p:ext uri="{BB962C8B-B14F-4D97-AF65-F5344CB8AC3E}">
        <p14:creationId xmlns:p14="http://schemas.microsoft.com/office/powerpoint/2010/main" val="111680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5655129" y="642937"/>
            <a:ext cx="1200149" cy="51011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00150" y="1257300"/>
            <a:ext cx="4171950" cy="8001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prstClr val="black"/>
              </a:solidFill>
            </a:endParaRPr>
          </a:p>
        </p:txBody>
      </p:sp>
      <p:sp>
        <p:nvSpPr>
          <p:cNvPr id="4" name="TextBox 3"/>
          <p:cNvSpPr txBox="1"/>
          <p:nvPr/>
        </p:nvSpPr>
        <p:spPr>
          <a:xfrm>
            <a:off x="1209675" y="1229323"/>
            <a:ext cx="4162426" cy="1038746"/>
          </a:xfrm>
          <a:prstGeom prst="rect">
            <a:avLst/>
          </a:prstGeom>
          <a:noFill/>
        </p:spPr>
        <p:txBody>
          <a:bodyPr wrap="square" rtlCol="0">
            <a:spAutoFit/>
          </a:bodyPr>
          <a:lstStyle/>
          <a:p>
            <a:r>
              <a:rPr lang="en-US" sz="2400" dirty="0">
                <a:solidFill>
                  <a:prstClr val="black"/>
                </a:solidFill>
                <a:latin typeface="Times New Roman" pitchFamily="18" charset="0"/>
                <a:cs typeface="Times New Roman" pitchFamily="18" charset="0"/>
              </a:rPr>
              <a:t>3. </a:t>
            </a:r>
            <a:r>
              <a:rPr lang="en-US" sz="2400" dirty="0" err="1">
                <a:solidFill>
                  <a:prstClr val="black"/>
                </a:solidFill>
                <a:latin typeface="Times New Roman" pitchFamily="18" charset="0"/>
                <a:cs typeface="Times New Roman" pitchFamily="18" charset="0"/>
              </a:rPr>
              <a:t>Cơ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em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ngừng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lớn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được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gọi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p>
          <a:p>
            <a:endParaRPr lang="en-US" sz="1350" dirty="0">
              <a:solidFill>
                <a:prstClr val="black"/>
              </a:solidFill>
            </a:endParaRPr>
          </a:p>
        </p:txBody>
      </p:sp>
      <p:sp>
        <p:nvSpPr>
          <p:cNvPr id="5" name="Rounded Rectangle 4"/>
          <p:cNvSpPr/>
          <p:nvPr/>
        </p:nvSpPr>
        <p:spPr>
          <a:xfrm>
            <a:off x="2057400" y="2457450"/>
            <a:ext cx="4057650" cy="9715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endParaRPr>
          </a:p>
        </p:txBody>
      </p:sp>
      <p:sp>
        <p:nvSpPr>
          <p:cNvPr id="6" name="TextBox 5"/>
          <p:cNvSpPr txBox="1"/>
          <p:nvPr/>
        </p:nvSpPr>
        <p:spPr>
          <a:xfrm>
            <a:off x="2057400" y="2738437"/>
            <a:ext cx="4197803" cy="669414"/>
          </a:xfrm>
          <a:prstGeom prst="rect">
            <a:avLst/>
          </a:prstGeom>
          <a:noFill/>
        </p:spPr>
        <p:txBody>
          <a:bodyPr wrap="square" rtlCol="0">
            <a:spAutoFit/>
          </a:bodyPr>
          <a:lstStyle/>
          <a:p>
            <a:pPr algn="ctr"/>
            <a:r>
              <a:rPr lang="en-US" sz="2400" dirty="0" err="1">
                <a:solidFill>
                  <a:prstClr val="black"/>
                </a:solidFill>
                <a:latin typeface="Times New Roman" pitchFamily="18" charset="0"/>
                <a:cs typeface="Times New Roman" pitchFamily="18" charset="0"/>
              </a:rPr>
              <a:t>sự</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sinh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trưởng</a:t>
            </a:r>
            <a:endParaRPr lang="en-US" sz="2400" dirty="0">
              <a:solidFill>
                <a:prstClr val="black"/>
              </a:solidFill>
              <a:latin typeface="Times New Roman" pitchFamily="18" charset="0"/>
              <a:cs typeface="Times New Roman" pitchFamily="18" charset="0"/>
            </a:endParaRPr>
          </a:p>
          <a:p>
            <a:endParaRPr lang="en-US" sz="1350" dirty="0">
              <a:solidFill>
                <a:prstClr val="black"/>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 y="3071101"/>
            <a:ext cx="2095500" cy="1443750"/>
          </a:xfrm>
          <a:prstGeom prst="rect">
            <a:avLst/>
          </a:prstGeom>
        </p:spPr>
      </p:pic>
    </p:spTree>
    <p:extLst>
      <p:ext uri="{BB962C8B-B14F-4D97-AF65-F5344CB8AC3E}">
        <p14:creationId xmlns:p14="http://schemas.microsoft.com/office/powerpoint/2010/main" val="111680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5655129" y="642937"/>
            <a:ext cx="1200149" cy="51011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00150" y="1257300"/>
            <a:ext cx="4171950" cy="8001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prstClr val="black"/>
              </a:solidFill>
            </a:endParaRPr>
          </a:p>
        </p:txBody>
      </p:sp>
      <p:sp>
        <p:nvSpPr>
          <p:cNvPr id="4" name="TextBox 3"/>
          <p:cNvSpPr txBox="1"/>
          <p:nvPr/>
        </p:nvSpPr>
        <p:spPr>
          <a:xfrm>
            <a:off x="1234572" y="1257300"/>
            <a:ext cx="4162426" cy="1038746"/>
          </a:xfrm>
          <a:prstGeom prst="rect">
            <a:avLst/>
          </a:prstGeom>
          <a:noFill/>
        </p:spPr>
        <p:txBody>
          <a:bodyPr wrap="square" rtlCol="0">
            <a:spAutoFit/>
          </a:bodyPr>
          <a:lstStyle/>
          <a:p>
            <a:r>
              <a:rPr lang="en-US" sz="2400" dirty="0">
                <a:solidFill>
                  <a:prstClr val="black"/>
                </a:solidFill>
                <a:latin typeface="Times New Roman" pitchFamily="18" charset="0"/>
                <a:cs typeface="Times New Roman" pitchFamily="18" charset="0"/>
              </a:rPr>
              <a:t>4. </a:t>
            </a:r>
            <a:r>
              <a:rPr lang="en-US" sz="2400" dirty="0" err="1">
                <a:solidFill>
                  <a:prstClr val="black"/>
                </a:solidFill>
                <a:latin typeface="Times New Roman" pitchFamily="18" charset="0"/>
                <a:cs typeface="Times New Roman" pitchFamily="18" charset="0"/>
              </a:rPr>
              <a:t>Giúp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tổng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hợp</a:t>
            </a:r>
            <a:r>
              <a:rPr lang="en-US" sz="2400" dirty="0">
                <a:solidFill>
                  <a:prstClr val="black"/>
                </a:solidFill>
                <a:latin typeface="Times New Roman" pitchFamily="18" charset="0"/>
                <a:cs typeface="Times New Roman" pitchFamily="18" charset="0"/>
              </a:rPr>
              <a:t> vitamin D, </a:t>
            </a:r>
            <a:r>
              <a:rPr lang="en-US" sz="2400" dirty="0" err="1">
                <a:solidFill>
                  <a:prstClr val="black"/>
                </a:solidFill>
                <a:latin typeface="Times New Roman" pitchFamily="18" charset="0"/>
                <a:cs typeface="Times New Roman" pitchFamily="18" charset="0"/>
              </a:rPr>
              <a:t>chúng</a:t>
            </a:r>
            <a:r>
              <a:rPr lang="en-US" sz="2400" dirty="0">
                <a:solidFill>
                  <a:prstClr val="black"/>
                </a:solidFill>
                <a:latin typeface="Times New Roman" pitchFamily="18" charset="0"/>
                <a:cs typeface="Times New Roman" pitchFamily="18" charset="0"/>
              </a:rPr>
              <a:t> ta </a:t>
            </a:r>
            <a:r>
              <a:rPr lang="en-US" sz="2400" dirty="0" err="1">
                <a:solidFill>
                  <a:prstClr val="black"/>
                </a:solidFill>
                <a:latin typeface="Times New Roman" pitchFamily="18" charset="0"/>
                <a:cs typeface="Times New Roman" pitchFamily="18" charset="0"/>
              </a:rPr>
              <a:t>cần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gì</a:t>
            </a:r>
            <a:r>
              <a:rPr lang="en-US" sz="2400" dirty="0">
                <a:solidFill>
                  <a:prstClr val="black"/>
                </a:solidFill>
                <a:latin typeface="Times New Roman" pitchFamily="18" charset="0"/>
                <a:cs typeface="Times New Roman" pitchFamily="18" charset="0"/>
              </a:rPr>
              <a:t>?</a:t>
            </a:r>
          </a:p>
          <a:p>
            <a:endParaRPr lang="en-US" sz="1350" dirty="0">
              <a:solidFill>
                <a:prstClr val="black"/>
              </a:solidFill>
            </a:endParaRPr>
          </a:p>
        </p:txBody>
      </p:sp>
      <p:sp>
        <p:nvSpPr>
          <p:cNvPr id="5" name="Rounded Rectangle 4"/>
          <p:cNvSpPr/>
          <p:nvPr/>
        </p:nvSpPr>
        <p:spPr>
          <a:xfrm>
            <a:off x="2057400" y="2457450"/>
            <a:ext cx="4057650" cy="9715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endParaRPr>
          </a:p>
        </p:txBody>
      </p:sp>
      <p:sp>
        <p:nvSpPr>
          <p:cNvPr id="6" name="TextBox 5"/>
          <p:cNvSpPr txBox="1"/>
          <p:nvPr/>
        </p:nvSpPr>
        <p:spPr>
          <a:xfrm>
            <a:off x="2057400" y="2738437"/>
            <a:ext cx="4197803" cy="669414"/>
          </a:xfrm>
          <a:prstGeom prst="rect">
            <a:avLst/>
          </a:prstGeom>
          <a:noFill/>
        </p:spPr>
        <p:txBody>
          <a:bodyPr wrap="square" rtlCol="0">
            <a:spAutoFit/>
          </a:bodyPr>
          <a:lstStyle/>
          <a:p>
            <a:pPr algn="ctr"/>
            <a:r>
              <a:rPr lang="en-US" sz="2400" dirty="0" err="1">
                <a:solidFill>
                  <a:prstClr val="black"/>
                </a:solidFill>
                <a:latin typeface="Times New Roman" pitchFamily="18" charset="0"/>
                <a:cs typeface="Times New Roman" pitchFamily="18" charset="0"/>
              </a:rPr>
              <a:t>Tắm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nắng</a:t>
            </a:r>
            <a:endParaRPr lang="en-US" sz="2400" dirty="0">
              <a:solidFill>
                <a:prstClr val="black"/>
              </a:solidFill>
              <a:latin typeface="Times New Roman" pitchFamily="18" charset="0"/>
              <a:cs typeface="Times New Roman" pitchFamily="18" charset="0"/>
            </a:endParaRPr>
          </a:p>
          <a:p>
            <a:endParaRPr lang="en-US" sz="1350" dirty="0">
              <a:solidFill>
                <a:prstClr val="black"/>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 y="3110476"/>
            <a:ext cx="2038350" cy="1404375"/>
          </a:xfrm>
          <a:prstGeom prst="rect">
            <a:avLst/>
          </a:prstGeom>
        </p:spPr>
      </p:pic>
    </p:spTree>
    <p:extLst>
      <p:ext uri="{BB962C8B-B14F-4D97-AF65-F5344CB8AC3E}">
        <p14:creationId xmlns:p14="http://schemas.microsoft.com/office/powerpoint/2010/main" val="111680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5655129" y="642937"/>
            <a:ext cx="1200149" cy="51011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00150" y="1257300"/>
            <a:ext cx="4171950" cy="8001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prstClr val="black"/>
              </a:solidFill>
            </a:endParaRPr>
          </a:p>
        </p:txBody>
      </p:sp>
      <p:sp>
        <p:nvSpPr>
          <p:cNvPr id="4" name="TextBox 3"/>
          <p:cNvSpPr txBox="1"/>
          <p:nvPr/>
        </p:nvSpPr>
        <p:spPr>
          <a:xfrm>
            <a:off x="1200150" y="1299641"/>
            <a:ext cx="4162426" cy="1038746"/>
          </a:xfrm>
          <a:prstGeom prst="rect">
            <a:avLst/>
          </a:prstGeom>
          <a:noFill/>
        </p:spPr>
        <p:txBody>
          <a:bodyPr wrap="square" rtlCol="0">
            <a:spAutoFit/>
          </a:bodyPr>
          <a:lstStyle/>
          <a:p>
            <a:r>
              <a:rPr lang="en-US" sz="2400" dirty="0">
                <a:solidFill>
                  <a:prstClr val="black"/>
                </a:solidFill>
                <a:latin typeface="Times New Roman" pitchFamily="18" charset="0"/>
                <a:cs typeface="Times New Roman" pitchFamily="18" charset="0"/>
              </a:rPr>
              <a:t>5. </a:t>
            </a:r>
            <a:r>
              <a:rPr lang="en-US" sz="2400" dirty="0" err="1">
                <a:solidFill>
                  <a:prstClr val="black"/>
                </a:solidFill>
                <a:latin typeface="Times New Roman" pitchFamily="18" charset="0"/>
                <a:cs typeface="Times New Roman" pitchFamily="18" charset="0"/>
              </a:rPr>
              <a:t>Cây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hoa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quả</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được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gọi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sự</a:t>
            </a:r>
            <a:r>
              <a:rPr lang="en-US" sz="2400" dirty="0">
                <a:solidFill>
                  <a:prstClr val="black"/>
                </a:solidFill>
                <a:latin typeface="Times New Roman" pitchFamily="18" charset="0"/>
                <a:cs typeface="Times New Roman" pitchFamily="18" charset="0"/>
              </a:rPr>
              <a:t>……………</a:t>
            </a:r>
          </a:p>
          <a:p>
            <a:endParaRPr lang="en-US" sz="1350" dirty="0">
              <a:solidFill>
                <a:prstClr val="black"/>
              </a:solidFill>
            </a:endParaRPr>
          </a:p>
        </p:txBody>
      </p:sp>
      <p:sp>
        <p:nvSpPr>
          <p:cNvPr id="5" name="Rounded Rectangle 4"/>
          <p:cNvSpPr/>
          <p:nvPr/>
        </p:nvSpPr>
        <p:spPr>
          <a:xfrm>
            <a:off x="2057400" y="2457450"/>
            <a:ext cx="4057650" cy="9715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endParaRPr>
          </a:p>
        </p:txBody>
      </p:sp>
      <p:sp>
        <p:nvSpPr>
          <p:cNvPr id="6" name="TextBox 5"/>
          <p:cNvSpPr txBox="1"/>
          <p:nvPr/>
        </p:nvSpPr>
        <p:spPr>
          <a:xfrm>
            <a:off x="2057400" y="2738437"/>
            <a:ext cx="4197803" cy="669414"/>
          </a:xfrm>
          <a:prstGeom prst="rect">
            <a:avLst/>
          </a:prstGeom>
          <a:noFill/>
        </p:spPr>
        <p:txBody>
          <a:bodyPr wrap="square" rtlCol="0">
            <a:spAutoFit/>
          </a:bodyPr>
          <a:lstStyle/>
          <a:p>
            <a:pPr algn="ctr"/>
            <a:r>
              <a:rPr lang="en-US" sz="2400" dirty="0" err="1">
                <a:solidFill>
                  <a:prstClr val="black"/>
                </a:solidFill>
                <a:latin typeface="Times New Roman" pitchFamily="18" charset="0"/>
                <a:cs typeface="Times New Roman" pitchFamily="18" charset="0"/>
              </a:rPr>
              <a:t>Phát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triển</a:t>
            </a:r>
            <a:endParaRPr lang="en-US" sz="2400" dirty="0">
              <a:solidFill>
                <a:prstClr val="black"/>
              </a:solidFill>
              <a:latin typeface="Times New Roman" pitchFamily="18" charset="0"/>
              <a:cs typeface="Times New Roman" pitchFamily="18" charset="0"/>
            </a:endParaRPr>
          </a:p>
          <a:p>
            <a:endParaRPr lang="en-US" sz="1350" dirty="0">
              <a:solidFill>
                <a:prstClr val="black"/>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 y="3061603"/>
            <a:ext cx="2109284" cy="1453247"/>
          </a:xfrm>
          <a:prstGeom prst="rect">
            <a:avLst/>
          </a:prstGeom>
        </p:spPr>
      </p:pic>
    </p:spTree>
    <p:extLst>
      <p:ext uri="{BB962C8B-B14F-4D97-AF65-F5344CB8AC3E}">
        <p14:creationId xmlns:p14="http://schemas.microsoft.com/office/powerpoint/2010/main" val="111680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5655129" y="642937"/>
            <a:ext cx="1200149" cy="51011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083587" y="506435"/>
            <a:ext cx="4171950" cy="10858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prstClr val="black"/>
              </a:solidFill>
            </a:endParaRPr>
          </a:p>
        </p:txBody>
      </p:sp>
      <p:sp>
        <p:nvSpPr>
          <p:cNvPr id="4" name="TextBox 3"/>
          <p:cNvSpPr txBox="1"/>
          <p:nvPr/>
        </p:nvSpPr>
        <p:spPr>
          <a:xfrm>
            <a:off x="1085850" y="449314"/>
            <a:ext cx="4400550" cy="1408078"/>
          </a:xfrm>
          <a:prstGeom prst="rect">
            <a:avLst/>
          </a:prstGeom>
          <a:noFill/>
        </p:spPr>
        <p:txBody>
          <a:bodyPr wrap="square" rtlCol="0">
            <a:spAutoFit/>
          </a:bodyPr>
          <a:lstStyle/>
          <a:p>
            <a:r>
              <a:rPr lang="en-US" sz="2400" dirty="0">
                <a:solidFill>
                  <a:prstClr val="black"/>
                </a:solidFill>
                <a:latin typeface="Times New Roman" pitchFamily="18" charset="0"/>
                <a:cs typeface="Times New Roman" pitchFamily="18" charset="0"/>
              </a:rPr>
              <a:t>6. </a:t>
            </a:r>
            <a:r>
              <a:rPr lang="en-US" sz="2400" dirty="0" err="1">
                <a:solidFill>
                  <a:prstClr val="black"/>
                </a:solidFill>
                <a:latin typeface="Times New Roman" pitchFamily="18" charset="0"/>
                <a:cs typeface="Times New Roman" pitchFamily="18" charset="0"/>
              </a:rPr>
              <a:t>Tập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tính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đẻ</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trứng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ngựa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túi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ngựa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đực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nhằm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mục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đích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gì</a:t>
            </a:r>
            <a:r>
              <a:rPr lang="en-US" sz="2400" dirty="0">
                <a:solidFill>
                  <a:prstClr val="black"/>
                </a:solidFill>
                <a:latin typeface="Times New Roman" pitchFamily="18" charset="0"/>
                <a:cs typeface="Times New Roman" pitchFamily="18" charset="0"/>
              </a:rPr>
              <a:t>?</a:t>
            </a:r>
          </a:p>
          <a:p>
            <a:endParaRPr lang="en-US" sz="1350" dirty="0">
              <a:solidFill>
                <a:prstClr val="black"/>
              </a:solidFill>
            </a:endParaRPr>
          </a:p>
        </p:txBody>
      </p:sp>
      <p:sp>
        <p:nvSpPr>
          <p:cNvPr id="5" name="Rounded Rectangle 4"/>
          <p:cNvSpPr/>
          <p:nvPr/>
        </p:nvSpPr>
        <p:spPr>
          <a:xfrm>
            <a:off x="2057400" y="2457450"/>
            <a:ext cx="4057650" cy="9715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endParaRPr>
          </a:p>
        </p:txBody>
      </p:sp>
      <p:sp>
        <p:nvSpPr>
          <p:cNvPr id="6" name="TextBox 5"/>
          <p:cNvSpPr txBox="1"/>
          <p:nvPr/>
        </p:nvSpPr>
        <p:spPr>
          <a:xfrm>
            <a:off x="1994216" y="2437286"/>
            <a:ext cx="4197803" cy="1269578"/>
          </a:xfrm>
          <a:prstGeom prst="rect">
            <a:avLst/>
          </a:prstGeom>
          <a:noFill/>
        </p:spPr>
        <p:txBody>
          <a:bodyPr wrap="square" rtlCol="0">
            <a:spAutoFit/>
          </a:bodyPr>
          <a:lstStyle/>
          <a:p>
            <a:r>
              <a:rPr lang="en-US" sz="2100" dirty="0" err="1">
                <a:solidFill>
                  <a:prstClr val="black"/>
                </a:solidFill>
                <a:latin typeface="Times New Roman" pitchFamily="18" charset="0"/>
                <a:cs typeface="Times New Roman" pitchFamily="18" charset="0"/>
              </a:rPr>
              <a:t>Để</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bảo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vệ</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trứng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và</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đảm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bảo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các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điều</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kiện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khác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trứng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nở</a:t>
            </a:r>
            <a:r>
              <a:rPr lang="en-US" sz="2100" dirty="0">
                <a:solidFill>
                  <a:prstClr val="black"/>
                </a:solidFill>
                <a:latin typeface="Times New Roman" pitchFamily="18" charset="0"/>
                <a:cs typeface="Times New Roman" pitchFamily="18" charset="0"/>
              </a:rPr>
              <a:t> an </a:t>
            </a:r>
            <a:r>
              <a:rPr lang="en-US" sz="2100" dirty="0" err="1">
                <a:solidFill>
                  <a:prstClr val="black"/>
                </a:solidFill>
                <a:latin typeface="Times New Roman" pitchFamily="18" charset="0"/>
                <a:cs typeface="Times New Roman" pitchFamily="18" charset="0"/>
              </a:rPr>
              <a:t>toàn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thành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cá</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ngựa</a:t>
            </a:r>
            <a:r>
              <a:rPr lang="en-US" sz="2100" dirty="0">
                <a:solidFill>
                  <a:prstClr val="black"/>
                </a:solidFill>
                <a:latin typeface="Times New Roman" pitchFamily="18" charset="0"/>
                <a:cs typeface="Times New Roman" pitchFamily="18" charset="0"/>
              </a:rPr>
              <a:t> con</a:t>
            </a:r>
          </a:p>
          <a:p>
            <a:endParaRPr lang="en-US" sz="1350" dirty="0">
              <a:solidFill>
                <a:prstClr val="black"/>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 y="3061603"/>
            <a:ext cx="2109284" cy="1453247"/>
          </a:xfrm>
          <a:prstGeom prst="rect">
            <a:avLst/>
          </a:prstGeom>
        </p:spPr>
      </p:pic>
    </p:spTree>
    <p:extLst>
      <p:ext uri="{BB962C8B-B14F-4D97-AF65-F5344CB8AC3E}">
        <p14:creationId xmlns:p14="http://schemas.microsoft.com/office/powerpoint/2010/main" val="111680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ounded Rectangle 2">
            <a:hlinkClick r:id="" action="ppaction://hlinkshowjump?jump=nextslide"/>
          </p:cNvPr>
          <p:cNvSpPr/>
          <p:nvPr/>
        </p:nvSpPr>
        <p:spPr>
          <a:xfrm>
            <a:off x="1885950" y="1485900"/>
            <a:ext cx="3471863" cy="16002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3600" dirty="0">
                <a:solidFill>
                  <a:srgbClr val="FF0000"/>
                </a:solidFill>
                <a:latin typeface="Times New Roman" pitchFamily="18" charset="0"/>
                <a:cs typeface="Times New Roman" pitchFamily="18" charset="0"/>
              </a:rPr>
              <a:t>ÔN TẬP </a:t>
            </a:r>
          </a:p>
          <a:p>
            <a:pPr algn="ctr"/>
            <a:r>
              <a:rPr lang="en-US" sz="3600" dirty="0">
                <a:solidFill>
                  <a:srgbClr val="FF0000"/>
                </a:solidFill>
                <a:latin typeface="Times New Roman" pitchFamily="18" charset="0"/>
                <a:cs typeface="Times New Roman" pitchFamily="18" charset="0"/>
              </a:rPr>
              <a:t>CHỦ ĐỀ 8, 9</a:t>
            </a:r>
          </a:p>
        </p:txBody>
      </p:sp>
    </p:spTree>
    <p:extLst>
      <p:ext uri="{BB962C8B-B14F-4D97-AF65-F5344CB8AC3E}">
        <p14:creationId xmlns:p14="http://schemas.microsoft.com/office/powerpoint/2010/main" val="20324565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3&quot;/&gt;&lt;/objec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quot;/&gt;&lt;property id=&quot;20307&quot; value=&quot;257&quot;/&gt;&lt;/object&gt;&lt;object type=&quot;3&quot; unique_id=&quot;10006&quot;&gt;&lt;property id=&quot;20148&quot; value=&quot;5&quot;/&gt;&lt;property id=&quot;20300&quot; value=&quot;Slide 4&quot;/&gt;&lt;property id=&quot;20307&quot; value=&quot;268&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66&quot;/&gt;&lt;/object&gt;&lt;object type=&quot;3&quot; unique_id=&quot;10009&quot;&gt;&lt;property id=&quot;20148&quot; value=&quot;5&quot;/&gt;&lt;property id=&quot;20300&quot; value=&quot;Slide 7&quot;/&gt;&lt;property id=&quot;20307&quot; value=&quot;265&quot;/&gt;&lt;/object&gt;&lt;object type=&quot;3&quot; unique_id=&quot;10010&quot;&gt;&lt;property id=&quot;20148&quot; value=&quot;5&quot;/&gt;&lt;property id=&quot;20300&quot; value=&quot;Slide 8&quot;/&gt;&lt;property id=&quot;20307&quot; value=&quot;264&quot;/&gt;&lt;/object&gt;&lt;object type=&quot;3&quot; unique_id=&quot;10041&quot;&gt;&lt;property id=&quot;20148&quot; value=&quot;5&quot;/&gt;&lt;property id=&quot;20300&quot; value=&quot;Slide 9&quot;/&gt;&lt;property id=&quot;20307&quot; value=&quot;269&quot;/&gt;&lt;/object&gt;&lt;/object&gt;&lt;object type=&quot;8&quot; unique_id=&quot;1002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2644</TotalTime>
  <Words>1508</Words>
  <PresentationFormat>Custom</PresentationFormat>
  <Paragraphs>212</Paragraphs>
  <Slides>34</Slides>
  <Notes>2</Notes>
  <HiddenSlides>0</HiddenSlides>
  <MMClips>3</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34</vt:i4>
      </vt:variant>
    </vt:vector>
  </HeadingPairs>
  <TitlesOfParts>
    <vt:vector size="47" baseType="lpstr">
      <vt:lpstr>Arial</vt:lpstr>
      <vt:lpstr>Calibri</vt:lpstr>
      <vt:lpstr>Segoe UI Semibold</vt:lpstr>
      <vt:lpstr>Tahoma</vt:lpstr>
      <vt:lpstr>Times New Roman</vt:lpstr>
      <vt:lpstr>Trebuchet MS</vt:lpstr>
      <vt:lpstr>Wingdings 3</vt:lpstr>
      <vt:lpstr>Office Theme</vt:lpstr>
      <vt:lpstr>2_Office Theme</vt:lpstr>
      <vt:lpstr>3_Office Theme</vt:lpstr>
      <vt:lpstr>4_Office Theme</vt:lpstr>
      <vt:lpstr>5_Office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2018-03-09T07:14:39Z</dcterms:created>
  <dcterms:modified xsi:type="dcterms:W3CDTF">2022-07-16T11:38:00Z</dcterms:modified>
</cp:coreProperties>
</file>