
<file path=[Content_Types].xml><?xml version="1.0" encoding="utf-8"?>
<Types xmlns="http://schemas.openxmlformats.org/package/2006/content-types">
  <Default Extension="gif" ContentType="image/gi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61"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00"/>
    <a:srgbClr val="0000FF"/>
    <a:srgbClr val="009900"/>
    <a:srgbClr val="00CC0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8" d="100"/>
          <a:sy n="108" d="100"/>
        </p:scale>
        <p:origin x="678"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00CC0C-F266-4814-A9A5-B39026E30B9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C7A8D4C-E16E-4110-A675-AADA996AB16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A3712D7-3B01-47E2-8217-8185F32502E6}"/>
              </a:ext>
            </a:extLst>
          </p:cNvPr>
          <p:cNvSpPr>
            <a:spLocks noGrp="1"/>
          </p:cNvSpPr>
          <p:nvPr>
            <p:ph type="dt" sz="half" idx="10"/>
          </p:nvPr>
        </p:nvSpPr>
        <p:spPr/>
        <p:txBody>
          <a:bodyPr/>
          <a:lstStyle/>
          <a:p>
            <a:fld id="{AF8D79F4-09AF-4A34-A593-D79938419A74}" type="datetimeFigureOut">
              <a:rPr lang="en-US" smtClean="0"/>
              <a:t>7/21/2021</a:t>
            </a:fld>
            <a:endParaRPr lang="en-US"/>
          </a:p>
        </p:txBody>
      </p:sp>
      <p:sp>
        <p:nvSpPr>
          <p:cNvPr id="5" name="Footer Placeholder 4">
            <a:extLst>
              <a:ext uri="{FF2B5EF4-FFF2-40B4-BE49-F238E27FC236}">
                <a16:creationId xmlns:a16="http://schemas.microsoft.com/office/drawing/2014/main" id="{08A5B3D2-5EC3-4AD6-A895-725D9D4F93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3F44480-0DEF-431C-89EF-161B72B1301A}"/>
              </a:ext>
            </a:extLst>
          </p:cNvPr>
          <p:cNvSpPr>
            <a:spLocks noGrp="1"/>
          </p:cNvSpPr>
          <p:nvPr>
            <p:ph type="sldNum" sz="quarter" idx="12"/>
          </p:nvPr>
        </p:nvSpPr>
        <p:spPr/>
        <p:txBody>
          <a:bodyPr/>
          <a:lstStyle/>
          <a:p>
            <a:fld id="{F6151E8B-8CE0-404B-81A4-02C1DE1BF348}" type="slidenum">
              <a:rPr lang="en-US" smtClean="0"/>
              <a:t>‹#›</a:t>
            </a:fld>
            <a:endParaRPr lang="en-US"/>
          </a:p>
        </p:txBody>
      </p:sp>
    </p:spTree>
    <p:extLst>
      <p:ext uri="{BB962C8B-B14F-4D97-AF65-F5344CB8AC3E}">
        <p14:creationId xmlns:p14="http://schemas.microsoft.com/office/powerpoint/2010/main" val="42012087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B1CC2C-9C02-4303-B6E3-F9C53C0C15C5}"/>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C58089B-35D7-4972-BF84-C3114422520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52EEA4C-4FD7-4E06-B625-CE4E1E4D1F66}"/>
              </a:ext>
            </a:extLst>
          </p:cNvPr>
          <p:cNvSpPr>
            <a:spLocks noGrp="1"/>
          </p:cNvSpPr>
          <p:nvPr>
            <p:ph type="dt" sz="half" idx="10"/>
          </p:nvPr>
        </p:nvSpPr>
        <p:spPr/>
        <p:txBody>
          <a:bodyPr/>
          <a:lstStyle/>
          <a:p>
            <a:fld id="{AF8D79F4-09AF-4A34-A593-D79938419A74}" type="datetimeFigureOut">
              <a:rPr lang="en-US" smtClean="0"/>
              <a:t>7/21/2021</a:t>
            </a:fld>
            <a:endParaRPr lang="en-US"/>
          </a:p>
        </p:txBody>
      </p:sp>
      <p:sp>
        <p:nvSpPr>
          <p:cNvPr id="5" name="Footer Placeholder 4">
            <a:extLst>
              <a:ext uri="{FF2B5EF4-FFF2-40B4-BE49-F238E27FC236}">
                <a16:creationId xmlns:a16="http://schemas.microsoft.com/office/drawing/2014/main" id="{0CBB4B3A-6715-4ED5-AF1F-13E6225266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E91E37-734E-4806-8393-28D15692FB7B}"/>
              </a:ext>
            </a:extLst>
          </p:cNvPr>
          <p:cNvSpPr>
            <a:spLocks noGrp="1"/>
          </p:cNvSpPr>
          <p:nvPr>
            <p:ph type="sldNum" sz="quarter" idx="12"/>
          </p:nvPr>
        </p:nvSpPr>
        <p:spPr/>
        <p:txBody>
          <a:bodyPr/>
          <a:lstStyle/>
          <a:p>
            <a:fld id="{F6151E8B-8CE0-404B-81A4-02C1DE1BF348}" type="slidenum">
              <a:rPr lang="en-US" smtClean="0"/>
              <a:t>‹#›</a:t>
            </a:fld>
            <a:endParaRPr lang="en-US"/>
          </a:p>
        </p:txBody>
      </p:sp>
    </p:spTree>
    <p:extLst>
      <p:ext uri="{BB962C8B-B14F-4D97-AF65-F5344CB8AC3E}">
        <p14:creationId xmlns:p14="http://schemas.microsoft.com/office/powerpoint/2010/main" val="3223186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D8ED554-31B4-4645-9B49-1E97A2E98AC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04A68EB-70ED-486A-8CBA-1F26D6BE8FE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6F83006-A839-4A86-95D1-CD4C0F3A8AF4}"/>
              </a:ext>
            </a:extLst>
          </p:cNvPr>
          <p:cNvSpPr>
            <a:spLocks noGrp="1"/>
          </p:cNvSpPr>
          <p:nvPr>
            <p:ph type="dt" sz="half" idx="10"/>
          </p:nvPr>
        </p:nvSpPr>
        <p:spPr/>
        <p:txBody>
          <a:bodyPr/>
          <a:lstStyle/>
          <a:p>
            <a:fld id="{AF8D79F4-09AF-4A34-A593-D79938419A74}" type="datetimeFigureOut">
              <a:rPr lang="en-US" smtClean="0"/>
              <a:t>7/21/2021</a:t>
            </a:fld>
            <a:endParaRPr lang="en-US"/>
          </a:p>
        </p:txBody>
      </p:sp>
      <p:sp>
        <p:nvSpPr>
          <p:cNvPr id="5" name="Footer Placeholder 4">
            <a:extLst>
              <a:ext uri="{FF2B5EF4-FFF2-40B4-BE49-F238E27FC236}">
                <a16:creationId xmlns:a16="http://schemas.microsoft.com/office/drawing/2014/main" id="{8170A37C-9403-4091-80A1-83A6E90DD0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41D308-4E97-42CC-A751-F4E42491A030}"/>
              </a:ext>
            </a:extLst>
          </p:cNvPr>
          <p:cNvSpPr>
            <a:spLocks noGrp="1"/>
          </p:cNvSpPr>
          <p:nvPr>
            <p:ph type="sldNum" sz="quarter" idx="12"/>
          </p:nvPr>
        </p:nvSpPr>
        <p:spPr/>
        <p:txBody>
          <a:bodyPr/>
          <a:lstStyle/>
          <a:p>
            <a:fld id="{F6151E8B-8CE0-404B-81A4-02C1DE1BF348}" type="slidenum">
              <a:rPr lang="en-US" smtClean="0"/>
              <a:t>‹#›</a:t>
            </a:fld>
            <a:endParaRPr lang="en-US"/>
          </a:p>
        </p:txBody>
      </p:sp>
    </p:spTree>
    <p:extLst>
      <p:ext uri="{BB962C8B-B14F-4D97-AF65-F5344CB8AC3E}">
        <p14:creationId xmlns:p14="http://schemas.microsoft.com/office/powerpoint/2010/main" val="28211397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003E6E-730C-405D-9033-BD1B4C07C54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B4D370C-C03A-40D3-92CF-1F43F726653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1A5166A-58E4-481E-9E6C-A8206BECF2AD}"/>
              </a:ext>
            </a:extLst>
          </p:cNvPr>
          <p:cNvSpPr>
            <a:spLocks noGrp="1"/>
          </p:cNvSpPr>
          <p:nvPr>
            <p:ph type="dt" sz="half" idx="10"/>
          </p:nvPr>
        </p:nvSpPr>
        <p:spPr/>
        <p:txBody>
          <a:bodyPr/>
          <a:lstStyle/>
          <a:p>
            <a:fld id="{AF8D79F4-09AF-4A34-A593-D79938419A74}" type="datetimeFigureOut">
              <a:rPr lang="en-US" smtClean="0"/>
              <a:t>7/21/2021</a:t>
            </a:fld>
            <a:endParaRPr lang="en-US"/>
          </a:p>
        </p:txBody>
      </p:sp>
      <p:sp>
        <p:nvSpPr>
          <p:cNvPr id="5" name="Footer Placeholder 4">
            <a:extLst>
              <a:ext uri="{FF2B5EF4-FFF2-40B4-BE49-F238E27FC236}">
                <a16:creationId xmlns:a16="http://schemas.microsoft.com/office/drawing/2014/main" id="{40E8D119-1F7B-4EC5-983D-C1490572D6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B3D55B-3034-4410-9694-781AC91CF4CD}"/>
              </a:ext>
            </a:extLst>
          </p:cNvPr>
          <p:cNvSpPr>
            <a:spLocks noGrp="1"/>
          </p:cNvSpPr>
          <p:nvPr>
            <p:ph type="sldNum" sz="quarter" idx="12"/>
          </p:nvPr>
        </p:nvSpPr>
        <p:spPr/>
        <p:txBody>
          <a:bodyPr/>
          <a:lstStyle/>
          <a:p>
            <a:fld id="{F6151E8B-8CE0-404B-81A4-02C1DE1BF348}" type="slidenum">
              <a:rPr lang="en-US" smtClean="0"/>
              <a:t>‹#›</a:t>
            </a:fld>
            <a:endParaRPr lang="en-US"/>
          </a:p>
        </p:txBody>
      </p:sp>
    </p:spTree>
    <p:extLst>
      <p:ext uri="{BB962C8B-B14F-4D97-AF65-F5344CB8AC3E}">
        <p14:creationId xmlns:p14="http://schemas.microsoft.com/office/powerpoint/2010/main" val="14489920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C10A61-A842-4F1F-B03C-25DE6DB524B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CA80A75-4734-40FD-B9EF-59BB154AF6F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1D3898A-44C4-4513-9BAA-E3E35E306A6A}"/>
              </a:ext>
            </a:extLst>
          </p:cNvPr>
          <p:cNvSpPr>
            <a:spLocks noGrp="1"/>
          </p:cNvSpPr>
          <p:nvPr>
            <p:ph type="dt" sz="half" idx="10"/>
          </p:nvPr>
        </p:nvSpPr>
        <p:spPr/>
        <p:txBody>
          <a:bodyPr/>
          <a:lstStyle/>
          <a:p>
            <a:fld id="{AF8D79F4-09AF-4A34-A593-D79938419A74}" type="datetimeFigureOut">
              <a:rPr lang="en-US" smtClean="0"/>
              <a:t>7/21/2021</a:t>
            </a:fld>
            <a:endParaRPr lang="en-US"/>
          </a:p>
        </p:txBody>
      </p:sp>
      <p:sp>
        <p:nvSpPr>
          <p:cNvPr id="5" name="Footer Placeholder 4">
            <a:extLst>
              <a:ext uri="{FF2B5EF4-FFF2-40B4-BE49-F238E27FC236}">
                <a16:creationId xmlns:a16="http://schemas.microsoft.com/office/drawing/2014/main" id="{DBC11DD6-27CB-4449-BAAA-57D005F0B28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117DA2-9D6F-4A8F-945C-83E9AB042493}"/>
              </a:ext>
            </a:extLst>
          </p:cNvPr>
          <p:cNvSpPr>
            <a:spLocks noGrp="1"/>
          </p:cNvSpPr>
          <p:nvPr>
            <p:ph type="sldNum" sz="quarter" idx="12"/>
          </p:nvPr>
        </p:nvSpPr>
        <p:spPr/>
        <p:txBody>
          <a:bodyPr/>
          <a:lstStyle/>
          <a:p>
            <a:fld id="{F6151E8B-8CE0-404B-81A4-02C1DE1BF348}" type="slidenum">
              <a:rPr lang="en-US" smtClean="0"/>
              <a:t>‹#›</a:t>
            </a:fld>
            <a:endParaRPr lang="en-US"/>
          </a:p>
        </p:txBody>
      </p:sp>
    </p:spTree>
    <p:extLst>
      <p:ext uri="{BB962C8B-B14F-4D97-AF65-F5344CB8AC3E}">
        <p14:creationId xmlns:p14="http://schemas.microsoft.com/office/powerpoint/2010/main" val="26895364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F6BF1F-4D5D-4486-AE5F-D14BFDAC61E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519500D-63C5-4B5E-808E-C209D004D87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5387A57-99B1-41E5-825C-20141A1F445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7EF1E0A-646A-43D4-B690-0E6ED2815163}"/>
              </a:ext>
            </a:extLst>
          </p:cNvPr>
          <p:cNvSpPr>
            <a:spLocks noGrp="1"/>
          </p:cNvSpPr>
          <p:nvPr>
            <p:ph type="dt" sz="half" idx="10"/>
          </p:nvPr>
        </p:nvSpPr>
        <p:spPr/>
        <p:txBody>
          <a:bodyPr/>
          <a:lstStyle/>
          <a:p>
            <a:fld id="{AF8D79F4-09AF-4A34-A593-D79938419A74}" type="datetimeFigureOut">
              <a:rPr lang="en-US" smtClean="0"/>
              <a:t>7/21/2021</a:t>
            </a:fld>
            <a:endParaRPr lang="en-US"/>
          </a:p>
        </p:txBody>
      </p:sp>
      <p:sp>
        <p:nvSpPr>
          <p:cNvPr id="6" name="Footer Placeholder 5">
            <a:extLst>
              <a:ext uri="{FF2B5EF4-FFF2-40B4-BE49-F238E27FC236}">
                <a16:creationId xmlns:a16="http://schemas.microsoft.com/office/drawing/2014/main" id="{3EB2E496-EF74-43E1-B251-30A026CBEFD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6AFDCE-BCF9-4799-B5AD-181A228F2721}"/>
              </a:ext>
            </a:extLst>
          </p:cNvPr>
          <p:cNvSpPr>
            <a:spLocks noGrp="1"/>
          </p:cNvSpPr>
          <p:nvPr>
            <p:ph type="sldNum" sz="quarter" idx="12"/>
          </p:nvPr>
        </p:nvSpPr>
        <p:spPr/>
        <p:txBody>
          <a:bodyPr/>
          <a:lstStyle/>
          <a:p>
            <a:fld id="{F6151E8B-8CE0-404B-81A4-02C1DE1BF348}" type="slidenum">
              <a:rPr lang="en-US" smtClean="0"/>
              <a:t>‹#›</a:t>
            </a:fld>
            <a:endParaRPr lang="en-US"/>
          </a:p>
        </p:txBody>
      </p:sp>
    </p:spTree>
    <p:extLst>
      <p:ext uri="{BB962C8B-B14F-4D97-AF65-F5344CB8AC3E}">
        <p14:creationId xmlns:p14="http://schemas.microsoft.com/office/powerpoint/2010/main" val="15680773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E05602-5B91-40EC-BA3F-BD55067E176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5672868-9342-4080-A598-DCD811AD053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E974E20-06E4-4D92-B80A-2AAE63E28F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DD6E29C-0174-41AF-B4D5-74FD0FCEFAA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4E52877-AC3B-4CC2-B1B5-7AA199CFEAA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91EFFA-90FD-4715-881B-3C193FFBD43A}"/>
              </a:ext>
            </a:extLst>
          </p:cNvPr>
          <p:cNvSpPr>
            <a:spLocks noGrp="1"/>
          </p:cNvSpPr>
          <p:nvPr>
            <p:ph type="dt" sz="half" idx="10"/>
          </p:nvPr>
        </p:nvSpPr>
        <p:spPr/>
        <p:txBody>
          <a:bodyPr/>
          <a:lstStyle/>
          <a:p>
            <a:fld id="{AF8D79F4-09AF-4A34-A593-D79938419A74}" type="datetimeFigureOut">
              <a:rPr lang="en-US" smtClean="0"/>
              <a:t>7/21/2021</a:t>
            </a:fld>
            <a:endParaRPr lang="en-US"/>
          </a:p>
        </p:txBody>
      </p:sp>
      <p:sp>
        <p:nvSpPr>
          <p:cNvPr id="8" name="Footer Placeholder 7">
            <a:extLst>
              <a:ext uri="{FF2B5EF4-FFF2-40B4-BE49-F238E27FC236}">
                <a16:creationId xmlns:a16="http://schemas.microsoft.com/office/drawing/2014/main" id="{B1B61E03-FEDE-4CCA-AC51-25CB8EC26CB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F6566C0-C4BC-4AC3-BDCD-7208939C2607}"/>
              </a:ext>
            </a:extLst>
          </p:cNvPr>
          <p:cNvSpPr>
            <a:spLocks noGrp="1"/>
          </p:cNvSpPr>
          <p:nvPr>
            <p:ph type="sldNum" sz="quarter" idx="12"/>
          </p:nvPr>
        </p:nvSpPr>
        <p:spPr/>
        <p:txBody>
          <a:bodyPr/>
          <a:lstStyle/>
          <a:p>
            <a:fld id="{F6151E8B-8CE0-404B-81A4-02C1DE1BF348}" type="slidenum">
              <a:rPr lang="en-US" smtClean="0"/>
              <a:t>‹#›</a:t>
            </a:fld>
            <a:endParaRPr lang="en-US"/>
          </a:p>
        </p:txBody>
      </p:sp>
    </p:spTree>
    <p:extLst>
      <p:ext uri="{BB962C8B-B14F-4D97-AF65-F5344CB8AC3E}">
        <p14:creationId xmlns:p14="http://schemas.microsoft.com/office/powerpoint/2010/main" val="4053266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B723E4-0C24-48C8-814E-C88F17A52C7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3EA718E-955F-4FCA-B181-B0639F5254C7}"/>
              </a:ext>
            </a:extLst>
          </p:cNvPr>
          <p:cNvSpPr>
            <a:spLocks noGrp="1"/>
          </p:cNvSpPr>
          <p:nvPr>
            <p:ph type="dt" sz="half" idx="10"/>
          </p:nvPr>
        </p:nvSpPr>
        <p:spPr/>
        <p:txBody>
          <a:bodyPr/>
          <a:lstStyle/>
          <a:p>
            <a:fld id="{AF8D79F4-09AF-4A34-A593-D79938419A74}" type="datetimeFigureOut">
              <a:rPr lang="en-US" smtClean="0"/>
              <a:t>7/21/2021</a:t>
            </a:fld>
            <a:endParaRPr lang="en-US"/>
          </a:p>
        </p:txBody>
      </p:sp>
      <p:sp>
        <p:nvSpPr>
          <p:cNvPr id="4" name="Footer Placeholder 3">
            <a:extLst>
              <a:ext uri="{FF2B5EF4-FFF2-40B4-BE49-F238E27FC236}">
                <a16:creationId xmlns:a16="http://schemas.microsoft.com/office/drawing/2014/main" id="{20D08D23-DFDB-4738-B878-C5F91359C52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E5124B0-9B2B-4C63-93F6-1A04E38159FB}"/>
              </a:ext>
            </a:extLst>
          </p:cNvPr>
          <p:cNvSpPr>
            <a:spLocks noGrp="1"/>
          </p:cNvSpPr>
          <p:nvPr>
            <p:ph type="sldNum" sz="quarter" idx="12"/>
          </p:nvPr>
        </p:nvSpPr>
        <p:spPr/>
        <p:txBody>
          <a:bodyPr/>
          <a:lstStyle/>
          <a:p>
            <a:fld id="{F6151E8B-8CE0-404B-81A4-02C1DE1BF348}" type="slidenum">
              <a:rPr lang="en-US" smtClean="0"/>
              <a:t>‹#›</a:t>
            </a:fld>
            <a:endParaRPr lang="en-US"/>
          </a:p>
        </p:txBody>
      </p:sp>
    </p:spTree>
    <p:extLst>
      <p:ext uri="{BB962C8B-B14F-4D97-AF65-F5344CB8AC3E}">
        <p14:creationId xmlns:p14="http://schemas.microsoft.com/office/powerpoint/2010/main" val="22001867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7BE5902-AF13-4EC9-8EE2-304EA4951A1F}"/>
              </a:ext>
            </a:extLst>
          </p:cNvPr>
          <p:cNvSpPr>
            <a:spLocks noGrp="1"/>
          </p:cNvSpPr>
          <p:nvPr>
            <p:ph type="dt" sz="half" idx="10"/>
          </p:nvPr>
        </p:nvSpPr>
        <p:spPr/>
        <p:txBody>
          <a:bodyPr/>
          <a:lstStyle/>
          <a:p>
            <a:fld id="{AF8D79F4-09AF-4A34-A593-D79938419A74}" type="datetimeFigureOut">
              <a:rPr lang="en-US" smtClean="0"/>
              <a:t>7/21/2021</a:t>
            </a:fld>
            <a:endParaRPr lang="en-US"/>
          </a:p>
        </p:txBody>
      </p:sp>
      <p:sp>
        <p:nvSpPr>
          <p:cNvPr id="3" name="Footer Placeholder 2">
            <a:extLst>
              <a:ext uri="{FF2B5EF4-FFF2-40B4-BE49-F238E27FC236}">
                <a16:creationId xmlns:a16="http://schemas.microsoft.com/office/drawing/2014/main" id="{E8DD4BD2-824E-46EC-95F9-5154BFDFC6D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FFAE00D-2A80-4F23-B776-BF31154EA38E}"/>
              </a:ext>
            </a:extLst>
          </p:cNvPr>
          <p:cNvSpPr>
            <a:spLocks noGrp="1"/>
          </p:cNvSpPr>
          <p:nvPr>
            <p:ph type="sldNum" sz="quarter" idx="12"/>
          </p:nvPr>
        </p:nvSpPr>
        <p:spPr/>
        <p:txBody>
          <a:bodyPr/>
          <a:lstStyle/>
          <a:p>
            <a:fld id="{F6151E8B-8CE0-404B-81A4-02C1DE1BF348}" type="slidenum">
              <a:rPr lang="en-US" smtClean="0"/>
              <a:t>‹#›</a:t>
            </a:fld>
            <a:endParaRPr lang="en-US"/>
          </a:p>
        </p:txBody>
      </p:sp>
    </p:spTree>
    <p:extLst>
      <p:ext uri="{BB962C8B-B14F-4D97-AF65-F5344CB8AC3E}">
        <p14:creationId xmlns:p14="http://schemas.microsoft.com/office/powerpoint/2010/main" val="41539939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C3C14-13DA-4BDF-BBB8-C763E32D1E0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234AA71-82CE-4BE3-BCBF-96DD0D4F285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6FF1084-6F43-44BD-8E53-84F7013D16E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F74FACD-51DB-4927-98FE-6121AEBE88DF}"/>
              </a:ext>
            </a:extLst>
          </p:cNvPr>
          <p:cNvSpPr>
            <a:spLocks noGrp="1"/>
          </p:cNvSpPr>
          <p:nvPr>
            <p:ph type="dt" sz="half" idx="10"/>
          </p:nvPr>
        </p:nvSpPr>
        <p:spPr/>
        <p:txBody>
          <a:bodyPr/>
          <a:lstStyle/>
          <a:p>
            <a:fld id="{AF8D79F4-09AF-4A34-A593-D79938419A74}" type="datetimeFigureOut">
              <a:rPr lang="en-US" smtClean="0"/>
              <a:t>7/21/2021</a:t>
            </a:fld>
            <a:endParaRPr lang="en-US"/>
          </a:p>
        </p:txBody>
      </p:sp>
      <p:sp>
        <p:nvSpPr>
          <p:cNvPr id="6" name="Footer Placeholder 5">
            <a:extLst>
              <a:ext uri="{FF2B5EF4-FFF2-40B4-BE49-F238E27FC236}">
                <a16:creationId xmlns:a16="http://schemas.microsoft.com/office/drawing/2014/main" id="{A418A8A5-40CD-4181-9891-DF6400B753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BBAC62-5CA7-4907-8B7E-98319D8560A0}"/>
              </a:ext>
            </a:extLst>
          </p:cNvPr>
          <p:cNvSpPr>
            <a:spLocks noGrp="1"/>
          </p:cNvSpPr>
          <p:nvPr>
            <p:ph type="sldNum" sz="quarter" idx="12"/>
          </p:nvPr>
        </p:nvSpPr>
        <p:spPr/>
        <p:txBody>
          <a:bodyPr/>
          <a:lstStyle/>
          <a:p>
            <a:fld id="{F6151E8B-8CE0-404B-81A4-02C1DE1BF348}" type="slidenum">
              <a:rPr lang="en-US" smtClean="0"/>
              <a:t>‹#›</a:t>
            </a:fld>
            <a:endParaRPr lang="en-US"/>
          </a:p>
        </p:txBody>
      </p:sp>
    </p:spTree>
    <p:extLst>
      <p:ext uri="{BB962C8B-B14F-4D97-AF65-F5344CB8AC3E}">
        <p14:creationId xmlns:p14="http://schemas.microsoft.com/office/powerpoint/2010/main" val="28451900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E6DF6-5FF3-4849-A315-965EFB0070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0C8E8071-BD8A-4A01-9380-E6FB7EBD92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C893F97-22B6-465F-A8F8-E0A0CC3D207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76C4069-3BE2-4A89-9B2E-3BB1DE26ED0B}"/>
              </a:ext>
            </a:extLst>
          </p:cNvPr>
          <p:cNvSpPr>
            <a:spLocks noGrp="1"/>
          </p:cNvSpPr>
          <p:nvPr>
            <p:ph type="dt" sz="half" idx="10"/>
          </p:nvPr>
        </p:nvSpPr>
        <p:spPr/>
        <p:txBody>
          <a:bodyPr/>
          <a:lstStyle/>
          <a:p>
            <a:fld id="{AF8D79F4-09AF-4A34-A593-D79938419A74}" type="datetimeFigureOut">
              <a:rPr lang="en-US" smtClean="0"/>
              <a:t>7/21/2021</a:t>
            </a:fld>
            <a:endParaRPr lang="en-US"/>
          </a:p>
        </p:txBody>
      </p:sp>
      <p:sp>
        <p:nvSpPr>
          <p:cNvPr id="6" name="Footer Placeholder 5">
            <a:extLst>
              <a:ext uri="{FF2B5EF4-FFF2-40B4-BE49-F238E27FC236}">
                <a16:creationId xmlns:a16="http://schemas.microsoft.com/office/drawing/2014/main" id="{0B30D9D5-91E6-45D1-9059-95ADEAE4A22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AAD3C3-9DFC-4955-8BDF-65CEB69BE8EE}"/>
              </a:ext>
            </a:extLst>
          </p:cNvPr>
          <p:cNvSpPr>
            <a:spLocks noGrp="1"/>
          </p:cNvSpPr>
          <p:nvPr>
            <p:ph type="sldNum" sz="quarter" idx="12"/>
          </p:nvPr>
        </p:nvSpPr>
        <p:spPr/>
        <p:txBody>
          <a:bodyPr/>
          <a:lstStyle/>
          <a:p>
            <a:fld id="{F6151E8B-8CE0-404B-81A4-02C1DE1BF348}" type="slidenum">
              <a:rPr lang="en-US" smtClean="0"/>
              <a:t>‹#›</a:t>
            </a:fld>
            <a:endParaRPr lang="en-US"/>
          </a:p>
        </p:txBody>
      </p:sp>
    </p:spTree>
    <p:extLst>
      <p:ext uri="{BB962C8B-B14F-4D97-AF65-F5344CB8AC3E}">
        <p14:creationId xmlns:p14="http://schemas.microsoft.com/office/powerpoint/2010/main" val="524642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830CE39-AFF8-4CB1-9824-86D4C23EE32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D7125AF-4C26-4A56-A415-382DE76371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D43BB6-CB1A-41CF-B460-538CB815650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F8D79F4-09AF-4A34-A593-D79938419A74}" type="datetimeFigureOut">
              <a:rPr lang="en-US" smtClean="0"/>
              <a:t>7/21/2021</a:t>
            </a:fld>
            <a:endParaRPr lang="en-US"/>
          </a:p>
        </p:txBody>
      </p:sp>
      <p:sp>
        <p:nvSpPr>
          <p:cNvPr id="5" name="Footer Placeholder 4">
            <a:extLst>
              <a:ext uri="{FF2B5EF4-FFF2-40B4-BE49-F238E27FC236}">
                <a16:creationId xmlns:a16="http://schemas.microsoft.com/office/drawing/2014/main" id="{9DD22E70-988D-47A4-8ACE-BDB91AF82AA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40B4E834-725B-45CE-85F8-9F3B8D83182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151E8B-8CE0-404B-81A4-02C1DE1BF348}" type="slidenum">
              <a:rPr lang="en-US" smtClean="0"/>
              <a:t>‹#›</a:t>
            </a:fld>
            <a:endParaRPr lang="en-US"/>
          </a:p>
        </p:txBody>
      </p:sp>
    </p:spTree>
    <p:extLst>
      <p:ext uri="{BB962C8B-B14F-4D97-AF65-F5344CB8AC3E}">
        <p14:creationId xmlns:p14="http://schemas.microsoft.com/office/powerpoint/2010/main" val="36001439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image" Target="../media/image6.jpg"/><Relationship Id="rId1" Type="http://schemas.openxmlformats.org/officeDocument/2006/relationships/slideLayout" Target="../slideLayouts/slideLayout2.xml"/><Relationship Id="rId4" Type="http://schemas.openxmlformats.org/officeDocument/2006/relationships/image" Target="../media/image8.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CDAC2A7-928B-487D-97BA-484EF9D580E9}"/>
              </a:ext>
            </a:extLst>
          </p:cNvPr>
          <p:cNvPicPr/>
          <p:nvPr/>
        </p:nvPicPr>
        <p:blipFill>
          <a:blip r:embed="rId2">
            <a:extLst>
              <a:ext uri="{28A0092B-C50C-407E-A947-70E740481C1C}">
                <a14:useLocalDpi xmlns:a14="http://schemas.microsoft.com/office/drawing/2010/main" val="0"/>
              </a:ext>
            </a:extLst>
          </a:blip>
          <a:stretch>
            <a:fillRect/>
          </a:stretch>
        </p:blipFill>
        <p:spPr>
          <a:xfrm>
            <a:off x="4047845" y="579839"/>
            <a:ext cx="4548373" cy="1002067"/>
          </a:xfrm>
          <a:prstGeom prst="rect">
            <a:avLst/>
          </a:prstGeom>
        </p:spPr>
      </p:pic>
      <p:sp>
        <p:nvSpPr>
          <p:cNvPr id="6" name="TextBox 5">
            <a:extLst>
              <a:ext uri="{FF2B5EF4-FFF2-40B4-BE49-F238E27FC236}">
                <a16:creationId xmlns:a16="http://schemas.microsoft.com/office/drawing/2014/main" id="{04FAB904-DEF5-44FB-88BD-4F1135414439}"/>
              </a:ext>
            </a:extLst>
          </p:cNvPr>
          <p:cNvSpPr txBox="1"/>
          <p:nvPr/>
        </p:nvSpPr>
        <p:spPr>
          <a:xfrm>
            <a:off x="4370102" y="1640895"/>
            <a:ext cx="4027452" cy="461665"/>
          </a:xfrm>
          <a:prstGeom prst="rect">
            <a:avLst/>
          </a:prstGeom>
          <a:noFill/>
        </p:spPr>
        <p:txBody>
          <a:bodyPr wrap="square">
            <a:spAutoFit/>
          </a:bodyPr>
          <a:lstStyle/>
          <a:p>
            <a:r>
              <a:rPr lang="fr-FR" sz="2400" b="1" dirty="0" err="1">
                <a:solidFill>
                  <a:srgbClr val="0000FF"/>
                </a:solidFill>
                <a:effectLst/>
                <a:latin typeface="Times New Roman" panose="02020603050405020304" pitchFamily="18" charset="0"/>
                <a:ea typeface="Calibri" panose="020F0502020204030204" pitchFamily="34" charset="0"/>
              </a:rPr>
              <a:t>Chữ</a:t>
            </a:r>
            <a:r>
              <a:rPr lang="fr-FR" sz="2400" b="1" dirty="0">
                <a:solidFill>
                  <a:srgbClr val="0000FF"/>
                </a:solidFill>
                <a:effectLst/>
                <a:latin typeface="Times New Roman" panose="02020603050405020304" pitchFamily="18" charset="0"/>
                <a:ea typeface="Calibri" panose="020F0502020204030204" pitchFamily="34" charset="0"/>
              </a:rPr>
              <a:t> </a:t>
            </a:r>
            <a:r>
              <a:rPr lang="fr-FR" sz="2400" b="1" dirty="0" err="1">
                <a:solidFill>
                  <a:srgbClr val="0000FF"/>
                </a:solidFill>
                <a:effectLst/>
                <a:latin typeface="Times New Roman" panose="02020603050405020304" pitchFamily="18" charset="0"/>
                <a:ea typeface="Calibri" panose="020F0502020204030204" pitchFamily="34" charset="0"/>
              </a:rPr>
              <a:t>số</a:t>
            </a:r>
            <a:r>
              <a:rPr lang="fr-FR" sz="2400" b="1" dirty="0">
                <a:solidFill>
                  <a:srgbClr val="0000FF"/>
                </a:solidFill>
                <a:effectLst/>
                <a:latin typeface="Times New Roman" panose="02020603050405020304" pitchFamily="18" charset="0"/>
                <a:ea typeface="Calibri" panose="020F0502020204030204" pitchFamily="34" charset="0"/>
              </a:rPr>
              <a:t> </a:t>
            </a:r>
            <a:r>
              <a:rPr lang="fr-FR" sz="2400" b="1" dirty="0" err="1">
                <a:solidFill>
                  <a:srgbClr val="0000FF"/>
                </a:solidFill>
                <a:effectLst/>
                <a:latin typeface="Times New Roman" panose="02020603050405020304" pitchFamily="18" charset="0"/>
                <a:ea typeface="Calibri" panose="020F0502020204030204" pitchFamily="34" charset="0"/>
              </a:rPr>
              <a:t>Ấn</a:t>
            </a:r>
            <a:r>
              <a:rPr lang="fr-FR" sz="2400" b="1" dirty="0">
                <a:solidFill>
                  <a:srgbClr val="0000FF"/>
                </a:solidFill>
                <a:effectLst/>
                <a:latin typeface="Times New Roman" panose="02020603050405020304" pitchFamily="18" charset="0"/>
                <a:ea typeface="Calibri" panose="020F0502020204030204" pitchFamily="34" charset="0"/>
              </a:rPr>
              <a:t> </a:t>
            </a:r>
            <a:r>
              <a:rPr lang="fr-FR" sz="2400" b="1" dirty="0" err="1">
                <a:solidFill>
                  <a:srgbClr val="0000FF"/>
                </a:solidFill>
                <a:effectLst/>
                <a:latin typeface="Times New Roman" panose="02020603050405020304" pitchFamily="18" charset="0"/>
                <a:ea typeface="Calibri" panose="020F0502020204030204" pitchFamily="34" charset="0"/>
              </a:rPr>
              <a:t>Độ</a:t>
            </a:r>
            <a:r>
              <a:rPr lang="fr-FR" sz="2400" b="1" dirty="0">
                <a:solidFill>
                  <a:srgbClr val="0000FF"/>
                </a:solidFill>
                <a:effectLst/>
                <a:latin typeface="Times New Roman" panose="02020603050405020304" pitchFamily="18" charset="0"/>
                <a:ea typeface="Calibri" panose="020F0502020204030204" pitchFamily="34" charset="0"/>
              </a:rPr>
              <a:t> </a:t>
            </a:r>
            <a:r>
              <a:rPr lang="fr-FR" sz="2400" b="1" dirty="0" err="1">
                <a:solidFill>
                  <a:srgbClr val="0000FF"/>
                </a:solidFill>
                <a:effectLst/>
                <a:latin typeface="Times New Roman" panose="02020603050405020304" pitchFamily="18" charset="0"/>
                <a:ea typeface="Calibri" panose="020F0502020204030204" pitchFamily="34" charset="0"/>
              </a:rPr>
              <a:t>cuối</a:t>
            </a:r>
            <a:r>
              <a:rPr lang="fr-FR" sz="2400" b="1" dirty="0">
                <a:solidFill>
                  <a:srgbClr val="0000FF"/>
                </a:solidFill>
                <a:effectLst/>
                <a:latin typeface="Times New Roman" panose="02020603050405020304" pitchFamily="18" charset="0"/>
                <a:ea typeface="Calibri" panose="020F0502020204030204" pitchFamily="34" charset="0"/>
              </a:rPr>
              <a:t> </a:t>
            </a:r>
            <a:r>
              <a:rPr lang="fr-FR" sz="2400" b="1" dirty="0" err="1">
                <a:solidFill>
                  <a:srgbClr val="0000FF"/>
                </a:solidFill>
                <a:effectLst/>
                <a:latin typeface="Times New Roman" panose="02020603050405020304" pitchFamily="18" charset="0"/>
                <a:ea typeface="Calibri" panose="020F0502020204030204" pitchFamily="34" charset="0"/>
              </a:rPr>
              <a:t>thế</a:t>
            </a:r>
            <a:r>
              <a:rPr lang="fr-FR" sz="2400" b="1" dirty="0">
                <a:solidFill>
                  <a:srgbClr val="0000FF"/>
                </a:solidFill>
                <a:effectLst/>
                <a:latin typeface="Times New Roman" panose="02020603050405020304" pitchFamily="18" charset="0"/>
                <a:ea typeface="Calibri" panose="020F0502020204030204" pitchFamily="34" charset="0"/>
              </a:rPr>
              <a:t> </a:t>
            </a:r>
            <a:r>
              <a:rPr lang="fr-FR" sz="2400" b="1" dirty="0" err="1">
                <a:solidFill>
                  <a:srgbClr val="0000FF"/>
                </a:solidFill>
                <a:effectLst/>
                <a:latin typeface="Times New Roman" panose="02020603050405020304" pitchFamily="18" charset="0"/>
                <a:ea typeface="Calibri" panose="020F0502020204030204" pitchFamily="34" charset="0"/>
              </a:rPr>
              <a:t>kỉ</a:t>
            </a:r>
            <a:r>
              <a:rPr lang="fr-FR" sz="2400" b="1" dirty="0">
                <a:solidFill>
                  <a:srgbClr val="0000FF"/>
                </a:solidFill>
                <a:effectLst/>
                <a:latin typeface="Times New Roman" panose="02020603050405020304" pitchFamily="18" charset="0"/>
                <a:ea typeface="Calibri" panose="020F0502020204030204" pitchFamily="34" charset="0"/>
              </a:rPr>
              <a:t> 1</a:t>
            </a:r>
            <a:endParaRPr lang="en-US" sz="2400" dirty="0">
              <a:solidFill>
                <a:srgbClr val="0000FF"/>
              </a:solidFill>
            </a:endParaRPr>
          </a:p>
        </p:txBody>
      </p:sp>
      <p:sp>
        <p:nvSpPr>
          <p:cNvPr id="9" name="TextBox 8">
            <a:extLst>
              <a:ext uri="{FF2B5EF4-FFF2-40B4-BE49-F238E27FC236}">
                <a16:creationId xmlns:a16="http://schemas.microsoft.com/office/drawing/2014/main" id="{4211C348-58E3-42A3-AC99-BC6FD9FE0AF1}"/>
              </a:ext>
            </a:extLst>
          </p:cNvPr>
          <p:cNvSpPr txBox="1"/>
          <p:nvPr/>
        </p:nvSpPr>
        <p:spPr>
          <a:xfrm>
            <a:off x="4753289" y="5460302"/>
            <a:ext cx="3553680" cy="461665"/>
          </a:xfrm>
          <a:prstGeom prst="rect">
            <a:avLst/>
          </a:prstGeom>
          <a:noFill/>
        </p:spPr>
        <p:txBody>
          <a:bodyPr wrap="square">
            <a:spAutoFit/>
          </a:bodyPr>
          <a:lstStyle/>
          <a:p>
            <a:pPr algn="ctr"/>
            <a:r>
              <a:rPr lang="fr-FR" sz="2400" b="1" dirty="0" err="1">
                <a:solidFill>
                  <a:srgbClr val="0000FF"/>
                </a:solidFill>
                <a:effectLst/>
                <a:latin typeface="Times New Roman" panose="02020603050405020304" pitchFamily="18" charset="0"/>
                <a:ea typeface="Calibri" panose="020F0502020204030204" pitchFamily="34" charset="0"/>
              </a:rPr>
              <a:t>Bảng</a:t>
            </a:r>
            <a:r>
              <a:rPr lang="fr-FR" sz="2400" b="1" dirty="0">
                <a:solidFill>
                  <a:srgbClr val="0000FF"/>
                </a:solidFill>
                <a:effectLst/>
                <a:latin typeface="Times New Roman" panose="02020603050405020304" pitchFamily="18" charset="0"/>
                <a:ea typeface="Calibri" panose="020F0502020204030204" pitchFamily="34" charset="0"/>
              </a:rPr>
              <a:t> </a:t>
            </a:r>
            <a:r>
              <a:rPr lang="fr-FR" sz="2400" b="1" dirty="0" err="1">
                <a:solidFill>
                  <a:srgbClr val="0000FF"/>
                </a:solidFill>
                <a:effectLst/>
                <a:latin typeface="Times New Roman" panose="02020603050405020304" pitchFamily="18" charset="0"/>
                <a:ea typeface="Calibri" panose="020F0502020204030204" pitchFamily="34" charset="0"/>
              </a:rPr>
              <a:t>chữ</a:t>
            </a:r>
            <a:r>
              <a:rPr lang="fr-FR" sz="2400" b="1" dirty="0">
                <a:solidFill>
                  <a:srgbClr val="0000FF"/>
                </a:solidFill>
                <a:effectLst/>
                <a:latin typeface="Times New Roman" panose="02020603050405020304" pitchFamily="18" charset="0"/>
                <a:ea typeface="Calibri" panose="020F0502020204030204" pitchFamily="34" charset="0"/>
              </a:rPr>
              <a:t> </a:t>
            </a:r>
            <a:r>
              <a:rPr lang="fr-FR" sz="2400" b="1" dirty="0" err="1">
                <a:solidFill>
                  <a:srgbClr val="0000FF"/>
                </a:solidFill>
                <a:effectLst/>
                <a:latin typeface="Times New Roman" panose="02020603050405020304" pitchFamily="18" charset="0"/>
                <a:ea typeface="Calibri" panose="020F0502020204030204" pitchFamily="34" charset="0"/>
              </a:rPr>
              <a:t>số</a:t>
            </a:r>
            <a:r>
              <a:rPr lang="fr-FR" sz="2400" b="1" dirty="0">
                <a:solidFill>
                  <a:srgbClr val="0000FF"/>
                </a:solidFill>
                <a:effectLst/>
                <a:latin typeface="Times New Roman" panose="02020603050405020304" pitchFamily="18" charset="0"/>
                <a:ea typeface="Calibri" panose="020F0502020204030204" pitchFamily="34" charset="0"/>
              </a:rPr>
              <a:t> Ả </a:t>
            </a:r>
            <a:r>
              <a:rPr lang="fr-FR" sz="2400" b="1" dirty="0" err="1">
                <a:solidFill>
                  <a:srgbClr val="0000FF"/>
                </a:solidFill>
                <a:effectLst/>
                <a:latin typeface="Times New Roman" panose="02020603050405020304" pitchFamily="18" charset="0"/>
                <a:ea typeface="Calibri" panose="020F0502020204030204" pitchFamily="34" charset="0"/>
              </a:rPr>
              <a:t>Rập</a:t>
            </a:r>
            <a:endParaRPr lang="en-US" sz="2400" dirty="0">
              <a:solidFill>
                <a:srgbClr val="0000FF"/>
              </a:solidFill>
            </a:endParaRPr>
          </a:p>
        </p:txBody>
      </p:sp>
      <p:pic>
        <p:nvPicPr>
          <p:cNvPr id="13" name="Picture 12">
            <a:extLst>
              <a:ext uri="{FF2B5EF4-FFF2-40B4-BE49-F238E27FC236}">
                <a16:creationId xmlns:a16="http://schemas.microsoft.com/office/drawing/2014/main" id="{481D955A-6FD1-4835-999F-7F3BC33AD4E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26920" y="2953253"/>
            <a:ext cx="6744788" cy="2414634"/>
          </a:xfrm>
          <a:prstGeom prst="rect">
            <a:avLst/>
          </a:prstGeom>
        </p:spPr>
      </p:pic>
    </p:spTree>
    <p:extLst>
      <p:ext uri="{BB962C8B-B14F-4D97-AF65-F5344CB8AC3E}">
        <p14:creationId xmlns:p14="http://schemas.microsoft.com/office/powerpoint/2010/main" val="1779694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ction Button: Help 3">
            <a:hlinkClick r:id="" action="ppaction://noaction" highlightClick="1"/>
            <a:extLst>
              <a:ext uri="{FF2B5EF4-FFF2-40B4-BE49-F238E27FC236}">
                <a16:creationId xmlns:a16="http://schemas.microsoft.com/office/drawing/2014/main" id="{65AAFB6B-E457-4FF1-9DD5-9F17ACDA115E}"/>
              </a:ext>
            </a:extLst>
          </p:cNvPr>
          <p:cNvSpPr/>
          <p:nvPr/>
        </p:nvSpPr>
        <p:spPr>
          <a:xfrm>
            <a:off x="408214" y="267709"/>
            <a:ext cx="522514" cy="662474"/>
          </a:xfrm>
          <a:prstGeom prst="actionButtonHelp">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400"/>
          </a:p>
        </p:txBody>
      </p:sp>
      <p:sp>
        <p:nvSpPr>
          <p:cNvPr id="6" name="TextBox 5">
            <a:extLst>
              <a:ext uri="{FF2B5EF4-FFF2-40B4-BE49-F238E27FC236}">
                <a16:creationId xmlns:a16="http://schemas.microsoft.com/office/drawing/2014/main" id="{842CC283-A712-45FE-BE16-BDED23A99BF1}"/>
              </a:ext>
            </a:extLst>
          </p:cNvPr>
          <p:cNvSpPr txBox="1"/>
          <p:nvPr/>
        </p:nvSpPr>
        <p:spPr>
          <a:xfrm>
            <a:off x="1173326" y="340120"/>
            <a:ext cx="6097554" cy="461665"/>
          </a:xfrm>
          <a:prstGeom prst="rect">
            <a:avLst/>
          </a:prstGeom>
          <a:noFill/>
        </p:spPr>
        <p:txBody>
          <a:bodyPr wrap="square">
            <a:spAutoFit/>
          </a:bodyPr>
          <a:lstStyle/>
          <a:p>
            <a:r>
              <a:rPr lang="nl-NL" sz="2400" dirty="0">
                <a:solidFill>
                  <a:srgbClr val="000000"/>
                </a:solidFill>
                <a:effectLst/>
                <a:latin typeface="Times New Roman" panose="02020603050405020304" pitchFamily="18" charset="0"/>
                <a:ea typeface="Calibri" panose="020F0502020204030204" pitchFamily="34" charset="0"/>
              </a:rPr>
              <a:t>a) Viết các số 14 và 27 bằng số La Mã.</a:t>
            </a:r>
            <a:endParaRPr lang="en-US" sz="2400" dirty="0"/>
          </a:p>
        </p:txBody>
      </p:sp>
      <p:sp>
        <p:nvSpPr>
          <p:cNvPr id="8" name="TextBox 7">
            <a:extLst>
              <a:ext uri="{FF2B5EF4-FFF2-40B4-BE49-F238E27FC236}">
                <a16:creationId xmlns:a16="http://schemas.microsoft.com/office/drawing/2014/main" id="{F3267AED-E6B0-4345-B5F4-86225C45CF65}"/>
              </a:ext>
            </a:extLst>
          </p:cNvPr>
          <p:cNvSpPr txBox="1"/>
          <p:nvPr/>
        </p:nvSpPr>
        <p:spPr>
          <a:xfrm>
            <a:off x="1173326" y="883682"/>
            <a:ext cx="6097554" cy="461665"/>
          </a:xfrm>
          <a:prstGeom prst="rect">
            <a:avLst/>
          </a:prstGeom>
          <a:noFill/>
        </p:spPr>
        <p:txBody>
          <a:bodyPr wrap="square">
            <a:spAutoFit/>
          </a:bodyPr>
          <a:lstStyle/>
          <a:p>
            <a:r>
              <a:rPr lang="nl-NL" sz="2400" dirty="0">
                <a:solidFill>
                  <a:srgbClr val="000000"/>
                </a:solidFill>
                <a:effectLst/>
                <a:latin typeface="Times New Roman" panose="02020603050405020304" pitchFamily="18" charset="0"/>
                <a:ea typeface="Calibri" panose="020F0502020204030204" pitchFamily="34" charset="0"/>
              </a:rPr>
              <a:t>b) Đọc các số La Mã XVI, XXII</a:t>
            </a:r>
            <a:endParaRPr lang="en-US" sz="2400" dirty="0"/>
          </a:p>
        </p:txBody>
      </p:sp>
      <p:sp>
        <p:nvSpPr>
          <p:cNvPr id="10" name="TextBox 9">
            <a:extLst>
              <a:ext uri="{FF2B5EF4-FFF2-40B4-BE49-F238E27FC236}">
                <a16:creationId xmlns:a16="http://schemas.microsoft.com/office/drawing/2014/main" id="{6EDFBFB1-9826-4458-9B0C-AF5C3C13F19B}"/>
              </a:ext>
            </a:extLst>
          </p:cNvPr>
          <p:cNvSpPr txBox="1"/>
          <p:nvPr/>
        </p:nvSpPr>
        <p:spPr>
          <a:xfrm>
            <a:off x="1173326" y="2006834"/>
            <a:ext cx="6097554" cy="461665"/>
          </a:xfrm>
          <a:prstGeom prst="rect">
            <a:avLst/>
          </a:prstGeom>
          <a:noFill/>
        </p:spPr>
        <p:txBody>
          <a:bodyPr wrap="square">
            <a:spAutoFit/>
          </a:bodyPr>
          <a:lstStyle/>
          <a:p>
            <a:r>
              <a:rPr lang="nl-NL" sz="2400" b="1" dirty="0">
                <a:solidFill>
                  <a:srgbClr val="000000"/>
                </a:solidFill>
                <a:effectLst/>
                <a:latin typeface="Times New Roman" panose="02020603050405020304" pitchFamily="18" charset="0"/>
                <a:ea typeface="Calibri" panose="020F0502020204030204" pitchFamily="34" charset="0"/>
              </a:rPr>
              <a:t>a) XIV; XXVII.</a:t>
            </a:r>
            <a:endParaRPr lang="en-US" sz="2400" b="1" dirty="0"/>
          </a:p>
        </p:txBody>
      </p:sp>
      <p:sp>
        <p:nvSpPr>
          <p:cNvPr id="12" name="TextBox 11">
            <a:extLst>
              <a:ext uri="{FF2B5EF4-FFF2-40B4-BE49-F238E27FC236}">
                <a16:creationId xmlns:a16="http://schemas.microsoft.com/office/drawing/2014/main" id="{9B4A8BC9-0F00-4233-85BE-1AE71BC7811B}"/>
              </a:ext>
            </a:extLst>
          </p:cNvPr>
          <p:cNvSpPr txBox="1"/>
          <p:nvPr/>
        </p:nvSpPr>
        <p:spPr>
          <a:xfrm>
            <a:off x="1173326" y="2419820"/>
            <a:ext cx="6097554" cy="1092607"/>
          </a:xfrm>
          <a:prstGeom prst="rect">
            <a:avLst/>
          </a:prstGeom>
          <a:noFill/>
        </p:spPr>
        <p:txBody>
          <a:bodyPr wrap="square">
            <a:spAutoFit/>
          </a:bodyPr>
          <a:lstStyle/>
          <a:p>
            <a:pPr marL="0" marR="0" algn="just">
              <a:lnSpc>
                <a:spcPct val="150000"/>
              </a:lnSpc>
              <a:spcBef>
                <a:spcPts val="600"/>
              </a:spcBef>
              <a:spcAft>
                <a:spcPts val="600"/>
              </a:spcAft>
              <a:tabLst>
                <a:tab pos="360045" algn="l"/>
                <a:tab pos="720090" algn="l"/>
              </a:tabLst>
            </a:pPr>
            <a:r>
              <a:rPr lang="nl-NL" sz="2400" b="1" dirty="0">
                <a:solidFill>
                  <a:srgbClr val="000000"/>
                </a:solidFill>
                <a:latin typeface="Times New Roman" panose="02020603050405020304" pitchFamily="18" charset="0"/>
                <a:ea typeface="Calibri" panose="020F0502020204030204" pitchFamily="34" charset="0"/>
              </a:rPr>
              <a:t>b) </a:t>
            </a:r>
            <a:r>
              <a:rPr lang="nl-NL" sz="2400" b="1" dirty="0">
                <a:solidFill>
                  <a:srgbClr val="000000"/>
                </a:solidFill>
                <a:effectLst/>
                <a:latin typeface="Times New Roman" panose="02020603050405020304" pitchFamily="18" charset="0"/>
                <a:ea typeface="Calibri" panose="020F0502020204030204" pitchFamily="34" charset="0"/>
              </a:rPr>
              <a:t> XVI: Mười sáu</a:t>
            </a:r>
            <a:endParaRPr lang="en-US" sz="2400" b="1" dirty="0">
              <a:effectLst/>
              <a:latin typeface="Times New Roman" panose="02020603050405020304" pitchFamily="18" charset="0"/>
              <a:ea typeface="Calibri" panose="020F0502020204030204" pitchFamily="34" charset="0"/>
            </a:endParaRPr>
          </a:p>
          <a:p>
            <a:r>
              <a:rPr lang="nl-NL" sz="2400" b="1" dirty="0">
                <a:solidFill>
                  <a:srgbClr val="000000"/>
                </a:solidFill>
                <a:latin typeface="Times New Roman" panose="02020603050405020304" pitchFamily="18" charset="0"/>
                <a:ea typeface="Calibri" panose="020F0502020204030204" pitchFamily="34" charset="0"/>
              </a:rPr>
              <a:t>    </a:t>
            </a:r>
            <a:r>
              <a:rPr lang="nl-NL" sz="2400" b="1" dirty="0">
                <a:solidFill>
                  <a:srgbClr val="000000"/>
                </a:solidFill>
                <a:effectLst/>
                <a:latin typeface="Times New Roman" panose="02020603050405020304" pitchFamily="18" charset="0"/>
                <a:ea typeface="Calibri" panose="020F0502020204030204" pitchFamily="34" charset="0"/>
              </a:rPr>
              <a:t> XXII: Hai mươi hai.</a:t>
            </a:r>
            <a:endParaRPr lang="en-US" sz="2400" b="1" dirty="0"/>
          </a:p>
        </p:txBody>
      </p:sp>
      <p:sp>
        <p:nvSpPr>
          <p:cNvPr id="13" name="TextBox 12">
            <a:extLst>
              <a:ext uri="{FF2B5EF4-FFF2-40B4-BE49-F238E27FC236}">
                <a16:creationId xmlns:a16="http://schemas.microsoft.com/office/drawing/2014/main" id="{EE353896-B57D-4EA8-A7E7-AF864EBB2C62}"/>
              </a:ext>
            </a:extLst>
          </p:cNvPr>
          <p:cNvSpPr txBox="1"/>
          <p:nvPr/>
        </p:nvSpPr>
        <p:spPr>
          <a:xfrm>
            <a:off x="5133003" y="1429325"/>
            <a:ext cx="1925993" cy="461665"/>
          </a:xfrm>
          <a:prstGeom prst="rect">
            <a:avLst/>
          </a:prstGeom>
          <a:noFill/>
        </p:spPr>
        <p:txBody>
          <a:bodyPr wrap="square">
            <a:spAutoFit/>
          </a:bodyPr>
          <a:lstStyle/>
          <a:p>
            <a:r>
              <a:rPr lang="nl-NL" sz="2400" b="1" u="sng" dirty="0">
                <a:solidFill>
                  <a:srgbClr val="000000"/>
                </a:solidFill>
                <a:latin typeface="Times New Roman" panose="02020603050405020304" pitchFamily="18" charset="0"/>
              </a:rPr>
              <a:t>Đáp án:</a:t>
            </a:r>
            <a:endParaRPr lang="en-US" sz="2400" b="1" u="sng" dirty="0"/>
          </a:p>
        </p:txBody>
      </p:sp>
      <p:sp>
        <p:nvSpPr>
          <p:cNvPr id="14" name="TextBox 13">
            <a:extLst>
              <a:ext uri="{FF2B5EF4-FFF2-40B4-BE49-F238E27FC236}">
                <a16:creationId xmlns:a16="http://schemas.microsoft.com/office/drawing/2014/main" id="{85A607AB-A5AC-4359-9C42-CCFAC2253189}"/>
              </a:ext>
            </a:extLst>
          </p:cNvPr>
          <p:cNvSpPr txBox="1"/>
          <p:nvPr/>
        </p:nvSpPr>
        <p:spPr>
          <a:xfrm>
            <a:off x="669471" y="3927837"/>
            <a:ext cx="11618949" cy="461665"/>
          </a:xfrm>
          <a:prstGeom prst="rect">
            <a:avLst/>
          </a:prstGeom>
          <a:noFill/>
        </p:spPr>
        <p:txBody>
          <a:bodyPr wrap="square">
            <a:spAutoFit/>
          </a:bodyPr>
          <a:lstStyle/>
          <a:p>
            <a:pPr algn="just"/>
            <a:r>
              <a:rPr lang="nl-NL" sz="2400" b="1" dirty="0">
                <a:solidFill>
                  <a:srgbClr val="009900"/>
                </a:solidFill>
                <a:latin typeface="Times New Roman" panose="02020603050405020304" pitchFamily="18" charset="0"/>
              </a:rPr>
              <a:t>Thử thách nhỏ: </a:t>
            </a:r>
            <a:r>
              <a:rPr lang="nl-NL" sz="2400" dirty="0">
                <a:latin typeface="Times New Roman" panose="02020603050405020304" pitchFamily="18" charset="0"/>
              </a:rPr>
              <a:t>Sử dụng đúng 7 que tính, em xếp được những số La Mã nào?</a:t>
            </a:r>
            <a:endParaRPr lang="en-US" sz="2400" dirty="0">
              <a:solidFill>
                <a:srgbClr val="009900"/>
              </a:solidFill>
            </a:endParaRPr>
          </a:p>
        </p:txBody>
      </p:sp>
      <p:sp>
        <p:nvSpPr>
          <p:cNvPr id="15" name="TextBox 14">
            <a:extLst>
              <a:ext uri="{FF2B5EF4-FFF2-40B4-BE49-F238E27FC236}">
                <a16:creationId xmlns:a16="http://schemas.microsoft.com/office/drawing/2014/main" id="{53AD45BF-BFB5-4353-B5FD-00AE6336F6BF}"/>
              </a:ext>
            </a:extLst>
          </p:cNvPr>
          <p:cNvSpPr txBox="1"/>
          <p:nvPr/>
        </p:nvSpPr>
        <p:spPr>
          <a:xfrm>
            <a:off x="5248080" y="4344001"/>
            <a:ext cx="1925993" cy="461665"/>
          </a:xfrm>
          <a:prstGeom prst="rect">
            <a:avLst/>
          </a:prstGeom>
          <a:noFill/>
        </p:spPr>
        <p:txBody>
          <a:bodyPr wrap="square">
            <a:spAutoFit/>
          </a:bodyPr>
          <a:lstStyle/>
          <a:p>
            <a:r>
              <a:rPr lang="nl-NL" sz="2400" b="1" u="sng" dirty="0">
                <a:solidFill>
                  <a:srgbClr val="000000"/>
                </a:solidFill>
                <a:latin typeface="Times New Roman" panose="02020603050405020304" pitchFamily="18" charset="0"/>
              </a:rPr>
              <a:t>Đáp án:</a:t>
            </a:r>
            <a:endParaRPr lang="en-US" sz="2400" b="1" u="sng" dirty="0"/>
          </a:p>
        </p:txBody>
      </p:sp>
      <p:sp>
        <p:nvSpPr>
          <p:cNvPr id="17" name="TextBox 16">
            <a:extLst>
              <a:ext uri="{FF2B5EF4-FFF2-40B4-BE49-F238E27FC236}">
                <a16:creationId xmlns:a16="http://schemas.microsoft.com/office/drawing/2014/main" id="{495C72BA-7247-463F-A33C-32B94E82E1CA}"/>
              </a:ext>
            </a:extLst>
          </p:cNvPr>
          <p:cNvSpPr txBox="1"/>
          <p:nvPr/>
        </p:nvSpPr>
        <p:spPr>
          <a:xfrm>
            <a:off x="1961760" y="4967010"/>
            <a:ext cx="8115300" cy="461665"/>
          </a:xfrm>
          <a:prstGeom prst="rect">
            <a:avLst/>
          </a:prstGeom>
          <a:noFill/>
        </p:spPr>
        <p:txBody>
          <a:bodyPr wrap="square">
            <a:spAutoFit/>
          </a:bodyPr>
          <a:lstStyle/>
          <a:p>
            <a:r>
              <a:rPr lang="nl-NL" sz="2400" b="1" dirty="0">
                <a:solidFill>
                  <a:srgbClr val="000000"/>
                </a:solidFill>
                <a:effectLst/>
                <a:latin typeface="Times New Roman" panose="02020603050405020304" pitchFamily="18" charset="0"/>
                <a:ea typeface="Calibri" panose="020F0502020204030204" pitchFamily="34" charset="0"/>
              </a:rPr>
              <a:t>XVIII (18); XXIII (23); XXIV (24); XXVI (26); XXIX (29).</a:t>
            </a:r>
            <a:endParaRPr lang="en-US" sz="2400" b="1" dirty="0"/>
          </a:p>
        </p:txBody>
      </p:sp>
    </p:spTree>
    <p:extLst>
      <p:ext uri="{BB962C8B-B14F-4D97-AF65-F5344CB8AC3E}">
        <p14:creationId xmlns:p14="http://schemas.microsoft.com/office/powerpoint/2010/main" val="2252814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6" grpId="0"/>
      <p:bldP spid="8" grpId="0"/>
      <p:bldP spid="10" grpId="0"/>
      <p:bldP spid="12" grpId="0"/>
      <p:bldP spid="13" grpId="0"/>
      <p:bldP spid="14" grpId="0"/>
      <p:bldP spid="15" grpId="0"/>
      <p:bldP spid="17"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F430342-3858-4804-9A38-3CBB5B63D633}"/>
              </a:ext>
            </a:extLst>
          </p:cNvPr>
          <p:cNvSpPr txBox="1"/>
          <p:nvPr/>
        </p:nvSpPr>
        <p:spPr>
          <a:xfrm>
            <a:off x="2908820" y="193224"/>
            <a:ext cx="6097553" cy="584775"/>
          </a:xfrm>
          <a:prstGeom prst="rect">
            <a:avLst/>
          </a:prstGeom>
          <a:noFill/>
        </p:spPr>
        <p:txBody>
          <a:bodyPr wrap="square">
            <a:spAutoFit/>
          </a:bodyPr>
          <a:lstStyle/>
          <a:p>
            <a:pPr algn="ctr"/>
            <a:r>
              <a:rPr lang="fr-FR" sz="3200" b="1" dirty="0">
                <a:solidFill>
                  <a:srgbClr val="FF0000"/>
                </a:solidFill>
                <a:effectLst/>
                <a:latin typeface="Times New Roman" panose="02020603050405020304" pitchFamily="18" charset="0"/>
                <a:ea typeface="Calibri" panose="020F0502020204030204" pitchFamily="34" charset="0"/>
              </a:rPr>
              <a:t>BÀI TẬP</a:t>
            </a:r>
            <a:endParaRPr lang="en-US" sz="3200" dirty="0">
              <a:solidFill>
                <a:srgbClr val="FF0000"/>
              </a:solidFill>
            </a:endParaRPr>
          </a:p>
        </p:txBody>
      </p:sp>
      <p:sp>
        <p:nvSpPr>
          <p:cNvPr id="6" name="TextBox 5">
            <a:extLst>
              <a:ext uri="{FF2B5EF4-FFF2-40B4-BE49-F238E27FC236}">
                <a16:creationId xmlns:a16="http://schemas.microsoft.com/office/drawing/2014/main" id="{1B34947E-17DB-4DD0-9F8B-4D95DE8178ED}"/>
              </a:ext>
            </a:extLst>
          </p:cNvPr>
          <p:cNvSpPr txBox="1"/>
          <p:nvPr/>
        </p:nvSpPr>
        <p:spPr>
          <a:xfrm>
            <a:off x="361561" y="883688"/>
            <a:ext cx="11171075" cy="1200329"/>
          </a:xfrm>
          <a:prstGeom prst="rect">
            <a:avLst/>
          </a:prstGeom>
          <a:noFill/>
        </p:spPr>
        <p:txBody>
          <a:bodyPr wrap="square">
            <a:spAutoFit/>
          </a:bodyPr>
          <a:lstStyle/>
          <a:p>
            <a:r>
              <a:rPr lang="fr-FR" sz="2400" b="1" dirty="0" err="1">
                <a:solidFill>
                  <a:srgbClr val="0000FF"/>
                </a:solidFill>
                <a:effectLst/>
                <a:latin typeface="Times New Roman" panose="02020603050405020304" pitchFamily="18" charset="0"/>
                <a:ea typeface="Calibri" panose="020F0502020204030204" pitchFamily="34" charset="0"/>
              </a:rPr>
              <a:t>Bài</a:t>
            </a:r>
            <a:r>
              <a:rPr lang="fr-FR" sz="2400" b="1" dirty="0">
                <a:solidFill>
                  <a:srgbClr val="0000FF"/>
                </a:solidFill>
                <a:effectLst/>
                <a:latin typeface="Times New Roman" panose="02020603050405020304" pitchFamily="18" charset="0"/>
                <a:ea typeface="Calibri" panose="020F0502020204030204" pitchFamily="34" charset="0"/>
              </a:rPr>
              <a:t> 1.6</a:t>
            </a:r>
            <a:r>
              <a:rPr lang="fr-FR" sz="2400" dirty="0">
                <a:solidFill>
                  <a:srgbClr val="0000FF"/>
                </a:solidFill>
                <a:effectLst/>
                <a:latin typeface="Times New Roman" panose="02020603050405020304" pitchFamily="18" charset="0"/>
                <a:ea typeface="Calibri" panose="020F0502020204030204" pitchFamily="34" charset="0"/>
              </a:rPr>
              <a:t>: </a:t>
            </a:r>
            <a:r>
              <a:rPr lang="fr-FR" sz="2400" dirty="0">
                <a:effectLst/>
                <a:latin typeface="Times New Roman" panose="02020603050405020304" pitchFamily="18" charset="0"/>
                <a:ea typeface="Calibri" panose="020F0502020204030204" pitchFamily="34" charset="0"/>
              </a:rPr>
              <a:t>Cho </a:t>
            </a:r>
            <a:r>
              <a:rPr lang="fr-FR" sz="2400" dirty="0" err="1">
                <a:effectLst/>
                <a:latin typeface="Times New Roman" panose="02020603050405020304" pitchFamily="18" charset="0"/>
                <a:ea typeface="Calibri" panose="020F0502020204030204" pitchFamily="34" charset="0"/>
              </a:rPr>
              <a:t>các</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số</a:t>
            </a:r>
            <a:r>
              <a:rPr lang="fr-FR" sz="2400" dirty="0">
                <a:effectLst/>
                <a:latin typeface="Times New Roman" panose="02020603050405020304" pitchFamily="18" charset="0"/>
                <a:ea typeface="Calibri" panose="020F0502020204030204" pitchFamily="34" charset="0"/>
              </a:rPr>
              <a:t> 27 501; 106 712; 7 110 385; 2 915 404 267 (</a:t>
            </a:r>
            <a:r>
              <a:rPr lang="fr-FR" sz="2400" dirty="0" err="1">
                <a:effectLst/>
                <a:latin typeface="Times New Roman" panose="02020603050405020304" pitchFamily="18" charset="0"/>
                <a:ea typeface="Calibri" panose="020F0502020204030204" pitchFamily="34" charset="0"/>
              </a:rPr>
              <a:t>viết</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trong</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hệ</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thập</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phân</a:t>
            </a:r>
            <a:r>
              <a:rPr lang="fr-FR" sz="2400" dirty="0">
                <a:latin typeface="Times New Roman" panose="02020603050405020304" pitchFamily="18" charset="0"/>
                <a:ea typeface="Calibri" panose="020F0502020204030204" pitchFamily="34" charset="0"/>
              </a:rPr>
              <a:t>)</a:t>
            </a:r>
          </a:p>
          <a:p>
            <a:pPr marL="457200" indent="-457200">
              <a:buAutoNum type="alphaLcParenR"/>
            </a:pPr>
            <a:r>
              <a:rPr lang="fr-FR" sz="2400" dirty="0" err="1">
                <a:effectLst/>
                <a:latin typeface="Times New Roman" panose="02020603050405020304" pitchFamily="18" charset="0"/>
                <a:ea typeface="Calibri" panose="020F0502020204030204" pitchFamily="34" charset="0"/>
              </a:rPr>
              <a:t>Đọc</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mỗi</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số</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đã</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cho</a:t>
            </a:r>
            <a:r>
              <a:rPr lang="fr-FR" sz="2400" dirty="0">
                <a:effectLst/>
                <a:latin typeface="Times New Roman" panose="02020603050405020304" pitchFamily="18" charset="0"/>
                <a:ea typeface="Calibri" panose="020F0502020204030204" pitchFamily="34" charset="0"/>
              </a:rPr>
              <a:t>.</a:t>
            </a:r>
          </a:p>
          <a:p>
            <a:pPr marL="457200" indent="-457200">
              <a:buAutoNum type="alphaLcParenR"/>
            </a:pPr>
            <a:r>
              <a:rPr lang="fr-FR" sz="2400" dirty="0" err="1">
                <a:latin typeface="Times New Roman" panose="02020603050405020304" pitchFamily="18" charset="0"/>
                <a:ea typeface="Calibri" panose="020F0502020204030204" pitchFamily="34" charset="0"/>
              </a:rPr>
              <a:t>Chữ</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số</a:t>
            </a:r>
            <a:r>
              <a:rPr lang="fr-FR" sz="2400" dirty="0">
                <a:latin typeface="Times New Roman" panose="02020603050405020304" pitchFamily="18" charset="0"/>
                <a:ea typeface="Calibri" panose="020F0502020204030204" pitchFamily="34" charset="0"/>
              </a:rPr>
              <a:t> 7 </a:t>
            </a:r>
            <a:r>
              <a:rPr lang="fr-FR" sz="2400" dirty="0" err="1">
                <a:latin typeface="Times New Roman" panose="02020603050405020304" pitchFamily="18" charset="0"/>
                <a:ea typeface="Calibri" panose="020F0502020204030204" pitchFamily="34" charset="0"/>
              </a:rPr>
              <a:t>trong</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mỗi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số</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đã</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cho</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có</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giá</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trị</a:t>
            </a:r>
            <a:r>
              <a:rPr lang="fr-FR" sz="2400" dirty="0">
                <a:latin typeface="Times New Roman" panose="02020603050405020304" pitchFamily="18" charset="0"/>
                <a:ea typeface="Calibri" panose="020F0502020204030204" pitchFamily="34" charset="0"/>
              </a:rPr>
              <a:t> là bao </a:t>
            </a:r>
            <a:r>
              <a:rPr lang="fr-FR" sz="2400" dirty="0" err="1">
                <a:latin typeface="Times New Roman" panose="02020603050405020304" pitchFamily="18" charset="0"/>
                <a:ea typeface="Calibri" panose="020F0502020204030204" pitchFamily="34" charset="0"/>
              </a:rPr>
              <a:t>nhiêu</a:t>
            </a:r>
            <a:r>
              <a:rPr lang="fr-FR" sz="2400" dirty="0">
                <a:latin typeface="Times New Roman" panose="02020603050405020304" pitchFamily="18" charset="0"/>
                <a:ea typeface="Calibri" panose="020F0502020204030204" pitchFamily="34" charset="0"/>
              </a:rPr>
              <a:t>?</a:t>
            </a:r>
            <a:r>
              <a:rPr lang="fr-FR" sz="2400" dirty="0">
                <a:effectLst/>
                <a:latin typeface="Times New Roman" panose="02020603050405020304" pitchFamily="18" charset="0"/>
                <a:ea typeface="Calibri" panose="020F0502020204030204" pitchFamily="34" charset="0"/>
              </a:rPr>
              <a:t> </a:t>
            </a:r>
            <a:endParaRPr lang="en-US" sz="2400" dirty="0"/>
          </a:p>
        </p:txBody>
      </p:sp>
      <p:sp>
        <p:nvSpPr>
          <p:cNvPr id="7" name="TextBox 6">
            <a:extLst>
              <a:ext uri="{FF2B5EF4-FFF2-40B4-BE49-F238E27FC236}">
                <a16:creationId xmlns:a16="http://schemas.microsoft.com/office/drawing/2014/main" id="{455CD8C9-67CD-4575-B668-7E4F18D177BE}"/>
              </a:ext>
            </a:extLst>
          </p:cNvPr>
          <p:cNvSpPr txBox="1"/>
          <p:nvPr/>
        </p:nvSpPr>
        <p:spPr>
          <a:xfrm>
            <a:off x="5188989" y="2112010"/>
            <a:ext cx="1925993" cy="461665"/>
          </a:xfrm>
          <a:prstGeom prst="rect">
            <a:avLst/>
          </a:prstGeom>
          <a:noFill/>
        </p:spPr>
        <p:txBody>
          <a:bodyPr wrap="square">
            <a:spAutoFit/>
          </a:bodyPr>
          <a:lstStyle/>
          <a:p>
            <a:r>
              <a:rPr lang="nl-NL" sz="2400" b="1" u="sng" dirty="0">
                <a:solidFill>
                  <a:srgbClr val="000000"/>
                </a:solidFill>
                <a:latin typeface="Times New Roman" panose="02020603050405020304" pitchFamily="18" charset="0"/>
              </a:rPr>
              <a:t>Đáp án:</a:t>
            </a:r>
            <a:endParaRPr lang="en-US" sz="2400" b="1" u="sng" dirty="0"/>
          </a:p>
        </p:txBody>
      </p:sp>
      <p:sp>
        <p:nvSpPr>
          <p:cNvPr id="9" name="TextBox 8">
            <a:extLst>
              <a:ext uri="{FF2B5EF4-FFF2-40B4-BE49-F238E27FC236}">
                <a16:creationId xmlns:a16="http://schemas.microsoft.com/office/drawing/2014/main" id="{EC87E886-33F6-42E3-AE17-437312F56D3F}"/>
              </a:ext>
            </a:extLst>
          </p:cNvPr>
          <p:cNvSpPr txBox="1"/>
          <p:nvPr/>
        </p:nvSpPr>
        <p:spPr>
          <a:xfrm>
            <a:off x="510852" y="2777802"/>
            <a:ext cx="7541466" cy="461665"/>
          </a:xfrm>
          <a:prstGeom prst="rect">
            <a:avLst/>
          </a:prstGeom>
          <a:noFill/>
        </p:spPr>
        <p:txBody>
          <a:bodyPr wrap="square">
            <a:spAutoFit/>
          </a:bodyPr>
          <a:lstStyle/>
          <a:p>
            <a:r>
              <a:rPr lang="fr-FR" sz="2400" b="1" dirty="0">
                <a:solidFill>
                  <a:srgbClr val="000000"/>
                </a:solidFill>
                <a:effectLst/>
                <a:latin typeface="Times New Roman" panose="02020603050405020304" pitchFamily="18" charset="0"/>
                <a:ea typeface="Calibri" panose="020F0502020204030204" pitchFamily="34" charset="0"/>
              </a:rPr>
              <a:t>+ 27 501: </a:t>
            </a:r>
            <a:r>
              <a:rPr lang="fr-FR" sz="2400" i="1" dirty="0">
                <a:solidFill>
                  <a:srgbClr val="000000"/>
                </a:solidFill>
                <a:effectLst/>
                <a:latin typeface="Times New Roman" panose="02020603050405020304" pitchFamily="18" charset="0"/>
                <a:ea typeface="Calibri" panose="020F0502020204030204" pitchFamily="34" charset="0"/>
              </a:rPr>
              <a:t>Hai </a:t>
            </a:r>
            <a:r>
              <a:rPr lang="fr-FR" sz="2400" i="1" dirty="0" err="1">
                <a:solidFill>
                  <a:srgbClr val="000000"/>
                </a:solidFill>
                <a:effectLst/>
                <a:latin typeface="Times New Roman" panose="02020603050405020304" pitchFamily="18" charset="0"/>
                <a:ea typeface="Calibri" panose="020F0502020204030204" pitchFamily="34" charset="0"/>
              </a:rPr>
              <a:t>mươi</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bảy</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nghìn</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năm</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trăm</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linh</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một</a:t>
            </a:r>
            <a:r>
              <a:rPr lang="fr-FR" sz="2400" dirty="0">
                <a:solidFill>
                  <a:srgbClr val="000000"/>
                </a:solidFill>
                <a:effectLst/>
                <a:latin typeface="Times New Roman" panose="02020603050405020304" pitchFamily="18" charset="0"/>
                <a:ea typeface="Calibri" panose="020F0502020204030204" pitchFamily="34" charset="0"/>
              </a:rPr>
              <a:t>.</a:t>
            </a:r>
            <a:endParaRPr lang="en-US" sz="2400" dirty="0"/>
          </a:p>
        </p:txBody>
      </p:sp>
      <p:sp>
        <p:nvSpPr>
          <p:cNvPr id="11" name="TextBox 10">
            <a:extLst>
              <a:ext uri="{FF2B5EF4-FFF2-40B4-BE49-F238E27FC236}">
                <a16:creationId xmlns:a16="http://schemas.microsoft.com/office/drawing/2014/main" id="{EFDC1684-0B40-4382-A9B2-75259BEFE64F}"/>
              </a:ext>
            </a:extLst>
          </p:cNvPr>
          <p:cNvSpPr txBox="1"/>
          <p:nvPr/>
        </p:nvSpPr>
        <p:spPr>
          <a:xfrm>
            <a:off x="510851" y="3315288"/>
            <a:ext cx="7541465" cy="461665"/>
          </a:xfrm>
          <a:prstGeom prst="rect">
            <a:avLst/>
          </a:prstGeom>
          <a:noFill/>
        </p:spPr>
        <p:txBody>
          <a:bodyPr wrap="square">
            <a:spAutoFit/>
          </a:bodyPr>
          <a:lstStyle/>
          <a:p>
            <a:r>
              <a:rPr lang="fr-FR" sz="2400" b="1" dirty="0">
                <a:solidFill>
                  <a:srgbClr val="000000"/>
                </a:solidFill>
                <a:effectLst/>
                <a:latin typeface="Times New Roman" panose="02020603050405020304" pitchFamily="18" charset="0"/>
                <a:ea typeface="Calibri" panose="020F0502020204030204" pitchFamily="34" charset="0"/>
              </a:rPr>
              <a:t>+ 106 712: </a:t>
            </a:r>
            <a:r>
              <a:rPr lang="fr-FR" sz="2400" i="1" dirty="0" err="1">
                <a:solidFill>
                  <a:srgbClr val="000000"/>
                </a:solidFill>
                <a:effectLst/>
                <a:latin typeface="Times New Roman" panose="02020603050405020304" pitchFamily="18" charset="0"/>
                <a:ea typeface="Calibri" panose="020F0502020204030204" pitchFamily="34" charset="0"/>
              </a:rPr>
              <a:t>Một</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trăm</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linh</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sáu</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nghìn</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bảy</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trăm</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mười</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hai</a:t>
            </a:r>
            <a:r>
              <a:rPr lang="fr-FR" sz="2400" i="1" dirty="0">
                <a:solidFill>
                  <a:srgbClr val="000000"/>
                </a:solidFill>
                <a:effectLst/>
                <a:latin typeface="Times New Roman" panose="02020603050405020304" pitchFamily="18" charset="0"/>
                <a:ea typeface="Calibri" panose="020F0502020204030204" pitchFamily="34" charset="0"/>
              </a:rPr>
              <a:t>.</a:t>
            </a:r>
            <a:endParaRPr lang="en-US" sz="2400" dirty="0"/>
          </a:p>
        </p:txBody>
      </p:sp>
      <p:sp>
        <p:nvSpPr>
          <p:cNvPr id="13" name="TextBox 12">
            <a:extLst>
              <a:ext uri="{FF2B5EF4-FFF2-40B4-BE49-F238E27FC236}">
                <a16:creationId xmlns:a16="http://schemas.microsoft.com/office/drawing/2014/main" id="{46B00037-F0A3-4358-B3A2-92B6BF0657B9}"/>
              </a:ext>
            </a:extLst>
          </p:cNvPr>
          <p:cNvSpPr txBox="1"/>
          <p:nvPr/>
        </p:nvSpPr>
        <p:spPr>
          <a:xfrm>
            <a:off x="494525" y="3855295"/>
            <a:ext cx="10002414" cy="461665"/>
          </a:xfrm>
          <a:prstGeom prst="rect">
            <a:avLst/>
          </a:prstGeom>
          <a:noFill/>
        </p:spPr>
        <p:txBody>
          <a:bodyPr wrap="square">
            <a:spAutoFit/>
          </a:bodyPr>
          <a:lstStyle/>
          <a:p>
            <a:r>
              <a:rPr lang="fr-FR" sz="2400" b="1" dirty="0">
                <a:solidFill>
                  <a:srgbClr val="000000"/>
                </a:solidFill>
                <a:effectLst/>
                <a:latin typeface="Times New Roman" panose="02020603050405020304" pitchFamily="18" charset="0"/>
                <a:ea typeface="Calibri" panose="020F0502020204030204" pitchFamily="34" charset="0"/>
              </a:rPr>
              <a:t>+ 7 110 385: </a:t>
            </a:r>
            <a:r>
              <a:rPr lang="fr-FR" sz="2400" i="1" dirty="0" err="1">
                <a:solidFill>
                  <a:srgbClr val="000000"/>
                </a:solidFill>
                <a:effectLst/>
                <a:latin typeface="Times New Roman" panose="02020603050405020304" pitchFamily="18" charset="0"/>
                <a:ea typeface="Calibri" panose="020F0502020204030204" pitchFamily="34" charset="0"/>
              </a:rPr>
              <a:t>Bảy</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triệu</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một</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trăm</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mười</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nghìn</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ba</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trăm</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tám</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mươi</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năm</a:t>
            </a:r>
            <a:r>
              <a:rPr lang="fr-FR" sz="2400" i="1" dirty="0">
                <a:solidFill>
                  <a:srgbClr val="000000"/>
                </a:solidFill>
                <a:effectLst/>
                <a:latin typeface="Times New Roman" panose="02020603050405020304" pitchFamily="18" charset="0"/>
                <a:ea typeface="Calibri" panose="020F0502020204030204" pitchFamily="34" charset="0"/>
              </a:rPr>
              <a:t>.</a:t>
            </a:r>
            <a:endParaRPr lang="en-US" sz="2400" dirty="0"/>
          </a:p>
        </p:txBody>
      </p:sp>
      <p:sp>
        <p:nvSpPr>
          <p:cNvPr id="15" name="TextBox 14">
            <a:extLst>
              <a:ext uri="{FF2B5EF4-FFF2-40B4-BE49-F238E27FC236}">
                <a16:creationId xmlns:a16="http://schemas.microsoft.com/office/drawing/2014/main" id="{7F369878-B57B-40FB-AD06-A5C4E26A2BF1}"/>
              </a:ext>
            </a:extLst>
          </p:cNvPr>
          <p:cNvSpPr txBox="1"/>
          <p:nvPr/>
        </p:nvSpPr>
        <p:spPr>
          <a:xfrm>
            <a:off x="520181" y="4454996"/>
            <a:ext cx="11105761" cy="830997"/>
          </a:xfrm>
          <a:prstGeom prst="rect">
            <a:avLst/>
          </a:prstGeom>
          <a:noFill/>
        </p:spPr>
        <p:txBody>
          <a:bodyPr wrap="square">
            <a:spAutoFit/>
          </a:bodyPr>
          <a:lstStyle/>
          <a:p>
            <a:r>
              <a:rPr lang="fr-FR" sz="2400" b="1" dirty="0">
                <a:solidFill>
                  <a:srgbClr val="000000"/>
                </a:solidFill>
                <a:effectLst/>
                <a:latin typeface="Times New Roman" panose="02020603050405020304" pitchFamily="18" charset="0"/>
                <a:ea typeface="Calibri" panose="020F0502020204030204" pitchFamily="34" charset="0"/>
              </a:rPr>
              <a:t>+ 2 915 404 267: </a:t>
            </a:r>
            <a:r>
              <a:rPr lang="fr-FR" sz="2400" i="1" dirty="0">
                <a:solidFill>
                  <a:srgbClr val="000000"/>
                </a:solidFill>
                <a:effectLst/>
                <a:latin typeface="Times New Roman" panose="02020603050405020304" pitchFamily="18" charset="0"/>
                <a:ea typeface="Calibri" panose="020F0502020204030204" pitchFamily="34" charset="0"/>
              </a:rPr>
              <a:t>Hai </a:t>
            </a:r>
            <a:r>
              <a:rPr lang="fr-FR" sz="2400" i="1" dirty="0" err="1">
                <a:solidFill>
                  <a:srgbClr val="000000"/>
                </a:solidFill>
                <a:effectLst/>
                <a:latin typeface="Times New Roman" panose="02020603050405020304" pitchFamily="18" charset="0"/>
                <a:ea typeface="Calibri" panose="020F0502020204030204" pitchFamily="34" charset="0"/>
              </a:rPr>
              <a:t>tỉ</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chín</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trăm</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mười</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lăm</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triệu</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bốn</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trăm</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linh</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bốn</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nghìn</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hai</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trăm</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sáu</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mươi</a:t>
            </a:r>
            <a:r>
              <a:rPr lang="fr-FR" sz="2400" i="1" dirty="0">
                <a:solidFill>
                  <a:srgbClr val="000000"/>
                </a:solidFill>
                <a:effectLst/>
                <a:latin typeface="Times New Roman" panose="02020603050405020304" pitchFamily="18" charset="0"/>
                <a:ea typeface="Calibri" panose="020F0502020204030204" pitchFamily="34" charset="0"/>
              </a:rPr>
              <a:t> </a:t>
            </a:r>
            <a:r>
              <a:rPr lang="fr-FR" sz="2400" i="1" dirty="0" err="1">
                <a:solidFill>
                  <a:srgbClr val="000000"/>
                </a:solidFill>
                <a:effectLst/>
                <a:latin typeface="Times New Roman" panose="02020603050405020304" pitchFamily="18" charset="0"/>
                <a:ea typeface="Calibri" panose="020F0502020204030204" pitchFamily="34" charset="0"/>
              </a:rPr>
              <a:t>bảy</a:t>
            </a:r>
            <a:r>
              <a:rPr lang="fr-FR" sz="2400" i="1" dirty="0">
                <a:solidFill>
                  <a:srgbClr val="000000"/>
                </a:solidFill>
                <a:effectLst/>
                <a:latin typeface="Times New Roman" panose="02020603050405020304" pitchFamily="18" charset="0"/>
                <a:ea typeface="Calibri" panose="020F0502020204030204" pitchFamily="34" charset="0"/>
              </a:rPr>
              <a:t>.</a:t>
            </a:r>
            <a:endParaRPr lang="en-US" sz="2400" dirty="0"/>
          </a:p>
        </p:txBody>
      </p:sp>
    </p:spTree>
    <p:extLst>
      <p:ext uri="{BB962C8B-B14F-4D97-AF65-F5344CB8AC3E}">
        <p14:creationId xmlns:p14="http://schemas.microsoft.com/office/powerpoint/2010/main" val="11255273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1" grpId="0"/>
      <p:bldP spid="13" grpId="0"/>
      <p:bldP spid="15"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0700F47A-01FA-4AD2-8C73-6AD10F4EF35E}"/>
              </a:ext>
            </a:extLst>
          </p:cNvPr>
          <p:cNvSpPr txBox="1"/>
          <p:nvPr/>
        </p:nvSpPr>
        <p:spPr>
          <a:xfrm>
            <a:off x="156283" y="-49380"/>
            <a:ext cx="10648561" cy="1141146"/>
          </a:xfrm>
          <a:prstGeom prst="rect">
            <a:avLst/>
          </a:prstGeom>
          <a:noFill/>
        </p:spPr>
        <p:txBody>
          <a:bodyPr wrap="square">
            <a:spAutoFit/>
          </a:bodyPr>
          <a:lstStyle/>
          <a:p>
            <a:pPr>
              <a:lnSpc>
                <a:spcPct val="150000"/>
              </a:lnSpc>
            </a:pPr>
            <a:r>
              <a:rPr lang="fr-FR" sz="2400" b="1" dirty="0" err="1">
                <a:solidFill>
                  <a:srgbClr val="0000FF"/>
                </a:solidFill>
                <a:effectLst/>
                <a:latin typeface="Times New Roman" panose="02020603050405020304" pitchFamily="18" charset="0"/>
                <a:ea typeface="Calibri" panose="020F0502020204030204" pitchFamily="34" charset="0"/>
              </a:rPr>
              <a:t>Bài</a:t>
            </a:r>
            <a:r>
              <a:rPr lang="fr-FR" sz="2400" b="1" dirty="0">
                <a:solidFill>
                  <a:srgbClr val="0000FF"/>
                </a:solidFill>
                <a:effectLst/>
                <a:latin typeface="Times New Roman" panose="02020603050405020304" pitchFamily="18" charset="0"/>
                <a:ea typeface="Calibri" panose="020F0502020204030204" pitchFamily="34" charset="0"/>
              </a:rPr>
              <a:t> 1.7: </a:t>
            </a:r>
            <a:r>
              <a:rPr lang="fr-FR" sz="2400" dirty="0" err="1">
                <a:effectLst/>
                <a:latin typeface="Times New Roman" panose="02020603050405020304" pitchFamily="18" charset="0"/>
                <a:ea typeface="Calibri" panose="020F0502020204030204" pitchFamily="34" charset="0"/>
              </a:rPr>
              <a:t>Chữ</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số</a:t>
            </a:r>
            <a:r>
              <a:rPr lang="fr-FR" sz="2400" dirty="0">
                <a:effectLst/>
                <a:latin typeface="Times New Roman" panose="02020603050405020304" pitchFamily="18" charset="0"/>
                <a:ea typeface="Calibri" panose="020F0502020204030204" pitchFamily="34" charset="0"/>
              </a:rPr>
              <a:t> 4 </a:t>
            </a:r>
            <a:r>
              <a:rPr lang="fr-FR" sz="2400" dirty="0" err="1">
                <a:effectLst/>
                <a:latin typeface="Times New Roman" panose="02020603050405020304" pitchFamily="18" charset="0"/>
                <a:ea typeface="Calibri" panose="020F0502020204030204" pitchFamily="34" charset="0"/>
              </a:rPr>
              <a:t>đứng</a:t>
            </a:r>
            <a:r>
              <a:rPr lang="fr-FR" sz="2400" dirty="0">
                <a:effectLst/>
                <a:latin typeface="Times New Roman" panose="02020603050405020304" pitchFamily="18" charset="0"/>
                <a:ea typeface="Calibri" panose="020F0502020204030204" pitchFamily="34" charset="0"/>
              </a:rPr>
              <a:t> ở </a:t>
            </a:r>
            <a:r>
              <a:rPr lang="fr-FR" sz="2400" dirty="0" err="1">
                <a:effectLst/>
                <a:latin typeface="Times New Roman" panose="02020603050405020304" pitchFamily="18" charset="0"/>
                <a:ea typeface="Calibri" panose="020F0502020204030204" pitchFamily="34" charset="0"/>
              </a:rPr>
              <a:t>hàng</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nào</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trong</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một</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số</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tự</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nhiên</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nếu</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như</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nó</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có</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giá</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trị</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bằng</a:t>
            </a:r>
            <a:r>
              <a:rPr lang="fr-FR" sz="2400" dirty="0">
                <a:effectLst/>
                <a:latin typeface="Times New Roman" panose="02020603050405020304" pitchFamily="18" charset="0"/>
                <a:ea typeface="Calibri" panose="020F0502020204030204" pitchFamily="34" charset="0"/>
              </a:rPr>
              <a:t>:</a:t>
            </a:r>
          </a:p>
          <a:p>
            <a:pPr>
              <a:lnSpc>
                <a:spcPct val="150000"/>
              </a:lnSpc>
            </a:pPr>
            <a:r>
              <a:rPr lang="fr-FR" sz="2400" dirty="0">
                <a:latin typeface="Times New Roman" panose="02020603050405020304" pitchFamily="18" charset="0"/>
              </a:rPr>
              <a:t>              a) 400                       b) 40                      c) 4</a:t>
            </a:r>
            <a:endParaRPr lang="en-US" sz="2400" dirty="0"/>
          </a:p>
        </p:txBody>
      </p:sp>
      <p:sp>
        <p:nvSpPr>
          <p:cNvPr id="6" name="TextBox 5">
            <a:extLst>
              <a:ext uri="{FF2B5EF4-FFF2-40B4-BE49-F238E27FC236}">
                <a16:creationId xmlns:a16="http://schemas.microsoft.com/office/drawing/2014/main" id="{E337D261-EC03-4C26-A81D-9BEC771FDD36}"/>
              </a:ext>
            </a:extLst>
          </p:cNvPr>
          <p:cNvSpPr txBox="1"/>
          <p:nvPr/>
        </p:nvSpPr>
        <p:spPr>
          <a:xfrm>
            <a:off x="4545559" y="998456"/>
            <a:ext cx="1925993" cy="461665"/>
          </a:xfrm>
          <a:prstGeom prst="rect">
            <a:avLst/>
          </a:prstGeom>
          <a:noFill/>
        </p:spPr>
        <p:txBody>
          <a:bodyPr wrap="square">
            <a:spAutoFit/>
          </a:bodyPr>
          <a:lstStyle/>
          <a:p>
            <a:r>
              <a:rPr lang="nl-NL" sz="2400" b="1" u="sng" dirty="0">
                <a:solidFill>
                  <a:srgbClr val="000000"/>
                </a:solidFill>
                <a:latin typeface="Times New Roman" panose="02020603050405020304" pitchFamily="18" charset="0"/>
              </a:rPr>
              <a:t>Đáp án:</a:t>
            </a:r>
            <a:endParaRPr lang="en-US" sz="2400" b="1" u="sng" dirty="0"/>
          </a:p>
        </p:txBody>
      </p:sp>
      <p:sp>
        <p:nvSpPr>
          <p:cNvPr id="8" name="TextBox 7">
            <a:extLst>
              <a:ext uri="{FF2B5EF4-FFF2-40B4-BE49-F238E27FC236}">
                <a16:creationId xmlns:a16="http://schemas.microsoft.com/office/drawing/2014/main" id="{AD609A4F-FA0E-4DD7-AB25-2197770E663F}"/>
              </a:ext>
            </a:extLst>
          </p:cNvPr>
          <p:cNvSpPr txBox="1"/>
          <p:nvPr/>
        </p:nvSpPr>
        <p:spPr>
          <a:xfrm>
            <a:off x="1238635" y="1434185"/>
            <a:ext cx="6097554" cy="461665"/>
          </a:xfrm>
          <a:prstGeom prst="rect">
            <a:avLst/>
          </a:prstGeom>
          <a:noFill/>
        </p:spPr>
        <p:txBody>
          <a:bodyPr wrap="square">
            <a:spAutoFit/>
          </a:bodyPr>
          <a:lstStyle/>
          <a:p>
            <a:r>
              <a:rPr lang="fr-FR" sz="2400" dirty="0">
                <a:effectLst/>
                <a:latin typeface="Times New Roman" panose="02020603050405020304" pitchFamily="18" charset="0"/>
                <a:ea typeface="Calibri" panose="020F0502020204030204" pitchFamily="34" charset="0"/>
              </a:rPr>
              <a:t>a) </a:t>
            </a:r>
            <a:r>
              <a:rPr lang="fr-FR" sz="2400" dirty="0" err="1">
                <a:effectLst/>
                <a:latin typeface="Times New Roman" panose="02020603050405020304" pitchFamily="18" charset="0"/>
                <a:ea typeface="Calibri" panose="020F0502020204030204" pitchFamily="34" charset="0"/>
              </a:rPr>
              <a:t>Hàng</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trăm</a:t>
            </a:r>
            <a:endParaRPr lang="en-US" sz="2400" dirty="0"/>
          </a:p>
        </p:txBody>
      </p:sp>
      <p:sp>
        <p:nvSpPr>
          <p:cNvPr id="10" name="TextBox 9">
            <a:extLst>
              <a:ext uri="{FF2B5EF4-FFF2-40B4-BE49-F238E27FC236}">
                <a16:creationId xmlns:a16="http://schemas.microsoft.com/office/drawing/2014/main" id="{381AAD5C-C9AF-4E2D-A9A1-D23C9BA547BF}"/>
              </a:ext>
            </a:extLst>
          </p:cNvPr>
          <p:cNvSpPr txBox="1"/>
          <p:nvPr/>
        </p:nvSpPr>
        <p:spPr>
          <a:xfrm>
            <a:off x="1229304" y="1869013"/>
            <a:ext cx="6097554" cy="461665"/>
          </a:xfrm>
          <a:prstGeom prst="rect">
            <a:avLst/>
          </a:prstGeom>
          <a:noFill/>
        </p:spPr>
        <p:txBody>
          <a:bodyPr wrap="square">
            <a:spAutoFit/>
          </a:bodyPr>
          <a:lstStyle/>
          <a:p>
            <a:r>
              <a:rPr lang="fr-FR" sz="2400" dirty="0">
                <a:effectLst/>
                <a:latin typeface="Times New Roman" panose="02020603050405020304" pitchFamily="18" charset="0"/>
                <a:ea typeface="Calibri" panose="020F0502020204030204" pitchFamily="34" charset="0"/>
              </a:rPr>
              <a:t>b) </a:t>
            </a:r>
            <a:r>
              <a:rPr lang="fr-FR" sz="2400" dirty="0" err="1">
                <a:effectLst/>
                <a:latin typeface="Times New Roman" panose="02020603050405020304" pitchFamily="18" charset="0"/>
                <a:ea typeface="Calibri" panose="020F0502020204030204" pitchFamily="34" charset="0"/>
              </a:rPr>
              <a:t>Hàng</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chục</a:t>
            </a:r>
            <a:endParaRPr lang="en-US" sz="2400" dirty="0"/>
          </a:p>
        </p:txBody>
      </p:sp>
      <p:sp>
        <p:nvSpPr>
          <p:cNvPr id="12" name="TextBox 11">
            <a:extLst>
              <a:ext uri="{FF2B5EF4-FFF2-40B4-BE49-F238E27FC236}">
                <a16:creationId xmlns:a16="http://schemas.microsoft.com/office/drawing/2014/main" id="{8D62E8D0-AAAA-48FF-8D24-331E9A0B9EA8}"/>
              </a:ext>
            </a:extLst>
          </p:cNvPr>
          <p:cNvSpPr txBox="1"/>
          <p:nvPr/>
        </p:nvSpPr>
        <p:spPr>
          <a:xfrm>
            <a:off x="1238635" y="2227296"/>
            <a:ext cx="6097554" cy="461665"/>
          </a:xfrm>
          <a:prstGeom prst="rect">
            <a:avLst/>
          </a:prstGeom>
          <a:noFill/>
        </p:spPr>
        <p:txBody>
          <a:bodyPr wrap="square">
            <a:spAutoFit/>
          </a:bodyPr>
          <a:lstStyle/>
          <a:p>
            <a:r>
              <a:rPr lang="fr-FR" sz="2400" dirty="0">
                <a:effectLst/>
                <a:latin typeface="Times New Roman" panose="02020603050405020304" pitchFamily="18" charset="0"/>
                <a:ea typeface="Calibri" panose="020F0502020204030204" pitchFamily="34" charset="0"/>
              </a:rPr>
              <a:t>c) </a:t>
            </a:r>
            <a:r>
              <a:rPr lang="fr-FR" sz="2400" dirty="0" err="1">
                <a:effectLst/>
                <a:latin typeface="Times New Roman" panose="02020603050405020304" pitchFamily="18" charset="0"/>
                <a:ea typeface="Calibri" panose="020F0502020204030204" pitchFamily="34" charset="0"/>
              </a:rPr>
              <a:t>Hàng</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đơn</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vị</a:t>
            </a:r>
            <a:endParaRPr lang="en-US" sz="2400" dirty="0"/>
          </a:p>
        </p:txBody>
      </p:sp>
      <p:sp>
        <p:nvSpPr>
          <p:cNvPr id="14" name="TextBox 13">
            <a:extLst>
              <a:ext uri="{FF2B5EF4-FFF2-40B4-BE49-F238E27FC236}">
                <a16:creationId xmlns:a16="http://schemas.microsoft.com/office/drawing/2014/main" id="{71E7A8AB-1658-45D6-8BFF-40F48E4CFEA7}"/>
              </a:ext>
            </a:extLst>
          </p:cNvPr>
          <p:cNvSpPr txBox="1"/>
          <p:nvPr/>
        </p:nvSpPr>
        <p:spPr>
          <a:xfrm>
            <a:off x="193606" y="2760415"/>
            <a:ext cx="11152416" cy="461665"/>
          </a:xfrm>
          <a:prstGeom prst="rect">
            <a:avLst/>
          </a:prstGeom>
          <a:noFill/>
        </p:spPr>
        <p:txBody>
          <a:bodyPr wrap="square">
            <a:spAutoFit/>
          </a:bodyPr>
          <a:lstStyle/>
          <a:p>
            <a:r>
              <a:rPr lang="fr-FR" sz="2400" b="1" dirty="0" err="1">
                <a:solidFill>
                  <a:srgbClr val="0000FF"/>
                </a:solidFill>
                <a:effectLst/>
                <a:latin typeface="Times New Roman" panose="02020603050405020304" pitchFamily="18" charset="0"/>
                <a:ea typeface="Calibri" panose="020F0502020204030204" pitchFamily="34" charset="0"/>
              </a:rPr>
              <a:t>Bài</a:t>
            </a:r>
            <a:r>
              <a:rPr lang="fr-FR" sz="2400" b="1" dirty="0">
                <a:solidFill>
                  <a:srgbClr val="0000FF"/>
                </a:solidFill>
                <a:effectLst/>
                <a:latin typeface="Times New Roman" panose="02020603050405020304" pitchFamily="18" charset="0"/>
                <a:ea typeface="Calibri" panose="020F0502020204030204" pitchFamily="34" charset="0"/>
              </a:rPr>
              <a:t> 1.8: </a:t>
            </a:r>
            <a:r>
              <a:rPr lang="fr-FR" sz="2400" dirty="0" err="1">
                <a:effectLst/>
                <a:latin typeface="Times New Roman" panose="02020603050405020304" pitchFamily="18" charset="0"/>
                <a:ea typeface="Calibri" panose="020F0502020204030204" pitchFamily="34" charset="0"/>
              </a:rPr>
              <a:t>Đọc</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các</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số</a:t>
            </a:r>
            <a:r>
              <a:rPr lang="fr-FR" sz="2400" dirty="0">
                <a:effectLst/>
                <a:latin typeface="Times New Roman" panose="02020603050405020304" pitchFamily="18" charset="0"/>
                <a:ea typeface="Calibri" panose="020F0502020204030204" pitchFamily="34" charset="0"/>
              </a:rPr>
              <a:t> La </a:t>
            </a:r>
            <a:r>
              <a:rPr lang="fr-FR" sz="2400" dirty="0" err="1">
                <a:effectLst/>
                <a:latin typeface="Times New Roman" panose="02020603050405020304" pitchFamily="18" charset="0"/>
                <a:ea typeface="Calibri" panose="020F0502020204030204" pitchFamily="34" charset="0"/>
              </a:rPr>
              <a:t>Mã</a:t>
            </a:r>
            <a:r>
              <a:rPr lang="fr-FR" sz="2400" dirty="0">
                <a:effectLst/>
                <a:latin typeface="Times New Roman" panose="02020603050405020304" pitchFamily="18" charset="0"/>
                <a:ea typeface="Calibri" panose="020F0502020204030204" pitchFamily="34" charset="0"/>
              </a:rPr>
              <a:t>: XIV; XVI; XXIII.</a:t>
            </a:r>
            <a:endParaRPr lang="en-US" sz="2400" dirty="0"/>
          </a:p>
        </p:txBody>
      </p:sp>
      <p:sp>
        <p:nvSpPr>
          <p:cNvPr id="15" name="TextBox 14">
            <a:extLst>
              <a:ext uri="{FF2B5EF4-FFF2-40B4-BE49-F238E27FC236}">
                <a16:creationId xmlns:a16="http://schemas.microsoft.com/office/drawing/2014/main" id="{151AB281-4F84-475E-9B47-DCA57513A442}"/>
              </a:ext>
            </a:extLst>
          </p:cNvPr>
          <p:cNvSpPr txBox="1"/>
          <p:nvPr/>
        </p:nvSpPr>
        <p:spPr>
          <a:xfrm>
            <a:off x="4548671" y="3205867"/>
            <a:ext cx="1925993" cy="461665"/>
          </a:xfrm>
          <a:prstGeom prst="rect">
            <a:avLst/>
          </a:prstGeom>
          <a:noFill/>
        </p:spPr>
        <p:txBody>
          <a:bodyPr wrap="square">
            <a:spAutoFit/>
          </a:bodyPr>
          <a:lstStyle/>
          <a:p>
            <a:r>
              <a:rPr lang="nl-NL" sz="2400" b="1" u="sng" dirty="0">
                <a:solidFill>
                  <a:srgbClr val="000000"/>
                </a:solidFill>
                <a:latin typeface="Times New Roman" panose="02020603050405020304" pitchFamily="18" charset="0"/>
              </a:rPr>
              <a:t>Đáp án:</a:t>
            </a:r>
            <a:endParaRPr lang="en-US" sz="2400" b="1" u="sng" dirty="0"/>
          </a:p>
        </p:txBody>
      </p:sp>
      <p:sp>
        <p:nvSpPr>
          <p:cNvPr id="17" name="TextBox 16">
            <a:extLst>
              <a:ext uri="{FF2B5EF4-FFF2-40B4-BE49-F238E27FC236}">
                <a16:creationId xmlns:a16="http://schemas.microsoft.com/office/drawing/2014/main" id="{DB112907-9F57-40A5-9DF0-614E38881308}"/>
              </a:ext>
            </a:extLst>
          </p:cNvPr>
          <p:cNvSpPr txBox="1"/>
          <p:nvPr/>
        </p:nvSpPr>
        <p:spPr>
          <a:xfrm>
            <a:off x="1187321" y="3779500"/>
            <a:ext cx="6144208" cy="1200329"/>
          </a:xfrm>
          <a:prstGeom prst="rect">
            <a:avLst/>
          </a:prstGeom>
          <a:noFill/>
        </p:spPr>
        <p:txBody>
          <a:bodyPr wrap="square">
            <a:spAutoFit/>
          </a:bodyPr>
          <a:lstStyle/>
          <a:p>
            <a:pPr marL="0" marR="0" algn="just"/>
            <a:r>
              <a:rPr lang="fr-FR" sz="2400" b="1" dirty="0">
                <a:effectLst/>
                <a:latin typeface="Times New Roman" panose="02020603050405020304" pitchFamily="18" charset="0"/>
                <a:ea typeface="Calibri" panose="020F0502020204030204" pitchFamily="34" charset="0"/>
              </a:rPr>
              <a:t>XIV</a:t>
            </a:r>
            <a:r>
              <a:rPr lang="fr-FR" sz="2400" dirty="0">
                <a:effectLst/>
                <a:latin typeface="Times New Roman" panose="02020603050405020304" pitchFamily="18" charset="0"/>
                <a:ea typeface="Calibri" panose="020F0502020204030204" pitchFamily="34" charset="0"/>
              </a:rPr>
              <a:t> : </a:t>
            </a:r>
            <a:r>
              <a:rPr lang="fr-FR" sz="2400" dirty="0" err="1">
                <a:effectLst/>
                <a:latin typeface="Times New Roman" panose="02020603050405020304" pitchFamily="18" charset="0"/>
                <a:ea typeface="Calibri" panose="020F0502020204030204" pitchFamily="34" charset="0"/>
              </a:rPr>
              <a:t>Mười</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bốn</a:t>
            </a:r>
            <a:endParaRPr lang="en-US" sz="2400" dirty="0">
              <a:effectLst/>
              <a:latin typeface="Times New Roman" panose="02020603050405020304" pitchFamily="18" charset="0"/>
              <a:ea typeface="Calibri" panose="020F0502020204030204" pitchFamily="34" charset="0"/>
            </a:endParaRPr>
          </a:p>
          <a:p>
            <a:pPr marL="0" marR="0" algn="just"/>
            <a:r>
              <a:rPr lang="fr-FR" sz="2400" b="1" dirty="0">
                <a:effectLst/>
                <a:latin typeface="Times New Roman" panose="02020603050405020304" pitchFamily="18" charset="0"/>
                <a:ea typeface="Calibri" panose="020F0502020204030204" pitchFamily="34" charset="0"/>
              </a:rPr>
              <a:t>XVI</a:t>
            </a:r>
            <a:r>
              <a:rPr lang="fr-FR" sz="2400" dirty="0">
                <a:effectLst/>
                <a:latin typeface="Times New Roman" panose="02020603050405020304" pitchFamily="18" charset="0"/>
                <a:ea typeface="Calibri" panose="020F0502020204030204" pitchFamily="34" charset="0"/>
              </a:rPr>
              <a:t> :  </a:t>
            </a:r>
            <a:r>
              <a:rPr lang="fr-FR" sz="2400" dirty="0" err="1">
                <a:effectLst/>
                <a:latin typeface="Times New Roman" panose="02020603050405020304" pitchFamily="18" charset="0"/>
                <a:ea typeface="Calibri" panose="020F0502020204030204" pitchFamily="34" charset="0"/>
              </a:rPr>
              <a:t>Mười</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sáu</a:t>
            </a:r>
            <a:endParaRPr lang="en-US" sz="2400" dirty="0">
              <a:effectLst/>
              <a:latin typeface="Times New Roman" panose="02020603050405020304" pitchFamily="18" charset="0"/>
              <a:ea typeface="Calibri" panose="020F0502020204030204" pitchFamily="34" charset="0"/>
            </a:endParaRPr>
          </a:p>
          <a:p>
            <a:r>
              <a:rPr lang="fr-FR" sz="2400" b="1" dirty="0">
                <a:effectLst/>
                <a:latin typeface="Times New Roman" panose="02020603050405020304" pitchFamily="18" charset="0"/>
                <a:ea typeface="Calibri" panose="020F0502020204030204" pitchFamily="34" charset="0"/>
              </a:rPr>
              <a:t>XXIII</a:t>
            </a:r>
            <a:r>
              <a:rPr lang="fr-FR" sz="2400" dirty="0">
                <a:effectLst/>
                <a:latin typeface="Times New Roman" panose="02020603050405020304" pitchFamily="18" charset="0"/>
                <a:ea typeface="Calibri" panose="020F0502020204030204" pitchFamily="34" charset="0"/>
              </a:rPr>
              <a:t> : Hai </a:t>
            </a:r>
            <a:r>
              <a:rPr lang="fr-FR" sz="2400" dirty="0" err="1">
                <a:effectLst/>
                <a:latin typeface="Times New Roman" panose="02020603050405020304" pitchFamily="18" charset="0"/>
                <a:ea typeface="Calibri" panose="020F0502020204030204" pitchFamily="34" charset="0"/>
              </a:rPr>
              <a:t>mươi</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ba</a:t>
            </a:r>
            <a:r>
              <a:rPr lang="fr-FR" sz="2400" dirty="0">
                <a:effectLst/>
                <a:latin typeface="Times New Roman" panose="02020603050405020304" pitchFamily="18" charset="0"/>
                <a:ea typeface="Calibri" panose="020F0502020204030204" pitchFamily="34" charset="0"/>
              </a:rPr>
              <a:t>.</a:t>
            </a:r>
            <a:endParaRPr lang="en-US" sz="2400" dirty="0"/>
          </a:p>
        </p:txBody>
      </p:sp>
      <p:sp>
        <p:nvSpPr>
          <p:cNvPr id="19" name="TextBox 18">
            <a:extLst>
              <a:ext uri="{FF2B5EF4-FFF2-40B4-BE49-F238E27FC236}">
                <a16:creationId xmlns:a16="http://schemas.microsoft.com/office/drawing/2014/main" id="{80E13C6D-A5C7-4040-B9F1-F7085A36496A}"/>
              </a:ext>
            </a:extLst>
          </p:cNvPr>
          <p:cNvSpPr txBox="1"/>
          <p:nvPr/>
        </p:nvSpPr>
        <p:spPr>
          <a:xfrm>
            <a:off x="221598" y="5021365"/>
            <a:ext cx="6337821" cy="461665"/>
          </a:xfrm>
          <a:prstGeom prst="rect">
            <a:avLst/>
          </a:prstGeom>
          <a:noFill/>
        </p:spPr>
        <p:txBody>
          <a:bodyPr wrap="square">
            <a:spAutoFit/>
          </a:bodyPr>
          <a:lstStyle/>
          <a:p>
            <a:r>
              <a:rPr lang="fr-FR" sz="2400" b="1" dirty="0" err="1">
                <a:solidFill>
                  <a:srgbClr val="0000FF"/>
                </a:solidFill>
                <a:effectLst/>
                <a:latin typeface="Times New Roman" panose="02020603050405020304" pitchFamily="18" charset="0"/>
                <a:ea typeface="Calibri" panose="020F0502020204030204" pitchFamily="34" charset="0"/>
              </a:rPr>
              <a:t>Bài</a:t>
            </a:r>
            <a:r>
              <a:rPr lang="fr-FR" sz="2400" b="1" dirty="0">
                <a:solidFill>
                  <a:srgbClr val="0000FF"/>
                </a:solidFill>
                <a:effectLst/>
                <a:latin typeface="Times New Roman" panose="02020603050405020304" pitchFamily="18" charset="0"/>
                <a:ea typeface="Calibri" panose="020F0502020204030204" pitchFamily="34" charset="0"/>
              </a:rPr>
              <a:t> 1.9: </a:t>
            </a:r>
            <a:r>
              <a:rPr lang="fr-FR" sz="2400" dirty="0" err="1">
                <a:effectLst/>
                <a:latin typeface="Times New Roman" panose="02020603050405020304" pitchFamily="18" charset="0"/>
                <a:ea typeface="Calibri" panose="020F0502020204030204" pitchFamily="34" charset="0"/>
              </a:rPr>
              <a:t>Viết</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các</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số</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sau</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bằng</a:t>
            </a:r>
            <a:r>
              <a:rPr lang="fr-FR" sz="2400" dirty="0">
                <a:effectLst/>
                <a:latin typeface="Times New Roman" panose="02020603050405020304" pitchFamily="18" charset="0"/>
                <a:ea typeface="Calibri" panose="020F0502020204030204" pitchFamily="34" charset="0"/>
              </a:rPr>
              <a:t> </a:t>
            </a:r>
            <a:r>
              <a:rPr lang="fr-FR" sz="2400" dirty="0" err="1">
                <a:effectLst/>
                <a:latin typeface="Times New Roman" panose="02020603050405020304" pitchFamily="18" charset="0"/>
                <a:ea typeface="Calibri" panose="020F0502020204030204" pitchFamily="34" charset="0"/>
              </a:rPr>
              <a:t>số</a:t>
            </a:r>
            <a:r>
              <a:rPr lang="fr-FR" sz="2400" dirty="0">
                <a:effectLst/>
                <a:latin typeface="Times New Roman" panose="02020603050405020304" pitchFamily="18" charset="0"/>
                <a:ea typeface="Calibri" panose="020F0502020204030204" pitchFamily="34" charset="0"/>
              </a:rPr>
              <a:t> La </a:t>
            </a:r>
            <a:r>
              <a:rPr lang="fr-FR" sz="2400" dirty="0" err="1">
                <a:effectLst/>
                <a:latin typeface="Times New Roman" panose="02020603050405020304" pitchFamily="18" charset="0"/>
                <a:ea typeface="Calibri" panose="020F0502020204030204" pitchFamily="34" charset="0"/>
              </a:rPr>
              <a:t>Mã</a:t>
            </a:r>
            <a:r>
              <a:rPr lang="fr-FR" sz="2400" dirty="0">
                <a:effectLst/>
                <a:latin typeface="Times New Roman" panose="02020603050405020304" pitchFamily="18" charset="0"/>
                <a:ea typeface="Calibri" panose="020F0502020204030204" pitchFamily="34" charset="0"/>
              </a:rPr>
              <a:t>: 18; 25</a:t>
            </a:r>
            <a:endParaRPr lang="en-US" sz="2400" dirty="0"/>
          </a:p>
        </p:txBody>
      </p:sp>
      <p:sp>
        <p:nvSpPr>
          <p:cNvPr id="20" name="TextBox 19">
            <a:extLst>
              <a:ext uri="{FF2B5EF4-FFF2-40B4-BE49-F238E27FC236}">
                <a16:creationId xmlns:a16="http://schemas.microsoft.com/office/drawing/2014/main" id="{272BBF3B-FDE4-4A0E-B365-5D3538E9A66E}"/>
              </a:ext>
            </a:extLst>
          </p:cNvPr>
          <p:cNvSpPr txBox="1"/>
          <p:nvPr/>
        </p:nvSpPr>
        <p:spPr>
          <a:xfrm>
            <a:off x="4522622" y="5443023"/>
            <a:ext cx="1925993" cy="461665"/>
          </a:xfrm>
          <a:prstGeom prst="rect">
            <a:avLst/>
          </a:prstGeom>
          <a:noFill/>
        </p:spPr>
        <p:txBody>
          <a:bodyPr wrap="square">
            <a:spAutoFit/>
          </a:bodyPr>
          <a:lstStyle/>
          <a:p>
            <a:r>
              <a:rPr lang="nl-NL" sz="2400" b="1" u="sng" dirty="0">
                <a:solidFill>
                  <a:srgbClr val="000000"/>
                </a:solidFill>
                <a:latin typeface="Times New Roman" panose="02020603050405020304" pitchFamily="18" charset="0"/>
              </a:rPr>
              <a:t>Đáp án:</a:t>
            </a:r>
            <a:endParaRPr lang="en-US" sz="2400" b="1" u="sng" dirty="0"/>
          </a:p>
        </p:txBody>
      </p:sp>
      <p:sp>
        <p:nvSpPr>
          <p:cNvPr id="22" name="TextBox 21">
            <a:extLst>
              <a:ext uri="{FF2B5EF4-FFF2-40B4-BE49-F238E27FC236}">
                <a16:creationId xmlns:a16="http://schemas.microsoft.com/office/drawing/2014/main" id="{4F8143E2-8CBB-4AED-8AF7-AA992698B7B8}"/>
              </a:ext>
            </a:extLst>
          </p:cNvPr>
          <p:cNvSpPr txBox="1"/>
          <p:nvPr/>
        </p:nvSpPr>
        <p:spPr>
          <a:xfrm>
            <a:off x="1196653" y="5951089"/>
            <a:ext cx="6162868" cy="830997"/>
          </a:xfrm>
          <a:prstGeom prst="rect">
            <a:avLst/>
          </a:prstGeom>
          <a:noFill/>
        </p:spPr>
        <p:txBody>
          <a:bodyPr wrap="square">
            <a:spAutoFit/>
          </a:bodyPr>
          <a:lstStyle/>
          <a:p>
            <a:pPr marL="0" marR="0" algn="just">
              <a:spcBef>
                <a:spcPts val="0"/>
              </a:spcBef>
            </a:pPr>
            <a:r>
              <a:rPr lang="fr-FR" sz="2400" b="1" dirty="0">
                <a:effectLst/>
                <a:latin typeface="Times New Roman" panose="02020603050405020304" pitchFamily="18" charset="0"/>
                <a:ea typeface="Calibri" panose="020F0502020204030204" pitchFamily="34" charset="0"/>
              </a:rPr>
              <a:t>18 : </a:t>
            </a:r>
            <a:r>
              <a:rPr lang="fr-FR" sz="2400" dirty="0">
                <a:effectLst/>
                <a:latin typeface="Times New Roman" panose="02020603050405020304" pitchFamily="18" charset="0"/>
                <a:ea typeface="Calibri" panose="020F0502020204030204" pitchFamily="34" charset="0"/>
              </a:rPr>
              <a:t>XVIII</a:t>
            </a:r>
            <a:endParaRPr lang="en-US" sz="2400" dirty="0">
              <a:effectLst/>
              <a:latin typeface="Times New Roman" panose="02020603050405020304" pitchFamily="18" charset="0"/>
              <a:ea typeface="Calibri" panose="020F0502020204030204" pitchFamily="34" charset="0"/>
            </a:endParaRPr>
          </a:p>
          <a:p>
            <a:pPr marL="0" marR="0" algn="just">
              <a:spcBef>
                <a:spcPts val="0"/>
              </a:spcBef>
            </a:pPr>
            <a:r>
              <a:rPr lang="fr-FR" sz="2400" b="1" dirty="0">
                <a:effectLst/>
                <a:latin typeface="Times New Roman" panose="02020603050405020304" pitchFamily="18" charset="0"/>
                <a:ea typeface="Calibri" panose="020F0502020204030204" pitchFamily="34" charset="0"/>
              </a:rPr>
              <a:t>25 : </a:t>
            </a:r>
            <a:r>
              <a:rPr lang="fr-FR" sz="2400" dirty="0">
                <a:effectLst/>
                <a:latin typeface="Times New Roman" panose="02020603050405020304" pitchFamily="18" charset="0"/>
                <a:ea typeface="Calibri" panose="020F0502020204030204" pitchFamily="34" charset="0"/>
              </a:rPr>
              <a:t>XXV</a:t>
            </a:r>
            <a:endParaRPr lang="en-US" sz="24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5053336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7"/>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20"/>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8" grpId="0"/>
      <p:bldP spid="10" grpId="0"/>
      <p:bldP spid="12" grpId="0"/>
      <p:bldP spid="14" grpId="0"/>
      <p:bldP spid="15" grpId="0"/>
      <p:bldP spid="17" grpId="0"/>
      <p:bldP spid="20" grpId="0"/>
      <p:bldP spid="2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5D07FC0-11A6-4903-A882-BE80C716F1C7}"/>
              </a:ext>
            </a:extLst>
          </p:cNvPr>
          <p:cNvSpPr txBox="1"/>
          <p:nvPr/>
        </p:nvSpPr>
        <p:spPr>
          <a:xfrm>
            <a:off x="277583" y="794598"/>
            <a:ext cx="11395014" cy="830997"/>
          </a:xfrm>
          <a:prstGeom prst="rect">
            <a:avLst/>
          </a:prstGeom>
          <a:noFill/>
        </p:spPr>
        <p:txBody>
          <a:bodyPr wrap="square">
            <a:spAutoFit/>
          </a:bodyPr>
          <a:lstStyle/>
          <a:p>
            <a:r>
              <a:rPr lang="fr-FR" sz="2400" b="1" dirty="0" err="1">
                <a:solidFill>
                  <a:srgbClr val="0000FF"/>
                </a:solidFill>
                <a:effectLst/>
                <a:latin typeface="Times New Roman" panose="02020603050405020304" pitchFamily="18" charset="0"/>
                <a:ea typeface="Calibri" panose="020F0502020204030204" pitchFamily="34" charset="0"/>
              </a:rPr>
              <a:t>Bài</a:t>
            </a:r>
            <a:r>
              <a:rPr lang="fr-FR" sz="2400" b="1" dirty="0">
                <a:solidFill>
                  <a:srgbClr val="0000FF"/>
                </a:solidFill>
                <a:effectLst/>
                <a:latin typeface="Times New Roman" panose="02020603050405020304" pitchFamily="18" charset="0"/>
                <a:ea typeface="Calibri" panose="020F0502020204030204" pitchFamily="34" charset="0"/>
              </a:rPr>
              <a:t> 1.10: </a:t>
            </a:r>
            <a:r>
              <a:rPr lang="fr-FR" sz="2400" dirty="0" err="1">
                <a:latin typeface="Times New Roman" panose="02020603050405020304" pitchFamily="18" charset="0"/>
                <a:ea typeface="Calibri" panose="020F0502020204030204" pitchFamily="34" charset="0"/>
              </a:rPr>
              <a:t>Một</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số</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tự</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nhiên</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được</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viết</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bởi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ba</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chữ</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số</a:t>
            </a:r>
            <a:r>
              <a:rPr lang="fr-FR" sz="2400" dirty="0">
                <a:latin typeface="Times New Roman" panose="02020603050405020304" pitchFamily="18" charset="0"/>
                <a:ea typeface="Calibri" panose="020F0502020204030204" pitchFamily="34" charset="0"/>
              </a:rPr>
              <a:t> 0 </a:t>
            </a:r>
            <a:r>
              <a:rPr lang="fr-FR" sz="2400" dirty="0" err="1">
                <a:latin typeface="Times New Roman" panose="02020603050405020304" pitchFamily="18" charset="0"/>
                <a:ea typeface="Calibri" panose="020F0502020204030204" pitchFamily="34" charset="0"/>
              </a:rPr>
              <a:t>và</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ba</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chữ</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số</a:t>
            </a:r>
            <a:r>
              <a:rPr lang="fr-FR" sz="2400" dirty="0">
                <a:latin typeface="Times New Roman" panose="02020603050405020304" pitchFamily="18" charset="0"/>
                <a:ea typeface="Calibri" panose="020F0502020204030204" pitchFamily="34" charset="0"/>
              </a:rPr>
              <a:t> 9 </a:t>
            </a:r>
            <a:r>
              <a:rPr lang="fr-FR" sz="2400" dirty="0" err="1">
                <a:latin typeface="Times New Roman" panose="02020603050405020304" pitchFamily="18" charset="0"/>
                <a:ea typeface="Calibri" panose="020F0502020204030204" pitchFamily="34" charset="0"/>
              </a:rPr>
              <a:t>nằm</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xen</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kẽ</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nhau</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Đó</a:t>
            </a:r>
            <a:r>
              <a:rPr lang="fr-FR" sz="2400" dirty="0">
                <a:latin typeface="Times New Roman" panose="02020603050405020304" pitchFamily="18" charset="0"/>
                <a:ea typeface="Calibri" panose="020F0502020204030204" pitchFamily="34" charset="0"/>
              </a:rPr>
              <a:t> là </a:t>
            </a:r>
            <a:r>
              <a:rPr lang="fr-FR" sz="2400" dirty="0" err="1">
                <a:latin typeface="Times New Roman" panose="02020603050405020304" pitchFamily="18" charset="0"/>
                <a:ea typeface="Calibri" panose="020F0502020204030204" pitchFamily="34" charset="0"/>
              </a:rPr>
              <a:t>số</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nào</a:t>
            </a:r>
            <a:r>
              <a:rPr lang="fr-FR" sz="2400" dirty="0">
                <a:latin typeface="Times New Roman" panose="02020603050405020304" pitchFamily="18" charset="0"/>
                <a:ea typeface="Calibri" panose="020F0502020204030204" pitchFamily="34" charset="0"/>
              </a:rPr>
              <a:t>?</a:t>
            </a:r>
            <a:endParaRPr lang="en-US" sz="2400" dirty="0"/>
          </a:p>
        </p:txBody>
      </p:sp>
      <p:sp>
        <p:nvSpPr>
          <p:cNvPr id="5" name="TextBox 4">
            <a:extLst>
              <a:ext uri="{FF2B5EF4-FFF2-40B4-BE49-F238E27FC236}">
                <a16:creationId xmlns:a16="http://schemas.microsoft.com/office/drawing/2014/main" id="{1EB827F4-BD13-41D8-B4C6-01D528E66DF4}"/>
              </a:ext>
            </a:extLst>
          </p:cNvPr>
          <p:cNvSpPr txBox="1"/>
          <p:nvPr/>
        </p:nvSpPr>
        <p:spPr>
          <a:xfrm>
            <a:off x="5226698" y="1520971"/>
            <a:ext cx="1925993" cy="461665"/>
          </a:xfrm>
          <a:prstGeom prst="rect">
            <a:avLst/>
          </a:prstGeom>
          <a:noFill/>
        </p:spPr>
        <p:txBody>
          <a:bodyPr wrap="square">
            <a:spAutoFit/>
          </a:bodyPr>
          <a:lstStyle/>
          <a:p>
            <a:r>
              <a:rPr lang="nl-NL" sz="2400" b="1" u="sng" dirty="0">
                <a:solidFill>
                  <a:srgbClr val="000000"/>
                </a:solidFill>
                <a:latin typeface="Times New Roman" panose="02020603050405020304" pitchFamily="18" charset="0"/>
              </a:rPr>
              <a:t>Đáp án:</a:t>
            </a:r>
            <a:endParaRPr lang="en-US" sz="2400" b="1" u="sng" dirty="0"/>
          </a:p>
        </p:txBody>
      </p:sp>
      <p:sp>
        <p:nvSpPr>
          <p:cNvPr id="7" name="TextBox 6">
            <a:extLst>
              <a:ext uri="{FF2B5EF4-FFF2-40B4-BE49-F238E27FC236}">
                <a16:creationId xmlns:a16="http://schemas.microsoft.com/office/drawing/2014/main" id="{A088A3F1-6634-4E94-BF47-1943E4FC2890}"/>
              </a:ext>
            </a:extLst>
          </p:cNvPr>
          <p:cNvSpPr txBox="1"/>
          <p:nvPr/>
        </p:nvSpPr>
        <p:spPr>
          <a:xfrm>
            <a:off x="358061" y="2136911"/>
            <a:ext cx="11314536" cy="830997"/>
          </a:xfrm>
          <a:prstGeom prst="rect">
            <a:avLst/>
          </a:prstGeom>
          <a:noFill/>
        </p:spPr>
        <p:txBody>
          <a:bodyPr wrap="square">
            <a:spAutoFit/>
          </a:bodyPr>
          <a:lstStyle/>
          <a:p>
            <a:pPr algn="just"/>
            <a:r>
              <a:rPr lang="fr-FR" sz="2400" dirty="0" err="1">
                <a:solidFill>
                  <a:srgbClr val="000000"/>
                </a:solidFill>
                <a:effectLst/>
                <a:latin typeface="Times New Roman" panose="02020603050405020304" pitchFamily="18" charset="0"/>
                <a:ea typeface="Calibri" panose="020F0502020204030204" pitchFamily="34" charset="0"/>
              </a:rPr>
              <a:t>Số</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có</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sáu</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chữ</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số</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nên</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hàng</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cao</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nhất</a:t>
            </a:r>
            <a:r>
              <a:rPr lang="fr-FR" sz="2400" dirty="0">
                <a:solidFill>
                  <a:srgbClr val="000000"/>
                </a:solidFill>
                <a:effectLst/>
                <a:latin typeface="Times New Roman" panose="02020603050405020304" pitchFamily="18" charset="0"/>
                <a:ea typeface="Calibri" panose="020F0502020204030204" pitchFamily="34" charset="0"/>
              </a:rPr>
              <a:t> là </a:t>
            </a:r>
            <a:r>
              <a:rPr lang="fr-FR" sz="2400" dirty="0" err="1">
                <a:solidFill>
                  <a:srgbClr val="000000"/>
                </a:solidFill>
                <a:effectLst/>
                <a:latin typeface="Times New Roman" panose="02020603050405020304" pitchFamily="18" charset="0"/>
                <a:ea typeface="Calibri" panose="020F0502020204030204" pitchFamily="34" charset="0"/>
              </a:rPr>
              <a:t>hàng</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trăm</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nghìn</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Chữ</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số</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này</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phải</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khác</a:t>
            </a:r>
            <a:r>
              <a:rPr lang="fr-FR" sz="2400" dirty="0">
                <a:solidFill>
                  <a:srgbClr val="000000"/>
                </a:solidFill>
                <a:effectLst/>
                <a:latin typeface="Times New Roman" panose="02020603050405020304" pitchFamily="18" charset="0"/>
                <a:ea typeface="Calibri" panose="020F0502020204030204" pitchFamily="34" charset="0"/>
              </a:rPr>
              <a:t> 0 </a:t>
            </a:r>
            <a:r>
              <a:rPr lang="fr-FR" sz="2400" dirty="0" err="1">
                <a:solidFill>
                  <a:srgbClr val="000000"/>
                </a:solidFill>
                <a:effectLst/>
                <a:latin typeface="Times New Roman" panose="02020603050405020304" pitchFamily="18" charset="0"/>
                <a:ea typeface="Calibri" panose="020F0502020204030204" pitchFamily="34" charset="0"/>
              </a:rPr>
              <a:t>nên</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hàng</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trăm</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nghìn</a:t>
            </a:r>
            <a:r>
              <a:rPr lang="fr-FR" sz="2400" dirty="0">
                <a:solidFill>
                  <a:srgbClr val="000000"/>
                </a:solidFill>
                <a:effectLst/>
                <a:latin typeface="Times New Roman" panose="02020603050405020304" pitchFamily="18" charset="0"/>
                <a:ea typeface="Calibri" panose="020F0502020204030204" pitchFamily="34" charset="0"/>
              </a:rPr>
              <a:t> là </a:t>
            </a:r>
            <a:r>
              <a:rPr lang="fr-FR" sz="2400" dirty="0" err="1">
                <a:solidFill>
                  <a:srgbClr val="000000"/>
                </a:solidFill>
                <a:effectLst/>
                <a:latin typeface="Times New Roman" panose="02020603050405020304" pitchFamily="18" charset="0"/>
                <a:ea typeface="Calibri" panose="020F0502020204030204" pitchFamily="34" charset="0"/>
              </a:rPr>
              <a:t>chữ</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số</a:t>
            </a:r>
            <a:r>
              <a:rPr lang="fr-FR" sz="2400" dirty="0">
                <a:solidFill>
                  <a:srgbClr val="000000"/>
                </a:solidFill>
                <a:effectLst/>
                <a:latin typeface="Times New Roman" panose="02020603050405020304" pitchFamily="18" charset="0"/>
                <a:ea typeface="Calibri" panose="020F0502020204030204" pitchFamily="34" charset="0"/>
              </a:rPr>
              <a:t> 9. </a:t>
            </a:r>
            <a:r>
              <a:rPr lang="fr-FR" sz="2400" dirty="0" err="1">
                <a:solidFill>
                  <a:srgbClr val="000000"/>
                </a:solidFill>
                <a:effectLst/>
                <a:latin typeface="Times New Roman" panose="02020603050405020304" pitchFamily="18" charset="0"/>
                <a:ea typeface="Calibri" panose="020F0502020204030204" pitchFamily="34" charset="0"/>
              </a:rPr>
              <a:t>Từ</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đó</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suy</a:t>
            </a:r>
            <a:r>
              <a:rPr lang="fr-FR" sz="2400" dirty="0">
                <a:solidFill>
                  <a:srgbClr val="000000"/>
                </a:solidFill>
                <a:effectLst/>
                <a:latin typeface="Times New Roman" panose="02020603050405020304" pitchFamily="18" charset="0"/>
                <a:ea typeface="Calibri" panose="020F0502020204030204" pitchFamily="34" charset="0"/>
              </a:rPr>
              <a:t> ra </a:t>
            </a:r>
            <a:r>
              <a:rPr lang="fr-FR" sz="2400" dirty="0" err="1">
                <a:solidFill>
                  <a:srgbClr val="000000"/>
                </a:solidFill>
                <a:effectLst/>
                <a:latin typeface="Times New Roman" panose="02020603050405020304" pitchFamily="18" charset="0"/>
                <a:ea typeface="Calibri" panose="020F0502020204030204" pitchFamily="34" charset="0"/>
              </a:rPr>
              <a:t>số</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cần</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tìm</a:t>
            </a:r>
            <a:r>
              <a:rPr lang="fr-FR" sz="2400" dirty="0">
                <a:solidFill>
                  <a:srgbClr val="000000"/>
                </a:solidFill>
                <a:effectLst/>
                <a:latin typeface="Times New Roman" panose="02020603050405020304" pitchFamily="18" charset="0"/>
                <a:ea typeface="Calibri" panose="020F0502020204030204" pitchFamily="34" charset="0"/>
              </a:rPr>
              <a:t> là </a:t>
            </a:r>
            <a:r>
              <a:rPr lang="fr-FR" sz="2400" b="1" dirty="0">
                <a:solidFill>
                  <a:srgbClr val="000000"/>
                </a:solidFill>
                <a:effectLst/>
                <a:latin typeface="Times New Roman" panose="02020603050405020304" pitchFamily="18" charset="0"/>
                <a:ea typeface="Calibri" panose="020F0502020204030204" pitchFamily="34" charset="0"/>
              </a:rPr>
              <a:t>909 090</a:t>
            </a:r>
            <a:r>
              <a:rPr lang="fr-FR" sz="2400" dirty="0">
                <a:solidFill>
                  <a:srgbClr val="000000"/>
                </a:solidFill>
                <a:effectLst/>
                <a:latin typeface="Times New Roman" panose="02020603050405020304" pitchFamily="18" charset="0"/>
                <a:ea typeface="Calibri" panose="020F0502020204030204" pitchFamily="34" charset="0"/>
              </a:rPr>
              <a:t>.</a:t>
            </a:r>
            <a:endParaRPr lang="en-US" sz="2400" dirty="0"/>
          </a:p>
        </p:txBody>
      </p:sp>
      <p:sp>
        <p:nvSpPr>
          <p:cNvPr id="8" name="TextBox 7">
            <a:extLst>
              <a:ext uri="{FF2B5EF4-FFF2-40B4-BE49-F238E27FC236}">
                <a16:creationId xmlns:a16="http://schemas.microsoft.com/office/drawing/2014/main" id="{597A4190-7923-44D6-A14C-6A31AD4C4313}"/>
              </a:ext>
            </a:extLst>
          </p:cNvPr>
          <p:cNvSpPr txBox="1"/>
          <p:nvPr/>
        </p:nvSpPr>
        <p:spPr>
          <a:xfrm>
            <a:off x="317822" y="3448762"/>
            <a:ext cx="11395014" cy="830997"/>
          </a:xfrm>
          <a:prstGeom prst="rect">
            <a:avLst/>
          </a:prstGeom>
          <a:noFill/>
        </p:spPr>
        <p:txBody>
          <a:bodyPr wrap="square">
            <a:spAutoFit/>
          </a:bodyPr>
          <a:lstStyle/>
          <a:p>
            <a:r>
              <a:rPr lang="fr-FR" sz="2400" b="1" dirty="0" err="1">
                <a:solidFill>
                  <a:srgbClr val="0000FF"/>
                </a:solidFill>
                <a:effectLst/>
                <a:latin typeface="Times New Roman" panose="02020603050405020304" pitchFamily="18" charset="0"/>
                <a:ea typeface="Calibri" panose="020F0502020204030204" pitchFamily="34" charset="0"/>
              </a:rPr>
              <a:t>Bài</a:t>
            </a:r>
            <a:r>
              <a:rPr lang="fr-FR" sz="2400" b="1" dirty="0">
                <a:solidFill>
                  <a:srgbClr val="0000FF"/>
                </a:solidFill>
                <a:effectLst/>
                <a:latin typeface="Times New Roman" panose="02020603050405020304" pitchFamily="18" charset="0"/>
                <a:ea typeface="Calibri" panose="020F0502020204030204" pitchFamily="34" charset="0"/>
              </a:rPr>
              <a:t> 1.11: </a:t>
            </a:r>
            <a:r>
              <a:rPr lang="fr-FR" sz="2400" dirty="0" err="1">
                <a:latin typeface="Times New Roman" panose="02020603050405020304" pitchFamily="18" charset="0"/>
                <a:ea typeface="Calibri" panose="020F0502020204030204" pitchFamily="34" charset="0"/>
              </a:rPr>
              <a:t>Dùng</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các</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chữ</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số</a:t>
            </a:r>
            <a:r>
              <a:rPr lang="fr-FR" sz="2400" dirty="0">
                <a:latin typeface="Times New Roman" panose="02020603050405020304" pitchFamily="18" charset="0"/>
                <a:ea typeface="Calibri" panose="020F0502020204030204" pitchFamily="34" charset="0"/>
              </a:rPr>
              <a:t> 0; 3 </a:t>
            </a:r>
            <a:r>
              <a:rPr lang="fr-FR" sz="2400" dirty="0" err="1">
                <a:latin typeface="Times New Roman" panose="02020603050405020304" pitchFamily="18" charset="0"/>
                <a:ea typeface="Calibri" panose="020F0502020204030204" pitchFamily="34" charset="0"/>
              </a:rPr>
              <a:t>và</a:t>
            </a:r>
            <a:r>
              <a:rPr lang="fr-FR" sz="2400" dirty="0">
                <a:latin typeface="Times New Roman" panose="02020603050405020304" pitchFamily="18" charset="0"/>
                <a:ea typeface="Calibri" panose="020F0502020204030204" pitchFamily="34" charset="0"/>
              </a:rPr>
              <a:t> 5, </a:t>
            </a:r>
            <a:r>
              <a:rPr lang="fr-FR" sz="2400" dirty="0" err="1">
                <a:latin typeface="Times New Roman" panose="02020603050405020304" pitchFamily="18" charset="0"/>
                <a:ea typeface="Calibri" panose="020F0502020204030204" pitchFamily="34" charset="0"/>
              </a:rPr>
              <a:t>viết</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một</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số</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tự</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nhiên</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có</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ba</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chữ</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số</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khác</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nhau</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mà</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chữ</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số</a:t>
            </a:r>
            <a:r>
              <a:rPr lang="fr-FR" sz="2400" dirty="0">
                <a:latin typeface="Times New Roman" panose="02020603050405020304" pitchFamily="18" charset="0"/>
                <a:ea typeface="Calibri" panose="020F0502020204030204" pitchFamily="34" charset="0"/>
              </a:rPr>
              <a:t> 5 </a:t>
            </a:r>
            <a:r>
              <a:rPr lang="fr-FR" sz="2400" dirty="0" err="1">
                <a:latin typeface="Times New Roman" panose="02020603050405020304" pitchFamily="18" charset="0"/>
                <a:ea typeface="Calibri" panose="020F0502020204030204" pitchFamily="34" charset="0"/>
              </a:rPr>
              <a:t>có</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giá</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trị</a:t>
            </a:r>
            <a:r>
              <a:rPr lang="fr-FR" sz="2400" dirty="0">
                <a:latin typeface="Times New Roman" panose="02020603050405020304" pitchFamily="18" charset="0"/>
                <a:ea typeface="Calibri" panose="020F0502020204030204" pitchFamily="34" charset="0"/>
              </a:rPr>
              <a:t> là 50.</a:t>
            </a:r>
            <a:endParaRPr lang="en-US" sz="2400" dirty="0"/>
          </a:p>
        </p:txBody>
      </p:sp>
      <p:sp>
        <p:nvSpPr>
          <p:cNvPr id="9" name="TextBox 8">
            <a:extLst>
              <a:ext uri="{FF2B5EF4-FFF2-40B4-BE49-F238E27FC236}">
                <a16:creationId xmlns:a16="http://schemas.microsoft.com/office/drawing/2014/main" id="{D5B3CAAA-43DA-488A-AABF-092FA4EDB708}"/>
              </a:ext>
            </a:extLst>
          </p:cNvPr>
          <p:cNvSpPr txBox="1"/>
          <p:nvPr/>
        </p:nvSpPr>
        <p:spPr>
          <a:xfrm>
            <a:off x="5170327" y="4362831"/>
            <a:ext cx="1925993" cy="461665"/>
          </a:xfrm>
          <a:prstGeom prst="rect">
            <a:avLst/>
          </a:prstGeom>
          <a:noFill/>
        </p:spPr>
        <p:txBody>
          <a:bodyPr wrap="square">
            <a:spAutoFit/>
          </a:bodyPr>
          <a:lstStyle/>
          <a:p>
            <a:r>
              <a:rPr lang="nl-NL" sz="2400" b="1" u="sng" dirty="0">
                <a:solidFill>
                  <a:srgbClr val="000000"/>
                </a:solidFill>
                <a:latin typeface="Times New Roman" panose="02020603050405020304" pitchFamily="18" charset="0"/>
              </a:rPr>
              <a:t>Đáp án:</a:t>
            </a:r>
            <a:endParaRPr lang="en-US" sz="2400" b="1" u="sng" dirty="0"/>
          </a:p>
        </p:txBody>
      </p:sp>
      <p:sp>
        <p:nvSpPr>
          <p:cNvPr id="11" name="TextBox 10">
            <a:extLst>
              <a:ext uri="{FF2B5EF4-FFF2-40B4-BE49-F238E27FC236}">
                <a16:creationId xmlns:a16="http://schemas.microsoft.com/office/drawing/2014/main" id="{8098260A-9EF4-403C-9E67-CE8F1C24DE4C}"/>
              </a:ext>
            </a:extLst>
          </p:cNvPr>
          <p:cNvSpPr txBox="1"/>
          <p:nvPr/>
        </p:nvSpPr>
        <p:spPr>
          <a:xfrm>
            <a:off x="401213" y="4828391"/>
            <a:ext cx="8518850" cy="461665"/>
          </a:xfrm>
          <a:prstGeom prst="rect">
            <a:avLst/>
          </a:prstGeom>
          <a:noFill/>
        </p:spPr>
        <p:txBody>
          <a:bodyPr wrap="square">
            <a:spAutoFit/>
          </a:bodyPr>
          <a:lstStyle/>
          <a:p>
            <a:r>
              <a:rPr lang="fr-FR" sz="2400" dirty="0" err="1">
                <a:solidFill>
                  <a:srgbClr val="000000"/>
                </a:solidFill>
                <a:effectLst/>
                <a:latin typeface="Times New Roman" panose="02020603050405020304" pitchFamily="18" charset="0"/>
                <a:ea typeface="Calibri" panose="020F0502020204030204" pitchFamily="34" charset="0"/>
              </a:rPr>
              <a:t>Chữ</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số</a:t>
            </a:r>
            <a:r>
              <a:rPr lang="fr-FR" sz="2400" dirty="0">
                <a:solidFill>
                  <a:srgbClr val="000000"/>
                </a:solidFill>
                <a:effectLst/>
                <a:latin typeface="Times New Roman" panose="02020603050405020304" pitchFamily="18" charset="0"/>
                <a:ea typeface="Calibri" panose="020F0502020204030204" pitchFamily="34" charset="0"/>
              </a:rPr>
              <a:t> 5 </a:t>
            </a:r>
            <a:r>
              <a:rPr lang="fr-FR" sz="2400" dirty="0" err="1">
                <a:solidFill>
                  <a:srgbClr val="000000"/>
                </a:solidFill>
                <a:effectLst/>
                <a:latin typeface="Times New Roman" panose="02020603050405020304" pitchFamily="18" charset="0"/>
                <a:ea typeface="Calibri" panose="020F0502020204030204" pitchFamily="34" charset="0"/>
              </a:rPr>
              <a:t>có</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giá</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trị</a:t>
            </a:r>
            <a:r>
              <a:rPr lang="fr-FR" sz="2400" dirty="0">
                <a:solidFill>
                  <a:srgbClr val="000000"/>
                </a:solidFill>
                <a:effectLst/>
                <a:latin typeface="Times New Roman" panose="02020603050405020304" pitchFamily="18" charset="0"/>
                <a:ea typeface="Calibri" panose="020F0502020204030204" pitchFamily="34" charset="0"/>
              </a:rPr>
              <a:t> 50 </a:t>
            </a:r>
            <a:r>
              <a:rPr lang="fr-FR" sz="2400" dirty="0" err="1">
                <a:solidFill>
                  <a:srgbClr val="000000"/>
                </a:solidFill>
                <a:effectLst/>
                <a:latin typeface="Times New Roman" panose="02020603050405020304" pitchFamily="18" charset="0"/>
                <a:ea typeface="Calibri" panose="020F0502020204030204" pitchFamily="34" charset="0"/>
              </a:rPr>
              <a:t>nên</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thuộc</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hàng</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chục</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a:solidFill>
                  <a:srgbClr val="000000"/>
                </a:solidFill>
                <a:latin typeface="Times New Roman" panose="02020603050405020304" pitchFamily="18" charset="0"/>
                <a:ea typeface="Calibri" panose="020F0502020204030204" pitchFamily="34" charset="0"/>
                <a:sym typeface="Symbol" panose="05050102010706020507" pitchFamily="18" charset="2"/>
              </a:rPr>
              <a:t></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số</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đó</a:t>
            </a:r>
            <a:r>
              <a:rPr lang="fr-FR" sz="2400" dirty="0">
                <a:solidFill>
                  <a:srgbClr val="000000"/>
                </a:solidFill>
                <a:effectLst/>
                <a:latin typeface="Times New Roman" panose="02020603050405020304" pitchFamily="18" charset="0"/>
                <a:ea typeface="Calibri" panose="020F0502020204030204" pitchFamily="34" charset="0"/>
              </a:rPr>
              <a:t> là: </a:t>
            </a:r>
            <a:r>
              <a:rPr lang="fr-FR" sz="2400" b="1" dirty="0">
                <a:solidFill>
                  <a:srgbClr val="000000"/>
                </a:solidFill>
                <a:effectLst/>
                <a:latin typeface="Times New Roman" panose="02020603050405020304" pitchFamily="18" charset="0"/>
                <a:ea typeface="Calibri" panose="020F0502020204030204" pitchFamily="34" charset="0"/>
              </a:rPr>
              <a:t>350.</a:t>
            </a:r>
            <a:endParaRPr lang="en-US" sz="2400" dirty="0"/>
          </a:p>
        </p:txBody>
      </p:sp>
    </p:spTree>
    <p:extLst>
      <p:ext uri="{BB962C8B-B14F-4D97-AF65-F5344CB8AC3E}">
        <p14:creationId xmlns:p14="http://schemas.microsoft.com/office/powerpoint/2010/main" val="3300827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1"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2A4BBEFB-C916-4612-898A-C7F360EAF21E}"/>
              </a:ext>
            </a:extLst>
          </p:cNvPr>
          <p:cNvSpPr txBox="1"/>
          <p:nvPr/>
        </p:nvSpPr>
        <p:spPr>
          <a:xfrm>
            <a:off x="2974132" y="4086345"/>
            <a:ext cx="6645729" cy="461665"/>
          </a:xfrm>
          <a:prstGeom prst="rect">
            <a:avLst/>
          </a:prstGeom>
          <a:noFill/>
        </p:spPr>
        <p:txBody>
          <a:bodyPr wrap="square">
            <a:spAutoFit/>
          </a:bodyPr>
          <a:lstStyle/>
          <a:p>
            <a:r>
              <a:rPr lang="fr-FR" sz="2400" b="1" dirty="0">
                <a:solidFill>
                  <a:srgbClr val="000000"/>
                </a:solidFill>
                <a:effectLst/>
                <a:latin typeface="Times New Roman" panose="02020603050405020304" pitchFamily="18" charset="0"/>
                <a:ea typeface="Calibri" panose="020F0502020204030204" pitchFamily="34" charset="0"/>
              </a:rPr>
              <a:t>9 × 1000 + 9 × 100 + 9 × 10 = 9 990</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cái</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kẹo</a:t>
            </a:r>
            <a:r>
              <a:rPr lang="fr-FR" sz="2400" dirty="0">
                <a:solidFill>
                  <a:srgbClr val="000000"/>
                </a:solidFill>
                <a:effectLst/>
                <a:latin typeface="Times New Roman" panose="02020603050405020304" pitchFamily="18" charset="0"/>
                <a:ea typeface="Calibri" panose="020F0502020204030204" pitchFamily="34" charset="0"/>
              </a:rPr>
              <a:t>)</a:t>
            </a:r>
            <a:endParaRPr lang="en-US" sz="2400" dirty="0"/>
          </a:p>
        </p:txBody>
      </p:sp>
      <p:sp>
        <p:nvSpPr>
          <p:cNvPr id="6" name="TextBox 5">
            <a:extLst>
              <a:ext uri="{FF2B5EF4-FFF2-40B4-BE49-F238E27FC236}">
                <a16:creationId xmlns:a16="http://schemas.microsoft.com/office/drawing/2014/main" id="{1C77B894-B7E7-4A49-AED3-0DFB0925A062}"/>
              </a:ext>
            </a:extLst>
          </p:cNvPr>
          <p:cNvSpPr txBox="1"/>
          <p:nvPr/>
        </p:nvSpPr>
        <p:spPr>
          <a:xfrm>
            <a:off x="566834" y="794720"/>
            <a:ext cx="11395014" cy="1200329"/>
          </a:xfrm>
          <a:prstGeom prst="rect">
            <a:avLst/>
          </a:prstGeom>
          <a:noFill/>
        </p:spPr>
        <p:txBody>
          <a:bodyPr wrap="square">
            <a:spAutoFit/>
          </a:bodyPr>
          <a:lstStyle/>
          <a:p>
            <a:r>
              <a:rPr lang="fr-FR" sz="2400" b="1" dirty="0" err="1">
                <a:solidFill>
                  <a:srgbClr val="0000FF"/>
                </a:solidFill>
                <a:effectLst/>
                <a:latin typeface="Times New Roman" panose="02020603050405020304" pitchFamily="18" charset="0"/>
                <a:ea typeface="Calibri" panose="020F0502020204030204" pitchFamily="34" charset="0"/>
              </a:rPr>
              <a:t>Bài</a:t>
            </a:r>
            <a:r>
              <a:rPr lang="fr-FR" sz="2400" b="1" dirty="0">
                <a:solidFill>
                  <a:srgbClr val="0000FF"/>
                </a:solidFill>
                <a:effectLst/>
                <a:latin typeface="Times New Roman" panose="02020603050405020304" pitchFamily="18" charset="0"/>
                <a:ea typeface="Calibri" panose="020F0502020204030204" pitchFamily="34" charset="0"/>
              </a:rPr>
              <a:t> 1.12: </a:t>
            </a:r>
            <a:r>
              <a:rPr lang="fr-FR" sz="2400" dirty="0" err="1">
                <a:latin typeface="Times New Roman" panose="02020603050405020304" pitchFamily="18" charset="0"/>
                <a:ea typeface="Calibri" panose="020F0502020204030204" pitchFamily="34" charset="0"/>
              </a:rPr>
              <a:t>Trong</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một</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cửa</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hàng</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bánh</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kẹo</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người</a:t>
            </a:r>
            <a:r>
              <a:rPr lang="fr-FR" sz="2400" dirty="0">
                <a:latin typeface="Times New Roman" panose="02020603050405020304" pitchFamily="18" charset="0"/>
                <a:ea typeface="Calibri" panose="020F0502020204030204" pitchFamily="34" charset="0"/>
              </a:rPr>
              <a:t> ta </a:t>
            </a:r>
            <a:r>
              <a:rPr lang="fr-FR" sz="2400" dirty="0" err="1">
                <a:latin typeface="Times New Roman" panose="02020603050405020304" pitchFamily="18" charset="0"/>
                <a:ea typeface="Calibri" panose="020F0502020204030204" pitchFamily="34" charset="0"/>
              </a:rPr>
              <a:t>đóng</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gói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kẹo</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thành</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các</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loại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mỗi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gói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có</a:t>
            </a:r>
            <a:r>
              <a:rPr lang="fr-FR" sz="2400" dirty="0">
                <a:latin typeface="Times New Roman" panose="02020603050405020304" pitchFamily="18" charset="0"/>
                <a:ea typeface="Calibri" panose="020F0502020204030204" pitchFamily="34" charset="0"/>
              </a:rPr>
              <a:t> 10 </a:t>
            </a:r>
            <a:r>
              <a:rPr lang="fr-FR" sz="2400" dirty="0" err="1">
                <a:latin typeface="Times New Roman" panose="02020603050405020304" pitchFamily="18" charset="0"/>
                <a:ea typeface="Calibri" panose="020F0502020204030204" pitchFamily="34" charset="0"/>
              </a:rPr>
              <a:t>cái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kẹo</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mỗi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hộp</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có</a:t>
            </a:r>
            <a:r>
              <a:rPr lang="fr-FR" sz="2400" dirty="0">
                <a:latin typeface="Times New Roman" panose="02020603050405020304" pitchFamily="18" charset="0"/>
                <a:ea typeface="Calibri" panose="020F0502020204030204" pitchFamily="34" charset="0"/>
              </a:rPr>
              <a:t> 10 </a:t>
            </a:r>
            <a:r>
              <a:rPr lang="fr-FR" sz="2400" dirty="0" err="1">
                <a:latin typeface="Times New Roman" panose="02020603050405020304" pitchFamily="18" charset="0"/>
                <a:ea typeface="Calibri" panose="020F0502020204030204" pitchFamily="34" charset="0"/>
              </a:rPr>
              <a:t>gói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mỗi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thùng</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có</a:t>
            </a:r>
            <a:r>
              <a:rPr lang="fr-FR" sz="2400" dirty="0">
                <a:latin typeface="Times New Roman" panose="02020603050405020304" pitchFamily="18" charset="0"/>
                <a:ea typeface="Calibri" panose="020F0502020204030204" pitchFamily="34" charset="0"/>
              </a:rPr>
              <a:t> 10 </a:t>
            </a:r>
            <a:r>
              <a:rPr lang="fr-FR" sz="2400" dirty="0" err="1">
                <a:latin typeface="Times New Roman" panose="02020603050405020304" pitchFamily="18" charset="0"/>
                <a:ea typeface="Calibri" panose="020F0502020204030204" pitchFamily="34" charset="0"/>
              </a:rPr>
              <a:t>hộp</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Một</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người</a:t>
            </a:r>
            <a:r>
              <a:rPr lang="fr-FR" sz="2400" dirty="0">
                <a:latin typeface="Times New Roman" panose="02020603050405020304" pitchFamily="18" charset="0"/>
                <a:ea typeface="Calibri" panose="020F0502020204030204" pitchFamily="34" charset="0"/>
              </a:rPr>
              <a:t> mua 9 </a:t>
            </a:r>
            <a:r>
              <a:rPr lang="fr-FR" sz="2400" dirty="0" err="1">
                <a:latin typeface="Times New Roman" panose="02020603050405020304" pitchFamily="18" charset="0"/>
                <a:ea typeface="Calibri" panose="020F0502020204030204" pitchFamily="34" charset="0"/>
              </a:rPr>
              <a:t>thùng</a:t>
            </a:r>
            <a:r>
              <a:rPr lang="fr-FR" sz="2400" dirty="0">
                <a:latin typeface="Times New Roman" panose="02020603050405020304" pitchFamily="18" charset="0"/>
                <a:ea typeface="Calibri" panose="020F0502020204030204" pitchFamily="34" charset="0"/>
              </a:rPr>
              <a:t>, 9 </a:t>
            </a:r>
            <a:r>
              <a:rPr lang="fr-FR" sz="2400" dirty="0" err="1">
                <a:latin typeface="Times New Roman" panose="02020603050405020304" pitchFamily="18" charset="0"/>
                <a:ea typeface="Calibri" panose="020F0502020204030204" pitchFamily="34" charset="0"/>
              </a:rPr>
              <a:t>hộp</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và</a:t>
            </a:r>
            <a:r>
              <a:rPr lang="fr-FR" sz="2400" dirty="0">
                <a:latin typeface="Times New Roman" panose="02020603050405020304" pitchFamily="18" charset="0"/>
                <a:ea typeface="Calibri" panose="020F0502020204030204" pitchFamily="34" charset="0"/>
              </a:rPr>
              <a:t> 9 </a:t>
            </a:r>
            <a:r>
              <a:rPr lang="fr-FR" sz="2400" dirty="0" err="1">
                <a:latin typeface="Times New Roman" panose="02020603050405020304" pitchFamily="18" charset="0"/>
                <a:ea typeface="Calibri" panose="020F0502020204030204" pitchFamily="34" charset="0"/>
              </a:rPr>
              <a:t>gói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kẹo</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Hỏi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người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đó</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đã</a:t>
            </a:r>
            <a:r>
              <a:rPr lang="fr-FR" sz="2400" dirty="0">
                <a:latin typeface="Times New Roman" panose="02020603050405020304" pitchFamily="18" charset="0"/>
                <a:ea typeface="Calibri" panose="020F0502020204030204" pitchFamily="34" charset="0"/>
              </a:rPr>
              <a:t> mua </a:t>
            </a:r>
            <a:r>
              <a:rPr lang="fr-FR" sz="2400" dirty="0" err="1">
                <a:latin typeface="Times New Roman" panose="02020603050405020304" pitchFamily="18" charset="0"/>
                <a:ea typeface="Calibri" panose="020F0502020204030204" pitchFamily="34" charset="0"/>
              </a:rPr>
              <a:t>tất</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cả</a:t>
            </a:r>
            <a:r>
              <a:rPr lang="fr-FR" sz="2400" dirty="0">
                <a:latin typeface="Times New Roman" panose="02020603050405020304" pitchFamily="18" charset="0"/>
                <a:ea typeface="Calibri" panose="020F0502020204030204" pitchFamily="34" charset="0"/>
              </a:rPr>
              <a:t> bao </a:t>
            </a:r>
            <a:r>
              <a:rPr lang="fr-FR" sz="2400" dirty="0" err="1">
                <a:latin typeface="Times New Roman" panose="02020603050405020304" pitchFamily="18" charset="0"/>
                <a:ea typeface="Calibri" panose="020F0502020204030204" pitchFamily="34" charset="0"/>
              </a:rPr>
              <a:t>nhiêu</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cái</a:t>
            </a:r>
            <a:r>
              <a:rPr lang="fr-FR" sz="2400" dirty="0">
                <a:latin typeface="Times New Roman" panose="02020603050405020304" pitchFamily="18" charset="0"/>
                <a:ea typeface="Calibri" panose="020F0502020204030204" pitchFamily="34" charset="0"/>
              </a:rPr>
              <a:t> </a:t>
            </a:r>
            <a:r>
              <a:rPr lang="fr-FR" sz="2400" dirty="0" err="1">
                <a:latin typeface="Times New Roman" panose="02020603050405020304" pitchFamily="18" charset="0"/>
                <a:ea typeface="Calibri" panose="020F0502020204030204" pitchFamily="34" charset="0"/>
              </a:rPr>
              <a:t>kẹo</a:t>
            </a:r>
            <a:r>
              <a:rPr lang="fr-FR" sz="2400" dirty="0">
                <a:latin typeface="Times New Roman" panose="02020603050405020304" pitchFamily="18" charset="0"/>
                <a:ea typeface="Calibri" panose="020F0502020204030204" pitchFamily="34" charset="0"/>
              </a:rPr>
              <a:t>?</a:t>
            </a:r>
            <a:endParaRPr lang="en-US" sz="2400" dirty="0"/>
          </a:p>
        </p:txBody>
      </p:sp>
      <p:sp>
        <p:nvSpPr>
          <p:cNvPr id="7" name="TextBox 6">
            <a:extLst>
              <a:ext uri="{FF2B5EF4-FFF2-40B4-BE49-F238E27FC236}">
                <a16:creationId xmlns:a16="http://schemas.microsoft.com/office/drawing/2014/main" id="{980648A7-179E-4173-ACFB-C89CCACA39B2}"/>
              </a:ext>
            </a:extLst>
          </p:cNvPr>
          <p:cNvSpPr txBox="1"/>
          <p:nvPr/>
        </p:nvSpPr>
        <p:spPr>
          <a:xfrm>
            <a:off x="5049028" y="2265748"/>
            <a:ext cx="1925993" cy="461665"/>
          </a:xfrm>
          <a:prstGeom prst="rect">
            <a:avLst/>
          </a:prstGeom>
          <a:noFill/>
        </p:spPr>
        <p:txBody>
          <a:bodyPr wrap="square">
            <a:spAutoFit/>
          </a:bodyPr>
          <a:lstStyle/>
          <a:p>
            <a:r>
              <a:rPr lang="nl-NL" sz="2400" b="1" u="sng" dirty="0">
                <a:solidFill>
                  <a:srgbClr val="000000"/>
                </a:solidFill>
                <a:latin typeface="Times New Roman" panose="02020603050405020304" pitchFamily="18" charset="0"/>
              </a:rPr>
              <a:t>Đáp án:</a:t>
            </a:r>
            <a:endParaRPr lang="en-US" sz="2400" b="1" u="sng" dirty="0"/>
          </a:p>
        </p:txBody>
      </p:sp>
      <p:sp>
        <p:nvSpPr>
          <p:cNvPr id="9" name="TextBox 8">
            <a:extLst>
              <a:ext uri="{FF2B5EF4-FFF2-40B4-BE49-F238E27FC236}">
                <a16:creationId xmlns:a16="http://schemas.microsoft.com/office/drawing/2014/main" id="{C80508AF-C173-4D85-A6C5-3EA163502F16}"/>
              </a:ext>
            </a:extLst>
          </p:cNvPr>
          <p:cNvSpPr txBox="1"/>
          <p:nvPr/>
        </p:nvSpPr>
        <p:spPr>
          <a:xfrm>
            <a:off x="672186" y="2739729"/>
            <a:ext cx="11056393" cy="1200329"/>
          </a:xfrm>
          <a:prstGeom prst="rect">
            <a:avLst/>
          </a:prstGeom>
          <a:noFill/>
        </p:spPr>
        <p:txBody>
          <a:bodyPr wrap="square">
            <a:spAutoFit/>
          </a:bodyPr>
          <a:lstStyle/>
          <a:p>
            <a:r>
              <a:rPr lang="fr-FR" sz="2400" dirty="0">
                <a:solidFill>
                  <a:srgbClr val="000000"/>
                </a:solidFill>
                <a:effectLst/>
                <a:latin typeface="Times New Roman" panose="02020603050405020304" pitchFamily="18" charset="0"/>
                <a:ea typeface="Calibri" panose="020F0502020204030204" pitchFamily="34" charset="0"/>
              </a:rPr>
              <a:t>Ta </a:t>
            </a:r>
            <a:r>
              <a:rPr lang="fr-FR" sz="2400" dirty="0" err="1">
                <a:solidFill>
                  <a:srgbClr val="000000"/>
                </a:solidFill>
                <a:effectLst/>
                <a:latin typeface="Times New Roman" panose="02020603050405020304" pitchFamily="18" charset="0"/>
                <a:ea typeface="Calibri" panose="020F0502020204030204" pitchFamily="34" charset="0"/>
              </a:rPr>
              <a:t>thấy</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mỗi</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gói</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có</a:t>
            </a:r>
            <a:r>
              <a:rPr lang="fr-FR" sz="2400" dirty="0">
                <a:solidFill>
                  <a:srgbClr val="000000"/>
                </a:solidFill>
                <a:effectLst/>
                <a:latin typeface="Times New Roman" panose="02020603050405020304" pitchFamily="18" charset="0"/>
                <a:ea typeface="Calibri" panose="020F0502020204030204" pitchFamily="34" charset="0"/>
              </a:rPr>
              <a:t> 10 </a:t>
            </a:r>
            <a:r>
              <a:rPr lang="fr-FR" sz="2400" dirty="0" err="1">
                <a:solidFill>
                  <a:srgbClr val="000000"/>
                </a:solidFill>
                <a:effectLst/>
                <a:latin typeface="Times New Roman" panose="02020603050405020304" pitchFamily="18" charset="0"/>
                <a:ea typeface="Calibri" panose="020F0502020204030204" pitchFamily="34" charset="0"/>
              </a:rPr>
              <a:t>cái</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kẹo</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mỗi</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hộp</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có</a:t>
            </a:r>
            <a:r>
              <a:rPr lang="fr-FR" sz="2400" dirty="0">
                <a:solidFill>
                  <a:srgbClr val="000000"/>
                </a:solidFill>
                <a:effectLst/>
                <a:latin typeface="Times New Roman" panose="02020603050405020304" pitchFamily="18" charset="0"/>
                <a:ea typeface="Calibri" panose="020F0502020204030204" pitchFamily="34" charset="0"/>
              </a:rPr>
              <a:t> 100 </a:t>
            </a:r>
            <a:r>
              <a:rPr lang="fr-FR" sz="2400" dirty="0" err="1">
                <a:solidFill>
                  <a:srgbClr val="000000"/>
                </a:solidFill>
                <a:effectLst/>
                <a:latin typeface="Times New Roman" panose="02020603050405020304" pitchFamily="18" charset="0"/>
                <a:ea typeface="Calibri" panose="020F0502020204030204" pitchFamily="34" charset="0"/>
              </a:rPr>
              <a:t>cái</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kẹo</a:t>
            </a:r>
            <a:r>
              <a:rPr lang="fr-FR" sz="2400" dirty="0">
                <a:solidFill>
                  <a:srgbClr val="000000"/>
                </a:solidFill>
                <a:effectLst/>
                <a:latin typeface="Times New Roman" panose="02020603050405020304" pitchFamily="18" charset="0"/>
                <a:ea typeface="Calibri" panose="020F0502020204030204" pitchFamily="34" charset="0"/>
              </a:rPr>
              <a:t> (10 </a:t>
            </a:r>
            <a:r>
              <a:rPr lang="fr-FR" sz="2400" dirty="0" err="1">
                <a:solidFill>
                  <a:srgbClr val="000000"/>
                </a:solidFill>
                <a:effectLst/>
                <a:latin typeface="Times New Roman" panose="02020603050405020304" pitchFamily="18" charset="0"/>
                <a:ea typeface="Calibri" panose="020F0502020204030204" pitchFamily="34" charset="0"/>
              </a:rPr>
              <a:t>gói</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và</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mỗi</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thùng</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có</a:t>
            </a:r>
            <a:r>
              <a:rPr lang="fr-FR" sz="2400" dirty="0">
                <a:solidFill>
                  <a:srgbClr val="000000"/>
                </a:solidFill>
                <a:effectLst/>
                <a:latin typeface="Times New Roman" panose="02020603050405020304" pitchFamily="18" charset="0"/>
                <a:ea typeface="Calibri" panose="020F0502020204030204" pitchFamily="34" charset="0"/>
              </a:rPr>
              <a:t> 1000 </a:t>
            </a:r>
            <a:r>
              <a:rPr lang="fr-FR" sz="2400" dirty="0" err="1">
                <a:solidFill>
                  <a:srgbClr val="000000"/>
                </a:solidFill>
                <a:effectLst/>
                <a:latin typeface="Times New Roman" panose="02020603050405020304" pitchFamily="18" charset="0"/>
                <a:ea typeface="Calibri" panose="020F0502020204030204" pitchFamily="34" charset="0"/>
              </a:rPr>
              <a:t>cái</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kẹo</a:t>
            </a:r>
            <a:r>
              <a:rPr lang="fr-FR" sz="2400" dirty="0">
                <a:solidFill>
                  <a:srgbClr val="000000"/>
                </a:solidFill>
                <a:effectLst/>
                <a:latin typeface="Times New Roman" panose="02020603050405020304" pitchFamily="18" charset="0"/>
                <a:ea typeface="Calibri" panose="020F0502020204030204" pitchFamily="34" charset="0"/>
              </a:rPr>
              <a:t>. </a:t>
            </a:r>
          </a:p>
          <a:p>
            <a:r>
              <a:rPr lang="fr-FR" sz="2400" dirty="0" err="1">
                <a:solidFill>
                  <a:srgbClr val="000000"/>
                </a:solidFill>
                <a:effectLst/>
                <a:latin typeface="Times New Roman" panose="02020603050405020304" pitchFamily="18" charset="0"/>
                <a:ea typeface="Calibri" panose="020F0502020204030204" pitchFamily="34" charset="0"/>
              </a:rPr>
              <a:t>Người</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đó</a:t>
            </a:r>
            <a:r>
              <a:rPr lang="fr-FR" sz="2400" dirty="0">
                <a:solidFill>
                  <a:srgbClr val="000000"/>
                </a:solidFill>
                <a:effectLst/>
                <a:latin typeface="Times New Roman" panose="02020603050405020304" pitchFamily="18" charset="0"/>
                <a:ea typeface="Calibri" panose="020F0502020204030204" pitchFamily="34" charset="0"/>
              </a:rPr>
              <a:t> mua 9 </a:t>
            </a:r>
            <a:r>
              <a:rPr lang="fr-FR" sz="2400" dirty="0" err="1">
                <a:solidFill>
                  <a:srgbClr val="000000"/>
                </a:solidFill>
                <a:effectLst/>
                <a:latin typeface="Times New Roman" panose="02020603050405020304" pitchFamily="18" charset="0"/>
                <a:ea typeface="Calibri" panose="020F0502020204030204" pitchFamily="34" charset="0"/>
              </a:rPr>
              <a:t>thùng</a:t>
            </a:r>
            <a:r>
              <a:rPr lang="fr-FR" sz="2400" dirty="0">
                <a:solidFill>
                  <a:srgbClr val="000000"/>
                </a:solidFill>
                <a:effectLst/>
                <a:latin typeface="Times New Roman" panose="02020603050405020304" pitchFamily="18" charset="0"/>
                <a:ea typeface="Calibri" panose="020F0502020204030204" pitchFamily="34" charset="0"/>
              </a:rPr>
              <a:t>, 9 </a:t>
            </a:r>
            <a:r>
              <a:rPr lang="fr-FR" sz="2400" dirty="0" err="1">
                <a:solidFill>
                  <a:srgbClr val="000000"/>
                </a:solidFill>
                <a:effectLst/>
                <a:latin typeface="Times New Roman" panose="02020603050405020304" pitchFamily="18" charset="0"/>
                <a:ea typeface="Calibri" panose="020F0502020204030204" pitchFamily="34" charset="0"/>
              </a:rPr>
              <a:t>hộp</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và</a:t>
            </a:r>
            <a:r>
              <a:rPr lang="fr-FR" sz="2400" dirty="0">
                <a:solidFill>
                  <a:srgbClr val="000000"/>
                </a:solidFill>
                <a:effectLst/>
                <a:latin typeface="Times New Roman" panose="02020603050405020304" pitchFamily="18" charset="0"/>
                <a:ea typeface="Calibri" panose="020F0502020204030204" pitchFamily="34" charset="0"/>
              </a:rPr>
              <a:t> 9 </a:t>
            </a:r>
            <a:r>
              <a:rPr lang="fr-FR" sz="2400" dirty="0" err="1">
                <a:solidFill>
                  <a:srgbClr val="000000"/>
                </a:solidFill>
                <a:effectLst/>
                <a:latin typeface="Times New Roman" panose="02020603050405020304" pitchFamily="18" charset="0"/>
                <a:ea typeface="Calibri" panose="020F0502020204030204" pitchFamily="34" charset="0"/>
              </a:rPr>
              <a:t>gói</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kẹo</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nên</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tổng</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số</a:t>
            </a:r>
            <a:r>
              <a:rPr lang="fr-FR" sz="2400" dirty="0">
                <a:solidFill>
                  <a:srgbClr val="000000"/>
                </a:solidFill>
                <a:effectLst/>
                <a:latin typeface="Times New Roman" panose="02020603050405020304" pitchFamily="18" charset="0"/>
                <a:ea typeface="Calibri" panose="020F0502020204030204" pitchFamily="34" charset="0"/>
              </a:rPr>
              <a:t> </a:t>
            </a:r>
            <a:r>
              <a:rPr lang="fr-FR" sz="2400" dirty="0" err="1">
                <a:solidFill>
                  <a:srgbClr val="000000"/>
                </a:solidFill>
                <a:effectLst/>
                <a:latin typeface="Times New Roman" panose="02020603050405020304" pitchFamily="18" charset="0"/>
                <a:ea typeface="Calibri" panose="020F0502020204030204" pitchFamily="34" charset="0"/>
              </a:rPr>
              <a:t>kẹo</a:t>
            </a:r>
            <a:r>
              <a:rPr lang="fr-FR" sz="2400" dirty="0">
                <a:solidFill>
                  <a:srgbClr val="000000"/>
                </a:solidFill>
                <a:effectLst/>
                <a:latin typeface="Times New Roman" panose="02020603050405020304" pitchFamily="18" charset="0"/>
                <a:ea typeface="Calibri" panose="020F0502020204030204" pitchFamily="34" charset="0"/>
              </a:rPr>
              <a:t> là :</a:t>
            </a:r>
            <a:endParaRPr lang="en-US" sz="2400" dirty="0"/>
          </a:p>
        </p:txBody>
      </p:sp>
    </p:spTree>
    <p:extLst>
      <p:ext uri="{BB962C8B-B14F-4D97-AF65-F5344CB8AC3E}">
        <p14:creationId xmlns:p14="http://schemas.microsoft.com/office/powerpoint/2010/main" val="22787550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B0807DEB-0803-4700-9729-277F691FFD47}"/>
              </a:ext>
            </a:extLst>
          </p:cNvPr>
          <p:cNvSpPr txBox="1"/>
          <p:nvPr/>
        </p:nvSpPr>
        <p:spPr>
          <a:xfrm>
            <a:off x="3272713" y="473142"/>
            <a:ext cx="6097553" cy="584775"/>
          </a:xfrm>
          <a:prstGeom prst="rect">
            <a:avLst/>
          </a:prstGeom>
          <a:noFill/>
        </p:spPr>
        <p:txBody>
          <a:bodyPr wrap="square">
            <a:spAutoFit/>
          </a:bodyPr>
          <a:lstStyle/>
          <a:p>
            <a:pPr algn="ctr"/>
            <a:r>
              <a:rPr lang="fr-FR" sz="3200" b="1" dirty="0">
                <a:solidFill>
                  <a:srgbClr val="FF0000"/>
                </a:solidFill>
                <a:effectLst/>
                <a:latin typeface="Times New Roman" panose="02020603050405020304" pitchFamily="18" charset="0"/>
                <a:ea typeface="Calibri" panose="020F0502020204030204" pitchFamily="34" charset="0"/>
              </a:rPr>
              <a:t>HƯỚNG DẪN VỀ NHÀ</a:t>
            </a:r>
            <a:endParaRPr lang="en-US" sz="3200" dirty="0">
              <a:solidFill>
                <a:srgbClr val="FF0000"/>
              </a:solidFill>
            </a:endParaRPr>
          </a:p>
        </p:txBody>
      </p:sp>
      <p:sp>
        <p:nvSpPr>
          <p:cNvPr id="7" name="TextBox 6">
            <a:extLst>
              <a:ext uri="{FF2B5EF4-FFF2-40B4-BE49-F238E27FC236}">
                <a16:creationId xmlns:a16="http://schemas.microsoft.com/office/drawing/2014/main" id="{F7BF7233-6363-4ECC-B71F-7606E25CFD4C}"/>
              </a:ext>
            </a:extLst>
          </p:cNvPr>
          <p:cNvSpPr txBox="1"/>
          <p:nvPr/>
        </p:nvSpPr>
        <p:spPr>
          <a:xfrm>
            <a:off x="1107428" y="1344160"/>
            <a:ext cx="9868289" cy="1200329"/>
          </a:xfrm>
          <a:prstGeom prst="rect">
            <a:avLst/>
          </a:prstGeom>
          <a:noFill/>
        </p:spPr>
        <p:txBody>
          <a:bodyPr wrap="square">
            <a:spAutoFit/>
          </a:bodyPr>
          <a:lstStyle/>
          <a:p>
            <a:pPr algn="just"/>
            <a:r>
              <a:rPr lang="pt-BR" sz="2400" dirty="0">
                <a:solidFill>
                  <a:srgbClr val="000000"/>
                </a:solidFill>
                <a:effectLst/>
                <a:latin typeface="Times New Roman" panose="02020603050405020304" pitchFamily="18" charset="0"/>
                <a:ea typeface="Calibri" panose="020F0502020204030204" pitchFamily="34" charset="0"/>
              </a:rPr>
              <a:t>- Học lý thuyết: Cách viết số tự nhiên trong hệ thập phân, mối quan hệ giữa các hàng và giá trị mỗi chữ số của một số tự nhiên viết trong hệ thập phân và học thuộc cách biểu diễn các chữ số La Mã từ 1 </a:t>
            </a:r>
            <a:r>
              <a:rPr lang="pt-BR" sz="2400" dirty="0">
                <a:solidFill>
                  <a:srgbClr val="000000"/>
                </a:solidFill>
                <a:latin typeface="Times New Roman" panose="02020603050405020304" pitchFamily="18" charset="0"/>
                <a:ea typeface="Calibri" panose="020F0502020204030204" pitchFamily="34" charset="0"/>
                <a:sym typeface="Symbol" panose="05050102010706020507" pitchFamily="18" charset="2"/>
              </a:rPr>
              <a:t></a:t>
            </a:r>
            <a:r>
              <a:rPr lang="pt-BR" sz="2400" dirty="0">
                <a:solidFill>
                  <a:srgbClr val="000000"/>
                </a:solidFill>
                <a:effectLst/>
                <a:latin typeface="Times New Roman" panose="02020603050405020304" pitchFamily="18" charset="0"/>
                <a:ea typeface="Calibri" panose="020F0502020204030204" pitchFamily="34" charset="0"/>
              </a:rPr>
              <a:t> 30.</a:t>
            </a:r>
            <a:endParaRPr lang="en-US" sz="2400" dirty="0"/>
          </a:p>
        </p:txBody>
      </p:sp>
      <p:sp>
        <p:nvSpPr>
          <p:cNvPr id="9" name="TextBox 8">
            <a:extLst>
              <a:ext uri="{FF2B5EF4-FFF2-40B4-BE49-F238E27FC236}">
                <a16:creationId xmlns:a16="http://schemas.microsoft.com/office/drawing/2014/main" id="{E985913B-A525-4635-8274-7F2C14E6DA3B}"/>
              </a:ext>
            </a:extLst>
          </p:cNvPr>
          <p:cNvSpPr txBox="1"/>
          <p:nvPr/>
        </p:nvSpPr>
        <p:spPr>
          <a:xfrm>
            <a:off x="1116759" y="2637532"/>
            <a:ext cx="8092556" cy="461665"/>
          </a:xfrm>
          <a:prstGeom prst="rect">
            <a:avLst/>
          </a:prstGeom>
          <a:noFill/>
        </p:spPr>
        <p:txBody>
          <a:bodyPr wrap="square">
            <a:spAutoFit/>
          </a:bodyPr>
          <a:lstStyle/>
          <a:p>
            <a:r>
              <a:rPr lang="pt-BR" sz="2400" dirty="0">
                <a:solidFill>
                  <a:srgbClr val="000000"/>
                </a:solidFill>
                <a:effectLst/>
                <a:latin typeface="Times New Roman" panose="02020603050405020304" pitchFamily="18" charset="0"/>
                <a:ea typeface="Calibri" panose="020F0502020204030204" pitchFamily="34" charset="0"/>
              </a:rPr>
              <a:t>- Vận dụng hoàn thành các bài tập: </a:t>
            </a:r>
            <a:r>
              <a:rPr lang="pt-BR" sz="2400" b="1" dirty="0">
                <a:solidFill>
                  <a:srgbClr val="000000"/>
                </a:solidFill>
                <a:effectLst/>
                <a:latin typeface="Times New Roman" panose="02020603050405020304" pitchFamily="18" charset="0"/>
                <a:ea typeface="Calibri" panose="020F0502020204030204" pitchFamily="34" charset="0"/>
              </a:rPr>
              <a:t>1.32; 1.33</a:t>
            </a:r>
            <a:r>
              <a:rPr lang="pt-BR" sz="2400" dirty="0">
                <a:solidFill>
                  <a:srgbClr val="000000"/>
                </a:solidFill>
                <a:effectLst/>
                <a:latin typeface="Times New Roman" panose="02020603050405020304" pitchFamily="18" charset="0"/>
                <a:ea typeface="Calibri" panose="020F0502020204030204" pitchFamily="34" charset="0"/>
              </a:rPr>
              <a:t>-SGK-tr20.</a:t>
            </a:r>
            <a:endParaRPr lang="en-US" sz="2400" dirty="0"/>
          </a:p>
        </p:txBody>
      </p:sp>
      <p:sp>
        <p:nvSpPr>
          <p:cNvPr id="11" name="TextBox 10">
            <a:extLst>
              <a:ext uri="{FF2B5EF4-FFF2-40B4-BE49-F238E27FC236}">
                <a16:creationId xmlns:a16="http://schemas.microsoft.com/office/drawing/2014/main" id="{CB518A98-7D39-4ABD-BC1D-1DEBAC8CDDC1}"/>
              </a:ext>
            </a:extLst>
          </p:cNvPr>
          <p:cNvSpPr txBox="1"/>
          <p:nvPr/>
        </p:nvSpPr>
        <p:spPr>
          <a:xfrm>
            <a:off x="1107428" y="3331743"/>
            <a:ext cx="7765401" cy="461665"/>
          </a:xfrm>
          <a:prstGeom prst="rect">
            <a:avLst/>
          </a:prstGeom>
          <a:noFill/>
        </p:spPr>
        <p:txBody>
          <a:bodyPr wrap="square">
            <a:spAutoFit/>
          </a:bodyPr>
          <a:lstStyle/>
          <a:p>
            <a:r>
              <a:rPr lang="pt-BR" sz="2400" dirty="0">
                <a:solidFill>
                  <a:srgbClr val="000000"/>
                </a:solidFill>
                <a:effectLst/>
                <a:latin typeface="Times New Roman" panose="02020603050405020304" pitchFamily="18" charset="0"/>
                <a:ea typeface="Calibri" panose="020F0502020204030204" pitchFamily="34" charset="0"/>
              </a:rPr>
              <a:t>- Chuẩn bị bài mới “ </a:t>
            </a:r>
            <a:r>
              <a:rPr lang="pt-BR" sz="2400" b="1" dirty="0">
                <a:solidFill>
                  <a:srgbClr val="000000"/>
                </a:solidFill>
                <a:effectLst/>
                <a:latin typeface="Times New Roman" panose="02020603050405020304" pitchFamily="18" charset="0"/>
                <a:ea typeface="Calibri" panose="020F0502020204030204" pitchFamily="34" charset="0"/>
              </a:rPr>
              <a:t>Thứ tự trong tập hợp các số tự nhiên</a:t>
            </a:r>
            <a:r>
              <a:rPr lang="pt-BR" sz="2400" dirty="0">
                <a:solidFill>
                  <a:srgbClr val="000000"/>
                </a:solidFill>
                <a:effectLst/>
                <a:latin typeface="Times New Roman" panose="02020603050405020304" pitchFamily="18" charset="0"/>
                <a:ea typeface="Calibri" panose="020F0502020204030204" pitchFamily="34" charset="0"/>
              </a:rPr>
              <a:t>”</a:t>
            </a:r>
            <a:endParaRPr lang="en-US" sz="2400" dirty="0"/>
          </a:p>
        </p:txBody>
      </p:sp>
    </p:spTree>
    <p:extLst>
      <p:ext uri="{BB962C8B-B14F-4D97-AF65-F5344CB8AC3E}">
        <p14:creationId xmlns:p14="http://schemas.microsoft.com/office/powerpoint/2010/main" val="2894818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3B7FC5B6-80EC-4955-B587-816D1AA93DD0}"/>
              </a:ext>
            </a:extLst>
          </p:cNvPr>
          <p:cNvSpPr txBox="1"/>
          <p:nvPr/>
        </p:nvSpPr>
        <p:spPr>
          <a:xfrm>
            <a:off x="1687974" y="4724893"/>
            <a:ext cx="2706743" cy="461665"/>
          </a:xfrm>
          <a:prstGeom prst="rect">
            <a:avLst/>
          </a:prstGeom>
          <a:noFill/>
        </p:spPr>
        <p:txBody>
          <a:bodyPr wrap="square">
            <a:spAutoFit/>
          </a:bodyPr>
          <a:lstStyle/>
          <a:p>
            <a:pPr algn="ctr"/>
            <a:r>
              <a:rPr lang="fr-FR" sz="2400" b="1" dirty="0" err="1">
                <a:solidFill>
                  <a:srgbClr val="0000FF"/>
                </a:solidFill>
                <a:effectLst/>
                <a:latin typeface="Times New Roman" panose="02020603050405020304" pitchFamily="18" charset="0"/>
                <a:ea typeface="Calibri" panose="020F0502020204030204" pitchFamily="34" charset="0"/>
              </a:rPr>
              <a:t>Chữ</a:t>
            </a:r>
            <a:r>
              <a:rPr lang="fr-FR" sz="2400" b="1" dirty="0">
                <a:solidFill>
                  <a:srgbClr val="0000FF"/>
                </a:solidFill>
                <a:effectLst/>
                <a:latin typeface="Times New Roman" panose="02020603050405020304" pitchFamily="18" charset="0"/>
                <a:ea typeface="Calibri" panose="020F0502020204030204" pitchFamily="34" charset="0"/>
              </a:rPr>
              <a:t> </a:t>
            </a:r>
            <a:r>
              <a:rPr lang="fr-FR" sz="2400" b="1" dirty="0" err="1">
                <a:solidFill>
                  <a:srgbClr val="0000FF"/>
                </a:solidFill>
                <a:effectLst/>
                <a:latin typeface="Times New Roman" panose="02020603050405020304" pitchFamily="18" charset="0"/>
                <a:ea typeface="Calibri" panose="020F0502020204030204" pitchFamily="34" charset="0"/>
              </a:rPr>
              <a:t>số</a:t>
            </a:r>
            <a:r>
              <a:rPr lang="fr-FR" sz="2400" b="1" dirty="0">
                <a:solidFill>
                  <a:srgbClr val="0000FF"/>
                </a:solidFill>
                <a:effectLst/>
                <a:latin typeface="Times New Roman" panose="02020603050405020304" pitchFamily="18" charset="0"/>
                <a:ea typeface="Calibri" panose="020F0502020204030204" pitchFamily="34" charset="0"/>
              </a:rPr>
              <a:t> Babylon</a:t>
            </a:r>
            <a:endParaRPr lang="en-US" sz="2400" dirty="0">
              <a:solidFill>
                <a:srgbClr val="0000FF"/>
              </a:solidFill>
            </a:endParaRPr>
          </a:p>
        </p:txBody>
      </p:sp>
      <p:sp>
        <p:nvSpPr>
          <p:cNvPr id="9" name="TextBox 8">
            <a:extLst>
              <a:ext uri="{FF2B5EF4-FFF2-40B4-BE49-F238E27FC236}">
                <a16:creationId xmlns:a16="http://schemas.microsoft.com/office/drawing/2014/main" id="{D2BA7428-62C2-4873-B1D9-F3D99F30FA35}"/>
              </a:ext>
            </a:extLst>
          </p:cNvPr>
          <p:cNvSpPr txBox="1"/>
          <p:nvPr/>
        </p:nvSpPr>
        <p:spPr>
          <a:xfrm>
            <a:off x="8482112" y="4724894"/>
            <a:ext cx="2143212" cy="461665"/>
          </a:xfrm>
          <a:prstGeom prst="rect">
            <a:avLst/>
          </a:prstGeom>
          <a:noFill/>
        </p:spPr>
        <p:txBody>
          <a:bodyPr wrap="square">
            <a:spAutoFit/>
          </a:bodyPr>
          <a:lstStyle/>
          <a:p>
            <a:r>
              <a:rPr lang="fr-FR" sz="2400" b="1" dirty="0" err="1">
                <a:solidFill>
                  <a:srgbClr val="0000FF"/>
                </a:solidFill>
                <a:effectLst/>
                <a:latin typeface="Times New Roman" panose="02020603050405020304" pitchFamily="18" charset="0"/>
                <a:ea typeface="Calibri" panose="020F0502020204030204" pitchFamily="34" charset="0"/>
              </a:rPr>
              <a:t>Chữ</a:t>
            </a:r>
            <a:r>
              <a:rPr lang="fr-FR" sz="2400" b="1" dirty="0">
                <a:solidFill>
                  <a:srgbClr val="0000FF"/>
                </a:solidFill>
                <a:effectLst/>
                <a:latin typeface="Times New Roman" panose="02020603050405020304" pitchFamily="18" charset="0"/>
                <a:ea typeface="Calibri" panose="020F0502020204030204" pitchFamily="34" charset="0"/>
              </a:rPr>
              <a:t> </a:t>
            </a:r>
            <a:r>
              <a:rPr lang="fr-FR" sz="2400" b="1" dirty="0" err="1">
                <a:solidFill>
                  <a:srgbClr val="0000FF"/>
                </a:solidFill>
                <a:effectLst/>
                <a:latin typeface="Times New Roman" panose="02020603050405020304" pitchFamily="18" charset="0"/>
                <a:ea typeface="Calibri" panose="020F0502020204030204" pitchFamily="34" charset="0"/>
              </a:rPr>
              <a:t>số</a:t>
            </a:r>
            <a:r>
              <a:rPr lang="fr-FR" sz="2400" b="1" dirty="0">
                <a:solidFill>
                  <a:srgbClr val="0000FF"/>
                </a:solidFill>
                <a:effectLst/>
                <a:latin typeface="Times New Roman" panose="02020603050405020304" pitchFamily="18" charset="0"/>
                <a:ea typeface="Calibri" panose="020F0502020204030204" pitchFamily="34" charset="0"/>
              </a:rPr>
              <a:t> Maya</a:t>
            </a:r>
            <a:endParaRPr lang="en-US" sz="2400" dirty="0">
              <a:solidFill>
                <a:srgbClr val="0000FF"/>
              </a:solidFill>
            </a:endParaRPr>
          </a:p>
        </p:txBody>
      </p:sp>
      <p:pic>
        <p:nvPicPr>
          <p:cNvPr id="11" name="Picture 10">
            <a:extLst>
              <a:ext uri="{FF2B5EF4-FFF2-40B4-BE49-F238E27FC236}">
                <a16:creationId xmlns:a16="http://schemas.microsoft.com/office/drawing/2014/main" id="{A98D45E3-C6B0-4682-84AB-234150AA01E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6795" y="901753"/>
            <a:ext cx="5996881" cy="3556463"/>
          </a:xfrm>
          <a:prstGeom prst="rect">
            <a:avLst/>
          </a:prstGeom>
        </p:spPr>
      </p:pic>
      <p:pic>
        <p:nvPicPr>
          <p:cNvPr id="13" name="Picture 12">
            <a:extLst>
              <a:ext uri="{FF2B5EF4-FFF2-40B4-BE49-F238E27FC236}">
                <a16:creationId xmlns:a16="http://schemas.microsoft.com/office/drawing/2014/main" id="{AA9EFB2D-DB1E-4CC1-93EC-A13AB6C5287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674984" y="862647"/>
            <a:ext cx="5256245" cy="3638307"/>
          </a:xfrm>
          <a:prstGeom prst="rect">
            <a:avLst/>
          </a:prstGeom>
        </p:spPr>
      </p:pic>
    </p:spTree>
    <p:extLst>
      <p:ext uri="{BB962C8B-B14F-4D97-AF65-F5344CB8AC3E}">
        <p14:creationId xmlns:p14="http://schemas.microsoft.com/office/powerpoint/2010/main" val="1175447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7AFB61F8-CEA4-43FD-AE23-AE760A557A2C}"/>
              </a:ext>
            </a:extLst>
          </p:cNvPr>
          <p:cNvSpPr txBox="1"/>
          <p:nvPr/>
        </p:nvSpPr>
        <p:spPr>
          <a:xfrm>
            <a:off x="1203649" y="1770097"/>
            <a:ext cx="9993085" cy="1938992"/>
          </a:xfrm>
          <a:prstGeom prst="rect">
            <a:avLst/>
          </a:prstGeom>
          <a:noFill/>
        </p:spPr>
        <p:txBody>
          <a:bodyPr wrap="square">
            <a:spAutoFit/>
          </a:bodyPr>
          <a:lstStyle/>
          <a:p>
            <a:pPr algn="ctr"/>
            <a:r>
              <a:rPr lang="nl-NL" sz="6000" b="1" u="sng" dirty="0">
                <a:solidFill>
                  <a:srgbClr val="FF0000"/>
                </a:solidFill>
                <a:effectLst/>
                <a:latin typeface="Times New Roman" panose="02020603050405020304" pitchFamily="18" charset="0"/>
                <a:ea typeface="Calibri" panose="020F0502020204030204" pitchFamily="34" charset="0"/>
              </a:rPr>
              <a:t>Bài 2:</a:t>
            </a:r>
            <a:r>
              <a:rPr lang="nl-NL" sz="6000" b="1" dirty="0">
                <a:solidFill>
                  <a:srgbClr val="FF0000"/>
                </a:solidFill>
                <a:effectLst/>
                <a:latin typeface="Times New Roman" panose="02020603050405020304" pitchFamily="18" charset="0"/>
                <a:ea typeface="Calibri" panose="020F0502020204030204" pitchFamily="34" charset="0"/>
              </a:rPr>
              <a:t> </a:t>
            </a:r>
          </a:p>
          <a:p>
            <a:pPr algn="ctr"/>
            <a:r>
              <a:rPr lang="nl-NL" sz="6000" b="1" dirty="0">
                <a:solidFill>
                  <a:srgbClr val="FF0000"/>
                </a:solidFill>
                <a:effectLst/>
                <a:latin typeface="Times New Roman" panose="02020603050405020304" pitchFamily="18" charset="0"/>
                <a:ea typeface="Calibri" panose="020F0502020204030204" pitchFamily="34" charset="0"/>
              </a:rPr>
              <a:t>CÁCH GHI SỐ TỰ NHIÊN</a:t>
            </a:r>
            <a:endParaRPr lang="en-US" sz="6000" b="1" dirty="0">
              <a:solidFill>
                <a:srgbClr val="FF0000"/>
              </a:solidFill>
            </a:endParaRPr>
          </a:p>
        </p:txBody>
      </p:sp>
    </p:spTree>
    <p:extLst>
      <p:ext uri="{BB962C8B-B14F-4D97-AF65-F5344CB8AC3E}">
        <p14:creationId xmlns:p14="http://schemas.microsoft.com/office/powerpoint/2010/main" val="4080228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A9440068-4C21-4114-B466-7E206AB860C8}"/>
              </a:ext>
            </a:extLst>
          </p:cNvPr>
          <p:cNvSpPr txBox="1"/>
          <p:nvPr/>
        </p:nvSpPr>
        <p:spPr>
          <a:xfrm>
            <a:off x="268255" y="492131"/>
            <a:ext cx="6097554" cy="461665"/>
          </a:xfrm>
          <a:prstGeom prst="rect">
            <a:avLst/>
          </a:prstGeom>
          <a:noFill/>
        </p:spPr>
        <p:txBody>
          <a:bodyPr wrap="square">
            <a:spAutoFit/>
          </a:bodyPr>
          <a:lstStyle/>
          <a:p>
            <a:r>
              <a:rPr lang="nl-NL" sz="2400" b="1" dirty="0">
                <a:solidFill>
                  <a:srgbClr val="FF0000"/>
                </a:solidFill>
                <a:effectLst/>
                <a:latin typeface="Times New Roman" panose="02020603050405020304" pitchFamily="18" charset="0"/>
                <a:ea typeface="Calibri" panose="020F0502020204030204" pitchFamily="34" charset="0"/>
              </a:rPr>
              <a:t>1. HỆ THẬP PHÂN</a:t>
            </a:r>
            <a:endParaRPr lang="en-US" sz="2400" dirty="0">
              <a:solidFill>
                <a:srgbClr val="FF0000"/>
              </a:solidFill>
            </a:endParaRPr>
          </a:p>
        </p:txBody>
      </p:sp>
      <p:sp>
        <p:nvSpPr>
          <p:cNvPr id="7" name="TextBox 6">
            <a:extLst>
              <a:ext uri="{FF2B5EF4-FFF2-40B4-BE49-F238E27FC236}">
                <a16:creationId xmlns:a16="http://schemas.microsoft.com/office/drawing/2014/main" id="{D5F48A4E-A82F-4C02-84F1-34DBA9CB3716}"/>
              </a:ext>
            </a:extLst>
          </p:cNvPr>
          <p:cNvSpPr txBox="1"/>
          <p:nvPr/>
        </p:nvSpPr>
        <p:spPr>
          <a:xfrm>
            <a:off x="277586" y="972458"/>
            <a:ext cx="6097554" cy="461665"/>
          </a:xfrm>
          <a:prstGeom prst="rect">
            <a:avLst/>
          </a:prstGeom>
          <a:noFill/>
        </p:spPr>
        <p:txBody>
          <a:bodyPr wrap="square">
            <a:spAutoFit/>
          </a:bodyPr>
          <a:lstStyle/>
          <a:p>
            <a:r>
              <a:rPr lang="nl-NL" sz="2400" b="1" dirty="0">
                <a:solidFill>
                  <a:srgbClr val="0000FF"/>
                </a:solidFill>
                <a:effectLst/>
                <a:latin typeface="Times New Roman" panose="02020603050405020304" pitchFamily="18" charset="0"/>
                <a:ea typeface="Calibri" panose="020F0502020204030204" pitchFamily="34" charset="0"/>
              </a:rPr>
              <a:t>a. Cách ghi số tự nhiên trong hệ thập phân</a:t>
            </a:r>
            <a:endParaRPr lang="en-US" sz="2400" dirty="0">
              <a:solidFill>
                <a:srgbClr val="0000FF"/>
              </a:solidFill>
            </a:endParaRPr>
          </a:p>
        </p:txBody>
      </p:sp>
      <p:sp>
        <p:nvSpPr>
          <p:cNvPr id="11" name="TextBox 10">
            <a:extLst>
              <a:ext uri="{FF2B5EF4-FFF2-40B4-BE49-F238E27FC236}">
                <a16:creationId xmlns:a16="http://schemas.microsoft.com/office/drawing/2014/main" id="{459DF3E2-6A9F-4BF3-BF60-FBA9BE0003A1}"/>
              </a:ext>
            </a:extLst>
          </p:cNvPr>
          <p:cNvSpPr txBox="1"/>
          <p:nvPr/>
        </p:nvSpPr>
        <p:spPr>
          <a:xfrm>
            <a:off x="660141" y="1504280"/>
            <a:ext cx="11031116" cy="1133965"/>
          </a:xfrm>
          <a:prstGeom prst="rect">
            <a:avLst/>
          </a:prstGeom>
          <a:noFill/>
        </p:spPr>
        <p:txBody>
          <a:bodyPr wrap="square">
            <a:spAutoFit/>
          </a:bodyPr>
          <a:lstStyle/>
          <a:p>
            <a:pPr marL="0" marR="0" algn="just">
              <a:lnSpc>
                <a:spcPct val="150000"/>
              </a:lnSpc>
              <a:spcBef>
                <a:spcPts val="600"/>
              </a:spcBef>
              <a:spcAft>
                <a:spcPts val="600"/>
              </a:spcAft>
              <a:tabLst>
                <a:tab pos="360045" algn="l"/>
                <a:tab pos="720090" algn="l"/>
              </a:tabLst>
            </a:pPr>
            <a:r>
              <a:rPr lang="nl-NL" sz="2400" dirty="0">
                <a:solidFill>
                  <a:srgbClr val="000000"/>
                </a:solidFill>
                <a:effectLst/>
                <a:latin typeface="Times New Roman" panose="02020603050405020304" pitchFamily="18" charset="0"/>
                <a:ea typeface="Calibri" panose="020F0502020204030204" pitchFamily="34" charset="0"/>
              </a:rPr>
              <a:t>+ Trong hệ thập phân, mỗi số tự nhiên được viết dưới dạng một dãy những chữ số lấy trong 10 chữ số: 0; 1; 2; 3; 4; 5; 6; 7; 8 và 9. Vị trí của các chữ số  trong dãy gọi là hàng.</a:t>
            </a:r>
            <a:endParaRPr lang="en-US" sz="2400" dirty="0">
              <a:effectLst/>
              <a:latin typeface="Times New Roman" panose="02020603050405020304" pitchFamily="18" charset="0"/>
              <a:ea typeface="Calibri" panose="020F0502020204030204" pitchFamily="34" charset="0"/>
            </a:endParaRPr>
          </a:p>
        </p:txBody>
      </p:sp>
      <p:sp>
        <p:nvSpPr>
          <p:cNvPr id="13" name="TextBox 12">
            <a:extLst>
              <a:ext uri="{FF2B5EF4-FFF2-40B4-BE49-F238E27FC236}">
                <a16:creationId xmlns:a16="http://schemas.microsoft.com/office/drawing/2014/main" id="{DE680CC2-8F94-4B2E-B6AB-8853B5FF05DE}"/>
              </a:ext>
            </a:extLst>
          </p:cNvPr>
          <p:cNvSpPr txBox="1"/>
          <p:nvPr/>
        </p:nvSpPr>
        <p:spPr>
          <a:xfrm>
            <a:off x="660141" y="2818736"/>
            <a:ext cx="11301704" cy="984885"/>
          </a:xfrm>
          <a:prstGeom prst="rect">
            <a:avLst/>
          </a:prstGeom>
          <a:noFill/>
        </p:spPr>
        <p:txBody>
          <a:bodyPr wrap="square">
            <a:spAutoFit/>
          </a:bodyPr>
          <a:lstStyle/>
          <a:p>
            <a:pPr marL="0" marR="0" algn="just">
              <a:spcBef>
                <a:spcPts val="600"/>
              </a:spcBef>
              <a:spcAft>
                <a:spcPts val="600"/>
              </a:spcAft>
              <a:tabLst>
                <a:tab pos="360045" algn="l"/>
                <a:tab pos="720090" algn="l"/>
              </a:tabLst>
            </a:pPr>
            <a:r>
              <a:rPr lang="nl-NL" sz="2400" dirty="0">
                <a:solidFill>
                  <a:srgbClr val="000000"/>
                </a:solidFill>
                <a:effectLst/>
                <a:latin typeface="Times New Roman" panose="02020603050405020304" pitchFamily="18" charset="0"/>
                <a:ea typeface="Calibri" panose="020F0502020204030204" pitchFamily="34" charset="0"/>
              </a:rPr>
              <a:t>+ Cứ 10 đơn vị ở một hàng thì bằng 1 đơn vị ở hàng liền trước nó. </a:t>
            </a:r>
          </a:p>
          <a:p>
            <a:pPr marL="0" marR="0" algn="just">
              <a:spcBef>
                <a:spcPts val="600"/>
              </a:spcBef>
              <a:spcAft>
                <a:spcPts val="600"/>
              </a:spcAft>
              <a:tabLst>
                <a:tab pos="360045" algn="l"/>
                <a:tab pos="720090" algn="l"/>
              </a:tabLst>
            </a:pPr>
            <a:r>
              <a:rPr lang="nl-NL" sz="2400" dirty="0">
                <a:solidFill>
                  <a:srgbClr val="000000"/>
                </a:solidFill>
                <a:effectLst/>
                <a:latin typeface="Times New Roman" panose="02020603050405020304" pitchFamily="18" charset="0"/>
                <a:ea typeface="Calibri" panose="020F0502020204030204" pitchFamily="34" charset="0"/>
              </a:rPr>
              <a:t>Chẳng hạn: 10 chục = 1 trăm; 10 trăm = 1 nghìn.</a:t>
            </a:r>
            <a:endParaRPr lang="en-US" sz="2400" dirty="0">
              <a:effectLst/>
              <a:latin typeface="Times New Roman" panose="02020603050405020304" pitchFamily="18" charset="0"/>
              <a:ea typeface="Calibri" panose="020F0502020204030204" pitchFamily="34" charset="0"/>
            </a:endParaRPr>
          </a:p>
        </p:txBody>
      </p:sp>
      <p:sp>
        <p:nvSpPr>
          <p:cNvPr id="15" name="TextBox 14">
            <a:extLst>
              <a:ext uri="{FF2B5EF4-FFF2-40B4-BE49-F238E27FC236}">
                <a16:creationId xmlns:a16="http://schemas.microsoft.com/office/drawing/2014/main" id="{A193A1ED-836A-4961-A605-67F16F8B753A}"/>
              </a:ext>
            </a:extLst>
          </p:cNvPr>
          <p:cNvSpPr txBox="1"/>
          <p:nvPr/>
        </p:nvSpPr>
        <p:spPr>
          <a:xfrm>
            <a:off x="487524" y="3984112"/>
            <a:ext cx="6106884" cy="461665"/>
          </a:xfrm>
          <a:prstGeom prst="rect">
            <a:avLst/>
          </a:prstGeom>
          <a:noFill/>
        </p:spPr>
        <p:txBody>
          <a:bodyPr wrap="square">
            <a:spAutoFit/>
          </a:bodyPr>
          <a:lstStyle/>
          <a:p>
            <a:r>
              <a:rPr lang="nl-NL" sz="2400" dirty="0">
                <a:solidFill>
                  <a:srgbClr val="000000"/>
                </a:solidFill>
                <a:latin typeface="Times New Roman" panose="02020603050405020304" pitchFamily="18" charset="0"/>
                <a:ea typeface="Calibri" panose="020F0502020204030204" pitchFamily="34" charset="0"/>
              </a:rPr>
              <a:t>V</a:t>
            </a:r>
            <a:r>
              <a:rPr lang="nl-NL" sz="2400" dirty="0">
                <a:solidFill>
                  <a:srgbClr val="000000"/>
                </a:solidFill>
                <a:effectLst/>
                <a:latin typeface="Times New Roman" panose="02020603050405020304" pitchFamily="18" charset="0"/>
                <a:ea typeface="Calibri" panose="020F0502020204030204" pitchFamily="34" charset="0"/>
              </a:rPr>
              <a:t>í dụ: số </a:t>
            </a:r>
            <a:r>
              <a:rPr lang="nl-NL" sz="2400" b="1" dirty="0">
                <a:solidFill>
                  <a:srgbClr val="FF0000"/>
                </a:solidFill>
                <a:effectLst/>
                <a:latin typeface="Times New Roman" panose="02020603050405020304" pitchFamily="18" charset="0"/>
                <a:ea typeface="Calibri" panose="020F0502020204030204" pitchFamily="34" charset="0"/>
              </a:rPr>
              <a:t>221 707 263 598</a:t>
            </a:r>
            <a:endParaRPr lang="en-US" sz="2400" dirty="0">
              <a:solidFill>
                <a:srgbClr val="FF0000"/>
              </a:solidFill>
            </a:endParaRPr>
          </a:p>
        </p:txBody>
      </p:sp>
      <p:pic>
        <p:nvPicPr>
          <p:cNvPr id="16" name="Picture 15">
            <a:extLst>
              <a:ext uri="{FF2B5EF4-FFF2-40B4-BE49-F238E27FC236}">
                <a16:creationId xmlns:a16="http://schemas.microsoft.com/office/drawing/2014/main" id="{D64914AB-D70B-4E6D-8EC0-32E1723236ED}"/>
              </a:ext>
            </a:extLst>
          </p:cNvPr>
          <p:cNvPicPr>
            <a:picLocks noChangeAspect="1"/>
          </p:cNvPicPr>
          <p:nvPr/>
        </p:nvPicPr>
        <p:blipFill>
          <a:blip r:embed="rId2"/>
          <a:stretch>
            <a:fillRect/>
          </a:stretch>
        </p:blipFill>
        <p:spPr>
          <a:xfrm>
            <a:off x="776773" y="4514299"/>
            <a:ext cx="10651649" cy="1875290"/>
          </a:xfrm>
          <a:prstGeom prst="rect">
            <a:avLst/>
          </a:prstGeom>
        </p:spPr>
      </p:pic>
    </p:spTree>
    <p:extLst>
      <p:ext uri="{BB962C8B-B14F-4D97-AF65-F5344CB8AC3E}">
        <p14:creationId xmlns:p14="http://schemas.microsoft.com/office/powerpoint/2010/main" val="133832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5"/>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11" grpId="0"/>
      <p:bldP spid="13" grpId="0"/>
      <p:bldP spid="1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Action Button: Help 11">
            <a:hlinkClick r:id="" action="ppaction://noaction" highlightClick="1"/>
            <a:extLst>
              <a:ext uri="{FF2B5EF4-FFF2-40B4-BE49-F238E27FC236}">
                <a16:creationId xmlns:a16="http://schemas.microsoft.com/office/drawing/2014/main" id="{2537CF26-E0E9-42AE-A601-2CDF07ACDF43}"/>
              </a:ext>
            </a:extLst>
          </p:cNvPr>
          <p:cNvSpPr/>
          <p:nvPr/>
        </p:nvSpPr>
        <p:spPr>
          <a:xfrm>
            <a:off x="660141" y="519634"/>
            <a:ext cx="522514" cy="662474"/>
          </a:xfrm>
          <a:prstGeom prst="actionButtonHelp">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E49EEDAD-5D65-4A15-8486-6069E0F24F44}"/>
              </a:ext>
            </a:extLst>
          </p:cNvPr>
          <p:cNvSpPr txBox="1"/>
          <p:nvPr/>
        </p:nvSpPr>
        <p:spPr>
          <a:xfrm>
            <a:off x="580442" y="1485620"/>
            <a:ext cx="11031116" cy="1481175"/>
          </a:xfrm>
          <a:prstGeom prst="rect">
            <a:avLst/>
          </a:prstGeom>
          <a:noFill/>
        </p:spPr>
        <p:txBody>
          <a:bodyPr wrap="square">
            <a:spAutoFit/>
          </a:bodyPr>
          <a:lstStyle/>
          <a:p>
            <a:pPr marL="0" marR="0" algn="just">
              <a:lnSpc>
                <a:spcPct val="150000"/>
              </a:lnSpc>
              <a:spcBef>
                <a:spcPts val="600"/>
              </a:spcBef>
              <a:spcAft>
                <a:spcPts val="600"/>
              </a:spcAft>
              <a:tabLst>
                <a:tab pos="360045" algn="l"/>
                <a:tab pos="720090" algn="l"/>
              </a:tabLst>
            </a:pPr>
            <a:r>
              <a:rPr lang="nl-NL" sz="3200" dirty="0">
                <a:solidFill>
                  <a:srgbClr val="000000"/>
                </a:solidFill>
                <a:effectLst/>
                <a:latin typeface="Times New Roman" panose="02020603050405020304" pitchFamily="18" charset="0"/>
                <a:ea typeface="Calibri" panose="020F0502020204030204" pitchFamily="34" charset="0"/>
              </a:rPr>
              <a:t>Chỉ dùng ba chữ số 0; 1 và 2, hãy viết tất cả các số tự nhiên có ba chữ số, mỗi chữ số chỉ viết một lần.</a:t>
            </a:r>
            <a:endParaRPr lang="en-US" sz="3200" dirty="0">
              <a:effectLst/>
              <a:latin typeface="Times New Roman" panose="02020603050405020304" pitchFamily="18" charset="0"/>
              <a:ea typeface="Calibri" panose="020F0502020204030204" pitchFamily="34" charset="0"/>
            </a:endParaRPr>
          </a:p>
        </p:txBody>
      </p:sp>
      <p:sp>
        <p:nvSpPr>
          <p:cNvPr id="15" name="TextBox 14">
            <a:extLst>
              <a:ext uri="{FF2B5EF4-FFF2-40B4-BE49-F238E27FC236}">
                <a16:creationId xmlns:a16="http://schemas.microsoft.com/office/drawing/2014/main" id="{7D8810A2-F472-4EC1-83E6-E15F9A68A487}"/>
              </a:ext>
            </a:extLst>
          </p:cNvPr>
          <p:cNvSpPr txBox="1"/>
          <p:nvPr/>
        </p:nvSpPr>
        <p:spPr>
          <a:xfrm>
            <a:off x="3407620" y="3419669"/>
            <a:ext cx="6097554" cy="584775"/>
          </a:xfrm>
          <a:prstGeom prst="rect">
            <a:avLst/>
          </a:prstGeom>
          <a:noFill/>
        </p:spPr>
        <p:txBody>
          <a:bodyPr wrap="square">
            <a:spAutoFit/>
          </a:bodyPr>
          <a:lstStyle/>
          <a:p>
            <a:r>
              <a:rPr lang="nl-NL" sz="3200" b="1" dirty="0">
                <a:solidFill>
                  <a:srgbClr val="000000"/>
                </a:solidFill>
                <a:latin typeface="Times New Roman" panose="02020603050405020304" pitchFamily="18" charset="0"/>
                <a:ea typeface="Calibri" panose="020F0502020204030204" pitchFamily="34" charset="0"/>
              </a:rPr>
              <a:t>Đáp án: </a:t>
            </a:r>
            <a:r>
              <a:rPr lang="nl-NL" sz="3200" b="1" dirty="0">
                <a:solidFill>
                  <a:srgbClr val="0000FF"/>
                </a:solidFill>
                <a:effectLst/>
                <a:latin typeface="Times New Roman" panose="02020603050405020304" pitchFamily="18" charset="0"/>
                <a:ea typeface="Calibri" panose="020F0502020204030204" pitchFamily="34" charset="0"/>
              </a:rPr>
              <a:t>120; 210; 102; 201</a:t>
            </a:r>
            <a:endParaRPr lang="en-US" sz="3200" b="1" dirty="0">
              <a:solidFill>
                <a:srgbClr val="0000FF"/>
              </a:solidFill>
            </a:endParaRPr>
          </a:p>
        </p:txBody>
      </p:sp>
    </p:spTree>
    <p:extLst>
      <p:ext uri="{BB962C8B-B14F-4D97-AF65-F5344CB8AC3E}">
        <p14:creationId xmlns:p14="http://schemas.microsoft.com/office/powerpoint/2010/main" val="651114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D6CDE4DD-4BCC-4410-AA66-0E1C613E6C22}"/>
              </a:ext>
            </a:extLst>
          </p:cNvPr>
          <p:cNvSpPr txBox="1"/>
          <p:nvPr/>
        </p:nvSpPr>
        <p:spPr>
          <a:xfrm>
            <a:off x="305578" y="224586"/>
            <a:ext cx="6097554" cy="461665"/>
          </a:xfrm>
          <a:prstGeom prst="rect">
            <a:avLst/>
          </a:prstGeom>
          <a:noFill/>
        </p:spPr>
        <p:txBody>
          <a:bodyPr wrap="square">
            <a:spAutoFit/>
          </a:bodyPr>
          <a:lstStyle/>
          <a:p>
            <a:r>
              <a:rPr lang="nl-NL" sz="2400" b="1" dirty="0">
                <a:solidFill>
                  <a:srgbClr val="0000FF"/>
                </a:solidFill>
                <a:effectLst/>
                <a:latin typeface="Times New Roman" panose="02020603050405020304" pitchFamily="18" charset="0"/>
                <a:ea typeface="Calibri" panose="020F0502020204030204" pitchFamily="34" charset="0"/>
              </a:rPr>
              <a:t>b. Giá trị các chữ số của một số tự nhiên</a:t>
            </a:r>
            <a:endParaRPr lang="en-US" sz="2400" dirty="0">
              <a:solidFill>
                <a:srgbClr val="0000FF"/>
              </a:solidFill>
            </a:endParaRPr>
          </a:p>
        </p:txBody>
      </p:sp>
      <p:sp>
        <p:nvSpPr>
          <p:cNvPr id="7" name="TextBox 6">
            <a:extLst>
              <a:ext uri="{FF2B5EF4-FFF2-40B4-BE49-F238E27FC236}">
                <a16:creationId xmlns:a16="http://schemas.microsoft.com/office/drawing/2014/main" id="{7C657CA9-A5A2-4717-94A2-F92BF863ED99}"/>
              </a:ext>
            </a:extLst>
          </p:cNvPr>
          <p:cNvSpPr txBox="1"/>
          <p:nvPr/>
        </p:nvSpPr>
        <p:spPr>
          <a:xfrm>
            <a:off x="398882" y="796126"/>
            <a:ext cx="10937810" cy="830997"/>
          </a:xfrm>
          <a:prstGeom prst="rect">
            <a:avLst/>
          </a:prstGeom>
          <a:noFill/>
        </p:spPr>
        <p:txBody>
          <a:bodyPr wrap="square">
            <a:spAutoFit/>
          </a:bodyPr>
          <a:lstStyle/>
          <a:p>
            <a:r>
              <a:rPr lang="nl-NL" sz="2400" dirty="0">
                <a:solidFill>
                  <a:srgbClr val="000000"/>
                </a:solidFill>
                <a:effectLst/>
                <a:latin typeface="Times New Roman" panose="02020603050405020304" pitchFamily="18" charset="0"/>
                <a:ea typeface="Calibri" panose="020F0502020204030204" pitchFamily="34" charset="0"/>
              </a:rPr>
              <a:t>- Mỗi chữ số tự nhiên viết trong hệ thập phân đều biểu diễn được thành </a:t>
            </a:r>
            <a:r>
              <a:rPr lang="nl-NL" sz="2400" b="1" i="1" u="sng" dirty="0">
                <a:solidFill>
                  <a:srgbClr val="000000"/>
                </a:solidFill>
                <a:effectLst/>
                <a:latin typeface="Times New Roman" panose="02020603050405020304" pitchFamily="18" charset="0"/>
                <a:ea typeface="Calibri" panose="020F0502020204030204" pitchFamily="34" charset="0"/>
              </a:rPr>
              <a:t>tổng giá trị các chữ số của nó.</a:t>
            </a:r>
            <a:endParaRPr lang="en-US" sz="2400" dirty="0"/>
          </a:p>
        </p:txBody>
      </p:sp>
      <p:sp>
        <p:nvSpPr>
          <p:cNvPr id="9" name="TextBox 8">
            <a:extLst>
              <a:ext uri="{FF2B5EF4-FFF2-40B4-BE49-F238E27FC236}">
                <a16:creationId xmlns:a16="http://schemas.microsoft.com/office/drawing/2014/main" id="{6ED07340-4BC8-41A7-9FF6-FC626F0C7B58}"/>
              </a:ext>
            </a:extLst>
          </p:cNvPr>
          <p:cNvSpPr txBox="1"/>
          <p:nvPr/>
        </p:nvSpPr>
        <p:spPr>
          <a:xfrm>
            <a:off x="408213" y="1717308"/>
            <a:ext cx="6097554" cy="461665"/>
          </a:xfrm>
          <a:prstGeom prst="rect">
            <a:avLst/>
          </a:prstGeom>
          <a:noFill/>
        </p:spPr>
        <p:txBody>
          <a:bodyPr wrap="square">
            <a:spAutoFit/>
          </a:bodyPr>
          <a:lstStyle/>
          <a:p>
            <a:r>
              <a:rPr lang="nl-NL" sz="2400" b="1" dirty="0">
                <a:solidFill>
                  <a:srgbClr val="000000"/>
                </a:solidFill>
                <a:effectLst/>
                <a:latin typeface="Times New Roman" panose="02020603050405020304" pitchFamily="18" charset="0"/>
                <a:ea typeface="Calibri" panose="020F0502020204030204" pitchFamily="34" charset="0"/>
              </a:rPr>
              <a:t>* Ví dụ:</a:t>
            </a:r>
            <a:endParaRPr lang="en-US" sz="2400" dirty="0"/>
          </a:p>
        </p:txBody>
      </p:sp>
      <p:sp>
        <p:nvSpPr>
          <p:cNvPr id="11" name="TextBox 10">
            <a:extLst>
              <a:ext uri="{FF2B5EF4-FFF2-40B4-BE49-F238E27FC236}">
                <a16:creationId xmlns:a16="http://schemas.microsoft.com/office/drawing/2014/main" id="{D190A083-E735-41F2-AA45-077ADF640354}"/>
              </a:ext>
            </a:extLst>
          </p:cNvPr>
          <p:cNvSpPr txBox="1"/>
          <p:nvPr/>
        </p:nvSpPr>
        <p:spPr>
          <a:xfrm>
            <a:off x="1919773" y="1627123"/>
            <a:ext cx="6097554" cy="587148"/>
          </a:xfrm>
          <a:prstGeom prst="rect">
            <a:avLst/>
          </a:prstGeom>
          <a:noFill/>
        </p:spPr>
        <p:txBody>
          <a:bodyPr wrap="square">
            <a:spAutoFit/>
          </a:bodyPr>
          <a:lstStyle/>
          <a:p>
            <a:pPr marL="0" marR="0" algn="just">
              <a:lnSpc>
                <a:spcPct val="150000"/>
              </a:lnSpc>
              <a:spcBef>
                <a:spcPts val="600"/>
              </a:spcBef>
              <a:spcAft>
                <a:spcPts val="600"/>
              </a:spcAft>
              <a:tabLst>
                <a:tab pos="360045" algn="l"/>
                <a:tab pos="720090" algn="l"/>
              </a:tabLst>
            </a:pPr>
            <a:r>
              <a:rPr lang="nl-NL" sz="2400" b="1" dirty="0">
                <a:solidFill>
                  <a:srgbClr val="000000"/>
                </a:solidFill>
                <a:effectLst/>
                <a:latin typeface="Times New Roman" panose="02020603050405020304" pitchFamily="18" charset="0"/>
                <a:ea typeface="Calibri" panose="020F0502020204030204" pitchFamily="34" charset="0"/>
              </a:rPr>
              <a:t>236</a:t>
            </a:r>
            <a:r>
              <a:rPr lang="nl-NL" sz="2400" dirty="0">
                <a:solidFill>
                  <a:srgbClr val="000000"/>
                </a:solidFill>
                <a:effectLst/>
                <a:latin typeface="Times New Roman" panose="02020603050405020304" pitchFamily="18" charset="0"/>
                <a:ea typeface="Calibri" panose="020F0502020204030204" pitchFamily="34" charset="0"/>
              </a:rPr>
              <a:t> = (</a:t>
            </a:r>
            <a:r>
              <a:rPr lang="nl-NL" sz="2400" b="1" dirty="0">
                <a:solidFill>
                  <a:srgbClr val="000000"/>
                </a:solidFill>
                <a:effectLst/>
                <a:latin typeface="Times New Roman" panose="02020603050405020304" pitchFamily="18" charset="0"/>
                <a:ea typeface="Calibri" panose="020F0502020204030204" pitchFamily="34" charset="0"/>
              </a:rPr>
              <a:t>2</a:t>
            </a:r>
            <a:r>
              <a:rPr lang="nl-NL" sz="2400" dirty="0">
                <a:solidFill>
                  <a:srgbClr val="000000"/>
                </a:solidFill>
                <a:effectLst/>
                <a:latin typeface="Times New Roman" panose="02020603050405020304" pitchFamily="18" charset="0"/>
                <a:ea typeface="Calibri" panose="020F0502020204030204" pitchFamily="34" charset="0"/>
              </a:rPr>
              <a:t> × 100) + (</a:t>
            </a:r>
            <a:r>
              <a:rPr lang="nl-NL" sz="2400" b="1" dirty="0">
                <a:solidFill>
                  <a:srgbClr val="000000"/>
                </a:solidFill>
                <a:effectLst/>
                <a:latin typeface="Times New Roman" panose="02020603050405020304" pitchFamily="18" charset="0"/>
                <a:ea typeface="Calibri" panose="020F0502020204030204" pitchFamily="34" charset="0"/>
              </a:rPr>
              <a:t>3</a:t>
            </a:r>
            <a:r>
              <a:rPr lang="nl-NL" sz="2400" dirty="0">
                <a:solidFill>
                  <a:srgbClr val="000000"/>
                </a:solidFill>
                <a:effectLst/>
                <a:latin typeface="Times New Roman" panose="02020603050405020304" pitchFamily="18" charset="0"/>
                <a:ea typeface="Calibri" panose="020F0502020204030204" pitchFamily="34" charset="0"/>
              </a:rPr>
              <a:t> × 10) + </a:t>
            </a:r>
            <a:r>
              <a:rPr lang="nl-NL" sz="2400" b="1" dirty="0">
                <a:solidFill>
                  <a:srgbClr val="000000"/>
                </a:solidFill>
                <a:effectLst/>
                <a:latin typeface="Times New Roman" panose="02020603050405020304" pitchFamily="18" charset="0"/>
                <a:ea typeface="Calibri" panose="020F0502020204030204" pitchFamily="34" charset="0"/>
              </a:rPr>
              <a:t>6</a:t>
            </a:r>
            <a:endParaRPr lang="en-US" sz="2400" dirty="0">
              <a:effectLst/>
              <a:latin typeface="Times New Roman" panose="02020603050405020304" pitchFamily="18" charset="0"/>
              <a:ea typeface="Calibri" panose="020F0502020204030204" pitchFamily="34" charset="0"/>
            </a:endParaRPr>
          </a:p>
        </p:txBody>
      </p:sp>
      <p:sp>
        <p:nvSpPr>
          <p:cNvPr id="13" name="TextBox 12">
            <a:extLst>
              <a:ext uri="{FF2B5EF4-FFF2-40B4-BE49-F238E27FC236}">
                <a16:creationId xmlns:a16="http://schemas.microsoft.com/office/drawing/2014/main" id="{09B910D3-3AEA-4F3F-AEEA-BDDF6E133A71}"/>
              </a:ext>
            </a:extLst>
          </p:cNvPr>
          <p:cNvSpPr txBox="1"/>
          <p:nvPr/>
        </p:nvSpPr>
        <p:spPr>
          <a:xfrm>
            <a:off x="408213" y="2304456"/>
            <a:ext cx="6097554" cy="579967"/>
          </a:xfrm>
          <a:prstGeom prst="rect">
            <a:avLst/>
          </a:prstGeom>
          <a:noFill/>
        </p:spPr>
        <p:txBody>
          <a:bodyPr wrap="square">
            <a:spAutoFit/>
          </a:bodyPr>
          <a:lstStyle/>
          <a:p>
            <a:pPr marL="0" marR="0" algn="just">
              <a:lnSpc>
                <a:spcPct val="150000"/>
              </a:lnSpc>
              <a:spcBef>
                <a:spcPts val="600"/>
              </a:spcBef>
              <a:spcAft>
                <a:spcPts val="600"/>
              </a:spcAft>
              <a:tabLst>
                <a:tab pos="360045" algn="l"/>
                <a:tab pos="720090" algn="l"/>
              </a:tabLst>
            </a:pPr>
            <a:r>
              <a:rPr lang="nl-NL" sz="2400" b="1" dirty="0">
                <a:solidFill>
                  <a:srgbClr val="000000"/>
                </a:solidFill>
                <a:effectLst/>
                <a:latin typeface="Times New Roman" panose="02020603050405020304" pitchFamily="18" charset="0"/>
                <a:ea typeface="Calibri" panose="020F0502020204030204" pitchFamily="34" charset="0"/>
              </a:rPr>
              <a:t>* Tổng quát:</a:t>
            </a:r>
            <a:endParaRPr lang="en-US" sz="2400" b="1" dirty="0">
              <a:effectLst/>
              <a:latin typeface="Times New Roman" panose="02020603050405020304" pitchFamily="18" charset="0"/>
              <a:ea typeface="Calibri" panose="020F0502020204030204" pitchFamily="34" charset="0"/>
            </a:endParaRPr>
          </a:p>
        </p:txBody>
      </p:sp>
      <mc:AlternateContent xmlns:mc="http://schemas.openxmlformats.org/markup-compatibility/2006" xmlns:a14="http://schemas.microsoft.com/office/drawing/2010/main">
        <mc:Choice Requires="a14">
          <p:sp>
            <p:nvSpPr>
              <p:cNvPr id="15" name="TextBox 14">
                <a:extLst>
                  <a:ext uri="{FF2B5EF4-FFF2-40B4-BE49-F238E27FC236}">
                    <a16:creationId xmlns:a16="http://schemas.microsoft.com/office/drawing/2014/main" id="{A4D3C29D-9A95-4579-A1D7-0BD8CE3A96C2}"/>
                  </a:ext>
                </a:extLst>
              </p:cNvPr>
              <p:cNvSpPr txBox="1"/>
              <p:nvPr/>
            </p:nvSpPr>
            <p:spPr>
              <a:xfrm>
                <a:off x="2386303" y="2923926"/>
                <a:ext cx="6097554" cy="644215"/>
              </a:xfrm>
              <a:prstGeom prst="rect">
                <a:avLst/>
              </a:prstGeom>
              <a:noFill/>
            </p:spPr>
            <p:txBody>
              <a:bodyPr wrap="square">
                <a:spAutoFit/>
              </a:bodyPr>
              <a:lstStyle/>
              <a:p>
                <a:pPr marL="0" marR="0" algn="just">
                  <a:lnSpc>
                    <a:spcPct val="150000"/>
                  </a:lnSpc>
                  <a:spcBef>
                    <a:spcPts val="600"/>
                  </a:spcBef>
                  <a:spcAft>
                    <a:spcPts val="600"/>
                  </a:spcAft>
                  <a:tabLst>
                    <a:tab pos="360045" algn="l"/>
                    <a:tab pos="720090" algn="l"/>
                  </a:tabLst>
                </a:pPr>
                <a14:m>
                  <m:oMath xmlns:m="http://schemas.openxmlformats.org/officeDocument/2006/math">
                    <m:bar>
                      <m:barPr>
                        <m:pos m:val="top"/>
                        <m:ctrlPr>
                          <a:rPr lang="en-US" sz="2400" b="1" i="1" smtClean="0">
                            <a:solidFill>
                              <a:srgbClr val="000000"/>
                            </a:solidFill>
                            <a:effectLst/>
                            <a:latin typeface="Cambria Math" panose="02040503050406030204" pitchFamily="18" charset="0"/>
                            <a:ea typeface="Calibri" panose="020F0502020204030204" pitchFamily="34" charset="0"/>
                          </a:rPr>
                        </m:ctrlPr>
                      </m:barPr>
                      <m:e>
                        <m:r>
                          <a:rPr lang="nl-NL" sz="2400" b="1" i="1">
                            <a:solidFill>
                              <a:srgbClr val="000000"/>
                            </a:solidFill>
                            <a:effectLst/>
                            <a:latin typeface="Cambria Math" panose="02040503050406030204" pitchFamily="18" charset="0"/>
                            <a:ea typeface="Calibri" panose="020F0502020204030204" pitchFamily="34" charset="0"/>
                          </a:rPr>
                          <m:t>𝐚𝐛</m:t>
                        </m:r>
                      </m:e>
                    </m:bar>
                  </m:oMath>
                </a14:m>
                <a:r>
                  <a:rPr lang="nl-NL" sz="2400" dirty="0">
                    <a:solidFill>
                      <a:srgbClr val="000000"/>
                    </a:solidFill>
                    <a:effectLst/>
                    <a:latin typeface="Times New Roman" panose="02020603050405020304" pitchFamily="18" charset="0"/>
                    <a:ea typeface="Calibri" panose="020F0502020204030204" pitchFamily="34" charset="0"/>
                  </a:rPr>
                  <a:t> = ( </a:t>
                </a:r>
                <a:r>
                  <a:rPr lang="nl-NL" sz="2400" b="1" dirty="0">
                    <a:solidFill>
                      <a:srgbClr val="000000"/>
                    </a:solidFill>
                    <a:effectLst/>
                    <a:latin typeface="Times New Roman" panose="02020603050405020304" pitchFamily="18" charset="0"/>
                    <a:ea typeface="Calibri" panose="020F0502020204030204" pitchFamily="34" charset="0"/>
                  </a:rPr>
                  <a:t>a</a:t>
                </a:r>
                <a:r>
                  <a:rPr lang="nl-NL" sz="2400" dirty="0">
                    <a:solidFill>
                      <a:srgbClr val="000000"/>
                    </a:solidFill>
                    <a:effectLst/>
                    <a:latin typeface="Times New Roman" panose="02020603050405020304" pitchFamily="18" charset="0"/>
                    <a:ea typeface="Calibri" panose="020F0502020204030204" pitchFamily="34" charset="0"/>
                  </a:rPr>
                  <a:t> × 10) + </a:t>
                </a:r>
                <a:r>
                  <a:rPr lang="nl-NL" sz="2400" b="1" dirty="0">
                    <a:solidFill>
                      <a:srgbClr val="000000"/>
                    </a:solidFill>
                    <a:effectLst/>
                    <a:latin typeface="Times New Roman" panose="02020603050405020304" pitchFamily="18" charset="0"/>
                    <a:ea typeface="Calibri" panose="020F0502020204030204" pitchFamily="34" charset="0"/>
                  </a:rPr>
                  <a:t>b</a:t>
                </a:r>
                <a:r>
                  <a:rPr lang="nl-NL" sz="2400" dirty="0">
                    <a:solidFill>
                      <a:srgbClr val="000000"/>
                    </a:solidFill>
                    <a:effectLst/>
                    <a:latin typeface="Times New Roman" panose="02020603050405020304" pitchFamily="18" charset="0"/>
                    <a:ea typeface="Calibri" panose="020F0502020204030204" pitchFamily="34" charset="0"/>
                  </a:rPr>
                  <a:t>, với a ≠ 0</a:t>
                </a:r>
                <a:endParaRPr lang="en-US" sz="2400" dirty="0">
                  <a:effectLst/>
                  <a:latin typeface="Times New Roman" panose="02020603050405020304" pitchFamily="18" charset="0"/>
                  <a:ea typeface="Calibri" panose="020F0502020204030204" pitchFamily="34" charset="0"/>
                </a:endParaRPr>
              </a:p>
            </p:txBody>
          </p:sp>
        </mc:Choice>
        <mc:Fallback xmlns="">
          <p:sp>
            <p:nvSpPr>
              <p:cNvPr id="15" name="TextBox 14">
                <a:extLst>
                  <a:ext uri="{FF2B5EF4-FFF2-40B4-BE49-F238E27FC236}">
                    <a16:creationId xmlns:a16="http://schemas.microsoft.com/office/drawing/2014/main" id="{A4D3C29D-9A95-4579-A1D7-0BD8CE3A96C2}"/>
                  </a:ext>
                </a:extLst>
              </p:cNvPr>
              <p:cNvSpPr txBox="1">
                <a:spLocks noRot="1" noChangeAspect="1" noMove="1" noResize="1" noEditPoints="1" noAdjustHandles="1" noChangeArrowheads="1" noChangeShapeType="1" noTextEdit="1"/>
              </p:cNvSpPr>
              <p:nvPr/>
            </p:nvSpPr>
            <p:spPr>
              <a:xfrm>
                <a:off x="2386303" y="2923926"/>
                <a:ext cx="6097554" cy="644215"/>
              </a:xfrm>
              <a:prstGeom prst="rect">
                <a:avLst/>
              </a:prstGeom>
              <a:blipFill>
                <a:blip r:embed="rId2"/>
                <a:stretch>
                  <a:fillRect b="-21905"/>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9199F4F6-D0C3-4841-88F7-2C71E14BF3BC}"/>
                  </a:ext>
                </a:extLst>
              </p:cNvPr>
              <p:cNvSpPr txBox="1"/>
              <p:nvPr/>
            </p:nvSpPr>
            <p:spPr>
              <a:xfrm>
                <a:off x="2367641" y="3637273"/>
                <a:ext cx="6097554" cy="644215"/>
              </a:xfrm>
              <a:prstGeom prst="rect">
                <a:avLst/>
              </a:prstGeom>
              <a:noFill/>
            </p:spPr>
            <p:txBody>
              <a:bodyPr wrap="square">
                <a:spAutoFit/>
              </a:bodyPr>
              <a:lstStyle/>
              <a:p>
                <a:pPr marL="0" marR="0" algn="just">
                  <a:lnSpc>
                    <a:spcPct val="150000"/>
                  </a:lnSpc>
                  <a:spcBef>
                    <a:spcPts val="600"/>
                  </a:spcBef>
                  <a:spcAft>
                    <a:spcPts val="600"/>
                  </a:spcAft>
                  <a:tabLst>
                    <a:tab pos="360045" algn="l"/>
                    <a:tab pos="720090" algn="l"/>
                  </a:tabLst>
                </a:pPr>
                <a14:m>
                  <m:oMath xmlns:m="http://schemas.openxmlformats.org/officeDocument/2006/math">
                    <m:bar>
                      <m:barPr>
                        <m:pos m:val="top"/>
                        <m:ctrlPr>
                          <a:rPr lang="en-US" sz="2400" b="1" i="1" smtClean="0">
                            <a:solidFill>
                              <a:srgbClr val="000000"/>
                            </a:solidFill>
                            <a:effectLst/>
                            <a:latin typeface="Cambria Math" panose="02040503050406030204" pitchFamily="18" charset="0"/>
                            <a:ea typeface="Calibri" panose="020F0502020204030204" pitchFamily="34" charset="0"/>
                          </a:rPr>
                        </m:ctrlPr>
                      </m:barPr>
                      <m:e>
                        <m:r>
                          <a:rPr lang="nl-NL" sz="2400" b="1" i="1">
                            <a:solidFill>
                              <a:srgbClr val="000000"/>
                            </a:solidFill>
                            <a:effectLst/>
                            <a:latin typeface="Cambria Math" panose="02040503050406030204" pitchFamily="18" charset="0"/>
                            <a:ea typeface="Calibri" panose="020F0502020204030204" pitchFamily="34" charset="0"/>
                          </a:rPr>
                          <m:t>𝐚𝐛𝐜</m:t>
                        </m:r>
                      </m:e>
                    </m:bar>
                  </m:oMath>
                </a14:m>
                <a:r>
                  <a:rPr lang="nl-NL" sz="2400" b="1" dirty="0">
                    <a:solidFill>
                      <a:srgbClr val="000000"/>
                    </a:solidFill>
                    <a:effectLst/>
                    <a:latin typeface="Times New Roman" panose="02020603050405020304" pitchFamily="18" charset="0"/>
                    <a:ea typeface="Calibri" panose="020F0502020204030204" pitchFamily="34" charset="0"/>
                  </a:rPr>
                  <a:t> </a:t>
                </a:r>
                <a:r>
                  <a:rPr lang="nl-NL" sz="2400" dirty="0">
                    <a:solidFill>
                      <a:srgbClr val="000000"/>
                    </a:solidFill>
                    <a:effectLst/>
                    <a:latin typeface="Times New Roman" panose="02020603050405020304" pitchFamily="18" charset="0"/>
                    <a:ea typeface="Calibri" panose="020F0502020204030204" pitchFamily="34" charset="0"/>
                  </a:rPr>
                  <a:t>= (</a:t>
                </a:r>
                <a:r>
                  <a:rPr lang="nl-NL" sz="2400" b="1" dirty="0">
                    <a:solidFill>
                      <a:srgbClr val="000000"/>
                    </a:solidFill>
                    <a:effectLst/>
                    <a:latin typeface="Times New Roman" panose="02020603050405020304" pitchFamily="18" charset="0"/>
                    <a:ea typeface="Calibri" panose="020F0502020204030204" pitchFamily="34" charset="0"/>
                  </a:rPr>
                  <a:t>a</a:t>
                </a:r>
                <a:r>
                  <a:rPr lang="nl-NL" sz="2400" dirty="0">
                    <a:solidFill>
                      <a:srgbClr val="000000"/>
                    </a:solidFill>
                    <a:effectLst/>
                    <a:latin typeface="Times New Roman" panose="02020603050405020304" pitchFamily="18" charset="0"/>
                    <a:ea typeface="Calibri" panose="020F0502020204030204" pitchFamily="34" charset="0"/>
                  </a:rPr>
                  <a:t> × 100) + ( </a:t>
                </a:r>
                <a:r>
                  <a:rPr lang="nl-NL" sz="2400" b="1" dirty="0">
                    <a:solidFill>
                      <a:srgbClr val="000000"/>
                    </a:solidFill>
                    <a:effectLst/>
                    <a:latin typeface="Times New Roman" panose="02020603050405020304" pitchFamily="18" charset="0"/>
                    <a:ea typeface="Calibri" panose="020F0502020204030204" pitchFamily="34" charset="0"/>
                  </a:rPr>
                  <a:t>b</a:t>
                </a:r>
                <a:r>
                  <a:rPr lang="nl-NL" sz="2400" dirty="0">
                    <a:solidFill>
                      <a:srgbClr val="000000"/>
                    </a:solidFill>
                    <a:effectLst/>
                    <a:latin typeface="Times New Roman" panose="02020603050405020304" pitchFamily="18" charset="0"/>
                    <a:ea typeface="Calibri" panose="020F0502020204030204" pitchFamily="34" charset="0"/>
                  </a:rPr>
                  <a:t> × 10) + </a:t>
                </a:r>
                <a:r>
                  <a:rPr lang="nl-NL" sz="2400" b="1" dirty="0">
                    <a:solidFill>
                      <a:srgbClr val="000000"/>
                    </a:solidFill>
                    <a:effectLst/>
                    <a:latin typeface="Times New Roman" panose="02020603050405020304" pitchFamily="18" charset="0"/>
                    <a:ea typeface="Calibri" panose="020F0502020204030204" pitchFamily="34" charset="0"/>
                  </a:rPr>
                  <a:t>c</a:t>
                </a:r>
                <a:endParaRPr lang="en-US" sz="2400" dirty="0">
                  <a:effectLst/>
                  <a:latin typeface="Times New Roman" panose="02020603050405020304" pitchFamily="18" charset="0"/>
                  <a:ea typeface="Calibri" panose="020F0502020204030204" pitchFamily="34" charset="0"/>
                </a:endParaRPr>
              </a:p>
            </p:txBody>
          </p:sp>
        </mc:Choice>
        <mc:Fallback xmlns="">
          <p:sp>
            <p:nvSpPr>
              <p:cNvPr id="17" name="TextBox 16">
                <a:extLst>
                  <a:ext uri="{FF2B5EF4-FFF2-40B4-BE49-F238E27FC236}">
                    <a16:creationId xmlns:a16="http://schemas.microsoft.com/office/drawing/2014/main" id="{9199F4F6-D0C3-4841-88F7-2C71E14BF3BC}"/>
                  </a:ext>
                </a:extLst>
              </p:cNvPr>
              <p:cNvSpPr txBox="1">
                <a:spLocks noRot="1" noChangeAspect="1" noMove="1" noResize="1" noEditPoints="1" noAdjustHandles="1" noChangeArrowheads="1" noChangeShapeType="1" noTextEdit="1"/>
              </p:cNvSpPr>
              <p:nvPr/>
            </p:nvSpPr>
            <p:spPr>
              <a:xfrm>
                <a:off x="2367641" y="3637273"/>
                <a:ext cx="6097554" cy="644215"/>
              </a:xfrm>
              <a:prstGeom prst="rect">
                <a:avLst/>
              </a:prstGeom>
              <a:blipFill>
                <a:blip r:embed="rId3"/>
                <a:stretch>
                  <a:fillRect b="-21905"/>
                </a:stretch>
              </a:blipFill>
            </p:spPr>
            <p:txBody>
              <a:bodyPr/>
              <a:lstStyle/>
              <a:p>
                <a:r>
                  <a:rPr lang="en-US">
                    <a:noFill/>
                  </a:rPr>
                  <a:t> </a:t>
                </a:r>
              </a:p>
            </p:txBody>
          </p:sp>
        </mc:Fallback>
      </mc:AlternateContent>
      <p:sp>
        <p:nvSpPr>
          <p:cNvPr id="18" name="TextBox 17">
            <a:extLst>
              <a:ext uri="{FF2B5EF4-FFF2-40B4-BE49-F238E27FC236}">
                <a16:creationId xmlns:a16="http://schemas.microsoft.com/office/drawing/2014/main" id="{12926223-27DD-4328-92F8-CFB2754347B9}"/>
              </a:ext>
            </a:extLst>
          </p:cNvPr>
          <p:cNvSpPr txBox="1"/>
          <p:nvPr/>
        </p:nvSpPr>
        <p:spPr>
          <a:xfrm>
            <a:off x="2143319" y="4665778"/>
            <a:ext cx="7886699" cy="461665"/>
          </a:xfrm>
          <a:prstGeom prst="rect">
            <a:avLst/>
          </a:prstGeom>
          <a:noFill/>
        </p:spPr>
        <p:txBody>
          <a:bodyPr wrap="square">
            <a:spAutoFit/>
          </a:bodyPr>
          <a:lstStyle/>
          <a:p>
            <a:r>
              <a:rPr lang="nl-NL" sz="2400" b="1" i="1" dirty="0">
                <a:solidFill>
                  <a:srgbClr val="000000"/>
                </a:solidFill>
                <a:effectLst/>
                <a:latin typeface="Times New Roman" panose="02020603050405020304" pitchFamily="18" charset="0"/>
                <a:ea typeface="Calibri" panose="020F0502020204030204" pitchFamily="34" charset="0"/>
              </a:rPr>
              <a:t>Viết số  </a:t>
            </a:r>
            <a:r>
              <a:rPr lang="nl-NL" sz="2400" b="1" i="1" dirty="0">
                <a:solidFill>
                  <a:srgbClr val="FF0000"/>
                </a:solidFill>
                <a:effectLst/>
                <a:latin typeface="Times New Roman" panose="02020603050405020304" pitchFamily="18" charset="0"/>
                <a:ea typeface="Calibri" panose="020F0502020204030204" pitchFamily="34" charset="0"/>
              </a:rPr>
              <a:t>34 604 </a:t>
            </a:r>
            <a:r>
              <a:rPr lang="nl-NL" sz="2400" b="1" i="1" dirty="0">
                <a:solidFill>
                  <a:srgbClr val="000000"/>
                </a:solidFill>
                <a:effectLst/>
                <a:latin typeface="Times New Roman" panose="02020603050405020304" pitchFamily="18" charset="0"/>
                <a:ea typeface="Calibri" panose="020F0502020204030204" pitchFamily="34" charset="0"/>
              </a:rPr>
              <a:t>thành tổng giá trị các chữ số của nó.</a:t>
            </a:r>
            <a:endParaRPr lang="en-US" sz="2400" b="1" dirty="0"/>
          </a:p>
        </p:txBody>
      </p:sp>
      <p:sp>
        <p:nvSpPr>
          <p:cNvPr id="19" name="TextBox 18">
            <a:extLst>
              <a:ext uri="{FF2B5EF4-FFF2-40B4-BE49-F238E27FC236}">
                <a16:creationId xmlns:a16="http://schemas.microsoft.com/office/drawing/2014/main" id="{83F5CCD2-5B5E-470F-8B6B-8648986E1839}"/>
              </a:ext>
            </a:extLst>
          </p:cNvPr>
          <p:cNvSpPr txBox="1"/>
          <p:nvPr/>
        </p:nvSpPr>
        <p:spPr>
          <a:xfrm>
            <a:off x="520178" y="4637786"/>
            <a:ext cx="6097554" cy="461665"/>
          </a:xfrm>
          <a:prstGeom prst="rect">
            <a:avLst/>
          </a:prstGeom>
          <a:noFill/>
        </p:spPr>
        <p:txBody>
          <a:bodyPr wrap="square">
            <a:spAutoFit/>
          </a:bodyPr>
          <a:lstStyle/>
          <a:p>
            <a:r>
              <a:rPr lang="nl-NL" sz="2400" b="1" dirty="0">
                <a:solidFill>
                  <a:srgbClr val="009900"/>
                </a:solidFill>
                <a:latin typeface="Times New Roman" panose="02020603050405020304" pitchFamily="18" charset="0"/>
              </a:rPr>
              <a:t>Luyện tập:</a:t>
            </a:r>
            <a:endParaRPr lang="en-US" sz="2400" dirty="0">
              <a:solidFill>
                <a:srgbClr val="009900"/>
              </a:solidFill>
            </a:endParaRPr>
          </a:p>
        </p:txBody>
      </p:sp>
      <p:sp>
        <p:nvSpPr>
          <p:cNvPr id="20" name="TextBox 19">
            <a:extLst>
              <a:ext uri="{FF2B5EF4-FFF2-40B4-BE49-F238E27FC236}">
                <a16:creationId xmlns:a16="http://schemas.microsoft.com/office/drawing/2014/main" id="{39D615CE-DC60-4925-B2BD-5A5A449BC791}"/>
              </a:ext>
            </a:extLst>
          </p:cNvPr>
          <p:cNvSpPr txBox="1"/>
          <p:nvPr/>
        </p:nvSpPr>
        <p:spPr>
          <a:xfrm>
            <a:off x="1350609" y="5315726"/>
            <a:ext cx="8129296" cy="830997"/>
          </a:xfrm>
          <a:prstGeom prst="rect">
            <a:avLst/>
          </a:prstGeom>
          <a:noFill/>
        </p:spPr>
        <p:txBody>
          <a:bodyPr wrap="square">
            <a:spAutoFit/>
          </a:bodyPr>
          <a:lstStyle/>
          <a:p>
            <a:pPr algn="ctr"/>
            <a:r>
              <a:rPr lang="nl-NL" sz="2400" b="1" u="sng" dirty="0">
                <a:solidFill>
                  <a:srgbClr val="000000"/>
                </a:solidFill>
                <a:latin typeface="Times New Roman" panose="02020603050405020304" pitchFamily="18" charset="0"/>
                <a:ea typeface="Calibri" panose="020F0502020204030204" pitchFamily="34" charset="0"/>
              </a:rPr>
              <a:t>Đáp án:</a:t>
            </a:r>
            <a:endParaRPr lang="nl-NL" sz="2400" b="1" u="sng" dirty="0">
              <a:solidFill>
                <a:srgbClr val="000000"/>
              </a:solidFill>
              <a:effectLst/>
              <a:latin typeface="Times New Roman" panose="02020603050405020304" pitchFamily="18" charset="0"/>
              <a:ea typeface="Calibri" panose="020F0502020204030204" pitchFamily="34" charset="0"/>
            </a:endParaRPr>
          </a:p>
          <a:p>
            <a:r>
              <a:rPr lang="nl-NL" sz="2400" b="1" dirty="0">
                <a:solidFill>
                  <a:srgbClr val="FF0000"/>
                </a:solidFill>
                <a:effectLst/>
                <a:latin typeface="Times New Roman" panose="02020603050405020304" pitchFamily="18" charset="0"/>
                <a:ea typeface="Calibri" panose="020F0502020204030204" pitchFamily="34" charset="0"/>
              </a:rPr>
              <a:t>34 604</a:t>
            </a:r>
            <a:r>
              <a:rPr lang="nl-NL" sz="2400" b="1" dirty="0">
                <a:solidFill>
                  <a:srgbClr val="000000"/>
                </a:solidFill>
                <a:effectLst/>
                <a:latin typeface="Times New Roman" panose="02020603050405020304" pitchFamily="18" charset="0"/>
                <a:ea typeface="Calibri" panose="020F0502020204030204" pitchFamily="34" charset="0"/>
              </a:rPr>
              <a:t> </a:t>
            </a:r>
            <a:r>
              <a:rPr lang="nl-NL" sz="2400" dirty="0">
                <a:solidFill>
                  <a:srgbClr val="000000"/>
                </a:solidFill>
                <a:effectLst/>
                <a:latin typeface="Times New Roman" panose="02020603050405020304" pitchFamily="18" charset="0"/>
                <a:ea typeface="Calibri" panose="020F0502020204030204" pitchFamily="34" charset="0"/>
              </a:rPr>
              <a:t>= ( </a:t>
            </a:r>
            <a:r>
              <a:rPr lang="nl-NL" sz="2400" b="1" dirty="0">
                <a:solidFill>
                  <a:srgbClr val="FF0000"/>
                </a:solidFill>
                <a:effectLst/>
                <a:latin typeface="Times New Roman" panose="02020603050405020304" pitchFamily="18" charset="0"/>
                <a:ea typeface="Calibri" panose="020F0502020204030204" pitchFamily="34" charset="0"/>
              </a:rPr>
              <a:t>3</a:t>
            </a:r>
            <a:r>
              <a:rPr lang="nl-NL" sz="2400" dirty="0">
                <a:solidFill>
                  <a:srgbClr val="000000"/>
                </a:solidFill>
                <a:effectLst/>
                <a:latin typeface="Times New Roman" panose="02020603050405020304" pitchFamily="18" charset="0"/>
                <a:ea typeface="Calibri" panose="020F0502020204030204" pitchFamily="34" charset="0"/>
              </a:rPr>
              <a:t> × 10 000) + (</a:t>
            </a:r>
            <a:r>
              <a:rPr lang="nl-NL" sz="2400" b="1" dirty="0">
                <a:solidFill>
                  <a:srgbClr val="000000"/>
                </a:solidFill>
                <a:effectLst/>
                <a:latin typeface="Times New Roman" panose="02020603050405020304" pitchFamily="18" charset="0"/>
                <a:ea typeface="Calibri" panose="020F0502020204030204" pitchFamily="34" charset="0"/>
              </a:rPr>
              <a:t> </a:t>
            </a:r>
            <a:r>
              <a:rPr lang="nl-NL" sz="2400" b="1" dirty="0">
                <a:solidFill>
                  <a:srgbClr val="FF0000"/>
                </a:solidFill>
                <a:effectLst/>
                <a:latin typeface="Times New Roman" panose="02020603050405020304" pitchFamily="18" charset="0"/>
                <a:ea typeface="Calibri" panose="020F0502020204030204" pitchFamily="34" charset="0"/>
              </a:rPr>
              <a:t>4</a:t>
            </a:r>
            <a:r>
              <a:rPr lang="nl-NL" sz="2400" b="1" dirty="0">
                <a:solidFill>
                  <a:srgbClr val="000000"/>
                </a:solidFill>
                <a:effectLst/>
                <a:latin typeface="Times New Roman" panose="02020603050405020304" pitchFamily="18" charset="0"/>
                <a:ea typeface="Calibri" panose="020F0502020204030204" pitchFamily="34" charset="0"/>
              </a:rPr>
              <a:t> </a:t>
            </a:r>
            <a:r>
              <a:rPr lang="nl-NL" sz="2400" dirty="0">
                <a:solidFill>
                  <a:srgbClr val="000000"/>
                </a:solidFill>
                <a:effectLst/>
                <a:latin typeface="Times New Roman" panose="02020603050405020304" pitchFamily="18" charset="0"/>
                <a:ea typeface="Calibri" panose="020F0502020204030204" pitchFamily="34" charset="0"/>
              </a:rPr>
              <a:t>× 1000) + (</a:t>
            </a:r>
            <a:r>
              <a:rPr lang="nl-NL" sz="2400" b="1" dirty="0">
                <a:solidFill>
                  <a:srgbClr val="FF0000"/>
                </a:solidFill>
                <a:effectLst/>
                <a:latin typeface="Times New Roman" panose="02020603050405020304" pitchFamily="18" charset="0"/>
                <a:ea typeface="Calibri" panose="020F0502020204030204" pitchFamily="34" charset="0"/>
              </a:rPr>
              <a:t>6</a:t>
            </a:r>
            <a:r>
              <a:rPr lang="nl-NL" sz="2400" b="1" dirty="0">
                <a:solidFill>
                  <a:srgbClr val="000000"/>
                </a:solidFill>
                <a:effectLst/>
                <a:latin typeface="Times New Roman" panose="02020603050405020304" pitchFamily="18" charset="0"/>
                <a:ea typeface="Calibri" panose="020F0502020204030204" pitchFamily="34" charset="0"/>
              </a:rPr>
              <a:t> </a:t>
            </a:r>
            <a:r>
              <a:rPr lang="nl-NL" sz="2400" dirty="0">
                <a:solidFill>
                  <a:srgbClr val="000000"/>
                </a:solidFill>
                <a:effectLst/>
                <a:latin typeface="Times New Roman" panose="02020603050405020304" pitchFamily="18" charset="0"/>
                <a:ea typeface="Calibri" panose="020F0502020204030204" pitchFamily="34" charset="0"/>
              </a:rPr>
              <a:t>× 100) + </a:t>
            </a:r>
            <a:r>
              <a:rPr lang="nl-NL" sz="2400" b="1" dirty="0">
                <a:solidFill>
                  <a:srgbClr val="FF0000"/>
                </a:solidFill>
                <a:effectLst/>
                <a:latin typeface="Times New Roman" panose="02020603050405020304" pitchFamily="18" charset="0"/>
                <a:ea typeface="Calibri" panose="020F0502020204030204" pitchFamily="34" charset="0"/>
              </a:rPr>
              <a:t>4</a:t>
            </a:r>
            <a:endParaRPr lang="en-US" sz="2400" dirty="0">
              <a:solidFill>
                <a:srgbClr val="FF0000"/>
              </a:solidFill>
            </a:endParaRPr>
          </a:p>
        </p:txBody>
      </p:sp>
    </p:spTree>
    <p:extLst>
      <p:ext uri="{BB962C8B-B14F-4D97-AF65-F5344CB8AC3E}">
        <p14:creationId xmlns:p14="http://schemas.microsoft.com/office/powerpoint/2010/main" val="10289598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7"/>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18"/>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p:bldP spid="11" grpId="0"/>
      <p:bldP spid="13" grpId="0"/>
      <p:bldP spid="15" grpId="0"/>
      <p:bldP spid="17" grpId="0"/>
      <p:bldP spid="18" grpId="0"/>
      <p:bldP spid="19" grpId="0"/>
      <p:bldP spid="20"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254C8D76-1BCB-4678-983A-B07D68B69BEC}"/>
              </a:ext>
            </a:extLst>
          </p:cNvPr>
          <p:cNvSpPr txBox="1"/>
          <p:nvPr/>
        </p:nvSpPr>
        <p:spPr>
          <a:xfrm>
            <a:off x="333565" y="224406"/>
            <a:ext cx="11618949" cy="1569660"/>
          </a:xfrm>
          <a:prstGeom prst="rect">
            <a:avLst/>
          </a:prstGeom>
          <a:noFill/>
        </p:spPr>
        <p:txBody>
          <a:bodyPr wrap="square">
            <a:spAutoFit/>
          </a:bodyPr>
          <a:lstStyle/>
          <a:p>
            <a:pPr algn="just"/>
            <a:r>
              <a:rPr lang="nl-NL" sz="2400" b="1" dirty="0">
                <a:solidFill>
                  <a:srgbClr val="009900"/>
                </a:solidFill>
                <a:latin typeface="Times New Roman" panose="02020603050405020304" pitchFamily="18" charset="0"/>
              </a:rPr>
              <a:t>Vận dụng: </a:t>
            </a:r>
            <a:r>
              <a:rPr lang="nl-NL" sz="2400" dirty="0">
                <a:latin typeface="Times New Roman" panose="02020603050405020304" pitchFamily="18" charset="0"/>
              </a:rPr>
              <a:t>Bác Hoa đi chợ. Bác chỉ mang ba loại tiền: loại (có mệnh giá) 1 nghìn (1000) đồng, loại 10 nghìn (10 000) đồng và loại 100 nghìn (100 000) đồng. Tổng số tiền bác phải trả là 492 nghìn đồng. Nếu mỗi loại tiền, bác mang theo không quá 9 tờ thì bác sẽ phải trả bao nhiêu tờ tiền mỗi loại, mà người bán không phải trả lại tiền thừa?</a:t>
            </a:r>
            <a:endParaRPr lang="en-US" sz="2400" dirty="0">
              <a:solidFill>
                <a:srgbClr val="009900"/>
              </a:solidFill>
            </a:endParaRPr>
          </a:p>
        </p:txBody>
      </p:sp>
      <p:pic>
        <p:nvPicPr>
          <p:cNvPr id="11" name="Picture 10">
            <a:extLst>
              <a:ext uri="{FF2B5EF4-FFF2-40B4-BE49-F238E27FC236}">
                <a16:creationId xmlns:a16="http://schemas.microsoft.com/office/drawing/2014/main" id="{AEF20502-61EF-448B-8150-A96487CCC4E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71292" y="1963488"/>
            <a:ext cx="3638556" cy="1802169"/>
          </a:xfrm>
          <a:prstGeom prst="rect">
            <a:avLst/>
          </a:prstGeom>
        </p:spPr>
      </p:pic>
      <p:pic>
        <p:nvPicPr>
          <p:cNvPr id="13" name="Picture 12">
            <a:extLst>
              <a:ext uri="{FF2B5EF4-FFF2-40B4-BE49-F238E27FC236}">
                <a16:creationId xmlns:a16="http://schemas.microsoft.com/office/drawing/2014/main" id="{2D2D4AE6-0200-4C31-9626-B9030795E3B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05264" y="2004247"/>
            <a:ext cx="3381472" cy="1761410"/>
          </a:xfrm>
          <a:prstGeom prst="rect">
            <a:avLst/>
          </a:prstGeom>
        </p:spPr>
      </p:pic>
      <p:pic>
        <p:nvPicPr>
          <p:cNvPr id="15" name="Picture 14">
            <a:extLst>
              <a:ext uri="{FF2B5EF4-FFF2-40B4-BE49-F238E27FC236}">
                <a16:creationId xmlns:a16="http://schemas.microsoft.com/office/drawing/2014/main" id="{F123D48B-6B08-498E-99F1-3151BCD24097}"/>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056415" y="2004247"/>
            <a:ext cx="3896099" cy="1761410"/>
          </a:xfrm>
          <a:prstGeom prst="rect">
            <a:avLst/>
          </a:prstGeom>
        </p:spPr>
      </p:pic>
      <p:sp>
        <p:nvSpPr>
          <p:cNvPr id="17" name="TextBox 16">
            <a:extLst>
              <a:ext uri="{FF2B5EF4-FFF2-40B4-BE49-F238E27FC236}">
                <a16:creationId xmlns:a16="http://schemas.microsoft.com/office/drawing/2014/main" id="{773CB20F-F6F9-4B47-9082-A2D94485B396}"/>
              </a:ext>
            </a:extLst>
          </p:cNvPr>
          <p:cNvSpPr txBox="1"/>
          <p:nvPr/>
        </p:nvSpPr>
        <p:spPr>
          <a:xfrm>
            <a:off x="1434192" y="3987928"/>
            <a:ext cx="9323615" cy="1800493"/>
          </a:xfrm>
          <a:prstGeom prst="rect">
            <a:avLst/>
          </a:prstGeom>
          <a:noFill/>
        </p:spPr>
        <p:txBody>
          <a:bodyPr wrap="square">
            <a:spAutoFit/>
          </a:bodyPr>
          <a:lstStyle/>
          <a:p>
            <a:pPr marL="0" marR="0" algn="ctr">
              <a:lnSpc>
                <a:spcPct val="150000"/>
              </a:lnSpc>
              <a:spcBef>
                <a:spcPts val="600"/>
              </a:spcBef>
              <a:spcAft>
                <a:spcPts val="600"/>
              </a:spcAft>
              <a:tabLst>
                <a:tab pos="360045" algn="l"/>
                <a:tab pos="720090" algn="l"/>
              </a:tabLst>
            </a:pPr>
            <a:r>
              <a:rPr lang="nl-NL" sz="2400" b="1" dirty="0">
                <a:solidFill>
                  <a:srgbClr val="000000"/>
                </a:solidFill>
                <a:latin typeface="Times New Roman" panose="02020603050405020304" pitchFamily="18" charset="0"/>
                <a:ea typeface="Calibri" panose="020F0502020204030204" pitchFamily="34" charset="0"/>
              </a:rPr>
              <a:t>Đáp án:</a:t>
            </a:r>
            <a:endParaRPr lang="nl-NL" sz="2400" b="1" dirty="0">
              <a:solidFill>
                <a:srgbClr val="000000"/>
              </a:solidFill>
              <a:effectLst/>
              <a:latin typeface="Times New Roman" panose="02020603050405020304" pitchFamily="18" charset="0"/>
              <a:ea typeface="Calibri" panose="020F0502020204030204" pitchFamily="34" charset="0"/>
            </a:endParaRPr>
          </a:p>
          <a:p>
            <a:pPr marL="0" marR="0" algn="just">
              <a:lnSpc>
                <a:spcPct val="150000"/>
              </a:lnSpc>
              <a:spcBef>
                <a:spcPts val="600"/>
              </a:spcBef>
              <a:spcAft>
                <a:spcPts val="600"/>
              </a:spcAft>
              <a:tabLst>
                <a:tab pos="360045" algn="l"/>
                <a:tab pos="720090" algn="l"/>
              </a:tabLst>
            </a:pPr>
            <a:r>
              <a:rPr lang="nl-NL" sz="2400" b="1" dirty="0">
                <a:solidFill>
                  <a:srgbClr val="0000FF"/>
                </a:solidFill>
                <a:effectLst/>
                <a:latin typeface="Times New Roman" panose="02020603050405020304" pitchFamily="18" charset="0"/>
                <a:ea typeface="Calibri" panose="020F0502020204030204" pitchFamily="34" charset="0"/>
              </a:rPr>
              <a:t>492 </a:t>
            </a:r>
            <a:r>
              <a:rPr lang="nl-NL" sz="2400" dirty="0">
                <a:solidFill>
                  <a:srgbClr val="0000FF"/>
                </a:solidFill>
                <a:effectLst/>
                <a:latin typeface="Times New Roman" panose="02020603050405020304" pitchFamily="18" charset="0"/>
                <a:ea typeface="Calibri" panose="020F0502020204030204" pitchFamily="34" charset="0"/>
              </a:rPr>
              <a:t>= (</a:t>
            </a:r>
            <a:r>
              <a:rPr lang="nl-NL" sz="2400" b="1" dirty="0">
                <a:solidFill>
                  <a:srgbClr val="0000FF"/>
                </a:solidFill>
                <a:effectLst/>
                <a:latin typeface="Times New Roman" panose="02020603050405020304" pitchFamily="18" charset="0"/>
                <a:ea typeface="Calibri" panose="020F0502020204030204" pitchFamily="34" charset="0"/>
              </a:rPr>
              <a:t>4</a:t>
            </a:r>
            <a:r>
              <a:rPr lang="nl-NL" sz="2400" dirty="0">
                <a:solidFill>
                  <a:srgbClr val="0000FF"/>
                </a:solidFill>
                <a:effectLst/>
                <a:latin typeface="Times New Roman" panose="02020603050405020304" pitchFamily="18" charset="0"/>
                <a:ea typeface="Calibri" panose="020F0502020204030204" pitchFamily="34" charset="0"/>
              </a:rPr>
              <a:t> × 100) + ( </a:t>
            </a:r>
            <a:r>
              <a:rPr lang="nl-NL" sz="2400" b="1" dirty="0">
                <a:solidFill>
                  <a:srgbClr val="0000FF"/>
                </a:solidFill>
                <a:effectLst/>
                <a:latin typeface="Times New Roman" panose="02020603050405020304" pitchFamily="18" charset="0"/>
                <a:ea typeface="Calibri" panose="020F0502020204030204" pitchFamily="34" charset="0"/>
              </a:rPr>
              <a:t>9</a:t>
            </a:r>
            <a:r>
              <a:rPr lang="nl-NL" sz="2400" dirty="0">
                <a:solidFill>
                  <a:srgbClr val="0000FF"/>
                </a:solidFill>
                <a:effectLst/>
                <a:latin typeface="Times New Roman" panose="02020603050405020304" pitchFamily="18" charset="0"/>
                <a:ea typeface="Calibri" panose="020F0502020204030204" pitchFamily="34" charset="0"/>
              </a:rPr>
              <a:t> × 10) + </a:t>
            </a:r>
            <a:r>
              <a:rPr lang="nl-NL" sz="2400" b="1" dirty="0">
                <a:solidFill>
                  <a:srgbClr val="0000FF"/>
                </a:solidFill>
                <a:effectLst/>
                <a:latin typeface="Times New Roman" panose="02020603050405020304" pitchFamily="18" charset="0"/>
                <a:ea typeface="Calibri" panose="020F0502020204030204" pitchFamily="34" charset="0"/>
              </a:rPr>
              <a:t>2</a:t>
            </a:r>
            <a:endParaRPr lang="en-US" sz="2400" dirty="0">
              <a:solidFill>
                <a:srgbClr val="0000FF"/>
              </a:solidFill>
              <a:effectLst/>
              <a:latin typeface="Times New Roman" panose="02020603050405020304" pitchFamily="18" charset="0"/>
              <a:ea typeface="Calibri" panose="020F0502020204030204" pitchFamily="34" charset="0"/>
            </a:endParaRPr>
          </a:p>
          <a:p>
            <a:r>
              <a:rPr lang="nl-NL" sz="2400" dirty="0">
                <a:solidFill>
                  <a:srgbClr val="0000FF"/>
                </a:solidFill>
                <a:latin typeface="Times New Roman" panose="02020603050405020304" pitchFamily="18" charset="0"/>
                <a:ea typeface="Calibri" panose="020F0502020204030204" pitchFamily="34" charset="0"/>
                <a:sym typeface="Symbol" panose="05050102010706020507" pitchFamily="18" charset="2"/>
              </a:rPr>
              <a:t></a:t>
            </a:r>
            <a:r>
              <a:rPr lang="nl-NL" sz="2400" dirty="0">
                <a:solidFill>
                  <a:srgbClr val="0000FF"/>
                </a:solidFill>
                <a:effectLst/>
                <a:latin typeface="Times New Roman" panose="02020603050405020304" pitchFamily="18" charset="0"/>
                <a:ea typeface="Calibri" panose="020F0502020204030204" pitchFamily="34" charset="0"/>
              </a:rPr>
              <a:t> 4 tờ 100 nghìn, 9 tờ 10 nghìn và 2 tờ 1 nghìn đồng.</a:t>
            </a:r>
            <a:endParaRPr lang="en-US" sz="2400" dirty="0">
              <a:solidFill>
                <a:srgbClr val="0000FF"/>
              </a:solidFill>
            </a:endParaRPr>
          </a:p>
        </p:txBody>
      </p:sp>
    </p:spTree>
    <p:extLst>
      <p:ext uri="{BB962C8B-B14F-4D97-AF65-F5344CB8AC3E}">
        <p14:creationId xmlns:p14="http://schemas.microsoft.com/office/powerpoint/2010/main" val="16607886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5A41CF8D-2FB7-43FC-9605-2F2C7C070641}"/>
              </a:ext>
            </a:extLst>
          </p:cNvPr>
          <p:cNvSpPr txBox="1"/>
          <p:nvPr/>
        </p:nvSpPr>
        <p:spPr>
          <a:xfrm>
            <a:off x="370894" y="407829"/>
            <a:ext cx="6097554" cy="461665"/>
          </a:xfrm>
          <a:prstGeom prst="rect">
            <a:avLst/>
          </a:prstGeom>
          <a:noFill/>
        </p:spPr>
        <p:txBody>
          <a:bodyPr wrap="square">
            <a:spAutoFit/>
          </a:bodyPr>
          <a:lstStyle/>
          <a:p>
            <a:r>
              <a:rPr lang="nl-NL" sz="2400" b="1" dirty="0">
                <a:solidFill>
                  <a:srgbClr val="FF0000"/>
                </a:solidFill>
                <a:effectLst/>
                <a:latin typeface="Times New Roman" panose="02020603050405020304" pitchFamily="18" charset="0"/>
                <a:ea typeface="Calibri" panose="020F0502020204030204" pitchFamily="34" charset="0"/>
              </a:rPr>
              <a:t>2. SỐ LA MÃ</a:t>
            </a:r>
            <a:endParaRPr lang="en-US" sz="2400" dirty="0">
              <a:solidFill>
                <a:srgbClr val="FF0000"/>
              </a:solidFill>
            </a:endParaRPr>
          </a:p>
        </p:txBody>
      </p:sp>
      <p:graphicFrame>
        <p:nvGraphicFramePr>
          <p:cNvPr id="7" name="Table 6">
            <a:extLst>
              <a:ext uri="{FF2B5EF4-FFF2-40B4-BE49-F238E27FC236}">
                <a16:creationId xmlns:a16="http://schemas.microsoft.com/office/drawing/2014/main" id="{2CB13758-80E3-4605-A8A2-733EE86725DD}"/>
              </a:ext>
            </a:extLst>
          </p:cNvPr>
          <p:cNvGraphicFramePr>
            <a:graphicFrameLocks noGrp="1"/>
          </p:cNvGraphicFramePr>
          <p:nvPr>
            <p:extLst>
              <p:ext uri="{D42A27DB-BD31-4B8C-83A1-F6EECF244321}">
                <p14:modId xmlns:p14="http://schemas.microsoft.com/office/powerpoint/2010/main" val="1591510839"/>
              </p:ext>
            </p:extLst>
          </p:nvPr>
        </p:nvGraphicFramePr>
        <p:xfrm>
          <a:off x="2127381" y="1774338"/>
          <a:ext cx="7535061" cy="2242489"/>
        </p:xfrm>
        <a:graphic>
          <a:graphicData uri="http://schemas.openxmlformats.org/drawingml/2006/table">
            <a:tbl>
              <a:tblPr firstRow="1" firstCol="1" bandRow="1">
                <a:tableStyleId>{5C22544A-7EE6-4342-B048-85BDC9FD1C3A}</a:tableStyleId>
              </a:tblPr>
              <a:tblGrid>
                <a:gridCol w="2130028">
                  <a:extLst>
                    <a:ext uri="{9D8B030D-6E8A-4147-A177-3AD203B41FA5}">
                      <a16:colId xmlns:a16="http://schemas.microsoft.com/office/drawing/2014/main" val="957178850"/>
                    </a:ext>
                  </a:extLst>
                </a:gridCol>
                <a:gridCol w="995806">
                  <a:extLst>
                    <a:ext uri="{9D8B030D-6E8A-4147-A177-3AD203B41FA5}">
                      <a16:colId xmlns:a16="http://schemas.microsoft.com/office/drawing/2014/main" val="912846949"/>
                    </a:ext>
                  </a:extLst>
                </a:gridCol>
                <a:gridCol w="1209481">
                  <a:extLst>
                    <a:ext uri="{9D8B030D-6E8A-4147-A177-3AD203B41FA5}">
                      <a16:colId xmlns:a16="http://schemas.microsoft.com/office/drawing/2014/main" val="3635221111"/>
                    </a:ext>
                  </a:extLst>
                </a:gridCol>
                <a:gridCol w="967585">
                  <a:extLst>
                    <a:ext uri="{9D8B030D-6E8A-4147-A177-3AD203B41FA5}">
                      <a16:colId xmlns:a16="http://schemas.microsoft.com/office/drawing/2014/main" val="3711965914"/>
                    </a:ext>
                  </a:extLst>
                </a:gridCol>
                <a:gridCol w="998492">
                  <a:extLst>
                    <a:ext uri="{9D8B030D-6E8A-4147-A177-3AD203B41FA5}">
                      <a16:colId xmlns:a16="http://schemas.microsoft.com/office/drawing/2014/main" val="1031805264"/>
                    </a:ext>
                  </a:extLst>
                </a:gridCol>
                <a:gridCol w="1233669">
                  <a:extLst>
                    <a:ext uri="{9D8B030D-6E8A-4147-A177-3AD203B41FA5}">
                      <a16:colId xmlns:a16="http://schemas.microsoft.com/office/drawing/2014/main" val="3227276370"/>
                    </a:ext>
                  </a:extLst>
                </a:gridCol>
              </a:tblGrid>
              <a:tr h="1527431">
                <a:tc>
                  <a:txBody>
                    <a:bodyPr/>
                    <a:lstStyle/>
                    <a:p>
                      <a:pPr marL="0" marR="0" algn="ctr">
                        <a:lnSpc>
                          <a:spcPct val="150000"/>
                        </a:lnSpc>
                        <a:spcBef>
                          <a:spcPts val="600"/>
                        </a:spcBef>
                        <a:spcAft>
                          <a:spcPts val="600"/>
                        </a:spcAft>
                        <a:tabLst>
                          <a:tab pos="360045" algn="l"/>
                          <a:tab pos="720090" algn="l"/>
                        </a:tabLst>
                      </a:pPr>
                      <a:r>
                        <a:rPr lang="nl-NL" sz="3200" dirty="0">
                          <a:solidFill>
                            <a:srgbClr val="FFFF00"/>
                          </a:solidFill>
                          <a:effectLst/>
                          <a:latin typeface="Times New Roman" panose="02020603050405020304" pitchFamily="18" charset="0"/>
                          <a:cs typeface="Times New Roman" panose="02020603050405020304" pitchFamily="18" charset="0"/>
                        </a:rPr>
                        <a:t>Thành phần</a:t>
                      </a:r>
                      <a:endParaRPr lang="en-US" sz="32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600"/>
                        </a:spcBef>
                        <a:spcAft>
                          <a:spcPts val="600"/>
                        </a:spcAft>
                        <a:tabLst>
                          <a:tab pos="360045" algn="l"/>
                          <a:tab pos="720090" algn="l"/>
                        </a:tabLst>
                      </a:pPr>
                      <a:r>
                        <a:rPr lang="nl-NL" sz="3200" dirty="0">
                          <a:solidFill>
                            <a:srgbClr val="FFFF00"/>
                          </a:solidFill>
                          <a:effectLst/>
                          <a:latin typeface="Times New Roman" panose="02020603050405020304" pitchFamily="18" charset="0"/>
                          <a:cs typeface="Times New Roman" panose="02020603050405020304" pitchFamily="18" charset="0"/>
                        </a:rPr>
                        <a:t>I</a:t>
                      </a:r>
                      <a:endParaRPr lang="en-US" sz="32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600"/>
                        </a:spcBef>
                        <a:spcAft>
                          <a:spcPts val="600"/>
                        </a:spcAft>
                        <a:tabLst>
                          <a:tab pos="360045" algn="l"/>
                          <a:tab pos="720090" algn="l"/>
                        </a:tabLst>
                      </a:pPr>
                      <a:r>
                        <a:rPr lang="nl-NL" sz="3200" dirty="0">
                          <a:solidFill>
                            <a:srgbClr val="FFFF00"/>
                          </a:solidFill>
                          <a:effectLst/>
                          <a:latin typeface="Times New Roman" panose="02020603050405020304" pitchFamily="18" charset="0"/>
                          <a:cs typeface="Times New Roman" panose="02020603050405020304" pitchFamily="18" charset="0"/>
                        </a:rPr>
                        <a:t>V</a:t>
                      </a:r>
                      <a:endParaRPr lang="en-US" sz="32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600"/>
                        </a:spcBef>
                        <a:spcAft>
                          <a:spcPts val="600"/>
                        </a:spcAft>
                        <a:tabLst>
                          <a:tab pos="360045" algn="l"/>
                          <a:tab pos="720090" algn="l"/>
                        </a:tabLst>
                      </a:pPr>
                      <a:r>
                        <a:rPr lang="nl-NL" sz="3200" dirty="0">
                          <a:solidFill>
                            <a:srgbClr val="FFFF00"/>
                          </a:solidFill>
                          <a:effectLst/>
                          <a:latin typeface="Times New Roman" panose="02020603050405020304" pitchFamily="18" charset="0"/>
                          <a:cs typeface="Times New Roman" panose="02020603050405020304" pitchFamily="18" charset="0"/>
                        </a:rPr>
                        <a:t>X</a:t>
                      </a:r>
                      <a:endParaRPr lang="en-US" sz="320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600"/>
                        </a:spcBef>
                        <a:spcAft>
                          <a:spcPts val="600"/>
                        </a:spcAft>
                        <a:tabLst>
                          <a:tab pos="360045" algn="l"/>
                          <a:tab pos="720090" algn="l"/>
                        </a:tabLst>
                      </a:pPr>
                      <a:r>
                        <a:rPr lang="nl-NL" sz="3200">
                          <a:solidFill>
                            <a:srgbClr val="FFFF00"/>
                          </a:solidFill>
                          <a:effectLst/>
                          <a:latin typeface="Times New Roman" panose="02020603050405020304" pitchFamily="18" charset="0"/>
                          <a:cs typeface="Times New Roman" panose="02020603050405020304" pitchFamily="18" charset="0"/>
                        </a:rPr>
                        <a:t>IV</a:t>
                      </a:r>
                      <a:endParaRPr lang="en-US" sz="320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600"/>
                        </a:spcBef>
                        <a:spcAft>
                          <a:spcPts val="600"/>
                        </a:spcAft>
                        <a:tabLst>
                          <a:tab pos="360045" algn="l"/>
                          <a:tab pos="720090" algn="l"/>
                        </a:tabLst>
                      </a:pPr>
                      <a:r>
                        <a:rPr lang="nl-NL" sz="3200">
                          <a:solidFill>
                            <a:srgbClr val="FFFF00"/>
                          </a:solidFill>
                          <a:effectLst/>
                          <a:latin typeface="Times New Roman" panose="02020603050405020304" pitchFamily="18" charset="0"/>
                          <a:cs typeface="Times New Roman" panose="02020603050405020304" pitchFamily="18" charset="0"/>
                        </a:rPr>
                        <a:t>IX</a:t>
                      </a:r>
                      <a:endParaRPr lang="en-US" sz="320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81420371"/>
                  </a:ext>
                </a:extLst>
              </a:tr>
              <a:tr h="715058">
                <a:tc>
                  <a:txBody>
                    <a:bodyPr/>
                    <a:lstStyle/>
                    <a:p>
                      <a:pPr marL="0" marR="0" algn="ctr">
                        <a:lnSpc>
                          <a:spcPct val="150000"/>
                        </a:lnSpc>
                        <a:spcBef>
                          <a:spcPts val="600"/>
                        </a:spcBef>
                        <a:spcAft>
                          <a:spcPts val="600"/>
                        </a:spcAft>
                        <a:tabLst>
                          <a:tab pos="360045" algn="l"/>
                          <a:tab pos="720090" algn="l"/>
                        </a:tabLst>
                      </a:pPr>
                      <a:r>
                        <a:rPr lang="nl-NL" sz="3200">
                          <a:solidFill>
                            <a:srgbClr val="FFFF00"/>
                          </a:solidFill>
                          <a:effectLst/>
                          <a:latin typeface="Times New Roman" panose="02020603050405020304" pitchFamily="18" charset="0"/>
                          <a:cs typeface="Times New Roman" panose="02020603050405020304" pitchFamily="18" charset="0"/>
                        </a:rPr>
                        <a:t>Giá trị</a:t>
                      </a:r>
                      <a:endParaRPr lang="en-US" sz="320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600"/>
                        </a:spcBef>
                        <a:spcAft>
                          <a:spcPts val="600"/>
                        </a:spcAft>
                        <a:tabLst>
                          <a:tab pos="360045" algn="l"/>
                          <a:tab pos="720090" algn="l"/>
                        </a:tabLst>
                      </a:pPr>
                      <a:r>
                        <a:rPr lang="nl-NL" sz="3200" b="1" dirty="0">
                          <a:solidFill>
                            <a:srgbClr val="FF0000"/>
                          </a:solidFill>
                          <a:effectLst/>
                          <a:latin typeface="Times New Roman" panose="02020603050405020304" pitchFamily="18" charset="0"/>
                          <a:cs typeface="Times New Roman" panose="02020603050405020304" pitchFamily="18" charset="0"/>
                        </a:rPr>
                        <a:t>1</a:t>
                      </a:r>
                      <a:endParaRPr lang="en-US"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600"/>
                        </a:spcBef>
                        <a:spcAft>
                          <a:spcPts val="600"/>
                        </a:spcAft>
                        <a:tabLst>
                          <a:tab pos="360045" algn="l"/>
                          <a:tab pos="720090" algn="l"/>
                        </a:tabLst>
                      </a:pPr>
                      <a:r>
                        <a:rPr lang="nl-NL" sz="3200" b="1" dirty="0">
                          <a:solidFill>
                            <a:srgbClr val="FF0000"/>
                          </a:solidFill>
                          <a:effectLst/>
                          <a:latin typeface="Times New Roman" panose="02020603050405020304" pitchFamily="18" charset="0"/>
                          <a:cs typeface="Times New Roman" panose="02020603050405020304" pitchFamily="18" charset="0"/>
                        </a:rPr>
                        <a:t>5</a:t>
                      </a:r>
                      <a:endParaRPr lang="en-US"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600"/>
                        </a:spcBef>
                        <a:spcAft>
                          <a:spcPts val="600"/>
                        </a:spcAft>
                        <a:tabLst>
                          <a:tab pos="360045" algn="l"/>
                          <a:tab pos="720090" algn="l"/>
                        </a:tabLst>
                      </a:pPr>
                      <a:r>
                        <a:rPr lang="nl-NL" sz="3200" b="1" dirty="0">
                          <a:solidFill>
                            <a:srgbClr val="FF0000"/>
                          </a:solidFill>
                          <a:effectLst/>
                          <a:latin typeface="Times New Roman" panose="02020603050405020304" pitchFamily="18" charset="0"/>
                          <a:cs typeface="Times New Roman" panose="02020603050405020304" pitchFamily="18" charset="0"/>
                        </a:rPr>
                        <a:t>10</a:t>
                      </a:r>
                      <a:endParaRPr lang="en-US"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600"/>
                        </a:spcBef>
                        <a:spcAft>
                          <a:spcPts val="600"/>
                        </a:spcAft>
                        <a:tabLst>
                          <a:tab pos="360045" algn="l"/>
                          <a:tab pos="720090" algn="l"/>
                        </a:tabLst>
                      </a:pPr>
                      <a:r>
                        <a:rPr lang="nl-NL" sz="3200" b="1" dirty="0">
                          <a:solidFill>
                            <a:srgbClr val="FF0000"/>
                          </a:solidFill>
                          <a:effectLst/>
                          <a:latin typeface="Times New Roman" panose="02020603050405020304" pitchFamily="18" charset="0"/>
                          <a:cs typeface="Times New Roman" panose="02020603050405020304" pitchFamily="18" charset="0"/>
                        </a:rPr>
                        <a:t>4</a:t>
                      </a:r>
                      <a:endParaRPr lang="en-US"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tc>
                  <a:txBody>
                    <a:bodyPr/>
                    <a:lstStyle/>
                    <a:p>
                      <a:pPr marL="0" marR="0" algn="ctr">
                        <a:lnSpc>
                          <a:spcPct val="150000"/>
                        </a:lnSpc>
                        <a:spcBef>
                          <a:spcPts val="600"/>
                        </a:spcBef>
                        <a:spcAft>
                          <a:spcPts val="600"/>
                        </a:spcAft>
                        <a:tabLst>
                          <a:tab pos="360045" algn="l"/>
                          <a:tab pos="720090" algn="l"/>
                        </a:tabLst>
                      </a:pPr>
                      <a:r>
                        <a:rPr lang="nl-NL" sz="3200" b="1" dirty="0">
                          <a:solidFill>
                            <a:srgbClr val="FF0000"/>
                          </a:solidFill>
                          <a:effectLst/>
                          <a:latin typeface="Times New Roman" panose="02020603050405020304" pitchFamily="18" charset="0"/>
                          <a:cs typeface="Times New Roman" panose="02020603050405020304" pitchFamily="18" charset="0"/>
                        </a:rPr>
                        <a:t>9</a:t>
                      </a:r>
                      <a:endParaRPr lang="en-US" sz="32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500942829"/>
                  </a:ext>
                </a:extLst>
              </a:tr>
            </a:tbl>
          </a:graphicData>
        </a:graphic>
      </p:graphicFrame>
    </p:spTree>
    <p:extLst>
      <p:ext uri="{BB962C8B-B14F-4D97-AF65-F5344CB8AC3E}">
        <p14:creationId xmlns:p14="http://schemas.microsoft.com/office/powerpoint/2010/main" val="37718187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Group 59">
            <a:extLst>
              <a:ext uri="{FF2B5EF4-FFF2-40B4-BE49-F238E27FC236}">
                <a16:creationId xmlns:a16="http://schemas.microsoft.com/office/drawing/2014/main" id="{C7B0256D-E09F-455F-8021-CE95242CC57B}"/>
              </a:ext>
            </a:extLst>
          </p:cNvPr>
          <p:cNvGraphicFramePr>
            <a:graphicFrameLocks noGrp="1"/>
          </p:cNvGraphicFramePr>
          <p:nvPr>
            <p:extLst>
              <p:ext uri="{D42A27DB-BD31-4B8C-83A1-F6EECF244321}">
                <p14:modId xmlns:p14="http://schemas.microsoft.com/office/powerpoint/2010/main" val="3349801718"/>
              </p:ext>
            </p:extLst>
          </p:nvPr>
        </p:nvGraphicFramePr>
        <p:xfrm>
          <a:off x="2108719" y="622557"/>
          <a:ext cx="8305800" cy="1651000"/>
        </p:xfrm>
        <a:graphic>
          <a:graphicData uri="http://schemas.openxmlformats.org/drawingml/2006/table">
            <a:tbl>
              <a:tblPr/>
              <a:tblGrid>
                <a:gridCol w="830263">
                  <a:extLst>
                    <a:ext uri="{9D8B030D-6E8A-4147-A177-3AD203B41FA5}">
                      <a16:colId xmlns:a16="http://schemas.microsoft.com/office/drawing/2014/main" val="638656765"/>
                    </a:ext>
                  </a:extLst>
                </a:gridCol>
                <a:gridCol w="830262">
                  <a:extLst>
                    <a:ext uri="{9D8B030D-6E8A-4147-A177-3AD203B41FA5}">
                      <a16:colId xmlns:a16="http://schemas.microsoft.com/office/drawing/2014/main" val="1894466971"/>
                    </a:ext>
                  </a:extLst>
                </a:gridCol>
                <a:gridCol w="831850">
                  <a:extLst>
                    <a:ext uri="{9D8B030D-6E8A-4147-A177-3AD203B41FA5}">
                      <a16:colId xmlns:a16="http://schemas.microsoft.com/office/drawing/2014/main" val="4067560598"/>
                    </a:ext>
                  </a:extLst>
                </a:gridCol>
                <a:gridCol w="830263">
                  <a:extLst>
                    <a:ext uri="{9D8B030D-6E8A-4147-A177-3AD203B41FA5}">
                      <a16:colId xmlns:a16="http://schemas.microsoft.com/office/drawing/2014/main" val="2343816435"/>
                    </a:ext>
                  </a:extLst>
                </a:gridCol>
                <a:gridCol w="830262">
                  <a:extLst>
                    <a:ext uri="{9D8B030D-6E8A-4147-A177-3AD203B41FA5}">
                      <a16:colId xmlns:a16="http://schemas.microsoft.com/office/drawing/2014/main" val="2812765365"/>
                    </a:ext>
                  </a:extLst>
                </a:gridCol>
                <a:gridCol w="830263">
                  <a:extLst>
                    <a:ext uri="{9D8B030D-6E8A-4147-A177-3AD203B41FA5}">
                      <a16:colId xmlns:a16="http://schemas.microsoft.com/office/drawing/2014/main" val="3117336886"/>
                    </a:ext>
                  </a:extLst>
                </a:gridCol>
                <a:gridCol w="830262">
                  <a:extLst>
                    <a:ext uri="{9D8B030D-6E8A-4147-A177-3AD203B41FA5}">
                      <a16:colId xmlns:a16="http://schemas.microsoft.com/office/drawing/2014/main" val="712179900"/>
                    </a:ext>
                  </a:extLst>
                </a:gridCol>
                <a:gridCol w="831850">
                  <a:extLst>
                    <a:ext uri="{9D8B030D-6E8A-4147-A177-3AD203B41FA5}">
                      <a16:colId xmlns:a16="http://schemas.microsoft.com/office/drawing/2014/main" val="1380310540"/>
                    </a:ext>
                  </a:extLst>
                </a:gridCol>
                <a:gridCol w="830263">
                  <a:extLst>
                    <a:ext uri="{9D8B030D-6E8A-4147-A177-3AD203B41FA5}">
                      <a16:colId xmlns:a16="http://schemas.microsoft.com/office/drawing/2014/main" val="2197432858"/>
                    </a:ext>
                  </a:extLst>
                </a:gridCol>
                <a:gridCol w="830262">
                  <a:extLst>
                    <a:ext uri="{9D8B030D-6E8A-4147-A177-3AD203B41FA5}">
                      <a16:colId xmlns:a16="http://schemas.microsoft.com/office/drawing/2014/main" val="2962713640"/>
                    </a:ext>
                  </a:extLst>
                </a:gridCol>
              </a:tblGrid>
              <a:tr h="8255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dirty="0">
                          <a:ln>
                            <a:noFill/>
                          </a:ln>
                          <a:solidFill>
                            <a:srgbClr val="FF0000"/>
                          </a:solidFill>
                          <a:effectLst/>
                          <a:latin typeface="Arial" panose="020B0604020202020204" pitchFamily="34" charset="0"/>
                        </a:rPr>
                        <a:t>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dirty="0">
                          <a:ln>
                            <a:noFill/>
                          </a:ln>
                          <a:solidFill>
                            <a:srgbClr val="FF0000"/>
                          </a:solidFill>
                          <a:effectLst/>
                          <a:latin typeface="Arial" panose="020B0604020202020204" pitchFamily="34" charset="0"/>
                        </a:rPr>
                        <a:t>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FF0000"/>
                          </a:solidFill>
                          <a:effectLst/>
                          <a:latin typeface="Arial" panose="020B0604020202020204" pitchFamily="34" charset="0"/>
                        </a:rPr>
                        <a:t>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FF0000"/>
                          </a:solidFill>
                          <a:effectLst/>
                          <a:latin typeface="Arial" panose="020B0604020202020204" pitchFamily="34" charset="0"/>
                        </a:rPr>
                        <a:t>IV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FF0000"/>
                          </a:solidFill>
                          <a:effectLst/>
                          <a:latin typeface="Arial" panose="020B0604020202020204" pitchFamily="34" charset="0"/>
                        </a:rPr>
                        <a:t>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FF0000"/>
                          </a:solidFill>
                          <a:effectLst/>
                          <a:latin typeface="Arial" panose="020B0604020202020204" pitchFamily="34" charset="0"/>
                        </a:rPr>
                        <a:t>VI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FF0000"/>
                          </a:solidFill>
                          <a:effectLst/>
                          <a:latin typeface="Arial" panose="020B0604020202020204" pitchFamily="34" charset="0"/>
                        </a:rPr>
                        <a:t>VII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FF0000"/>
                          </a:solidFill>
                          <a:effectLst/>
                          <a:latin typeface="Arial" panose="020B0604020202020204" pitchFamily="34" charset="0"/>
                        </a:rPr>
                        <a:t>VIII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FF0000"/>
                          </a:solidFill>
                          <a:effectLst/>
                          <a:latin typeface="Arial" panose="020B0604020202020204" pitchFamily="34" charset="0"/>
                        </a:rPr>
                        <a:t>IX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3200" b="1" i="0" u="none" strike="noStrike" cap="none" normalizeH="0" baseline="0">
                          <a:ln>
                            <a:noFill/>
                          </a:ln>
                          <a:solidFill>
                            <a:srgbClr val="FF0000"/>
                          </a:solidFill>
                          <a:effectLst/>
                          <a:latin typeface="Arial" panose="020B0604020202020204" pitchFamily="34" charset="0"/>
                        </a:rPr>
                        <a:t>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07511660"/>
                  </a:ext>
                </a:extLst>
              </a:tr>
              <a:tr h="8255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Arial" panose="020B0604020202020204" pitchFamily="34" charset="0"/>
                        </a:rPr>
                        <a:t>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Arial" panose="020B0604020202020204" pitchFamily="34" charset="0"/>
                        </a:rPr>
                        <a:t>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Arial" panose="020B0604020202020204" pitchFamily="34" charset="0"/>
                        </a:rPr>
                        <a:t>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Arial" panose="020B0604020202020204" pitchFamily="34" charset="0"/>
                        </a:rPr>
                        <a:t>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dirty="0">
                          <a:ln>
                            <a:noFill/>
                          </a:ln>
                          <a:solidFill>
                            <a:schemeClr val="tx1"/>
                          </a:solidFill>
                          <a:effectLst/>
                          <a:latin typeface="Arial" panose="020B0604020202020204" pitchFamily="34" charset="0"/>
                        </a:rPr>
                        <a:t>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dirty="0">
                          <a:ln>
                            <a:noFill/>
                          </a:ln>
                          <a:solidFill>
                            <a:schemeClr val="tx1"/>
                          </a:solidFill>
                          <a:effectLst/>
                          <a:latin typeface="Arial" panose="020B0604020202020204" pitchFamily="34" charset="0"/>
                        </a:rPr>
                        <a:t>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Arial" panose="020B0604020202020204" pitchFamily="34" charset="0"/>
                        </a:rPr>
                        <a:t>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Arial" panose="020B0604020202020204" pitchFamily="34" charset="0"/>
                        </a:rPr>
                        <a:t>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a:ln>
                            <a:noFill/>
                          </a:ln>
                          <a:solidFill>
                            <a:schemeClr val="tx1"/>
                          </a:solidFill>
                          <a:effectLst/>
                          <a:latin typeface="Arial" panose="020B0604020202020204" pitchFamily="34" charset="0"/>
                        </a:rPr>
                        <a:t>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800" b="1" i="0" u="none" strike="noStrike" cap="none" normalizeH="0" baseline="0" dirty="0">
                          <a:ln>
                            <a:noFill/>
                          </a:ln>
                          <a:solidFill>
                            <a:schemeClr val="tx1"/>
                          </a:solidFill>
                          <a:effectLst/>
                          <a:latin typeface="Arial" panose="020B0604020202020204" pitchFamily="34" charset="0"/>
                        </a:rPr>
                        <a:t>10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334281137"/>
                  </a:ext>
                </a:extLst>
              </a:tr>
            </a:tbl>
          </a:graphicData>
        </a:graphic>
      </p:graphicFrame>
      <p:graphicFrame>
        <p:nvGraphicFramePr>
          <p:cNvPr id="5" name="Group 101">
            <a:extLst>
              <a:ext uri="{FF2B5EF4-FFF2-40B4-BE49-F238E27FC236}">
                <a16:creationId xmlns:a16="http://schemas.microsoft.com/office/drawing/2014/main" id="{631F5F1C-15CC-4839-A9B7-EBB330F45908}"/>
              </a:ext>
            </a:extLst>
          </p:cNvPr>
          <p:cNvGraphicFramePr>
            <a:graphicFrameLocks noGrp="1"/>
          </p:cNvGraphicFramePr>
          <p:nvPr>
            <p:extLst>
              <p:ext uri="{D42A27DB-BD31-4B8C-83A1-F6EECF244321}">
                <p14:modId xmlns:p14="http://schemas.microsoft.com/office/powerpoint/2010/main" val="1054025928"/>
              </p:ext>
            </p:extLst>
          </p:nvPr>
        </p:nvGraphicFramePr>
        <p:xfrm>
          <a:off x="1894112" y="2694247"/>
          <a:ext cx="8763000" cy="1422400"/>
        </p:xfrm>
        <a:graphic>
          <a:graphicData uri="http://schemas.openxmlformats.org/drawingml/2006/table">
            <a:tbl>
              <a:tblPr/>
              <a:tblGrid>
                <a:gridCol w="876300">
                  <a:extLst>
                    <a:ext uri="{9D8B030D-6E8A-4147-A177-3AD203B41FA5}">
                      <a16:colId xmlns:a16="http://schemas.microsoft.com/office/drawing/2014/main" val="1025634150"/>
                    </a:ext>
                  </a:extLst>
                </a:gridCol>
                <a:gridCol w="876300">
                  <a:extLst>
                    <a:ext uri="{9D8B030D-6E8A-4147-A177-3AD203B41FA5}">
                      <a16:colId xmlns:a16="http://schemas.microsoft.com/office/drawing/2014/main" val="1571666336"/>
                    </a:ext>
                  </a:extLst>
                </a:gridCol>
                <a:gridCol w="876300">
                  <a:extLst>
                    <a:ext uri="{9D8B030D-6E8A-4147-A177-3AD203B41FA5}">
                      <a16:colId xmlns:a16="http://schemas.microsoft.com/office/drawing/2014/main" val="2876069888"/>
                    </a:ext>
                  </a:extLst>
                </a:gridCol>
                <a:gridCol w="876300">
                  <a:extLst>
                    <a:ext uri="{9D8B030D-6E8A-4147-A177-3AD203B41FA5}">
                      <a16:colId xmlns:a16="http://schemas.microsoft.com/office/drawing/2014/main" val="1556475026"/>
                    </a:ext>
                  </a:extLst>
                </a:gridCol>
                <a:gridCol w="876300">
                  <a:extLst>
                    <a:ext uri="{9D8B030D-6E8A-4147-A177-3AD203B41FA5}">
                      <a16:colId xmlns:a16="http://schemas.microsoft.com/office/drawing/2014/main" val="2533328294"/>
                    </a:ext>
                  </a:extLst>
                </a:gridCol>
                <a:gridCol w="876300">
                  <a:extLst>
                    <a:ext uri="{9D8B030D-6E8A-4147-A177-3AD203B41FA5}">
                      <a16:colId xmlns:a16="http://schemas.microsoft.com/office/drawing/2014/main" val="169941360"/>
                    </a:ext>
                  </a:extLst>
                </a:gridCol>
                <a:gridCol w="876300">
                  <a:extLst>
                    <a:ext uri="{9D8B030D-6E8A-4147-A177-3AD203B41FA5}">
                      <a16:colId xmlns:a16="http://schemas.microsoft.com/office/drawing/2014/main" val="314871065"/>
                    </a:ext>
                  </a:extLst>
                </a:gridCol>
                <a:gridCol w="876300">
                  <a:extLst>
                    <a:ext uri="{9D8B030D-6E8A-4147-A177-3AD203B41FA5}">
                      <a16:colId xmlns:a16="http://schemas.microsoft.com/office/drawing/2014/main" val="1916178284"/>
                    </a:ext>
                  </a:extLst>
                </a:gridCol>
                <a:gridCol w="876300">
                  <a:extLst>
                    <a:ext uri="{9D8B030D-6E8A-4147-A177-3AD203B41FA5}">
                      <a16:colId xmlns:a16="http://schemas.microsoft.com/office/drawing/2014/main" val="2851162510"/>
                    </a:ext>
                  </a:extLst>
                </a:gridCol>
                <a:gridCol w="876300">
                  <a:extLst>
                    <a:ext uri="{9D8B030D-6E8A-4147-A177-3AD203B41FA5}">
                      <a16:colId xmlns:a16="http://schemas.microsoft.com/office/drawing/2014/main" val="280785649"/>
                    </a:ext>
                  </a:extLst>
                </a:gridCol>
              </a:tblGrid>
              <a:tr h="7112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rgbClr val="FF0000"/>
                          </a:solidFill>
                          <a:effectLst/>
                          <a:latin typeface="Arial" panose="020B0604020202020204" pitchFamily="34" charset="0"/>
                        </a:rPr>
                        <a:t>XI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rgbClr val="FF0000"/>
                          </a:solidFill>
                          <a:effectLst/>
                          <a:latin typeface="Arial" panose="020B0604020202020204" pitchFamily="34" charset="0"/>
                        </a:rPr>
                        <a:t>XII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rgbClr val="FF0000"/>
                          </a:solidFill>
                          <a:effectLst/>
                          <a:latin typeface="Arial" panose="020B0604020202020204" pitchFamily="34" charset="0"/>
                        </a:rPr>
                        <a:t>XIII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rgbClr val="FF0000"/>
                          </a:solidFill>
                          <a:effectLst/>
                          <a:latin typeface="Arial" panose="020B0604020202020204" pitchFamily="34" charset="0"/>
                        </a:rPr>
                        <a:t>XIV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rgbClr val="FF0000"/>
                          </a:solidFill>
                          <a:effectLst/>
                          <a:latin typeface="Arial" panose="020B0604020202020204" pitchFamily="34" charset="0"/>
                        </a:rPr>
                        <a:t>XV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rgbClr val="FF0000"/>
                          </a:solidFill>
                          <a:effectLst/>
                          <a:latin typeface="Arial" panose="020B0604020202020204" pitchFamily="34" charset="0"/>
                        </a:rPr>
                        <a:t>XVI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rgbClr val="FF0000"/>
                          </a:solidFill>
                          <a:effectLst/>
                          <a:latin typeface="Arial" panose="020B0604020202020204" pitchFamily="34" charset="0"/>
                        </a:rPr>
                        <a:t>XVII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rgbClr val="FF0000"/>
                          </a:solidFill>
                          <a:effectLst/>
                          <a:latin typeface="Arial" panose="020B0604020202020204" pitchFamily="34" charset="0"/>
                        </a:rPr>
                        <a:t>XVIII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rgbClr val="FF0000"/>
                          </a:solidFill>
                          <a:effectLst/>
                          <a:latin typeface="Arial" panose="020B0604020202020204" pitchFamily="34" charset="0"/>
                        </a:rPr>
                        <a:t>XIX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rgbClr val="FF0000"/>
                          </a:solidFill>
                          <a:effectLst/>
                          <a:latin typeface="Arial" panose="020B0604020202020204" pitchFamily="34" charset="0"/>
                        </a:rPr>
                        <a:t>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2261980"/>
                  </a:ext>
                </a:extLst>
              </a:tr>
              <a:tr h="7112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11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12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13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14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15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16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17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18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a:ln>
                            <a:noFill/>
                          </a:ln>
                          <a:solidFill>
                            <a:schemeClr val="tx1"/>
                          </a:solidFill>
                          <a:effectLst/>
                          <a:latin typeface="Arial" panose="020B0604020202020204" pitchFamily="34" charset="0"/>
                        </a:rPr>
                        <a:t>19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20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15300203"/>
                  </a:ext>
                </a:extLst>
              </a:tr>
            </a:tbl>
          </a:graphicData>
        </a:graphic>
      </p:graphicFrame>
      <p:graphicFrame>
        <p:nvGraphicFramePr>
          <p:cNvPr id="6" name="Group 101">
            <a:extLst>
              <a:ext uri="{FF2B5EF4-FFF2-40B4-BE49-F238E27FC236}">
                <a16:creationId xmlns:a16="http://schemas.microsoft.com/office/drawing/2014/main" id="{FCCF8F49-63B7-4C72-8755-2E5447776018}"/>
              </a:ext>
            </a:extLst>
          </p:cNvPr>
          <p:cNvGraphicFramePr>
            <a:graphicFrameLocks noGrp="1"/>
          </p:cNvGraphicFramePr>
          <p:nvPr>
            <p:extLst>
              <p:ext uri="{D42A27DB-BD31-4B8C-83A1-F6EECF244321}">
                <p14:modId xmlns:p14="http://schemas.microsoft.com/office/powerpoint/2010/main" val="4007558425"/>
              </p:ext>
            </p:extLst>
          </p:nvPr>
        </p:nvGraphicFramePr>
        <p:xfrm>
          <a:off x="1705168" y="4638117"/>
          <a:ext cx="9183656" cy="1422400"/>
        </p:xfrm>
        <a:graphic>
          <a:graphicData uri="http://schemas.openxmlformats.org/drawingml/2006/table">
            <a:tbl>
              <a:tblPr/>
              <a:tblGrid>
                <a:gridCol w="918366">
                  <a:extLst>
                    <a:ext uri="{9D8B030D-6E8A-4147-A177-3AD203B41FA5}">
                      <a16:colId xmlns:a16="http://schemas.microsoft.com/office/drawing/2014/main" val="1025634150"/>
                    </a:ext>
                  </a:extLst>
                </a:gridCol>
                <a:gridCol w="918366">
                  <a:extLst>
                    <a:ext uri="{9D8B030D-6E8A-4147-A177-3AD203B41FA5}">
                      <a16:colId xmlns:a16="http://schemas.microsoft.com/office/drawing/2014/main" val="1571666336"/>
                    </a:ext>
                  </a:extLst>
                </a:gridCol>
                <a:gridCol w="918366">
                  <a:extLst>
                    <a:ext uri="{9D8B030D-6E8A-4147-A177-3AD203B41FA5}">
                      <a16:colId xmlns:a16="http://schemas.microsoft.com/office/drawing/2014/main" val="2876069888"/>
                    </a:ext>
                  </a:extLst>
                </a:gridCol>
                <a:gridCol w="957481">
                  <a:extLst>
                    <a:ext uri="{9D8B030D-6E8A-4147-A177-3AD203B41FA5}">
                      <a16:colId xmlns:a16="http://schemas.microsoft.com/office/drawing/2014/main" val="1556475026"/>
                    </a:ext>
                  </a:extLst>
                </a:gridCol>
                <a:gridCol w="879250">
                  <a:extLst>
                    <a:ext uri="{9D8B030D-6E8A-4147-A177-3AD203B41FA5}">
                      <a16:colId xmlns:a16="http://schemas.microsoft.com/office/drawing/2014/main" val="2533328294"/>
                    </a:ext>
                  </a:extLst>
                </a:gridCol>
                <a:gridCol w="980880">
                  <a:extLst>
                    <a:ext uri="{9D8B030D-6E8A-4147-A177-3AD203B41FA5}">
                      <a16:colId xmlns:a16="http://schemas.microsoft.com/office/drawing/2014/main" val="169941360"/>
                    </a:ext>
                  </a:extLst>
                </a:gridCol>
                <a:gridCol w="1017037">
                  <a:extLst>
                    <a:ext uri="{9D8B030D-6E8A-4147-A177-3AD203B41FA5}">
                      <a16:colId xmlns:a16="http://schemas.microsoft.com/office/drawing/2014/main" val="314871065"/>
                    </a:ext>
                  </a:extLst>
                </a:gridCol>
                <a:gridCol w="886408">
                  <a:extLst>
                    <a:ext uri="{9D8B030D-6E8A-4147-A177-3AD203B41FA5}">
                      <a16:colId xmlns:a16="http://schemas.microsoft.com/office/drawing/2014/main" val="1916178284"/>
                    </a:ext>
                  </a:extLst>
                </a:gridCol>
                <a:gridCol w="914400">
                  <a:extLst>
                    <a:ext uri="{9D8B030D-6E8A-4147-A177-3AD203B41FA5}">
                      <a16:colId xmlns:a16="http://schemas.microsoft.com/office/drawing/2014/main" val="2851162510"/>
                    </a:ext>
                  </a:extLst>
                </a:gridCol>
                <a:gridCol w="793102">
                  <a:extLst>
                    <a:ext uri="{9D8B030D-6E8A-4147-A177-3AD203B41FA5}">
                      <a16:colId xmlns:a16="http://schemas.microsoft.com/office/drawing/2014/main" val="280785649"/>
                    </a:ext>
                  </a:extLst>
                </a:gridCol>
              </a:tblGrid>
              <a:tr h="7112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FF0000"/>
                          </a:solidFill>
                          <a:effectLst/>
                          <a:latin typeface="Arial" panose="020B0604020202020204" pitchFamily="34" charset="0"/>
                        </a:rPr>
                        <a:t>XXI</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FF0000"/>
                          </a:solidFill>
                          <a:effectLst/>
                          <a:latin typeface="Arial" panose="020B0604020202020204" pitchFamily="34" charset="0"/>
                        </a:rPr>
                        <a:t>XXII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FF0000"/>
                          </a:solidFill>
                          <a:effectLst/>
                          <a:latin typeface="Arial" panose="020B0604020202020204" pitchFamily="34" charset="0"/>
                        </a:rPr>
                        <a:t>XXIII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FF0000"/>
                          </a:solidFill>
                          <a:effectLst/>
                          <a:latin typeface="Arial" panose="020B0604020202020204" pitchFamily="34" charset="0"/>
                        </a:rPr>
                        <a:t>XXIV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FF0000"/>
                          </a:solidFill>
                          <a:effectLst/>
                          <a:latin typeface="Arial" panose="020B0604020202020204" pitchFamily="34" charset="0"/>
                        </a:rPr>
                        <a:t>XXV</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FF0000"/>
                          </a:solidFill>
                          <a:effectLst/>
                          <a:latin typeface="Arial" panose="020B0604020202020204" pitchFamily="34" charset="0"/>
                        </a:rPr>
                        <a:t>XXVI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FF0000"/>
                          </a:solidFill>
                          <a:effectLst/>
                          <a:latin typeface="Arial" panose="020B0604020202020204" pitchFamily="34" charset="0"/>
                        </a:rPr>
                        <a:t>XXVII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FF0000"/>
                          </a:solidFill>
                          <a:effectLst/>
                          <a:latin typeface="Arial" panose="020B0604020202020204" pitchFamily="34" charset="0"/>
                        </a:rPr>
                        <a:t>XVIII</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FF0000"/>
                          </a:solidFill>
                          <a:effectLst/>
                          <a:latin typeface="Arial" panose="020B0604020202020204" pitchFamily="34" charset="0"/>
                        </a:rPr>
                        <a:t>XXIX</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rgbClr val="FF0000"/>
                          </a:solidFill>
                          <a:effectLst/>
                          <a:latin typeface="Arial" panose="020B0604020202020204" pitchFamily="34" charset="0"/>
                        </a:rPr>
                        <a:t>XXX</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802261980"/>
                  </a:ext>
                </a:extLst>
              </a:tr>
              <a:tr h="711200">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21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22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23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24</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25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26</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27</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28</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29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lvl1pPr>
                        <a:spcBef>
                          <a:spcPct val="20000"/>
                        </a:spcBef>
                        <a:defRPr sz="2800">
                          <a:solidFill>
                            <a:schemeClr val="tx1"/>
                          </a:solidFill>
                          <a:latin typeface="Arial" panose="020B0604020202020204" pitchFamily="34" charset="0"/>
                        </a:defRPr>
                      </a:lvl1pPr>
                      <a:lvl2pPr>
                        <a:spcBef>
                          <a:spcPct val="20000"/>
                        </a:spcBef>
                        <a:defRPr sz="2400">
                          <a:solidFill>
                            <a:schemeClr val="tx1"/>
                          </a:solidFill>
                          <a:latin typeface="Arial" panose="020B0604020202020204" pitchFamily="34" charset="0"/>
                        </a:defRPr>
                      </a:lvl2pPr>
                      <a:lvl3pPr>
                        <a:spcBef>
                          <a:spcPct val="20000"/>
                        </a:spcBef>
                        <a:defRPr sz="2000">
                          <a:solidFill>
                            <a:schemeClr val="tx1"/>
                          </a:solidFill>
                          <a:latin typeface="Arial" panose="020B0604020202020204" pitchFamily="34" charset="0"/>
                        </a:defRPr>
                      </a:lvl3pPr>
                      <a:lvl4pPr>
                        <a:spcBef>
                          <a:spcPct val="20000"/>
                        </a:spcBef>
                        <a:defRPr>
                          <a:solidFill>
                            <a:schemeClr val="tx1"/>
                          </a:solidFill>
                          <a:latin typeface="Arial" panose="020B0604020202020204" pitchFamily="34" charset="0"/>
                        </a:defRPr>
                      </a:lvl4pPr>
                      <a:lvl5pPr>
                        <a:spcBef>
                          <a:spcPct val="20000"/>
                        </a:spcBef>
                        <a:defRPr>
                          <a:solidFill>
                            <a:schemeClr val="tx1"/>
                          </a:solidFill>
                          <a:latin typeface="Arial" panose="020B0604020202020204" pitchFamily="34" charset="0"/>
                        </a:defRPr>
                      </a:lvl5pPr>
                      <a:lvl6pPr fontAlgn="base">
                        <a:spcBef>
                          <a:spcPct val="20000"/>
                        </a:spcBef>
                        <a:spcAft>
                          <a:spcPct val="0"/>
                        </a:spcAft>
                        <a:defRPr>
                          <a:solidFill>
                            <a:schemeClr val="tx1"/>
                          </a:solidFill>
                          <a:latin typeface="Arial" panose="020B0604020202020204" pitchFamily="34" charset="0"/>
                        </a:defRPr>
                      </a:lvl6pPr>
                      <a:lvl7pPr fontAlgn="base">
                        <a:spcBef>
                          <a:spcPct val="20000"/>
                        </a:spcBef>
                        <a:spcAft>
                          <a:spcPct val="0"/>
                        </a:spcAft>
                        <a:defRPr>
                          <a:solidFill>
                            <a:schemeClr val="tx1"/>
                          </a:solidFill>
                          <a:latin typeface="Arial" panose="020B0604020202020204" pitchFamily="34" charset="0"/>
                        </a:defRPr>
                      </a:lvl7pPr>
                      <a:lvl8pPr fontAlgn="base">
                        <a:spcBef>
                          <a:spcPct val="20000"/>
                        </a:spcBef>
                        <a:spcAft>
                          <a:spcPct val="0"/>
                        </a:spcAft>
                        <a:defRPr>
                          <a:solidFill>
                            <a:schemeClr val="tx1"/>
                          </a:solidFill>
                          <a:latin typeface="Arial" panose="020B0604020202020204" pitchFamily="34" charset="0"/>
                        </a:defRPr>
                      </a:lvl8pPr>
                      <a:lvl9pPr fontAlgn="base">
                        <a:spcBef>
                          <a:spcPct val="20000"/>
                        </a:spcBef>
                        <a:spcAft>
                          <a:spcPct val="0"/>
                        </a:spcAft>
                        <a:defRPr>
                          <a:solidFill>
                            <a:schemeClr val="tx1"/>
                          </a:solidFill>
                          <a:latin typeface="Arial" panose="020B0604020202020204"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400" b="1" i="0" u="none" strike="noStrike" cap="none" normalizeH="0" baseline="0" dirty="0">
                          <a:ln>
                            <a:noFill/>
                          </a:ln>
                          <a:solidFill>
                            <a:schemeClr val="tx1"/>
                          </a:solidFill>
                          <a:effectLst/>
                          <a:latin typeface="Arial" panose="020B0604020202020204" pitchFamily="34" charset="0"/>
                        </a:rPr>
                        <a:t>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2415300203"/>
                  </a:ext>
                </a:extLst>
              </a:tr>
            </a:tbl>
          </a:graphicData>
        </a:graphic>
      </p:graphicFrame>
    </p:spTree>
    <p:extLst>
      <p:ext uri="{BB962C8B-B14F-4D97-AF65-F5344CB8AC3E}">
        <p14:creationId xmlns:p14="http://schemas.microsoft.com/office/powerpoint/2010/main" val="39970533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900" decel="100000" fill="hold"/>
                                        <p:tgtEl>
                                          <p:spTgt spid="4"/>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1000"/>
                                        <p:tgtEl>
                                          <p:spTgt spid="5"/>
                                        </p:tgtEl>
                                      </p:cBhvr>
                                    </p:animEffect>
                                    <p:anim calcmode="lin" valueType="num">
                                      <p:cBhvr>
                                        <p:cTn id="16" dur="1000" fill="hold"/>
                                        <p:tgtEl>
                                          <p:spTgt spid="5"/>
                                        </p:tgtEl>
                                        <p:attrNameLst>
                                          <p:attrName>ppt_x</p:attrName>
                                        </p:attrNameLst>
                                      </p:cBhvr>
                                      <p:tavLst>
                                        <p:tav tm="0">
                                          <p:val>
                                            <p:strVal val="#ppt_x"/>
                                          </p:val>
                                        </p:tav>
                                        <p:tav tm="100000">
                                          <p:val>
                                            <p:strVal val="#ppt_x"/>
                                          </p:val>
                                        </p:tav>
                                      </p:tavLst>
                                    </p:anim>
                                    <p:anim calcmode="lin" valueType="num">
                                      <p:cBhvr>
                                        <p:cTn id="17" dur="900" decel="100000" fill="hold"/>
                                        <p:tgtEl>
                                          <p:spTgt spid="5"/>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5"/>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nodeType="click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fade">
                                      <p:cBhvr>
                                        <p:cTn id="23" dur="1000"/>
                                        <p:tgtEl>
                                          <p:spTgt spid="6"/>
                                        </p:tgtEl>
                                      </p:cBhvr>
                                    </p:animEffect>
                                    <p:anim calcmode="lin" valueType="num">
                                      <p:cBhvr>
                                        <p:cTn id="24" dur="1000" fill="hold"/>
                                        <p:tgtEl>
                                          <p:spTgt spid="6"/>
                                        </p:tgtEl>
                                        <p:attrNameLst>
                                          <p:attrName>ppt_x</p:attrName>
                                        </p:attrNameLst>
                                      </p:cBhvr>
                                      <p:tavLst>
                                        <p:tav tm="0">
                                          <p:val>
                                            <p:strVal val="#ppt_x"/>
                                          </p:val>
                                        </p:tav>
                                        <p:tav tm="100000">
                                          <p:val>
                                            <p:strVal val="#ppt_x"/>
                                          </p:val>
                                        </p:tav>
                                      </p:tavLst>
                                    </p:anim>
                                    <p:anim calcmode="lin" valueType="num">
                                      <p:cBhvr>
                                        <p:cTn id="25" dur="900" decel="100000" fill="hold"/>
                                        <p:tgtEl>
                                          <p:spTgt spid="6"/>
                                        </p:tgtEl>
                                        <p:attrNameLst>
                                          <p:attrName>ppt_y</p:attrName>
                                        </p:attrNameLst>
                                      </p:cBhvr>
                                      <p:tavLst>
                                        <p:tav tm="0">
                                          <p:val>
                                            <p:strVal val="#ppt_y+1"/>
                                          </p:val>
                                        </p:tav>
                                        <p:tav tm="100000">
                                          <p:val>
                                            <p:strVal val="#ppt_y-.03"/>
                                          </p:val>
                                        </p:tav>
                                      </p:tavLst>
                                    </p:anim>
                                    <p:anim calcmode="lin" valueType="num">
                                      <p:cBhvr>
                                        <p:cTn id="26" dur="100" accel="100000" fill="hold">
                                          <p:stCondLst>
                                            <p:cond delay="900"/>
                                          </p:stCondLst>
                                        </p:cTn>
                                        <p:tgtEl>
                                          <p:spTgt spid="6"/>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TotalTime>
  <Words>1177</Words>
  <PresentationFormat>Widescreen</PresentationFormat>
  <Paragraphs>150</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Calibri</vt:lpstr>
      <vt:lpstr>Calibri Light</vt:lpstr>
      <vt:lpstr>Cambria Math</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2021-07-21T01:10:03Z</dcterms:created>
  <dcterms:modified xsi:type="dcterms:W3CDTF">2021-07-21T04:55:24Z</dcterms:modified>
</cp:coreProperties>
</file>