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3" r:id="rId5"/>
    <p:sldId id="276" r:id="rId6"/>
    <p:sldId id="280" r:id="rId7"/>
    <p:sldId id="274" r:id="rId8"/>
    <p:sldId id="284" r:id="rId9"/>
    <p:sldId id="285" r:id="rId10"/>
    <p:sldId id="271" r:id="rId11"/>
    <p:sldId id="282" r:id="rId12"/>
    <p:sldId id="264" r:id="rId13"/>
    <p:sldId id="265" r:id="rId14"/>
    <p:sldId id="277" r:id="rId15"/>
    <p:sldId id="2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8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-13406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972562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Useful language: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My first day …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My primary school was in …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 was …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 went …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 think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666750"/>
            <a:ext cx="5486400" cy="2667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Tell about your first day in primary school</a:t>
            </a:r>
            <a:b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     (3 – 4 </a:t>
            </a:r>
            <a:r>
              <a:rPr lang="en-US" sz="3600" b="1" dirty="0" err="1" smtClean="0">
                <a:solidFill>
                  <a:schemeClr val="bg1"/>
                </a:solidFill>
                <a:latin typeface="Comic Sans MS" pitchFamily="66" charset="0"/>
              </a:rPr>
              <a:t>mins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b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181350"/>
            <a:ext cx="6816437" cy="862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8150"/>
            <a:ext cx="41147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8150"/>
            <a:ext cx="41148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5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5750"/>
            <a:ext cx="4191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575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57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81150"/>
            <a:ext cx="50292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400050"/>
            <a:ext cx="8763000" cy="2209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Part 1: Tell about </a:t>
            </a:r>
            <a:b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your first day at primary school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775758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when was your first day?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how did you feel at the night before?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how was your primary school?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how about your teacher and friends? 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memorial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571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Grammar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3917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Past tenses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58115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S + was/were + …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        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Ved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8003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S + was/were +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Ving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7147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S + had + participle 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907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Useful vocabulary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eelings-chart2-1024x7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2590800" cy="8572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Feelings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jectives-describing-plac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38150"/>
            <a:ext cx="5715000" cy="37909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" y="285750"/>
            <a:ext cx="2514600" cy="8382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What is it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ily-Routine-printabl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4953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f759de3685d4ab4950cffc83f95d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64" y="0"/>
            <a:ext cx="3947636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333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My teacher was …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My friends were …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He/she was ….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They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191</Words>
  <Application>Microsoft Office PowerPoint</Application>
  <PresentationFormat>On-screen Show (16:9)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Presentation</vt:lpstr>
      <vt:lpstr>Part 1: Tell about  your first day at primary school</vt:lpstr>
      <vt:lpstr>Brain storm</vt:lpstr>
      <vt:lpstr>PowerPoint Presentation</vt:lpstr>
      <vt:lpstr>Useful vocabulary</vt:lpstr>
      <vt:lpstr>Feelings </vt:lpstr>
      <vt:lpstr>PowerPoint Presentation</vt:lpstr>
      <vt:lpstr>PowerPoint Presentation</vt:lpstr>
      <vt:lpstr>PowerPoint Presentation</vt:lpstr>
      <vt:lpstr>PowerPoint Presentation</vt:lpstr>
      <vt:lpstr>Tell about your first day in primary school      (3 – 4 mins) 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21</cp:revision>
  <dcterms:created xsi:type="dcterms:W3CDTF">2019-11-18T06:12:51Z</dcterms:created>
  <dcterms:modified xsi:type="dcterms:W3CDTF">2022-04-07T02:56:57Z</dcterms:modified>
</cp:coreProperties>
</file>