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62" r:id="rId2"/>
    <p:sldMasterId id="2147483667" r:id="rId3"/>
  </p:sldMasterIdLst>
  <p:sldIdLst>
    <p:sldId id="537" r:id="rId4"/>
    <p:sldId id="591" r:id="rId5"/>
    <p:sldId id="592" r:id="rId6"/>
    <p:sldId id="593" r:id="rId7"/>
    <p:sldId id="595" r:id="rId8"/>
    <p:sldId id="594" r:id="rId9"/>
    <p:sldId id="596" r:id="rId10"/>
    <p:sldId id="597" r:id="rId11"/>
    <p:sldId id="612" r:id="rId12"/>
    <p:sldId id="611" r:id="rId13"/>
    <p:sldId id="268" r:id="rId14"/>
    <p:sldId id="278" r:id="rId15"/>
    <p:sldId id="533" r:id="rId16"/>
    <p:sldId id="534" r:id="rId17"/>
    <p:sldId id="535" r:id="rId18"/>
    <p:sldId id="259" r:id="rId19"/>
    <p:sldId id="536" r:id="rId20"/>
    <p:sldId id="586" r:id="rId21"/>
    <p:sldId id="276" r:id="rId22"/>
    <p:sldId id="282" r:id="rId23"/>
    <p:sldId id="603" r:id="rId24"/>
    <p:sldId id="598" r:id="rId25"/>
    <p:sldId id="507" r:id="rId26"/>
    <p:sldId id="604" r:id="rId27"/>
    <p:sldId id="587" r:id="rId28"/>
    <p:sldId id="599" r:id="rId29"/>
    <p:sldId id="605" r:id="rId30"/>
    <p:sldId id="588" r:id="rId31"/>
    <p:sldId id="600" r:id="rId32"/>
    <p:sldId id="606" r:id="rId33"/>
    <p:sldId id="589" r:id="rId34"/>
    <p:sldId id="601" r:id="rId35"/>
    <p:sldId id="607" r:id="rId36"/>
    <p:sldId id="590" r:id="rId37"/>
    <p:sldId id="602" r:id="rId38"/>
    <p:sldId id="608" r:id="rId39"/>
    <p:sldId id="609" r:id="rId40"/>
    <p:sldId id="610" r:id="rId41"/>
    <p:sldId id="284" r:id="rId42"/>
    <p:sldId id="585" r:id="rId43"/>
    <p:sldId id="33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ED7D31"/>
    <a:srgbClr val="FFFFFF"/>
    <a:srgbClr val="525252"/>
    <a:srgbClr val="008080"/>
    <a:srgbClr val="0070C0"/>
    <a:srgbClr val="7030A0"/>
    <a:srgbClr val="CC0066"/>
    <a:srgbClr val="9900CC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CE618F-58CB-4E04-88C7-39E2E16F1BCE}" v="55" dt="2021-08-10T00:21:23.3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75" autoAdjust="0"/>
    <p:restoredTop sz="94660"/>
  </p:normalViewPr>
  <p:slideViewPr>
    <p:cSldViewPr snapToGrid="0">
      <p:cViewPr>
        <p:scale>
          <a:sx n="50" d="100"/>
          <a:sy n="50" d="100"/>
        </p:scale>
        <p:origin x="792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A1CE618F-58CB-4E04-88C7-39E2E16F1BCE}"/>
    <pc:docChg chg="undo custSel addSld delSld modSld sldOrd addMainMaster delMainMaster modMainMaster">
      <pc:chgData name="Nasil Phạm" userId="72956dafe1aa49c0" providerId="LiveId" clId="{A1CE618F-58CB-4E04-88C7-39E2E16F1BCE}" dt="2021-08-10T00:24:33.557" v="189" actId="1076"/>
      <pc:docMkLst>
        <pc:docMk/>
      </pc:docMkLst>
      <pc:sldChg chg="addSp delSp modSp">
        <pc:chgData name="Nasil Phạm" userId="72956dafe1aa49c0" providerId="LiveId" clId="{A1CE618F-58CB-4E04-88C7-39E2E16F1BCE}" dt="2021-08-10T00:21:23.302" v="188" actId="14100"/>
        <pc:sldMkLst>
          <pc:docMk/>
          <pc:sldMk cId="3514015190" sldId="258"/>
        </pc:sldMkLst>
        <pc:picChg chg="add del mod">
          <ac:chgData name="Nasil Phạm" userId="72956dafe1aa49c0" providerId="LiveId" clId="{A1CE618F-58CB-4E04-88C7-39E2E16F1BCE}" dt="2021-08-10T00:21:23.302" v="188" actId="14100"/>
          <ac:picMkLst>
            <pc:docMk/>
            <pc:sldMk cId="3514015190" sldId="258"/>
            <ac:picMk id="8194" creationId="{44895508-A07B-4990-9AC7-63F954479067}"/>
          </ac:picMkLst>
        </pc:picChg>
      </pc:sldChg>
      <pc:sldChg chg="delSp mod">
        <pc:chgData name="Nasil Phạm" userId="72956dafe1aa49c0" providerId="LiveId" clId="{A1CE618F-58CB-4E04-88C7-39E2E16F1BCE}" dt="2021-08-09T02:21:46.844" v="75" actId="478"/>
        <pc:sldMkLst>
          <pc:docMk/>
          <pc:sldMk cId="1057431049" sldId="259"/>
        </pc:sldMkLst>
        <pc:picChg chg="del">
          <ac:chgData name="Nasil Phạm" userId="72956dafe1aa49c0" providerId="LiveId" clId="{A1CE618F-58CB-4E04-88C7-39E2E16F1BCE}" dt="2021-08-09T02:21:46.844" v="75" actId="478"/>
          <ac:picMkLst>
            <pc:docMk/>
            <pc:sldMk cId="1057431049" sldId="259"/>
            <ac:picMk id="18" creationId="{D03D94CD-1B23-4668-A578-D3FE25ABE778}"/>
          </ac:picMkLst>
        </pc:picChg>
      </pc:sldChg>
      <pc:sldChg chg="delSp mod">
        <pc:chgData name="Nasil Phạm" userId="72956dafe1aa49c0" providerId="LiveId" clId="{A1CE618F-58CB-4E04-88C7-39E2E16F1BCE}" dt="2021-08-09T02:21:43.045" v="74" actId="478"/>
        <pc:sldMkLst>
          <pc:docMk/>
          <pc:sldMk cId="995883951" sldId="260"/>
        </pc:sldMkLst>
        <pc:picChg chg="del">
          <ac:chgData name="Nasil Phạm" userId="72956dafe1aa49c0" providerId="LiveId" clId="{A1CE618F-58CB-4E04-88C7-39E2E16F1BCE}" dt="2021-08-09T02:21:43.045" v="74" actId="478"/>
          <ac:picMkLst>
            <pc:docMk/>
            <pc:sldMk cId="995883951" sldId="260"/>
            <ac:picMk id="10" creationId="{7830F7CF-98BF-48E4-8BB6-08B5E90DC0BA}"/>
          </ac:picMkLst>
        </pc:picChg>
      </pc:sldChg>
      <pc:sldChg chg="modSp">
        <pc:chgData name="Nasil Phạm" userId="72956dafe1aa49c0" providerId="LiveId" clId="{A1CE618F-58CB-4E04-88C7-39E2E16F1BCE}" dt="2021-08-09T02:21:18.105" v="68" actId="1076"/>
        <pc:sldMkLst>
          <pc:docMk/>
          <pc:sldMk cId="3642743686" sldId="262"/>
        </pc:sldMkLst>
        <pc:picChg chg="mod">
          <ac:chgData name="Nasil Phạm" userId="72956dafe1aa49c0" providerId="LiveId" clId="{A1CE618F-58CB-4E04-88C7-39E2E16F1BCE}" dt="2021-08-09T02:21:18.105" v="68" actId="1076"/>
          <ac:picMkLst>
            <pc:docMk/>
            <pc:sldMk cId="3642743686" sldId="262"/>
            <ac:picMk id="9218" creationId="{4D5B2D96-9257-4EA7-92FF-6499880C7DA3}"/>
          </ac:picMkLst>
        </pc:picChg>
      </pc:sldChg>
      <pc:sldChg chg="modSp mod">
        <pc:chgData name="Nasil Phạm" userId="72956dafe1aa49c0" providerId="LiveId" clId="{A1CE618F-58CB-4E04-88C7-39E2E16F1BCE}" dt="2021-08-09T02:31:19.812" v="132" actId="1076"/>
        <pc:sldMkLst>
          <pc:docMk/>
          <pc:sldMk cId="1945936685" sldId="274"/>
        </pc:sldMkLst>
        <pc:picChg chg="mod">
          <ac:chgData name="Nasil Phạm" userId="72956dafe1aa49c0" providerId="LiveId" clId="{A1CE618F-58CB-4E04-88C7-39E2E16F1BCE}" dt="2021-08-09T02:31:19.812" v="132" actId="1076"/>
          <ac:picMkLst>
            <pc:docMk/>
            <pc:sldMk cId="1945936685" sldId="274"/>
            <ac:picMk id="16386" creationId="{00000000-0000-0000-0000-000000000000}"/>
          </ac:picMkLst>
        </pc:picChg>
      </pc:sldChg>
      <pc:sldChg chg="modSp mod">
        <pc:chgData name="Nasil Phạm" userId="72956dafe1aa49c0" providerId="LiveId" clId="{A1CE618F-58CB-4E04-88C7-39E2E16F1BCE}" dt="2021-08-10T00:24:33.557" v="189" actId="1076"/>
        <pc:sldMkLst>
          <pc:docMk/>
          <pc:sldMk cId="1149854770" sldId="279"/>
        </pc:sldMkLst>
        <pc:picChg chg="mod">
          <ac:chgData name="Nasil Phạm" userId="72956dafe1aa49c0" providerId="LiveId" clId="{A1CE618F-58CB-4E04-88C7-39E2E16F1BCE}" dt="2021-08-10T00:24:33.557" v="189" actId="1076"/>
          <ac:picMkLst>
            <pc:docMk/>
            <pc:sldMk cId="1149854770" sldId="279"/>
            <ac:picMk id="6" creationId="{45C7DBD5-BDE1-432F-83E0-21E1C1E34BA9}"/>
          </ac:picMkLst>
        </pc:picChg>
      </pc:sldChg>
      <pc:sldChg chg="modSp mod">
        <pc:chgData name="Nasil Phạm" userId="72956dafe1aa49c0" providerId="LiveId" clId="{A1CE618F-58CB-4E04-88C7-39E2E16F1BCE}" dt="2021-08-09T02:24:45.200" v="101" actId="1076"/>
        <pc:sldMkLst>
          <pc:docMk/>
          <pc:sldMk cId="967423595" sldId="282"/>
        </pc:sldMkLst>
        <pc:spChg chg="mod">
          <ac:chgData name="Nasil Phạm" userId="72956dafe1aa49c0" providerId="LiveId" clId="{A1CE618F-58CB-4E04-88C7-39E2E16F1BCE}" dt="2021-08-09T02:21:01.930" v="64" actId="1076"/>
          <ac:spMkLst>
            <pc:docMk/>
            <pc:sldMk cId="967423595" sldId="282"/>
            <ac:spMk id="6" creationId="{AA8867D2-77AD-4916-8D19-7BBD117E67C6}"/>
          </ac:spMkLst>
        </pc:spChg>
        <pc:picChg chg="mod">
          <ac:chgData name="Nasil Phạm" userId="72956dafe1aa49c0" providerId="LiveId" clId="{A1CE618F-58CB-4E04-88C7-39E2E16F1BCE}" dt="2021-08-09T02:24:45.200" v="101" actId="1076"/>
          <ac:picMkLst>
            <pc:docMk/>
            <pc:sldMk cId="967423595" sldId="282"/>
            <ac:picMk id="12290" creationId="{5219D5C8-3812-427E-866C-9638E83EDEC4}"/>
          </ac:picMkLst>
        </pc:picChg>
      </pc:sldChg>
      <pc:sldChg chg="modSp ord">
        <pc:chgData name="Nasil Phạm" userId="72956dafe1aa49c0" providerId="LiveId" clId="{A1CE618F-58CB-4E04-88C7-39E2E16F1BCE}" dt="2021-08-09T02:30:26.874" v="122"/>
        <pc:sldMkLst>
          <pc:docMk/>
          <pc:sldMk cId="316689712" sldId="284"/>
        </pc:sldMkLst>
        <pc:picChg chg="mod">
          <ac:chgData name="Nasil Phạm" userId="72956dafe1aa49c0" providerId="LiveId" clId="{A1CE618F-58CB-4E04-88C7-39E2E16F1BCE}" dt="2021-08-09T02:20:19.385" v="14" actId="1076"/>
          <ac:picMkLst>
            <pc:docMk/>
            <pc:sldMk cId="316689712" sldId="284"/>
            <ac:picMk id="14342" creationId="{ADA66B77-6D6A-4693-B4EF-17CAE641C6BB}"/>
          </ac:picMkLst>
        </pc:picChg>
      </pc:sldChg>
      <pc:sldChg chg="modSp">
        <pc:chgData name="Nasil Phạm" userId="72956dafe1aa49c0" providerId="LiveId" clId="{A1CE618F-58CB-4E04-88C7-39E2E16F1BCE}" dt="2021-08-09T02:24:42.852" v="99" actId="1076"/>
        <pc:sldMkLst>
          <pc:docMk/>
          <pc:sldMk cId="472935373" sldId="285"/>
        </pc:sldMkLst>
        <pc:picChg chg="mod">
          <ac:chgData name="Nasil Phạm" userId="72956dafe1aa49c0" providerId="LiveId" clId="{A1CE618F-58CB-4E04-88C7-39E2E16F1BCE}" dt="2021-08-09T02:24:42.852" v="99" actId="1076"/>
          <ac:picMkLst>
            <pc:docMk/>
            <pc:sldMk cId="472935373" sldId="285"/>
            <ac:picMk id="15362" creationId="{0549A816-17F1-4F3D-90AF-CA512C50BAA6}"/>
          </ac:picMkLst>
        </pc:picChg>
      </pc:sldChg>
      <pc:sldChg chg="del">
        <pc:chgData name="Nasil Phạm" userId="72956dafe1aa49c0" providerId="LiveId" clId="{A1CE618F-58CB-4E04-88C7-39E2E16F1BCE}" dt="2021-08-09T02:22:07.226" v="80" actId="47"/>
        <pc:sldMkLst>
          <pc:docMk/>
          <pc:sldMk cId="47148736" sldId="286"/>
        </pc:sldMkLst>
      </pc:sldChg>
      <pc:sldChg chg="del">
        <pc:chgData name="Nasil Phạm" userId="72956dafe1aa49c0" providerId="LiveId" clId="{A1CE618F-58CB-4E04-88C7-39E2E16F1BCE}" dt="2021-08-09T02:19:58.077" v="9" actId="47"/>
        <pc:sldMkLst>
          <pc:docMk/>
          <pc:sldMk cId="2533424099" sldId="288"/>
        </pc:sldMkLst>
      </pc:sldChg>
      <pc:sldChg chg="modSp ord">
        <pc:chgData name="Nasil Phạm" userId="72956dafe1aa49c0" providerId="LiveId" clId="{A1CE618F-58CB-4E04-88C7-39E2E16F1BCE}" dt="2021-08-09T02:31:30.505" v="133" actId="1076"/>
        <pc:sldMkLst>
          <pc:docMk/>
          <pc:sldMk cId="3577464432" sldId="289"/>
        </pc:sldMkLst>
        <pc:picChg chg="mod">
          <ac:chgData name="Nasil Phạm" userId="72956dafe1aa49c0" providerId="LiveId" clId="{A1CE618F-58CB-4E04-88C7-39E2E16F1BCE}" dt="2021-08-09T02:31:30.505" v="133" actId="1076"/>
          <ac:picMkLst>
            <pc:docMk/>
            <pc:sldMk cId="3577464432" sldId="289"/>
            <ac:picMk id="2052" creationId="{77904990-A8E0-4631-9BC0-C77D42DAE4DE}"/>
          </ac:picMkLst>
        </pc:picChg>
      </pc:sldChg>
      <pc:sldChg chg="addSp delSp modSp add mod ord">
        <pc:chgData name="Nasil Phạm" userId="72956dafe1aa49c0" providerId="LiveId" clId="{A1CE618F-58CB-4E04-88C7-39E2E16F1BCE}" dt="2021-08-09T02:31:11.594" v="130" actId="27309"/>
        <pc:sldMkLst>
          <pc:docMk/>
          <pc:sldMk cId="113950315" sldId="360"/>
        </pc:sldMkLst>
        <pc:graphicFrameChg chg="add del modGraphic">
          <ac:chgData name="Nasil Phạm" userId="72956dafe1aa49c0" providerId="LiveId" clId="{A1CE618F-58CB-4E04-88C7-39E2E16F1BCE}" dt="2021-08-09T02:31:11.594" v="130" actId="27309"/>
          <ac:graphicFrameMkLst>
            <pc:docMk/>
            <pc:sldMk cId="113950315" sldId="360"/>
            <ac:graphicFrameMk id="3" creationId="{4E67A818-AC34-4EFA-97B3-115059E1E885}"/>
          </ac:graphicFrameMkLst>
        </pc:graphicFrameChg>
      </pc:sldChg>
      <pc:sldChg chg="delSp add del mod">
        <pc:chgData name="Nasil Phạm" userId="72956dafe1aa49c0" providerId="LiveId" clId="{A1CE618F-58CB-4E04-88C7-39E2E16F1BCE}" dt="2021-08-09T02:22:52.074" v="83" actId="2696"/>
        <pc:sldMkLst>
          <pc:docMk/>
          <pc:sldMk cId="835208814" sldId="516"/>
        </pc:sldMkLst>
        <pc:picChg chg="del">
          <ac:chgData name="Nasil Phạm" userId="72956dafe1aa49c0" providerId="LiveId" clId="{A1CE618F-58CB-4E04-88C7-39E2E16F1BCE}" dt="2021-08-09T02:22:48.083" v="82" actId="478"/>
          <ac:picMkLst>
            <pc:docMk/>
            <pc:sldMk cId="835208814" sldId="516"/>
            <ac:picMk id="3" creationId="{1D844640-092A-44EC-BAA6-DDB4E5EC78BA}"/>
          </ac:picMkLst>
        </pc:picChg>
      </pc:sldChg>
      <pc:sldChg chg="add">
        <pc:chgData name="Nasil Phạm" userId="72956dafe1aa49c0" providerId="LiveId" clId="{A1CE618F-58CB-4E04-88C7-39E2E16F1BCE}" dt="2021-08-09T02:22:43.928" v="81"/>
        <pc:sldMkLst>
          <pc:docMk/>
          <pc:sldMk cId="1510731552" sldId="517"/>
        </pc:sldMkLst>
      </pc:sldChg>
      <pc:sldChg chg="delSp new del mod">
        <pc:chgData name="Nasil Phạm" userId="72956dafe1aa49c0" providerId="LiveId" clId="{A1CE618F-58CB-4E04-88C7-39E2E16F1BCE}" dt="2021-08-09T02:26:07.665" v="110" actId="47"/>
        <pc:sldMkLst>
          <pc:docMk/>
          <pc:sldMk cId="596921678" sldId="518"/>
        </pc:sldMkLst>
        <pc:spChg chg="del">
          <ac:chgData name="Nasil Phạm" userId="72956dafe1aa49c0" providerId="LiveId" clId="{A1CE618F-58CB-4E04-88C7-39E2E16F1BCE}" dt="2021-08-09T02:24:59.921" v="104" actId="478"/>
          <ac:spMkLst>
            <pc:docMk/>
            <pc:sldMk cId="596921678" sldId="518"/>
            <ac:spMk id="2" creationId="{96E8190F-F093-4710-824A-78502C724066}"/>
          </ac:spMkLst>
        </pc:spChg>
        <pc:spChg chg="del">
          <ac:chgData name="Nasil Phạm" userId="72956dafe1aa49c0" providerId="LiveId" clId="{A1CE618F-58CB-4E04-88C7-39E2E16F1BCE}" dt="2021-08-09T02:24:58.365" v="103" actId="478"/>
          <ac:spMkLst>
            <pc:docMk/>
            <pc:sldMk cId="596921678" sldId="518"/>
            <ac:spMk id="3" creationId="{B3F724E1-53FE-4830-B9F6-E582E28D497B}"/>
          </ac:spMkLst>
        </pc:spChg>
      </pc:sldChg>
      <pc:sldChg chg="addSp delSp modSp new mod">
        <pc:chgData name="Nasil Phạm" userId="72956dafe1aa49c0" providerId="LiveId" clId="{A1CE618F-58CB-4E04-88C7-39E2E16F1BCE}" dt="2021-08-09T02:33:25.793" v="164" actId="1076"/>
        <pc:sldMkLst>
          <pc:docMk/>
          <pc:sldMk cId="797675880" sldId="518"/>
        </pc:sldMkLst>
        <pc:spChg chg="del">
          <ac:chgData name="Nasil Phạm" userId="72956dafe1aa49c0" providerId="LiveId" clId="{A1CE618F-58CB-4E04-88C7-39E2E16F1BCE}" dt="2021-08-09T02:33:14.942" v="162" actId="478"/>
          <ac:spMkLst>
            <pc:docMk/>
            <pc:sldMk cId="797675880" sldId="518"/>
            <ac:spMk id="2" creationId="{E8BE0506-CB31-4945-8E0B-487F2BBE61F1}"/>
          </ac:spMkLst>
        </pc:spChg>
        <pc:spChg chg="add mod">
          <ac:chgData name="Nasil Phạm" userId="72956dafe1aa49c0" providerId="LiveId" clId="{A1CE618F-58CB-4E04-88C7-39E2E16F1BCE}" dt="2021-08-09T02:33:20.341" v="163"/>
          <ac:spMkLst>
            <pc:docMk/>
            <pc:sldMk cId="797675880" sldId="518"/>
            <ac:spMk id="5" creationId="{5121A107-3ADB-46A8-8322-A61B65691C50}"/>
          </ac:spMkLst>
        </pc:spChg>
        <pc:spChg chg="add mod">
          <ac:chgData name="Nasil Phạm" userId="72956dafe1aa49c0" providerId="LiveId" clId="{A1CE618F-58CB-4E04-88C7-39E2E16F1BCE}" dt="2021-08-09T02:33:20.341" v="163"/>
          <ac:spMkLst>
            <pc:docMk/>
            <pc:sldMk cId="797675880" sldId="518"/>
            <ac:spMk id="6" creationId="{98B2B2FB-DDAE-4EDB-ADBA-27089C5509A6}"/>
          </ac:spMkLst>
        </pc:spChg>
        <pc:spChg chg="add mod">
          <ac:chgData name="Nasil Phạm" userId="72956dafe1aa49c0" providerId="LiveId" clId="{A1CE618F-58CB-4E04-88C7-39E2E16F1BCE}" dt="2021-08-09T02:33:20.341" v="163"/>
          <ac:spMkLst>
            <pc:docMk/>
            <pc:sldMk cId="797675880" sldId="518"/>
            <ac:spMk id="7" creationId="{9A56D3EC-808D-4384-B6AC-62E18AB11501}"/>
          </ac:spMkLst>
        </pc:spChg>
        <pc:picChg chg="add mod">
          <ac:chgData name="Nasil Phạm" userId="72956dafe1aa49c0" providerId="LiveId" clId="{A1CE618F-58CB-4E04-88C7-39E2E16F1BCE}" dt="2021-08-09T02:33:25.793" v="164" actId="1076"/>
          <ac:picMkLst>
            <pc:docMk/>
            <pc:sldMk cId="797675880" sldId="518"/>
            <ac:picMk id="3" creationId="{90749D30-FA84-4166-B0F3-6F9875DF536C}"/>
          </ac:picMkLst>
        </pc:picChg>
        <pc:picChg chg="add mod">
          <ac:chgData name="Nasil Phạm" userId="72956dafe1aa49c0" providerId="LiveId" clId="{A1CE618F-58CB-4E04-88C7-39E2E16F1BCE}" dt="2021-08-09T02:33:20.341" v="163"/>
          <ac:picMkLst>
            <pc:docMk/>
            <pc:sldMk cId="797675880" sldId="518"/>
            <ac:picMk id="4" creationId="{552E0032-FB1E-4E75-9E04-F251C4093258}"/>
          </ac:picMkLst>
        </pc:picChg>
      </pc:sldChg>
      <pc:sldChg chg="new del">
        <pc:chgData name="Nasil Phạm" userId="72956dafe1aa49c0" providerId="LiveId" clId="{A1CE618F-58CB-4E04-88C7-39E2E16F1BCE}" dt="2021-08-09T02:24:09.402" v="89" actId="47"/>
        <pc:sldMkLst>
          <pc:docMk/>
          <pc:sldMk cId="3409489855" sldId="518"/>
        </pc:sldMkLst>
      </pc:sldChg>
      <pc:sldChg chg="addSp delSp modSp new add del mod">
        <pc:chgData name="Nasil Phạm" userId="72956dafe1aa49c0" providerId="LiveId" clId="{A1CE618F-58CB-4E04-88C7-39E2E16F1BCE}" dt="2021-08-09T02:32:58.705" v="160" actId="47"/>
        <pc:sldMkLst>
          <pc:docMk/>
          <pc:sldMk cId="3705398565" sldId="518"/>
        </pc:sldMkLst>
        <pc:spChg chg="add del mod">
          <ac:chgData name="Nasil Phạm" userId="72956dafe1aa49c0" providerId="LiveId" clId="{A1CE618F-58CB-4E04-88C7-39E2E16F1BCE}" dt="2021-08-09T02:32:27.465" v="154"/>
          <ac:spMkLst>
            <pc:docMk/>
            <pc:sldMk cId="3705398565" sldId="518"/>
            <ac:spMk id="6" creationId="{B0909077-22E8-43C9-8BD7-6749248A6830}"/>
          </ac:spMkLst>
        </pc:spChg>
        <pc:spChg chg="add del mod">
          <ac:chgData name="Nasil Phạm" userId="72956dafe1aa49c0" providerId="LiveId" clId="{A1CE618F-58CB-4E04-88C7-39E2E16F1BCE}" dt="2021-08-09T02:32:27.465" v="154"/>
          <ac:spMkLst>
            <pc:docMk/>
            <pc:sldMk cId="3705398565" sldId="518"/>
            <ac:spMk id="7" creationId="{911F50E9-2F64-4CC5-86D7-2843ABD9C6C5}"/>
          </ac:spMkLst>
        </pc:spChg>
        <pc:spChg chg="add del mod">
          <ac:chgData name="Nasil Phạm" userId="72956dafe1aa49c0" providerId="LiveId" clId="{A1CE618F-58CB-4E04-88C7-39E2E16F1BCE}" dt="2021-08-09T02:32:27.465" v="154"/>
          <ac:spMkLst>
            <pc:docMk/>
            <pc:sldMk cId="3705398565" sldId="518"/>
            <ac:spMk id="8" creationId="{1ACF87F5-DFEB-474E-A3C0-75B4D39E9326}"/>
          </ac:spMkLst>
        </pc:spChg>
        <pc:picChg chg="add del mod">
          <ac:chgData name="Nasil Phạm" userId="72956dafe1aa49c0" providerId="LiveId" clId="{A1CE618F-58CB-4E04-88C7-39E2E16F1BCE}" dt="2021-08-09T02:32:27.465" v="154"/>
          <ac:picMkLst>
            <pc:docMk/>
            <pc:sldMk cId="3705398565" sldId="518"/>
            <ac:picMk id="4" creationId="{718C6B29-F435-4886-8E91-813D3E6EA14F}"/>
          </ac:picMkLst>
        </pc:picChg>
        <pc:picChg chg="add del mod">
          <ac:chgData name="Nasil Phạm" userId="72956dafe1aa49c0" providerId="LiveId" clId="{A1CE618F-58CB-4E04-88C7-39E2E16F1BCE}" dt="2021-08-09T02:32:27.465" v="154"/>
          <ac:picMkLst>
            <pc:docMk/>
            <pc:sldMk cId="3705398565" sldId="518"/>
            <ac:picMk id="5" creationId="{2BFFAE37-2F91-4F8A-A8B1-9048EE5DAB0A}"/>
          </ac:picMkLst>
        </pc:picChg>
      </pc:sldChg>
      <pc:sldMasterChg chg="new del mod addSldLayout delSldLayout">
        <pc:chgData name="Nasil Phạm" userId="72956dafe1aa49c0" providerId="LiveId" clId="{A1CE618F-58CB-4E04-88C7-39E2E16F1BCE}" dt="2021-08-09T02:31:54.412" v="148" actId="2696"/>
        <pc:sldMasterMkLst>
          <pc:docMk/>
          <pc:sldMasterMk cId="3128173736" sldId="2147483662"/>
        </pc:sldMasterMkLst>
        <pc:sldLayoutChg chg="new del replId">
          <pc:chgData name="Nasil Phạm" userId="72956dafe1aa49c0" providerId="LiveId" clId="{A1CE618F-58CB-4E04-88C7-39E2E16F1BCE}" dt="2021-08-09T02:31:54.387" v="137" actId="2696"/>
          <pc:sldLayoutMkLst>
            <pc:docMk/>
            <pc:sldMasterMk cId="3128173736" sldId="2147483662"/>
            <pc:sldLayoutMk cId="2504305323" sldId="2147483663"/>
          </pc:sldLayoutMkLst>
        </pc:sldLayoutChg>
        <pc:sldLayoutChg chg="new del replId">
          <pc:chgData name="Nasil Phạm" userId="72956dafe1aa49c0" providerId="LiveId" clId="{A1CE618F-58CB-4E04-88C7-39E2E16F1BCE}" dt="2021-08-09T02:31:54.389" v="138" actId="2696"/>
          <pc:sldLayoutMkLst>
            <pc:docMk/>
            <pc:sldMasterMk cId="3128173736" sldId="2147483662"/>
            <pc:sldLayoutMk cId="2546152517" sldId="2147483664"/>
          </pc:sldLayoutMkLst>
        </pc:sldLayoutChg>
        <pc:sldLayoutChg chg="new del replId">
          <pc:chgData name="Nasil Phạm" userId="72956dafe1aa49c0" providerId="LiveId" clId="{A1CE618F-58CB-4E04-88C7-39E2E16F1BCE}" dt="2021-08-09T02:31:54.393" v="139" actId="2696"/>
          <pc:sldLayoutMkLst>
            <pc:docMk/>
            <pc:sldMasterMk cId="3128173736" sldId="2147483662"/>
            <pc:sldLayoutMk cId="2792229425" sldId="2147483665"/>
          </pc:sldLayoutMkLst>
        </pc:sldLayoutChg>
        <pc:sldLayoutChg chg="new del replId">
          <pc:chgData name="Nasil Phạm" userId="72956dafe1aa49c0" providerId="LiveId" clId="{A1CE618F-58CB-4E04-88C7-39E2E16F1BCE}" dt="2021-08-09T02:31:54.396" v="140" actId="2696"/>
          <pc:sldLayoutMkLst>
            <pc:docMk/>
            <pc:sldMasterMk cId="3128173736" sldId="2147483662"/>
            <pc:sldLayoutMk cId="3255561887" sldId="2147483666"/>
          </pc:sldLayoutMkLst>
        </pc:sldLayoutChg>
        <pc:sldLayoutChg chg="new del replId">
          <pc:chgData name="Nasil Phạm" userId="72956dafe1aa49c0" providerId="LiveId" clId="{A1CE618F-58CB-4E04-88C7-39E2E16F1BCE}" dt="2021-08-09T02:31:54.399" v="141" actId="2696"/>
          <pc:sldLayoutMkLst>
            <pc:docMk/>
            <pc:sldMasterMk cId="3128173736" sldId="2147483662"/>
            <pc:sldLayoutMk cId="1967229878" sldId="2147483667"/>
          </pc:sldLayoutMkLst>
        </pc:sldLayoutChg>
        <pc:sldLayoutChg chg="new del replId">
          <pc:chgData name="Nasil Phạm" userId="72956dafe1aa49c0" providerId="LiveId" clId="{A1CE618F-58CB-4E04-88C7-39E2E16F1BCE}" dt="2021-08-09T02:31:54.400" v="142" actId="2696"/>
          <pc:sldLayoutMkLst>
            <pc:docMk/>
            <pc:sldMasterMk cId="3128173736" sldId="2147483662"/>
            <pc:sldLayoutMk cId="4108422807" sldId="2147483668"/>
          </pc:sldLayoutMkLst>
        </pc:sldLayoutChg>
        <pc:sldLayoutChg chg="new del replId">
          <pc:chgData name="Nasil Phạm" userId="72956dafe1aa49c0" providerId="LiveId" clId="{A1CE618F-58CB-4E04-88C7-39E2E16F1BCE}" dt="2021-08-09T02:31:54.402" v="143" actId="2696"/>
          <pc:sldLayoutMkLst>
            <pc:docMk/>
            <pc:sldMasterMk cId="3128173736" sldId="2147483662"/>
            <pc:sldLayoutMk cId="2798628571" sldId="2147483669"/>
          </pc:sldLayoutMkLst>
        </pc:sldLayoutChg>
        <pc:sldLayoutChg chg="new del replId">
          <pc:chgData name="Nasil Phạm" userId="72956dafe1aa49c0" providerId="LiveId" clId="{A1CE618F-58CB-4E04-88C7-39E2E16F1BCE}" dt="2021-08-09T02:31:54.404" v="144" actId="2696"/>
          <pc:sldLayoutMkLst>
            <pc:docMk/>
            <pc:sldMasterMk cId="3128173736" sldId="2147483662"/>
            <pc:sldLayoutMk cId="1483402635" sldId="2147483670"/>
          </pc:sldLayoutMkLst>
        </pc:sldLayoutChg>
        <pc:sldLayoutChg chg="new del replId">
          <pc:chgData name="Nasil Phạm" userId="72956dafe1aa49c0" providerId="LiveId" clId="{A1CE618F-58CB-4E04-88C7-39E2E16F1BCE}" dt="2021-08-09T02:31:54.406" v="145" actId="2696"/>
          <pc:sldLayoutMkLst>
            <pc:docMk/>
            <pc:sldMasterMk cId="3128173736" sldId="2147483662"/>
            <pc:sldLayoutMk cId="236446357" sldId="2147483671"/>
          </pc:sldLayoutMkLst>
        </pc:sldLayoutChg>
        <pc:sldLayoutChg chg="new del replId">
          <pc:chgData name="Nasil Phạm" userId="72956dafe1aa49c0" providerId="LiveId" clId="{A1CE618F-58CB-4E04-88C7-39E2E16F1BCE}" dt="2021-08-09T02:31:54.408" v="146" actId="2696"/>
          <pc:sldLayoutMkLst>
            <pc:docMk/>
            <pc:sldMasterMk cId="3128173736" sldId="2147483662"/>
            <pc:sldLayoutMk cId="1298592078" sldId="2147483672"/>
          </pc:sldLayoutMkLst>
        </pc:sldLayoutChg>
        <pc:sldLayoutChg chg="new del replId">
          <pc:chgData name="Nasil Phạm" userId="72956dafe1aa49c0" providerId="LiveId" clId="{A1CE618F-58CB-4E04-88C7-39E2E16F1BCE}" dt="2021-08-09T02:31:54.409" v="147" actId="2696"/>
          <pc:sldLayoutMkLst>
            <pc:docMk/>
            <pc:sldMasterMk cId="3128173736" sldId="2147483662"/>
            <pc:sldLayoutMk cId="67046471" sldId="2147483673"/>
          </pc:sldLayoutMkLst>
        </pc:sldLayoutChg>
      </pc:sldMasterChg>
      <pc:sldMasterChg chg="new del mod addSldLayout delSldLayout">
        <pc:chgData name="Nasil Phạm" userId="72956dafe1aa49c0" providerId="LiveId" clId="{A1CE618F-58CB-4E04-88C7-39E2E16F1BCE}" dt="2021-08-09T02:24:34.529" v="97" actId="6938"/>
        <pc:sldMasterMkLst>
          <pc:docMk/>
          <pc:sldMasterMk cId="202754224" sldId="2147483663"/>
        </pc:sldMasterMkLst>
        <pc:sldLayoutChg chg="new del replId">
          <pc:chgData name="Nasil Phạm" userId="72956dafe1aa49c0" providerId="LiveId" clId="{A1CE618F-58CB-4E04-88C7-39E2E16F1BCE}" dt="2021-08-09T02:24:34.529" v="97" actId="6938"/>
          <pc:sldLayoutMkLst>
            <pc:docMk/>
            <pc:sldMasterMk cId="202754224" sldId="2147483663"/>
            <pc:sldLayoutMk cId="2541001072" sldId="2147483664"/>
          </pc:sldLayoutMkLst>
        </pc:sldLayoutChg>
        <pc:sldLayoutChg chg="new del replId">
          <pc:chgData name="Nasil Phạm" userId="72956dafe1aa49c0" providerId="LiveId" clId="{A1CE618F-58CB-4E04-88C7-39E2E16F1BCE}" dt="2021-08-09T02:24:34.529" v="97" actId="6938"/>
          <pc:sldLayoutMkLst>
            <pc:docMk/>
            <pc:sldMasterMk cId="202754224" sldId="2147483663"/>
            <pc:sldLayoutMk cId="140859186" sldId="2147483665"/>
          </pc:sldLayoutMkLst>
        </pc:sldLayoutChg>
        <pc:sldLayoutChg chg="new del replId">
          <pc:chgData name="Nasil Phạm" userId="72956dafe1aa49c0" providerId="LiveId" clId="{A1CE618F-58CB-4E04-88C7-39E2E16F1BCE}" dt="2021-08-09T02:24:34.529" v="97" actId="6938"/>
          <pc:sldLayoutMkLst>
            <pc:docMk/>
            <pc:sldMasterMk cId="202754224" sldId="2147483663"/>
            <pc:sldLayoutMk cId="1936951283" sldId="2147483666"/>
          </pc:sldLayoutMkLst>
        </pc:sldLayoutChg>
        <pc:sldLayoutChg chg="new del replId">
          <pc:chgData name="Nasil Phạm" userId="72956dafe1aa49c0" providerId="LiveId" clId="{A1CE618F-58CB-4E04-88C7-39E2E16F1BCE}" dt="2021-08-09T02:24:34.529" v="97" actId="6938"/>
          <pc:sldLayoutMkLst>
            <pc:docMk/>
            <pc:sldMasterMk cId="202754224" sldId="2147483663"/>
            <pc:sldLayoutMk cId="2645762799" sldId="2147483667"/>
          </pc:sldLayoutMkLst>
        </pc:sldLayoutChg>
        <pc:sldLayoutChg chg="new del replId">
          <pc:chgData name="Nasil Phạm" userId="72956dafe1aa49c0" providerId="LiveId" clId="{A1CE618F-58CB-4E04-88C7-39E2E16F1BCE}" dt="2021-08-09T02:24:34.529" v="97" actId="6938"/>
          <pc:sldLayoutMkLst>
            <pc:docMk/>
            <pc:sldMasterMk cId="202754224" sldId="2147483663"/>
            <pc:sldLayoutMk cId="1752515776" sldId="2147483668"/>
          </pc:sldLayoutMkLst>
        </pc:sldLayoutChg>
        <pc:sldLayoutChg chg="new del replId">
          <pc:chgData name="Nasil Phạm" userId="72956dafe1aa49c0" providerId="LiveId" clId="{A1CE618F-58CB-4E04-88C7-39E2E16F1BCE}" dt="2021-08-09T02:24:34.529" v="97" actId="6938"/>
          <pc:sldLayoutMkLst>
            <pc:docMk/>
            <pc:sldMasterMk cId="202754224" sldId="2147483663"/>
            <pc:sldLayoutMk cId="1951207022" sldId="2147483669"/>
          </pc:sldLayoutMkLst>
        </pc:sldLayoutChg>
        <pc:sldLayoutChg chg="new del replId">
          <pc:chgData name="Nasil Phạm" userId="72956dafe1aa49c0" providerId="LiveId" clId="{A1CE618F-58CB-4E04-88C7-39E2E16F1BCE}" dt="2021-08-09T02:24:34.529" v="97" actId="6938"/>
          <pc:sldLayoutMkLst>
            <pc:docMk/>
            <pc:sldMasterMk cId="202754224" sldId="2147483663"/>
            <pc:sldLayoutMk cId="2693892150" sldId="2147483670"/>
          </pc:sldLayoutMkLst>
        </pc:sldLayoutChg>
        <pc:sldLayoutChg chg="new del replId">
          <pc:chgData name="Nasil Phạm" userId="72956dafe1aa49c0" providerId="LiveId" clId="{A1CE618F-58CB-4E04-88C7-39E2E16F1BCE}" dt="2021-08-09T02:24:34.529" v="97" actId="6938"/>
          <pc:sldLayoutMkLst>
            <pc:docMk/>
            <pc:sldMasterMk cId="202754224" sldId="2147483663"/>
            <pc:sldLayoutMk cId="705969294" sldId="2147483671"/>
          </pc:sldLayoutMkLst>
        </pc:sldLayoutChg>
        <pc:sldLayoutChg chg="new del replId">
          <pc:chgData name="Nasil Phạm" userId="72956dafe1aa49c0" providerId="LiveId" clId="{A1CE618F-58CB-4E04-88C7-39E2E16F1BCE}" dt="2021-08-09T02:24:34.529" v="97" actId="6938"/>
          <pc:sldLayoutMkLst>
            <pc:docMk/>
            <pc:sldMasterMk cId="202754224" sldId="2147483663"/>
            <pc:sldLayoutMk cId="3612189826" sldId="2147483672"/>
          </pc:sldLayoutMkLst>
        </pc:sldLayoutChg>
        <pc:sldLayoutChg chg="new del replId">
          <pc:chgData name="Nasil Phạm" userId="72956dafe1aa49c0" providerId="LiveId" clId="{A1CE618F-58CB-4E04-88C7-39E2E16F1BCE}" dt="2021-08-09T02:24:34.529" v="97" actId="6938"/>
          <pc:sldLayoutMkLst>
            <pc:docMk/>
            <pc:sldMasterMk cId="202754224" sldId="2147483663"/>
            <pc:sldLayoutMk cId="4080487881" sldId="2147483673"/>
          </pc:sldLayoutMkLst>
        </pc:sldLayoutChg>
        <pc:sldLayoutChg chg="new del replId">
          <pc:chgData name="Nasil Phạm" userId="72956dafe1aa49c0" providerId="LiveId" clId="{A1CE618F-58CB-4E04-88C7-39E2E16F1BCE}" dt="2021-08-09T02:24:34.529" v="97" actId="6938"/>
          <pc:sldLayoutMkLst>
            <pc:docMk/>
            <pc:sldMasterMk cId="202754224" sldId="2147483663"/>
            <pc:sldLayoutMk cId="2109681468" sldId="2147483674"/>
          </pc:sldLayoutMkLst>
        </pc:sldLayoutChg>
      </pc:sldMasterChg>
      <pc:sldMasterChg chg="addSp delSp modSp mod addSldLayout delSldLayout modSldLayout sldLayoutOrd">
        <pc:chgData name="Nasil Phạm" userId="72956dafe1aa49c0" providerId="LiveId" clId="{A1CE618F-58CB-4E04-88C7-39E2E16F1BCE}" dt="2021-08-09T02:34:46.672" v="181" actId="20577"/>
        <pc:sldMasterMkLst>
          <pc:docMk/>
          <pc:sldMasterMk cId="2203128325" sldId="2147483679"/>
        </pc:sldMasterMkLst>
        <pc:spChg chg="add del">
          <ac:chgData name="Nasil Phạm" userId="72956dafe1aa49c0" providerId="LiveId" clId="{A1CE618F-58CB-4E04-88C7-39E2E16F1BCE}" dt="2021-08-09T02:26:34.911" v="117" actId="478"/>
          <ac:spMkLst>
            <pc:docMk/>
            <pc:sldMasterMk cId="2203128325" sldId="2147483679"/>
            <ac:spMk id="2" creationId="{AF829764-2CF5-4204-9AFF-1351C3A2DBC3}"/>
          </ac:spMkLst>
        </pc:spChg>
        <pc:spChg chg="add del">
          <ac:chgData name="Nasil Phạm" userId="72956dafe1aa49c0" providerId="LiveId" clId="{A1CE618F-58CB-4E04-88C7-39E2E16F1BCE}" dt="2021-08-09T02:26:34.550" v="116" actId="478"/>
          <ac:spMkLst>
            <pc:docMk/>
            <pc:sldMasterMk cId="2203128325" sldId="2147483679"/>
            <ac:spMk id="3" creationId="{C5BD94B6-AE3B-4600-867C-9E7D55AE5C89}"/>
          </ac:spMkLst>
        </pc:spChg>
        <pc:spChg chg="add del mod">
          <ac:chgData name="Nasil Phạm" userId="72956dafe1aa49c0" providerId="LiveId" clId="{A1CE618F-58CB-4E04-88C7-39E2E16F1BCE}" dt="2021-08-09T02:25:25.286" v="107"/>
          <ac:spMkLst>
            <pc:docMk/>
            <pc:sldMasterMk cId="2203128325" sldId="2147483679"/>
            <ac:spMk id="9" creationId="{4826E6A3-EE46-431E-80E3-4B5F821182AA}"/>
          </ac:spMkLst>
        </pc:spChg>
        <pc:spChg chg="add del mod">
          <ac:chgData name="Nasil Phạm" userId="72956dafe1aa49c0" providerId="LiveId" clId="{A1CE618F-58CB-4E04-88C7-39E2E16F1BCE}" dt="2021-08-09T02:25:25.286" v="107"/>
          <ac:spMkLst>
            <pc:docMk/>
            <pc:sldMasterMk cId="2203128325" sldId="2147483679"/>
            <ac:spMk id="10" creationId="{D9E3D1DC-0F9E-4079-AF77-6D982006CCD0}"/>
          </ac:spMkLst>
        </pc:spChg>
        <pc:spChg chg="add del mod">
          <ac:chgData name="Nasil Phạm" userId="72956dafe1aa49c0" providerId="LiveId" clId="{A1CE618F-58CB-4E04-88C7-39E2E16F1BCE}" dt="2021-08-09T02:25:25.286" v="107"/>
          <ac:spMkLst>
            <pc:docMk/>
            <pc:sldMasterMk cId="2203128325" sldId="2147483679"/>
            <ac:spMk id="11" creationId="{10E5CC69-5E44-4713-A6CE-DE963467E44F}"/>
          </ac:spMkLst>
        </pc:spChg>
        <pc:spChg chg="add del mod">
          <ac:chgData name="Nasil Phạm" userId="72956dafe1aa49c0" providerId="LiveId" clId="{A1CE618F-58CB-4E04-88C7-39E2E16F1BCE}" dt="2021-08-09T02:25:50.702" v="109"/>
          <ac:spMkLst>
            <pc:docMk/>
            <pc:sldMasterMk cId="2203128325" sldId="2147483679"/>
            <ac:spMk id="14" creationId="{0A8DD96C-2853-4E8A-A080-C3EA8397C082}"/>
          </ac:spMkLst>
        </pc:spChg>
        <pc:spChg chg="add del mod">
          <ac:chgData name="Nasil Phạm" userId="72956dafe1aa49c0" providerId="LiveId" clId="{A1CE618F-58CB-4E04-88C7-39E2E16F1BCE}" dt="2021-08-09T02:25:50.702" v="109"/>
          <ac:spMkLst>
            <pc:docMk/>
            <pc:sldMasterMk cId="2203128325" sldId="2147483679"/>
            <ac:spMk id="15" creationId="{AC003705-B63A-4422-9617-89150237A720}"/>
          </ac:spMkLst>
        </pc:spChg>
        <pc:spChg chg="add del mod">
          <ac:chgData name="Nasil Phạm" userId="72956dafe1aa49c0" providerId="LiveId" clId="{A1CE618F-58CB-4E04-88C7-39E2E16F1BCE}" dt="2021-08-09T02:25:50.702" v="109"/>
          <ac:spMkLst>
            <pc:docMk/>
            <pc:sldMasterMk cId="2203128325" sldId="2147483679"/>
            <ac:spMk id="16" creationId="{05827EFF-386E-437A-81E5-212C4B4D604B}"/>
          </ac:spMkLst>
        </pc:spChg>
        <pc:spChg chg="add del mod">
          <ac:chgData name="Nasil Phạm" userId="72956dafe1aa49c0" providerId="LiveId" clId="{A1CE618F-58CB-4E04-88C7-39E2E16F1BCE}" dt="2021-08-09T02:26:25.021" v="112"/>
          <ac:spMkLst>
            <pc:docMk/>
            <pc:sldMasterMk cId="2203128325" sldId="2147483679"/>
            <ac:spMk id="19" creationId="{1155C38A-D92E-41B5-97AA-CE57DD89CC92}"/>
          </ac:spMkLst>
        </pc:spChg>
        <pc:spChg chg="add del mod">
          <ac:chgData name="Nasil Phạm" userId="72956dafe1aa49c0" providerId="LiveId" clId="{A1CE618F-58CB-4E04-88C7-39E2E16F1BCE}" dt="2021-08-09T02:26:25.021" v="112"/>
          <ac:spMkLst>
            <pc:docMk/>
            <pc:sldMasterMk cId="2203128325" sldId="2147483679"/>
            <ac:spMk id="20" creationId="{59113966-4BD4-43C2-8081-12C65FD77B1E}"/>
          </ac:spMkLst>
        </pc:spChg>
        <pc:spChg chg="add del mod">
          <ac:chgData name="Nasil Phạm" userId="72956dafe1aa49c0" providerId="LiveId" clId="{A1CE618F-58CB-4E04-88C7-39E2E16F1BCE}" dt="2021-08-09T02:26:25.021" v="112"/>
          <ac:spMkLst>
            <pc:docMk/>
            <pc:sldMasterMk cId="2203128325" sldId="2147483679"/>
            <ac:spMk id="21" creationId="{B343D9C1-23C5-4B09-8F70-64CAA42DD602}"/>
          </ac:spMkLst>
        </pc:spChg>
        <pc:spChg chg="add del mod">
          <ac:chgData name="Nasil Phạm" userId="72956dafe1aa49c0" providerId="LiveId" clId="{A1CE618F-58CB-4E04-88C7-39E2E16F1BCE}" dt="2021-08-09T02:26:35.209" v="118"/>
          <ac:spMkLst>
            <pc:docMk/>
            <pc:sldMasterMk cId="2203128325" sldId="2147483679"/>
            <ac:spMk id="24" creationId="{4B691D9B-F47A-4DF6-9967-1ACDCD71F2AC}"/>
          </ac:spMkLst>
        </pc:spChg>
        <pc:spChg chg="add del mod">
          <ac:chgData name="Nasil Phạm" userId="72956dafe1aa49c0" providerId="LiveId" clId="{A1CE618F-58CB-4E04-88C7-39E2E16F1BCE}" dt="2021-08-09T02:26:35.209" v="118"/>
          <ac:spMkLst>
            <pc:docMk/>
            <pc:sldMasterMk cId="2203128325" sldId="2147483679"/>
            <ac:spMk id="25" creationId="{148672C7-3B01-486A-B6EF-7088BA2262AB}"/>
          </ac:spMkLst>
        </pc:spChg>
        <pc:spChg chg="add del mod">
          <ac:chgData name="Nasil Phạm" userId="72956dafe1aa49c0" providerId="LiveId" clId="{A1CE618F-58CB-4E04-88C7-39E2E16F1BCE}" dt="2021-08-09T02:26:35.209" v="118"/>
          <ac:spMkLst>
            <pc:docMk/>
            <pc:sldMasterMk cId="2203128325" sldId="2147483679"/>
            <ac:spMk id="26" creationId="{A3EC9FAD-71C7-4BCA-9426-9E97878EB0B7}"/>
          </ac:spMkLst>
        </pc:spChg>
        <pc:picChg chg="add del mod">
          <ac:chgData name="Nasil Phạm" userId="72956dafe1aa49c0" providerId="LiveId" clId="{A1CE618F-58CB-4E04-88C7-39E2E16F1BCE}" dt="2021-08-09T02:25:25.286" v="107"/>
          <ac:picMkLst>
            <pc:docMk/>
            <pc:sldMasterMk cId="2203128325" sldId="2147483679"/>
            <ac:picMk id="7" creationId="{558B3693-D186-4A07-BD5C-7FD9162A0283}"/>
          </ac:picMkLst>
        </pc:picChg>
        <pc:picChg chg="add del mod">
          <ac:chgData name="Nasil Phạm" userId="72956dafe1aa49c0" providerId="LiveId" clId="{A1CE618F-58CB-4E04-88C7-39E2E16F1BCE}" dt="2021-08-09T02:25:25.286" v="107"/>
          <ac:picMkLst>
            <pc:docMk/>
            <pc:sldMasterMk cId="2203128325" sldId="2147483679"/>
            <ac:picMk id="8" creationId="{D2C9B2AB-D222-450E-A8A7-52BF0602263E}"/>
          </ac:picMkLst>
        </pc:picChg>
        <pc:picChg chg="add del mod">
          <ac:chgData name="Nasil Phạm" userId="72956dafe1aa49c0" providerId="LiveId" clId="{A1CE618F-58CB-4E04-88C7-39E2E16F1BCE}" dt="2021-08-09T02:25:50.702" v="109"/>
          <ac:picMkLst>
            <pc:docMk/>
            <pc:sldMasterMk cId="2203128325" sldId="2147483679"/>
            <ac:picMk id="12" creationId="{063AD69D-5922-4845-8748-47A870B24BB3}"/>
          </ac:picMkLst>
        </pc:picChg>
        <pc:picChg chg="add del mod">
          <ac:chgData name="Nasil Phạm" userId="72956dafe1aa49c0" providerId="LiveId" clId="{A1CE618F-58CB-4E04-88C7-39E2E16F1BCE}" dt="2021-08-09T02:25:50.702" v="109"/>
          <ac:picMkLst>
            <pc:docMk/>
            <pc:sldMasterMk cId="2203128325" sldId="2147483679"/>
            <ac:picMk id="13" creationId="{9CCC1BEE-F088-49BC-A245-03470791B513}"/>
          </ac:picMkLst>
        </pc:picChg>
        <pc:picChg chg="add del mod">
          <ac:chgData name="Nasil Phạm" userId="72956dafe1aa49c0" providerId="LiveId" clId="{A1CE618F-58CB-4E04-88C7-39E2E16F1BCE}" dt="2021-08-09T02:26:25.021" v="112"/>
          <ac:picMkLst>
            <pc:docMk/>
            <pc:sldMasterMk cId="2203128325" sldId="2147483679"/>
            <ac:picMk id="17" creationId="{C2DCBAF7-6696-4CD9-A6B7-773D5BB74FC1}"/>
          </ac:picMkLst>
        </pc:picChg>
        <pc:picChg chg="add del mod">
          <ac:chgData name="Nasil Phạm" userId="72956dafe1aa49c0" providerId="LiveId" clId="{A1CE618F-58CB-4E04-88C7-39E2E16F1BCE}" dt="2021-08-09T02:26:25.021" v="112"/>
          <ac:picMkLst>
            <pc:docMk/>
            <pc:sldMasterMk cId="2203128325" sldId="2147483679"/>
            <ac:picMk id="18" creationId="{A5B126DB-8653-43E7-8DB5-46DAE00C39FD}"/>
          </ac:picMkLst>
        </pc:picChg>
        <pc:picChg chg="add del mod">
          <ac:chgData name="Nasil Phạm" userId="72956dafe1aa49c0" providerId="LiveId" clId="{A1CE618F-58CB-4E04-88C7-39E2E16F1BCE}" dt="2021-08-09T02:26:35.209" v="118"/>
          <ac:picMkLst>
            <pc:docMk/>
            <pc:sldMasterMk cId="2203128325" sldId="2147483679"/>
            <ac:picMk id="22" creationId="{CF3B398C-121A-4848-B718-709388878E17}"/>
          </ac:picMkLst>
        </pc:picChg>
        <pc:picChg chg="add del mod">
          <ac:chgData name="Nasil Phạm" userId="72956dafe1aa49c0" providerId="LiveId" clId="{A1CE618F-58CB-4E04-88C7-39E2E16F1BCE}" dt="2021-08-09T02:26:35.209" v="118"/>
          <ac:picMkLst>
            <pc:docMk/>
            <pc:sldMasterMk cId="2203128325" sldId="2147483679"/>
            <ac:picMk id="23" creationId="{859DF0A8-4B9C-46D5-ADE3-787F0512E990}"/>
          </ac:picMkLst>
        </pc:picChg>
        <pc:sldLayoutChg chg="addSp modSp del ord">
          <pc:chgData name="Nasil Phạm" userId="72956dafe1aa49c0" providerId="LiveId" clId="{A1CE618F-58CB-4E04-88C7-39E2E16F1BCE}" dt="2021-08-09T02:31:51.071" v="136" actId="2696"/>
          <pc:sldLayoutMkLst>
            <pc:docMk/>
            <pc:sldMasterMk cId="2203128325" sldId="2147483679"/>
            <pc:sldLayoutMk cId="2572552712" sldId="2147483659"/>
          </pc:sldLayoutMkLst>
          <pc:spChg chg="add mod">
            <ac:chgData name="Nasil Phạm" userId="72956dafe1aa49c0" providerId="LiveId" clId="{A1CE618F-58CB-4E04-88C7-39E2E16F1BCE}" dt="2021-08-09T02:30:16.537" v="119"/>
            <ac:spMkLst>
              <pc:docMk/>
              <pc:sldMasterMk cId="2203128325" sldId="2147483679"/>
              <pc:sldLayoutMk cId="2572552712" sldId="2147483659"/>
              <ac:spMk id="9" creationId="{581CF714-17DE-4B0E-B943-A962670C5B17}"/>
            </ac:spMkLst>
          </pc:spChg>
          <pc:spChg chg="add mod">
            <ac:chgData name="Nasil Phạm" userId="72956dafe1aa49c0" providerId="LiveId" clId="{A1CE618F-58CB-4E04-88C7-39E2E16F1BCE}" dt="2021-08-09T02:30:16.537" v="119"/>
            <ac:spMkLst>
              <pc:docMk/>
              <pc:sldMasterMk cId="2203128325" sldId="2147483679"/>
              <pc:sldLayoutMk cId="2572552712" sldId="2147483659"/>
              <ac:spMk id="10" creationId="{F6CFB559-ECCD-421A-BE9E-6DA7C19DCDC0}"/>
            </ac:spMkLst>
          </pc:spChg>
          <pc:spChg chg="add mod">
            <ac:chgData name="Nasil Phạm" userId="72956dafe1aa49c0" providerId="LiveId" clId="{A1CE618F-58CB-4E04-88C7-39E2E16F1BCE}" dt="2021-08-09T02:30:16.537" v="119"/>
            <ac:spMkLst>
              <pc:docMk/>
              <pc:sldMasterMk cId="2203128325" sldId="2147483679"/>
              <pc:sldLayoutMk cId="2572552712" sldId="2147483659"/>
              <ac:spMk id="11" creationId="{AE0983B7-7398-4858-936C-811662DD95EC}"/>
            </ac:spMkLst>
          </pc:spChg>
          <pc:picChg chg="add mod">
            <ac:chgData name="Nasil Phạm" userId="72956dafe1aa49c0" providerId="LiveId" clId="{A1CE618F-58CB-4E04-88C7-39E2E16F1BCE}" dt="2021-08-09T02:30:16.537" v="119"/>
            <ac:picMkLst>
              <pc:docMk/>
              <pc:sldMasterMk cId="2203128325" sldId="2147483679"/>
              <pc:sldLayoutMk cId="2572552712" sldId="2147483659"/>
              <ac:picMk id="7" creationId="{F720CC6D-F367-4E2C-BB5F-807AAAA08764}"/>
            </ac:picMkLst>
          </pc:picChg>
          <pc:picChg chg="add mod">
            <ac:chgData name="Nasil Phạm" userId="72956dafe1aa49c0" providerId="LiveId" clId="{A1CE618F-58CB-4E04-88C7-39E2E16F1BCE}" dt="2021-08-09T02:30:16.537" v="119"/>
            <ac:picMkLst>
              <pc:docMk/>
              <pc:sldMasterMk cId="2203128325" sldId="2147483679"/>
              <pc:sldLayoutMk cId="2572552712" sldId="2147483659"/>
              <ac:picMk id="8" creationId="{4BE1FFBD-471B-4A8B-B67D-9B56BD093644}"/>
            </ac:picMkLst>
          </pc:picChg>
        </pc:sldLayoutChg>
        <pc:sldLayoutChg chg="modSp mod ord">
          <pc:chgData name="Nasil Phạm" userId="72956dafe1aa49c0" providerId="LiveId" clId="{A1CE618F-58CB-4E04-88C7-39E2E16F1BCE}" dt="2021-08-09T02:34:46.672" v="181" actId="20577"/>
          <pc:sldLayoutMkLst>
            <pc:docMk/>
            <pc:sldMasterMk cId="2203128325" sldId="2147483679"/>
            <pc:sldLayoutMk cId="1156418661" sldId="2147483660"/>
          </pc:sldLayoutMkLst>
          <pc:spChg chg="mod">
            <ac:chgData name="Nasil Phạm" userId="72956dafe1aa49c0" providerId="LiveId" clId="{A1CE618F-58CB-4E04-88C7-39E2E16F1BCE}" dt="2021-08-09T02:34:46.672" v="181" actId="20577"/>
            <ac:spMkLst>
              <pc:docMk/>
              <pc:sldMasterMk cId="2203128325" sldId="2147483679"/>
              <pc:sldLayoutMk cId="1156418661" sldId="2147483660"/>
              <ac:spMk id="21" creationId="{7906B193-ED6B-4AA8-AC54-DB2A501FADDA}"/>
            </ac:spMkLst>
          </pc:spChg>
        </pc:sldLayoutChg>
        <pc:sldLayoutChg chg="addSp modSp new del mod">
          <pc:chgData name="Nasil Phạm" userId="72956dafe1aa49c0" providerId="LiveId" clId="{A1CE618F-58CB-4E04-88C7-39E2E16F1BCE}" dt="2021-08-09T02:25:08.780" v="105" actId="2696"/>
          <pc:sldLayoutMkLst>
            <pc:docMk/>
            <pc:sldMasterMk cId="2203128325" sldId="2147483679"/>
            <pc:sldLayoutMk cId="780872255" sldId="2147483662"/>
          </pc:sldLayoutMkLst>
          <pc:spChg chg="add mod">
            <ac:chgData name="Nasil Phạm" userId="72956dafe1aa49c0" providerId="LiveId" clId="{A1CE618F-58CB-4E04-88C7-39E2E16F1BCE}" dt="2021-08-09T02:23:40.512" v="85"/>
            <ac:spMkLst>
              <pc:docMk/>
              <pc:sldMasterMk cId="2203128325" sldId="2147483679"/>
              <pc:sldLayoutMk cId="780872255" sldId="2147483662"/>
              <ac:spMk id="8" creationId="{C545C89D-1A1F-471F-A497-3CF5985DC9E4}"/>
            </ac:spMkLst>
          </pc:spChg>
          <pc:spChg chg="add mod">
            <ac:chgData name="Nasil Phạm" userId="72956dafe1aa49c0" providerId="LiveId" clId="{A1CE618F-58CB-4E04-88C7-39E2E16F1BCE}" dt="2021-08-09T02:23:40.512" v="85"/>
            <ac:spMkLst>
              <pc:docMk/>
              <pc:sldMasterMk cId="2203128325" sldId="2147483679"/>
              <pc:sldLayoutMk cId="780872255" sldId="2147483662"/>
              <ac:spMk id="9" creationId="{E47DE433-56D8-4500-BAB4-DBD33EA75631}"/>
            </ac:spMkLst>
          </pc:spChg>
          <pc:spChg chg="add mod">
            <ac:chgData name="Nasil Phạm" userId="72956dafe1aa49c0" providerId="LiveId" clId="{A1CE618F-58CB-4E04-88C7-39E2E16F1BCE}" dt="2021-08-09T02:23:40.512" v="85"/>
            <ac:spMkLst>
              <pc:docMk/>
              <pc:sldMasterMk cId="2203128325" sldId="2147483679"/>
              <pc:sldLayoutMk cId="780872255" sldId="2147483662"/>
              <ac:spMk id="10" creationId="{B28BC2F9-48BE-4676-A272-14EE1575ABD0}"/>
            </ac:spMkLst>
          </pc:spChg>
          <pc:picChg chg="add mod">
            <ac:chgData name="Nasil Phạm" userId="72956dafe1aa49c0" providerId="LiveId" clId="{A1CE618F-58CB-4E04-88C7-39E2E16F1BCE}" dt="2021-08-09T02:23:40.512" v="85"/>
            <ac:picMkLst>
              <pc:docMk/>
              <pc:sldMasterMk cId="2203128325" sldId="2147483679"/>
              <pc:sldLayoutMk cId="780872255" sldId="2147483662"/>
              <ac:picMk id="6" creationId="{2094110B-3180-4E4E-99F3-BA0F773B2C3E}"/>
            </ac:picMkLst>
          </pc:picChg>
          <pc:picChg chg="add mod">
            <ac:chgData name="Nasil Phạm" userId="72956dafe1aa49c0" providerId="LiveId" clId="{A1CE618F-58CB-4E04-88C7-39E2E16F1BCE}" dt="2021-08-09T02:23:40.512" v="85"/>
            <ac:picMkLst>
              <pc:docMk/>
              <pc:sldMasterMk cId="2203128325" sldId="2147483679"/>
              <pc:sldLayoutMk cId="780872255" sldId="2147483662"/>
              <ac:picMk id="7" creationId="{9C61804C-2111-4073-90F6-9752C3548AF9}"/>
            </ac:picMkLst>
          </pc:picChg>
        </pc:sldLayoutChg>
        <pc:sldLayoutChg chg="addSp modSp mod">
          <pc:chgData name="Nasil Phạm" userId="72956dafe1aa49c0" providerId="LiveId" clId="{A1CE618F-58CB-4E04-88C7-39E2E16F1BCE}" dt="2021-08-09T02:18:44.113" v="3" actId="1076"/>
          <pc:sldLayoutMkLst>
            <pc:docMk/>
            <pc:sldMasterMk cId="2203128325" sldId="2147483679"/>
            <pc:sldLayoutMk cId="3678629157" sldId="2147483680"/>
          </pc:sldLayoutMkLst>
          <pc:spChg chg="add mod">
            <ac:chgData name="Nasil Phạm" userId="72956dafe1aa49c0" providerId="LiveId" clId="{A1CE618F-58CB-4E04-88C7-39E2E16F1BCE}" dt="2021-08-09T02:18:44.113" v="3" actId="1076"/>
            <ac:spMkLst>
              <pc:docMk/>
              <pc:sldMasterMk cId="2203128325" sldId="2147483679"/>
              <pc:sldLayoutMk cId="3678629157" sldId="2147483680"/>
              <ac:spMk id="8" creationId="{8F0C806B-C43C-4701-937A-FE22E94349EC}"/>
            </ac:spMkLst>
          </pc:spChg>
          <pc:picChg chg="add mod">
            <ac:chgData name="Nasil Phạm" userId="72956dafe1aa49c0" providerId="LiveId" clId="{A1CE618F-58CB-4E04-88C7-39E2E16F1BCE}" dt="2021-08-09T02:18:44.113" v="3" actId="1076"/>
            <ac:picMkLst>
              <pc:docMk/>
              <pc:sldMasterMk cId="2203128325" sldId="2147483679"/>
              <pc:sldLayoutMk cId="3678629157" sldId="2147483680"/>
              <ac:picMk id="7" creationId="{0D25393E-34EE-4611-BA59-CD4541A34898}"/>
            </ac:picMkLst>
          </pc:picChg>
          <pc:picChg chg="add mod">
            <ac:chgData name="Nasil Phạm" userId="72956dafe1aa49c0" providerId="LiveId" clId="{A1CE618F-58CB-4E04-88C7-39E2E16F1BCE}" dt="2021-08-09T02:18:38.506" v="2" actId="1076"/>
            <ac:picMkLst>
              <pc:docMk/>
              <pc:sldMasterMk cId="2203128325" sldId="2147483679"/>
              <pc:sldLayoutMk cId="3678629157" sldId="2147483680"/>
              <ac:picMk id="9" creationId="{8BC1165B-08A9-4794-BA21-20AE363CB78B}"/>
            </ac:picMkLst>
          </pc:picChg>
        </pc:sldLayoutChg>
        <pc:sldLayoutChg chg="addSp delSp modSp mod">
          <pc:chgData name="Nasil Phạm" userId="72956dafe1aa49c0" providerId="LiveId" clId="{A1CE618F-58CB-4E04-88C7-39E2E16F1BCE}" dt="2021-08-09T02:32:55.323" v="159" actId="478"/>
          <pc:sldLayoutMkLst>
            <pc:docMk/>
            <pc:sldMasterMk cId="2203128325" sldId="2147483679"/>
            <pc:sldLayoutMk cId="334574441" sldId="2147483681"/>
          </pc:sldLayoutMkLst>
          <pc:spChg chg="del">
            <ac:chgData name="Nasil Phạm" userId="72956dafe1aa49c0" providerId="LiveId" clId="{A1CE618F-58CB-4E04-88C7-39E2E16F1BCE}" dt="2021-08-09T02:32:36.588" v="155" actId="478"/>
            <ac:spMkLst>
              <pc:docMk/>
              <pc:sldMasterMk cId="2203128325" sldId="2147483679"/>
              <pc:sldLayoutMk cId="334574441" sldId="2147483681"/>
              <ac:spMk id="2" creationId="{55255CE7-AB38-42B9-837B-6DCB275088B1}"/>
            </ac:spMkLst>
          </pc:spChg>
          <pc:spChg chg="add del">
            <ac:chgData name="Nasil Phạm" userId="72956dafe1aa49c0" providerId="LiveId" clId="{A1CE618F-58CB-4E04-88C7-39E2E16F1BCE}" dt="2021-08-09T02:32:55.323" v="159" actId="478"/>
            <ac:spMkLst>
              <pc:docMk/>
              <pc:sldMasterMk cId="2203128325" sldId="2147483679"/>
              <pc:sldLayoutMk cId="334574441" sldId="2147483681"/>
              <ac:spMk id="3" creationId="{49B43CCA-951F-44EF-A5E3-3CFEF1CD3D53}"/>
            </ac:spMkLst>
          </pc:spChg>
          <pc:spChg chg="add mod">
            <ac:chgData name="Nasil Phạm" userId="72956dafe1aa49c0" providerId="LiveId" clId="{A1CE618F-58CB-4E04-88C7-39E2E16F1BCE}" dt="2021-08-09T02:19:30.645" v="4"/>
            <ac:spMkLst>
              <pc:docMk/>
              <pc:sldMasterMk cId="2203128325" sldId="2147483679"/>
              <pc:sldLayoutMk cId="334574441" sldId="2147483681"/>
              <ac:spMk id="8" creationId="{F76CBEA4-860C-4678-9299-F7A4D468216B}"/>
            </ac:spMkLst>
          </pc:spChg>
          <pc:spChg chg="add del mod">
            <ac:chgData name="Nasil Phạm" userId="72956dafe1aa49c0" providerId="LiveId" clId="{A1CE618F-58CB-4E04-88C7-39E2E16F1BCE}" dt="2021-08-09T02:32:49.337" v="158"/>
            <ac:spMkLst>
              <pc:docMk/>
              <pc:sldMasterMk cId="2203128325" sldId="2147483679"/>
              <pc:sldLayoutMk cId="334574441" sldId="2147483681"/>
              <ac:spMk id="12" creationId="{D4F07FA0-2CC5-4346-BF19-C1EC87BFB4FE}"/>
            </ac:spMkLst>
          </pc:spChg>
          <pc:spChg chg="add del mod">
            <ac:chgData name="Nasil Phạm" userId="72956dafe1aa49c0" providerId="LiveId" clId="{A1CE618F-58CB-4E04-88C7-39E2E16F1BCE}" dt="2021-08-09T02:32:49.337" v="158"/>
            <ac:spMkLst>
              <pc:docMk/>
              <pc:sldMasterMk cId="2203128325" sldId="2147483679"/>
              <pc:sldLayoutMk cId="334574441" sldId="2147483681"/>
              <ac:spMk id="13" creationId="{578ABC1F-5266-4E9F-B3C2-89D4453F2905}"/>
            </ac:spMkLst>
          </pc:spChg>
          <pc:spChg chg="add del mod">
            <ac:chgData name="Nasil Phạm" userId="72956dafe1aa49c0" providerId="LiveId" clId="{A1CE618F-58CB-4E04-88C7-39E2E16F1BCE}" dt="2021-08-09T02:32:49.337" v="158"/>
            <ac:spMkLst>
              <pc:docMk/>
              <pc:sldMasterMk cId="2203128325" sldId="2147483679"/>
              <pc:sldLayoutMk cId="334574441" sldId="2147483681"/>
              <ac:spMk id="14" creationId="{43AB3162-2D00-4DCD-9449-FDF0888DE82D}"/>
            </ac:spMkLst>
          </pc:spChg>
          <pc:picChg chg="add mod">
            <ac:chgData name="Nasil Phạm" userId="72956dafe1aa49c0" providerId="LiveId" clId="{A1CE618F-58CB-4E04-88C7-39E2E16F1BCE}" dt="2021-08-09T02:19:30.645" v="4"/>
            <ac:picMkLst>
              <pc:docMk/>
              <pc:sldMasterMk cId="2203128325" sldId="2147483679"/>
              <pc:sldLayoutMk cId="334574441" sldId="2147483681"/>
              <ac:picMk id="7" creationId="{F6EAC777-F797-40F6-AD70-20CE1016F0EA}"/>
            </ac:picMkLst>
          </pc:picChg>
          <pc:picChg chg="add mod">
            <ac:chgData name="Nasil Phạm" userId="72956dafe1aa49c0" providerId="LiveId" clId="{A1CE618F-58CB-4E04-88C7-39E2E16F1BCE}" dt="2021-08-09T02:19:30.645" v="4"/>
            <ac:picMkLst>
              <pc:docMk/>
              <pc:sldMasterMk cId="2203128325" sldId="2147483679"/>
              <pc:sldLayoutMk cId="334574441" sldId="2147483681"/>
              <ac:picMk id="9" creationId="{FDD6B89D-BAF8-4ECA-9A5B-FC403774F96A}"/>
            </ac:picMkLst>
          </pc:picChg>
          <pc:picChg chg="add del mod">
            <ac:chgData name="Nasil Phạm" userId="72956dafe1aa49c0" providerId="LiveId" clId="{A1CE618F-58CB-4E04-88C7-39E2E16F1BCE}" dt="2021-08-09T02:32:49.337" v="158"/>
            <ac:picMkLst>
              <pc:docMk/>
              <pc:sldMasterMk cId="2203128325" sldId="2147483679"/>
              <pc:sldLayoutMk cId="334574441" sldId="2147483681"/>
              <ac:picMk id="10" creationId="{8D414AA4-F616-48F1-802C-DC001ACC9930}"/>
            </ac:picMkLst>
          </pc:picChg>
          <pc:picChg chg="add del mod">
            <ac:chgData name="Nasil Phạm" userId="72956dafe1aa49c0" providerId="LiveId" clId="{A1CE618F-58CB-4E04-88C7-39E2E16F1BCE}" dt="2021-08-09T02:32:49.337" v="158"/>
            <ac:picMkLst>
              <pc:docMk/>
              <pc:sldMasterMk cId="2203128325" sldId="2147483679"/>
              <pc:sldLayoutMk cId="334574441" sldId="2147483681"/>
              <ac:picMk id="11" creationId="{2DCF975E-4278-45E5-9A49-9F67D2B45950}"/>
            </ac:picMkLst>
          </pc:picChg>
        </pc:sldLayoutChg>
        <pc:sldLayoutChg chg="addSp modSp">
          <pc:chgData name="Nasil Phạm" userId="72956dafe1aa49c0" providerId="LiveId" clId="{A1CE618F-58CB-4E04-88C7-39E2E16F1BCE}" dt="2021-08-09T02:19:34.260" v="5"/>
          <pc:sldLayoutMkLst>
            <pc:docMk/>
            <pc:sldMasterMk cId="2203128325" sldId="2147483679"/>
            <pc:sldLayoutMk cId="3439609475" sldId="2147483682"/>
          </pc:sldLayoutMkLst>
          <pc:spChg chg="add mod">
            <ac:chgData name="Nasil Phạm" userId="72956dafe1aa49c0" providerId="LiveId" clId="{A1CE618F-58CB-4E04-88C7-39E2E16F1BCE}" dt="2021-08-09T02:19:34.260" v="5"/>
            <ac:spMkLst>
              <pc:docMk/>
              <pc:sldMasterMk cId="2203128325" sldId="2147483679"/>
              <pc:sldLayoutMk cId="3439609475" sldId="2147483682"/>
              <ac:spMk id="8" creationId="{FE16EB98-69F2-4728-8419-B0F71741E947}"/>
            </ac:spMkLst>
          </pc:spChg>
          <pc:picChg chg="add mod">
            <ac:chgData name="Nasil Phạm" userId="72956dafe1aa49c0" providerId="LiveId" clId="{A1CE618F-58CB-4E04-88C7-39E2E16F1BCE}" dt="2021-08-09T02:19:34.260" v="5"/>
            <ac:picMkLst>
              <pc:docMk/>
              <pc:sldMasterMk cId="2203128325" sldId="2147483679"/>
              <pc:sldLayoutMk cId="3439609475" sldId="2147483682"/>
              <ac:picMk id="7" creationId="{B3352B69-7102-48BC-8B56-B7B71BE3DB24}"/>
            </ac:picMkLst>
          </pc:picChg>
          <pc:picChg chg="add mod">
            <ac:chgData name="Nasil Phạm" userId="72956dafe1aa49c0" providerId="LiveId" clId="{A1CE618F-58CB-4E04-88C7-39E2E16F1BCE}" dt="2021-08-09T02:19:34.260" v="5"/>
            <ac:picMkLst>
              <pc:docMk/>
              <pc:sldMasterMk cId="2203128325" sldId="2147483679"/>
              <pc:sldLayoutMk cId="3439609475" sldId="2147483682"/>
              <ac:picMk id="9" creationId="{EF5D9D50-B976-4826-95D4-00CFD32BB20A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FB9352-6A58-4A05-9E71-A31B62D09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7E4B58-9763-488B-AC48-8343E14C4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3588FC-36A5-4929-A52A-F296040E5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B54A-20DF-4FB5-B34E-B70D9D32E5F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D0BAE3-F170-4250-9E48-E8E55B0B1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496546-D92F-416B-A14A-7EBC589B0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F94B-E5A2-4861-B83A-1FB40117EA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0D25393E-34EE-4611-BA59-CD4541A34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228076" y="5844413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0C806B-C43C-4701-937A-FE22E94349EC}"/>
              </a:ext>
            </a:extLst>
          </p:cNvPr>
          <p:cNvSpPr txBox="1"/>
          <p:nvPr userDrawn="1"/>
        </p:nvSpPr>
        <p:spPr>
          <a:xfrm>
            <a:off x="736737" y="6223337"/>
            <a:ext cx="81389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8BC1165B-08A9-4794-BA21-20AE363CB7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02442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29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26E524-F68C-4C8F-8231-6815960A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B50F1A-5E9E-432A-840D-1149F264F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79E1E8-2A64-4DF8-BD8F-0524DBA9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B54A-20DF-4FB5-B34E-B70D9D32E5F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76E4E9-44F7-4F51-85AF-1E313D03C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17EF9C-F99D-4F24-BE22-30BA596CB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F94B-E5A2-4861-B83A-1FB40117E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43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83A582-8A78-4990-A75D-25EA07A0C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90D6EE-226F-4281-B7C0-61BD2F340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CEC3EF-AB82-4A14-A67D-2BF701EBE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2DE20C-DB6D-4349-A076-B47B27617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160CE2-AC93-48E4-BC15-B4DC8241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4283EF93-D23C-4996-BF1D-A116EBC7AD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04085" y="6077707"/>
            <a:ext cx="501105" cy="720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3C2DE7-9970-4FD3-A9D6-9AC805CF653A}"/>
              </a:ext>
            </a:extLst>
          </p:cNvPr>
          <p:cNvSpPr txBox="1"/>
          <p:nvPr userDrawn="1"/>
        </p:nvSpPr>
        <p:spPr>
          <a:xfrm>
            <a:off x="696278" y="6492875"/>
            <a:ext cx="668464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7D3C4708-0455-4714-8AB0-94D9E9F996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615" y="6077707"/>
            <a:ext cx="1249138" cy="7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3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078280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Freeform 189">
            <a:extLst>
              <a:ext uri="{FF2B5EF4-FFF2-40B4-BE49-F238E27FC236}">
                <a16:creationId xmlns:a16="http://schemas.microsoft.com/office/drawing/2014/main" xmlns="" id="{6F61F351-24F8-498C-9FA8-84D971F1CA1E}"/>
              </a:ext>
            </a:extLst>
          </p:cNvPr>
          <p:cNvSpPr/>
          <p:nvPr userDrawn="1"/>
        </p:nvSpPr>
        <p:spPr>
          <a:xfrm>
            <a:off x="4929161" y="-9525"/>
            <a:ext cx="7284371" cy="6859690"/>
          </a:xfrm>
          <a:custGeom>
            <a:avLst/>
            <a:gdLst>
              <a:gd name="connsiteX0" fmla="*/ 2483124 w 5460510"/>
              <a:gd name="connsiteY0" fmla="*/ 0 h 5143500"/>
              <a:gd name="connsiteX1" fmla="*/ 3448297 w 5460510"/>
              <a:gd name="connsiteY1" fmla="*/ 0 h 5143500"/>
              <a:gd name="connsiteX2" fmla="*/ 4717679 w 5460510"/>
              <a:gd name="connsiteY2" fmla="*/ 0 h 5143500"/>
              <a:gd name="connsiteX3" fmla="*/ 4741319 w 5460510"/>
              <a:gd name="connsiteY3" fmla="*/ 0 h 5143500"/>
              <a:gd name="connsiteX4" fmla="*/ 5318193 w 5460510"/>
              <a:gd name="connsiteY4" fmla="*/ 0 h 5143500"/>
              <a:gd name="connsiteX5" fmla="*/ 5460510 w 5460510"/>
              <a:gd name="connsiteY5" fmla="*/ 0 h 5143500"/>
              <a:gd name="connsiteX6" fmla="*/ 5460510 w 5460510"/>
              <a:gd name="connsiteY6" fmla="*/ 5143500 h 5143500"/>
              <a:gd name="connsiteX7" fmla="*/ 5318193 w 5460510"/>
              <a:gd name="connsiteY7" fmla="*/ 5143500 h 5143500"/>
              <a:gd name="connsiteX8" fmla="*/ 4741319 w 5460510"/>
              <a:gd name="connsiteY8" fmla="*/ 5143500 h 5143500"/>
              <a:gd name="connsiteX9" fmla="*/ 4717679 w 5460510"/>
              <a:gd name="connsiteY9" fmla="*/ 5143500 h 5143500"/>
              <a:gd name="connsiteX10" fmla="*/ 3448297 w 5460510"/>
              <a:gd name="connsiteY10" fmla="*/ 5143500 h 5143500"/>
              <a:gd name="connsiteX11" fmla="*/ 0 w 546051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A4E">
              <a:alpha val="7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593B40A-628B-46CA-8D14-462832F631E1}"/>
              </a:ext>
            </a:extLst>
          </p:cNvPr>
          <p:cNvCxnSpPr/>
          <p:nvPr userDrawn="1"/>
        </p:nvCxnSpPr>
        <p:spPr>
          <a:xfrm>
            <a:off x="8849293" y="5716347"/>
            <a:ext cx="3364239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D391D82-AF92-4636-BFFA-41B71BA637A6}"/>
              </a:ext>
            </a:extLst>
          </p:cNvPr>
          <p:cNvCxnSpPr/>
          <p:nvPr userDrawn="1"/>
        </p:nvCxnSpPr>
        <p:spPr>
          <a:xfrm>
            <a:off x="6643044" y="4193694"/>
            <a:ext cx="5548956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D97431BD-DFB1-4455-B940-DE374082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13" y="4332011"/>
            <a:ext cx="6556495" cy="805416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ctr">
              <a:defRPr sz="6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01FC36A6-19D6-4BCA-AC85-BC522A4DE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2699" y="5200650"/>
            <a:ext cx="4754213" cy="42862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15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73DDB73-79F1-4490-96CD-D858241EE79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40562" y="624716"/>
            <a:ext cx="5740592" cy="5063542"/>
            <a:chOff x="1044" y="1"/>
            <a:chExt cx="3670" cy="3238"/>
          </a:xfrm>
          <a:solidFill>
            <a:schemeClr val="bg1">
              <a:lumMod val="85000"/>
              <a:alpha val="61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4A4F6F7A-21A0-40C7-8827-8FC574A9E3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9" y="2187"/>
              <a:ext cx="131" cy="123"/>
            </a:xfrm>
            <a:custGeom>
              <a:avLst/>
              <a:gdLst>
                <a:gd name="T0" fmla="*/ 53 w 107"/>
                <a:gd name="T1" fmla="*/ 13 h 100"/>
                <a:gd name="T2" fmla="*/ 37 w 107"/>
                <a:gd name="T3" fmla="*/ 16 h 100"/>
                <a:gd name="T4" fmla="*/ 24 w 107"/>
                <a:gd name="T5" fmla="*/ 23 h 100"/>
                <a:gd name="T6" fmla="*/ 13 w 107"/>
                <a:gd name="T7" fmla="*/ 43 h 100"/>
                <a:gd name="T8" fmla="*/ 17 w 107"/>
                <a:gd name="T9" fmla="*/ 55 h 100"/>
                <a:gd name="T10" fmla="*/ 27 w 107"/>
                <a:gd name="T11" fmla="*/ 66 h 100"/>
                <a:gd name="T12" fmla="*/ 33 w 107"/>
                <a:gd name="T13" fmla="*/ 75 h 100"/>
                <a:gd name="T14" fmla="*/ 33 w 107"/>
                <a:gd name="T15" fmla="*/ 79 h 100"/>
                <a:gd name="T16" fmla="*/ 36 w 107"/>
                <a:gd name="T17" fmla="*/ 77 h 100"/>
                <a:gd name="T18" fmla="*/ 45 w 107"/>
                <a:gd name="T19" fmla="*/ 73 h 100"/>
                <a:gd name="T20" fmla="*/ 47 w 107"/>
                <a:gd name="T21" fmla="*/ 73 h 100"/>
                <a:gd name="T22" fmla="*/ 53 w 107"/>
                <a:gd name="T23" fmla="*/ 73 h 100"/>
                <a:gd name="T24" fmla="*/ 70 w 107"/>
                <a:gd name="T25" fmla="*/ 71 h 100"/>
                <a:gd name="T26" fmla="*/ 83 w 107"/>
                <a:gd name="T27" fmla="*/ 64 h 100"/>
                <a:gd name="T28" fmla="*/ 93 w 107"/>
                <a:gd name="T29" fmla="*/ 43 h 100"/>
                <a:gd name="T30" fmla="*/ 83 w 107"/>
                <a:gd name="T31" fmla="*/ 23 h 100"/>
                <a:gd name="T32" fmla="*/ 70 w 107"/>
                <a:gd name="T33" fmla="*/ 16 h 100"/>
                <a:gd name="T34" fmla="*/ 53 w 107"/>
                <a:gd name="T35" fmla="*/ 13 h 100"/>
                <a:gd name="T36" fmla="*/ 53 w 107"/>
                <a:gd name="T37" fmla="*/ 0 h 100"/>
                <a:gd name="T38" fmla="*/ 53 w 107"/>
                <a:gd name="T39" fmla="*/ 0 h 100"/>
                <a:gd name="T40" fmla="*/ 107 w 107"/>
                <a:gd name="T41" fmla="*/ 43 h 100"/>
                <a:gd name="T42" fmla="*/ 53 w 107"/>
                <a:gd name="T43" fmla="*/ 87 h 100"/>
                <a:gd name="T44" fmla="*/ 45 w 107"/>
                <a:gd name="T45" fmla="*/ 86 h 100"/>
                <a:gd name="T46" fmla="*/ 7 w 107"/>
                <a:gd name="T47" fmla="*/ 100 h 100"/>
                <a:gd name="T48" fmla="*/ 7 w 107"/>
                <a:gd name="T49" fmla="*/ 97 h 100"/>
                <a:gd name="T50" fmla="*/ 20 w 107"/>
                <a:gd name="T51" fmla="*/ 80 h 100"/>
                <a:gd name="T52" fmla="*/ 20 w 107"/>
                <a:gd name="T53" fmla="*/ 77 h 100"/>
                <a:gd name="T54" fmla="*/ 0 w 107"/>
                <a:gd name="T55" fmla="*/ 43 h 100"/>
                <a:gd name="T56" fmla="*/ 53 w 107"/>
                <a:gd name="T5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10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6CA6FFA5-9245-4A1C-B593-4AC13E587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8" y="2255"/>
              <a:ext cx="82" cy="82"/>
            </a:xfrm>
            <a:custGeom>
              <a:avLst/>
              <a:gdLst>
                <a:gd name="T0" fmla="*/ 62 w 67"/>
                <a:gd name="T1" fmla="*/ 17 h 67"/>
                <a:gd name="T2" fmla="*/ 67 w 67"/>
                <a:gd name="T3" fmla="*/ 13 h 67"/>
                <a:gd name="T4" fmla="*/ 67 w 67"/>
                <a:gd name="T5" fmla="*/ 4 h 67"/>
                <a:gd name="T6" fmla="*/ 58 w 67"/>
                <a:gd name="T7" fmla="*/ 4 h 67"/>
                <a:gd name="T8" fmla="*/ 58 w 67"/>
                <a:gd name="T9" fmla="*/ 0 h 67"/>
                <a:gd name="T10" fmla="*/ 4 w 67"/>
                <a:gd name="T11" fmla="*/ 0 h 67"/>
                <a:gd name="T12" fmla="*/ 0 w 67"/>
                <a:gd name="T13" fmla="*/ 4 h 67"/>
                <a:gd name="T14" fmla="*/ 0 w 67"/>
                <a:gd name="T15" fmla="*/ 63 h 67"/>
                <a:gd name="T16" fmla="*/ 4 w 67"/>
                <a:gd name="T17" fmla="*/ 67 h 67"/>
                <a:gd name="T18" fmla="*/ 58 w 67"/>
                <a:gd name="T19" fmla="*/ 67 h 67"/>
                <a:gd name="T20" fmla="*/ 58 w 67"/>
                <a:gd name="T21" fmla="*/ 50 h 67"/>
                <a:gd name="T22" fmla="*/ 62 w 67"/>
                <a:gd name="T23" fmla="*/ 50 h 67"/>
                <a:gd name="T24" fmla="*/ 67 w 67"/>
                <a:gd name="T25" fmla="*/ 46 h 67"/>
                <a:gd name="T26" fmla="*/ 67 w 67"/>
                <a:gd name="T27" fmla="*/ 38 h 67"/>
                <a:gd name="T28" fmla="*/ 58 w 67"/>
                <a:gd name="T29" fmla="*/ 38 h 67"/>
                <a:gd name="T30" fmla="*/ 58 w 67"/>
                <a:gd name="T31" fmla="*/ 34 h 67"/>
                <a:gd name="T32" fmla="*/ 62 w 67"/>
                <a:gd name="T33" fmla="*/ 34 h 67"/>
                <a:gd name="T34" fmla="*/ 67 w 67"/>
                <a:gd name="T35" fmla="*/ 29 h 67"/>
                <a:gd name="T36" fmla="*/ 67 w 67"/>
                <a:gd name="T37" fmla="*/ 21 h 67"/>
                <a:gd name="T38" fmla="*/ 58 w 67"/>
                <a:gd name="T39" fmla="*/ 21 h 67"/>
                <a:gd name="T40" fmla="*/ 58 w 67"/>
                <a:gd name="T41" fmla="*/ 17 h 67"/>
                <a:gd name="T42" fmla="*/ 62 w 67"/>
                <a:gd name="T43" fmla="*/ 17 h 67"/>
                <a:gd name="T44" fmla="*/ 37 w 67"/>
                <a:gd name="T45" fmla="*/ 17 h 67"/>
                <a:gd name="T46" fmla="*/ 46 w 67"/>
                <a:gd name="T47" fmla="*/ 25 h 67"/>
                <a:gd name="T48" fmla="*/ 37 w 67"/>
                <a:gd name="T49" fmla="*/ 34 h 67"/>
                <a:gd name="T50" fmla="*/ 29 w 67"/>
                <a:gd name="T51" fmla="*/ 25 h 67"/>
                <a:gd name="T52" fmla="*/ 37 w 67"/>
                <a:gd name="T53" fmla="*/ 17 h 67"/>
                <a:gd name="T54" fmla="*/ 16 w 67"/>
                <a:gd name="T55" fmla="*/ 63 h 67"/>
                <a:gd name="T56" fmla="*/ 12 w 67"/>
                <a:gd name="T57" fmla="*/ 63 h 67"/>
                <a:gd name="T58" fmla="*/ 12 w 67"/>
                <a:gd name="T59" fmla="*/ 4 h 67"/>
                <a:gd name="T60" fmla="*/ 16 w 67"/>
                <a:gd name="T61" fmla="*/ 4 h 67"/>
                <a:gd name="T62" fmla="*/ 16 w 67"/>
                <a:gd name="T63" fmla="*/ 63 h 67"/>
                <a:gd name="T64" fmla="*/ 50 w 67"/>
                <a:gd name="T65" fmla="*/ 50 h 67"/>
                <a:gd name="T66" fmla="*/ 25 w 67"/>
                <a:gd name="T67" fmla="*/ 50 h 67"/>
                <a:gd name="T68" fmla="*/ 25 w 67"/>
                <a:gd name="T69" fmla="*/ 46 h 67"/>
                <a:gd name="T70" fmla="*/ 33 w 67"/>
                <a:gd name="T71" fmla="*/ 38 h 67"/>
                <a:gd name="T72" fmla="*/ 33 w 67"/>
                <a:gd name="T73" fmla="*/ 38 h 67"/>
                <a:gd name="T74" fmla="*/ 41 w 67"/>
                <a:gd name="T75" fmla="*/ 38 h 67"/>
                <a:gd name="T76" fmla="*/ 50 w 67"/>
                <a:gd name="T77" fmla="*/ 46 h 67"/>
                <a:gd name="T78" fmla="*/ 50 w 67"/>
                <a:gd name="T79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67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39395D76-0980-4615-9954-C24B8CC57F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9" y="2028"/>
              <a:ext cx="71" cy="71"/>
            </a:xfrm>
            <a:custGeom>
              <a:avLst/>
              <a:gdLst>
                <a:gd name="T0" fmla="*/ 58 w 58"/>
                <a:gd name="T1" fmla="*/ 29 h 57"/>
                <a:gd name="T2" fmla="*/ 29 w 58"/>
                <a:gd name="T3" fmla="*/ 57 h 57"/>
                <a:gd name="T4" fmla="*/ 0 w 58"/>
                <a:gd name="T5" fmla="*/ 29 h 57"/>
                <a:gd name="T6" fmla="*/ 29 w 58"/>
                <a:gd name="T7" fmla="*/ 0 h 57"/>
                <a:gd name="T8" fmla="*/ 58 w 58"/>
                <a:gd name="T9" fmla="*/ 29 h 57"/>
                <a:gd name="T10" fmla="*/ 6 w 58"/>
                <a:gd name="T11" fmla="*/ 29 h 57"/>
                <a:gd name="T12" fmla="*/ 29 w 58"/>
                <a:gd name="T13" fmla="*/ 52 h 57"/>
                <a:gd name="T14" fmla="*/ 52 w 58"/>
                <a:gd name="T15" fmla="*/ 29 h 57"/>
                <a:gd name="T16" fmla="*/ 29 w 58"/>
                <a:gd name="T17" fmla="*/ 5 h 57"/>
                <a:gd name="T18" fmla="*/ 6 w 58"/>
                <a:gd name="T19" fmla="*/ 29 h 57"/>
                <a:gd name="T20" fmla="*/ 32 w 58"/>
                <a:gd name="T21" fmla="*/ 12 h 57"/>
                <a:gd name="T22" fmla="*/ 46 w 58"/>
                <a:gd name="T23" fmla="*/ 26 h 57"/>
                <a:gd name="T24" fmla="*/ 46 w 58"/>
                <a:gd name="T25" fmla="*/ 31 h 57"/>
                <a:gd name="T26" fmla="*/ 41 w 58"/>
                <a:gd name="T27" fmla="*/ 31 h 57"/>
                <a:gd name="T28" fmla="*/ 33 w 58"/>
                <a:gd name="T29" fmla="*/ 23 h 57"/>
                <a:gd name="T30" fmla="*/ 33 w 58"/>
                <a:gd name="T31" fmla="*/ 43 h 57"/>
                <a:gd name="T32" fmla="*/ 29 w 58"/>
                <a:gd name="T33" fmla="*/ 47 h 57"/>
                <a:gd name="T34" fmla="*/ 25 w 58"/>
                <a:gd name="T35" fmla="*/ 43 h 57"/>
                <a:gd name="T36" fmla="*/ 25 w 58"/>
                <a:gd name="T37" fmla="*/ 23 h 57"/>
                <a:gd name="T38" fmla="*/ 17 w 58"/>
                <a:gd name="T39" fmla="*/ 31 h 57"/>
                <a:gd name="T40" fmla="*/ 12 w 58"/>
                <a:gd name="T41" fmla="*/ 31 h 57"/>
                <a:gd name="T42" fmla="*/ 11 w 58"/>
                <a:gd name="T43" fmla="*/ 29 h 57"/>
                <a:gd name="T44" fmla="*/ 12 w 58"/>
                <a:gd name="T45" fmla="*/ 26 h 57"/>
                <a:gd name="T46" fmla="*/ 27 w 58"/>
                <a:gd name="T47" fmla="*/ 12 h 57"/>
                <a:gd name="T48" fmla="*/ 32 w 58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57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F408EB9C-9D1A-49B4-95C9-CC4CC7771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7" y="2116"/>
              <a:ext cx="56" cy="56"/>
            </a:xfrm>
            <a:custGeom>
              <a:avLst/>
              <a:gdLst>
                <a:gd name="T0" fmla="*/ 3 w 46"/>
                <a:gd name="T1" fmla="*/ 0 h 46"/>
                <a:gd name="T2" fmla="*/ 20 w 46"/>
                <a:gd name="T3" fmla="*/ 0 h 46"/>
                <a:gd name="T4" fmla="*/ 20 w 46"/>
                <a:gd name="T5" fmla="*/ 3 h 46"/>
                <a:gd name="T6" fmla="*/ 3 w 46"/>
                <a:gd name="T7" fmla="*/ 3 h 46"/>
                <a:gd name="T8" fmla="*/ 3 w 46"/>
                <a:gd name="T9" fmla="*/ 0 h 46"/>
                <a:gd name="T10" fmla="*/ 26 w 46"/>
                <a:gd name="T11" fmla="*/ 0 h 46"/>
                <a:gd name="T12" fmla="*/ 43 w 46"/>
                <a:gd name="T13" fmla="*/ 0 h 46"/>
                <a:gd name="T14" fmla="*/ 43 w 46"/>
                <a:gd name="T15" fmla="*/ 3 h 46"/>
                <a:gd name="T16" fmla="*/ 26 w 46"/>
                <a:gd name="T17" fmla="*/ 3 h 46"/>
                <a:gd name="T18" fmla="*/ 26 w 46"/>
                <a:gd name="T19" fmla="*/ 0 h 46"/>
                <a:gd name="T20" fmla="*/ 43 w 46"/>
                <a:gd name="T21" fmla="*/ 14 h 46"/>
                <a:gd name="T22" fmla="*/ 41 w 46"/>
                <a:gd name="T23" fmla="*/ 14 h 46"/>
                <a:gd name="T24" fmla="*/ 41 w 46"/>
                <a:gd name="T25" fmla="*/ 3 h 46"/>
                <a:gd name="T26" fmla="*/ 29 w 46"/>
                <a:gd name="T27" fmla="*/ 3 h 46"/>
                <a:gd name="T28" fmla="*/ 29 w 46"/>
                <a:gd name="T29" fmla="*/ 14 h 46"/>
                <a:gd name="T30" fmla="*/ 17 w 46"/>
                <a:gd name="T31" fmla="*/ 14 h 46"/>
                <a:gd name="T32" fmla="*/ 17 w 46"/>
                <a:gd name="T33" fmla="*/ 3 h 46"/>
                <a:gd name="T34" fmla="*/ 6 w 46"/>
                <a:gd name="T35" fmla="*/ 3 h 46"/>
                <a:gd name="T36" fmla="*/ 6 w 46"/>
                <a:gd name="T37" fmla="*/ 14 h 46"/>
                <a:gd name="T38" fmla="*/ 3 w 46"/>
                <a:gd name="T39" fmla="*/ 14 h 46"/>
                <a:gd name="T40" fmla="*/ 0 w 46"/>
                <a:gd name="T41" fmla="*/ 17 h 46"/>
                <a:gd name="T42" fmla="*/ 0 w 46"/>
                <a:gd name="T43" fmla="*/ 43 h 46"/>
                <a:gd name="T44" fmla="*/ 3 w 46"/>
                <a:gd name="T45" fmla="*/ 46 h 46"/>
                <a:gd name="T46" fmla="*/ 17 w 46"/>
                <a:gd name="T47" fmla="*/ 46 h 46"/>
                <a:gd name="T48" fmla="*/ 20 w 46"/>
                <a:gd name="T49" fmla="*/ 43 h 46"/>
                <a:gd name="T50" fmla="*/ 20 w 46"/>
                <a:gd name="T51" fmla="*/ 26 h 46"/>
                <a:gd name="T52" fmla="*/ 26 w 46"/>
                <a:gd name="T53" fmla="*/ 26 h 46"/>
                <a:gd name="T54" fmla="*/ 26 w 46"/>
                <a:gd name="T55" fmla="*/ 43 h 46"/>
                <a:gd name="T56" fmla="*/ 29 w 46"/>
                <a:gd name="T57" fmla="*/ 46 h 46"/>
                <a:gd name="T58" fmla="*/ 43 w 46"/>
                <a:gd name="T59" fmla="*/ 46 h 46"/>
                <a:gd name="T60" fmla="*/ 46 w 46"/>
                <a:gd name="T61" fmla="*/ 43 h 46"/>
                <a:gd name="T62" fmla="*/ 46 w 46"/>
                <a:gd name="T63" fmla="*/ 17 h 46"/>
                <a:gd name="T64" fmla="*/ 43 w 46"/>
                <a:gd name="T65" fmla="*/ 14 h 46"/>
                <a:gd name="T66" fmla="*/ 16 w 46"/>
                <a:gd name="T67" fmla="*/ 43 h 46"/>
                <a:gd name="T68" fmla="*/ 5 w 46"/>
                <a:gd name="T69" fmla="*/ 43 h 46"/>
                <a:gd name="T70" fmla="*/ 3 w 46"/>
                <a:gd name="T71" fmla="*/ 42 h 46"/>
                <a:gd name="T72" fmla="*/ 5 w 46"/>
                <a:gd name="T73" fmla="*/ 40 h 46"/>
                <a:gd name="T74" fmla="*/ 16 w 46"/>
                <a:gd name="T75" fmla="*/ 40 h 46"/>
                <a:gd name="T76" fmla="*/ 17 w 46"/>
                <a:gd name="T77" fmla="*/ 42 h 46"/>
                <a:gd name="T78" fmla="*/ 16 w 46"/>
                <a:gd name="T79" fmla="*/ 43 h 46"/>
                <a:gd name="T80" fmla="*/ 25 w 46"/>
                <a:gd name="T81" fmla="*/ 23 h 46"/>
                <a:gd name="T82" fmla="*/ 22 w 46"/>
                <a:gd name="T83" fmla="*/ 23 h 46"/>
                <a:gd name="T84" fmla="*/ 20 w 46"/>
                <a:gd name="T85" fmla="*/ 21 h 46"/>
                <a:gd name="T86" fmla="*/ 22 w 46"/>
                <a:gd name="T87" fmla="*/ 20 h 46"/>
                <a:gd name="T88" fmla="*/ 25 w 46"/>
                <a:gd name="T89" fmla="*/ 20 h 46"/>
                <a:gd name="T90" fmla="*/ 26 w 46"/>
                <a:gd name="T91" fmla="*/ 21 h 46"/>
                <a:gd name="T92" fmla="*/ 25 w 46"/>
                <a:gd name="T93" fmla="*/ 23 h 46"/>
                <a:gd name="T94" fmla="*/ 42 w 46"/>
                <a:gd name="T95" fmla="*/ 43 h 46"/>
                <a:gd name="T96" fmla="*/ 31 w 46"/>
                <a:gd name="T97" fmla="*/ 43 h 46"/>
                <a:gd name="T98" fmla="*/ 29 w 46"/>
                <a:gd name="T99" fmla="*/ 42 h 46"/>
                <a:gd name="T100" fmla="*/ 31 w 46"/>
                <a:gd name="T101" fmla="*/ 40 h 46"/>
                <a:gd name="T102" fmla="*/ 42 w 46"/>
                <a:gd name="T103" fmla="*/ 40 h 46"/>
                <a:gd name="T104" fmla="*/ 43 w 46"/>
                <a:gd name="T105" fmla="*/ 42 h 46"/>
                <a:gd name="T106" fmla="*/ 42 w 46"/>
                <a:gd name="T107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46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C49BE605-038D-4212-981F-F631AC3E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2127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5 h 91"/>
                <a:gd name="T4" fmla="*/ 62 w 91"/>
                <a:gd name="T5" fmla="*/ 45 h 91"/>
                <a:gd name="T6" fmla="*/ 62 w 91"/>
                <a:gd name="T7" fmla="*/ 0 h 91"/>
                <a:gd name="T8" fmla="*/ 28 w 91"/>
                <a:gd name="T9" fmla="*/ 0 h 91"/>
                <a:gd name="T10" fmla="*/ 28 w 91"/>
                <a:gd name="T11" fmla="*/ 45 h 91"/>
                <a:gd name="T12" fmla="*/ 0 w 91"/>
                <a:gd name="T13" fmla="*/ 45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A99797D2-4933-4A3B-9C77-3C3CE100AC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0" y="1923"/>
              <a:ext cx="77" cy="77"/>
            </a:xfrm>
            <a:custGeom>
              <a:avLst/>
              <a:gdLst>
                <a:gd name="T0" fmla="*/ 31 w 62"/>
                <a:gd name="T1" fmla="*/ 63 h 63"/>
                <a:gd name="T2" fmla="*/ 0 w 62"/>
                <a:gd name="T3" fmla="*/ 32 h 63"/>
                <a:gd name="T4" fmla="*/ 31 w 62"/>
                <a:gd name="T5" fmla="*/ 0 h 63"/>
                <a:gd name="T6" fmla="*/ 62 w 62"/>
                <a:gd name="T7" fmla="*/ 32 h 63"/>
                <a:gd name="T8" fmla="*/ 31 w 62"/>
                <a:gd name="T9" fmla="*/ 63 h 63"/>
                <a:gd name="T10" fmla="*/ 57 w 62"/>
                <a:gd name="T11" fmla="*/ 36 h 63"/>
                <a:gd name="T12" fmla="*/ 41 w 62"/>
                <a:gd name="T13" fmla="*/ 35 h 63"/>
                <a:gd name="T14" fmla="*/ 46 w 62"/>
                <a:gd name="T15" fmla="*/ 54 h 63"/>
                <a:gd name="T16" fmla="*/ 57 w 62"/>
                <a:gd name="T17" fmla="*/ 36 h 63"/>
                <a:gd name="T18" fmla="*/ 41 w 62"/>
                <a:gd name="T19" fmla="*/ 56 h 63"/>
                <a:gd name="T20" fmla="*/ 36 w 62"/>
                <a:gd name="T21" fmla="*/ 36 h 63"/>
                <a:gd name="T22" fmla="*/ 35 w 62"/>
                <a:gd name="T23" fmla="*/ 36 h 63"/>
                <a:gd name="T24" fmla="*/ 15 w 62"/>
                <a:gd name="T25" fmla="*/ 53 h 63"/>
                <a:gd name="T26" fmla="*/ 31 w 62"/>
                <a:gd name="T27" fmla="*/ 58 h 63"/>
                <a:gd name="T28" fmla="*/ 41 w 62"/>
                <a:gd name="T29" fmla="*/ 56 h 63"/>
                <a:gd name="T30" fmla="*/ 11 w 62"/>
                <a:gd name="T31" fmla="*/ 49 h 63"/>
                <a:gd name="T32" fmla="*/ 33 w 62"/>
                <a:gd name="T33" fmla="*/ 32 h 63"/>
                <a:gd name="T34" fmla="*/ 34 w 62"/>
                <a:gd name="T35" fmla="*/ 31 h 63"/>
                <a:gd name="T36" fmla="*/ 32 w 62"/>
                <a:gd name="T37" fmla="*/ 27 h 63"/>
                <a:gd name="T38" fmla="*/ 4 w 62"/>
                <a:gd name="T39" fmla="*/ 31 h 63"/>
                <a:gd name="T40" fmla="*/ 4 w 62"/>
                <a:gd name="T41" fmla="*/ 32 h 63"/>
                <a:gd name="T42" fmla="*/ 11 w 62"/>
                <a:gd name="T43" fmla="*/ 49 h 63"/>
                <a:gd name="T44" fmla="*/ 5 w 62"/>
                <a:gd name="T45" fmla="*/ 26 h 63"/>
                <a:gd name="T46" fmla="*/ 29 w 62"/>
                <a:gd name="T47" fmla="*/ 23 h 63"/>
                <a:gd name="T48" fmla="*/ 20 w 62"/>
                <a:gd name="T49" fmla="*/ 8 h 63"/>
                <a:gd name="T50" fmla="*/ 5 w 62"/>
                <a:gd name="T51" fmla="*/ 26 h 63"/>
                <a:gd name="T52" fmla="*/ 25 w 62"/>
                <a:gd name="T53" fmla="*/ 6 h 63"/>
                <a:gd name="T54" fmla="*/ 35 w 62"/>
                <a:gd name="T55" fmla="*/ 21 h 63"/>
                <a:gd name="T56" fmla="*/ 49 w 62"/>
                <a:gd name="T57" fmla="*/ 12 h 63"/>
                <a:gd name="T58" fmla="*/ 31 w 62"/>
                <a:gd name="T59" fmla="*/ 5 h 63"/>
                <a:gd name="T60" fmla="*/ 25 w 62"/>
                <a:gd name="T61" fmla="*/ 6 h 63"/>
                <a:gd name="T62" fmla="*/ 51 w 62"/>
                <a:gd name="T63" fmla="*/ 15 h 63"/>
                <a:gd name="T64" fmla="*/ 37 w 62"/>
                <a:gd name="T65" fmla="*/ 25 h 63"/>
                <a:gd name="T66" fmla="*/ 38 w 62"/>
                <a:gd name="T67" fmla="*/ 29 h 63"/>
                <a:gd name="T68" fmla="*/ 39 w 62"/>
                <a:gd name="T69" fmla="*/ 30 h 63"/>
                <a:gd name="T70" fmla="*/ 57 w 62"/>
                <a:gd name="T71" fmla="*/ 31 h 63"/>
                <a:gd name="T72" fmla="*/ 51 w 62"/>
                <a:gd name="T73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3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14462B0B-A2A7-4033-9253-8648E87FB0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4" y="2038"/>
              <a:ext cx="73" cy="64"/>
            </a:xfrm>
            <a:custGeom>
              <a:avLst/>
              <a:gdLst>
                <a:gd name="T0" fmla="*/ 48 w 59"/>
                <a:gd name="T1" fmla="*/ 0 h 52"/>
                <a:gd name="T2" fmla="*/ 11 w 59"/>
                <a:gd name="T3" fmla="*/ 0 h 52"/>
                <a:gd name="T4" fmla="*/ 0 w 59"/>
                <a:gd name="T5" fmla="*/ 11 h 52"/>
                <a:gd name="T6" fmla="*/ 0 w 59"/>
                <a:gd name="T7" fmla="*/ 50 h 52"/>
                <a:gd name="T8" fmla="*/ 2 w 59"/>
                <a:gd name="T9" fmla="*/ 52 h 52"/>
                <a:gd name="T10" fmla="*/ 57 w 59"/>
                <a:gd name="T11" fmla="*/ 52 h 52"/>
                <a:gd name="T12" fmla="*/ 59 w 59"/>
                <a:gd name="T13" fmla="*/ 50 h 52"/>
                <a:gd name="T14" fmla="*/ 59 w 59"/>
                <a:gd name="T15" fmla="*/ 11 h 52"/>
                <a:gd name="T16" fmla="*/ 48 w 59"/>
                <a:gd name="T17" fmla="*/ 0 h 52"/>
                <a:gd name="T18" fmla="*/ 37 w 59"/>
                <a:gd name="T19" fmla="*/ 34 h 52"/>
                <a:gd name="T20" fmla="*/ 37 w 59"/>
                <a:gd name="T21" fmla="*/ 45 h 52"/>
                <a:gd name="T22" fmla="*/ 22 w 59"/>
                <a:gd name="T23" fmla="*/ 45 h 52"/>
                <a:gd name="T24" fmla="*/ 22 w 59"/>
                <a:gd name="T25" fmla="*/ 34 h 52"/>
                <a:gd name="T26" fmla="*/ 11 w 59"/>
                <a:gd name="T27" fmla="*/ 34 h 52"/>
                <a:gd name="T28" fmla="*/ 29 w 59"/>
                <a:gd name="T29" fmla="*/ 19 h 52"/>
                <a:gd name="T30" fmla="*/ 48 w 59"/>
                <a:gd name="T31" fmla="*/ 34 h 52"/>
                <a:gd name="T32" fmla="*/ 37 w 59"/>
                <a:gd name="T33" fmla="*/ 34 h 52"/>
                <a:gd name="T34" fmla="*/ 9 w 59"/>
                <a:gd name="T35" fmla="*/ 8 h 52"/>
                <a:gd name="T36" fmla="*/ 12 w 59"/>
                <a:gd name="T37" fmla="*/ 4 h 52"/>
                <a:gd name="T38" fmla="*/ 46 w 59"/>
                <a:gd name="T39" fmla="*/ 4 h 52"/>
                <a:gd name="T40" fmla="*/ 50 w 59"/>
                <a:gd name="T41" fmla="*/ 8 h 52"/>
                <a:gd name="T42" fmla="*/ 9 w 59"/>
                <a:gd name="T43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52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F8CCE9A7-3943-479C-BAB7-4AC1C223B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8" y="2162"/>
              <a:ext cx="117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8 h 83"/>
                <a:gd name="T14" fmla="*/ 75 w 95"/>
                <a:gd name="T15" fmla="*/ 67 h 83"/>
                <a:gd name="T16" fmla="*/ 83 w 95"/>
                <a:gd name="T17" fmla="*/ 67 h 83"/>
                <a:gd name="T18" fmla="*/ 83 w 95"/>
                <a:gd name="T19" fmla="*/ 67 h 83"/>
                <a:gd name="T20" fmla="*/ 95 w 95"/>
                <a:gd name="T21" fmla="*/ 34 h 83"/>
                <a:gd name="T22" fmla="*/ 80 w 95"/>
                <a:gd name="T23" fmla="*/ 62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2 h 83"/>
                <a:gd name="T32" fmla="*/ 78 w 95"/>
                <a:gd name="T33" fmla="*/ 6 h 83"/>
                <a:gd name="T34" fmla="*/ 80 w 95"/>
                <a:gd name="T35" fmla="*/ 5 h 83"/>
                <a:gd name="T36" fmla="*/ 82 w 95"/>
                <a:gd name="T37" fmla="*/ 6 h 83"/>
                <a:gd name="T38" fmla="*/ 86 w 95"/>
                <a:gd name="T39" fmla="*/ 12 h 83"/>
                <a:gd name="T40" fmla="*/ 89 w 95"/>
                <a:gd name="T41" fmla="*/ 34 h 83"/>
                <a:gd name="T42" fmla="*/ 86 w 95"/>
                <a:gd name="T43" fmla="*/ 55 h 83"/>
                <a:gd name="T44" fmla="*/ 82 w 95"/>
                <a:gd name="T45" fmla="*/ 61 h 83"/>
                <a:gd name="T46" fmla="*/ 80 w 95"/>
                <a:gd name="T47" fmla="*/ 62 h 83"/>
                <a:gd name="T48" fmla="*/ 23 w 95"/>
                <a:gd name="T49" fmla="*/ 34 h 83"/>
                <a:gd name="T50" fmla="*/ 24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29 h 83"/>
                <a:gd name="T58" fmla="*/ 0 w 95"/>
                <a:gd name="T59" fmla="*/ 38 h 83"/>
                <a:gd name="T60" fmla="*/ 5 w 95"/>
                <a:gd name="T61" fmla="*/ 46 h 83"/>
                <a:gd name="T62" fmla="*/ 12 w 95"/>
                <a:gd name="T63" fmla="*/ 46 h 83"/>
                <a:gd name="T64" fmla="*/ 24 w 95"/>
                <a:gd name="T65" fmla="*/ 47 h 83"/>
                <a:gd name="T66" fmla="*/ 23 w 95"/>
                <a:gd name="T67" fmla="*/ 34 h 83"/>
                <a:gd name="T68" fmla="*/ 34 w 95"/>
                <a:gd name="T69" fmla="*/ 53 h 83"/>
                <a:gd name="T70" fmla="*/ 22 w 95"/>
                <a:gd name="T71" fmla="*/ 51 h 83"/>
                <a:gd name="T72" fmla="*/ 30 w 95"/>
                <a:gd name="T73" fmla="*/ 81 h 83"/>
                <a:gd name="T74" fmla="*/ 33 w 95"/>
                <a:gd name="T75" fmla="*/ 82 h 83"/>
                <a:gd name="T76" fmla="*/ 44 w 95"/>
                <a:gd name="T77" fmla="*/ 78 h 83"/>
                <a:gd name="T78" fmla="*/ 46 w 95"/>
                <a:gd name="T79" fmla="*/ 74 h 83"/>
                <a:gd name="T80" fmla="*/ 34 w 95"/>
                <a:gd name="T81" fmla="*/ 53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5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5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D650485D-B8DC-49AA-8DE5-3EF22EDB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0" y="2004"/>
              <a:ext cx="61" cy="24"/>
            </a:xfrm>
            <a:custGeom>
              <a:avLst/>
              <a:gdLst>
                <a:gd name="T0" fmla="*/ 50 w 50"/>
                <a:gd name="T1" fmla="*/ 10 h 20"/>
                <a:gd name="T2" fmla="*/ 50 w 50"/>
                <a:gd name="T3" fmla="*/ 10 h 20"/>
                <a:gd name="T4" fmla="*/ 40 w 50"/>
                <a:gd name="T5" fmla="*/ 0 h 20"/>
                <a:gd name="T6" fmla="*/ 28 w 50"/>
                <a:gd name="T7" fmla="*/ 0 h 20"/>
                <a:gd name="T8" fmla="*/ 18 w 50"/>
                <a:gd name="T9" fmla="*/ 10 h 20"/>
                <a:gd name="T10" fmla="*/ 18 w 50"/>
                <a:gd name="T11" fmla="*/ 10 h 20"/>
                <a:gd name="T12" fmla="*/ 18 w 50"/>
                <a:gd name="T13" fmla="*/ 11 h 20"/>
                <a:gd name="T14" fmla="*/ 23 w 50"/>
                <a:gd name="T15" fmla="*/ 11 h 20"/>
                <a:gd name="T16" fmla="*/ 23 w 50"/>
                <a:gd name="T17" fmla="*/ 10 h 20"/>
                <a:gd name="T18" fmla="*/ 23 w 50"/>
                <a:gd name="T19" fmla="*/ 10 h 20"/>
                <a:gd name="T20" fmla="*/ 28 w 50"/>
                <a:gd name="T21" fmla="*/ 4 h 20"/>
                <a:gd name="T22" fmla="*/ 40 w 50"/>
                <a:gd name="T23" fmla="*/ 4 h 20"/>
                <a:gd name="T24" fmla="*/ 45 w 50"/>
                <a:gd name="T25" fmla="*/ 10 h 20"/>
                <a:gd name="T26" fmla="*/ 45 w 50"/>
                <a:gd name="T27" fmla="*/ 10 h 20"/>
                <a:gd name="T28" fmla="*/ 40 w 50"/>
                <a:gd name="T29" fmla="*/ 15 h 20"/>
                <a:gd name="T30" fmla="*/ 35 w 50"/>
                <a:gd name="T31" fmla="*/ 15 h 20"/>
                <a:gd name="T32" fmla="*/ 32 w 50"/>
                <a:gd name="T33" fmla="*/ 20 h 20"/>
                <a:gd name="T34" fmla="*/ 40 w 50"/>
                <a:gd name="T35" fmla="*/ 20 h 20"/>
                <a:gd name="T36" fmla="*/ 50 w 50"/>
                <a:gd name="T37" fmla="*/ 10 h 20"/>
                <a:gd name="T38" fmla="*/ 32 w 50"/>
                <a:gd name="T39" fmla="*/ 10 h 20"/>
                <a:gd name="T40" fmla="*/ 32 w 50"/>
                <a:gd name="T41" fmla="*/ 8 h 20"/>
                <a:gd name="T42" fmla="*/ 27 w 50"/>
                <a:gd name="T43" fmla="*/ 8 h 20"/>
                <a:gd name="T44" fmla="*/ 28 w 50"/>
                <a:gd name="T45" fmla="*/ 10 h 20"/>
                <a:gd name="T46" fmla="*/ 28 w 50"/>
                <a:gd name="T47" fmla="*/ 10 h 20"/>
                <a:gd name="T48" fmla="*/ 22 w 50"/>
                <a:gd name="T49" fmla="*/ 15 h 20"/>
                <a:gd name="T50" fmla="*/ 10 w 50"/>
                <a:gd name="T51" fmla="*/ 15 h 20"/>
                <a:gd name="T52" fmla="*/ 5 w 50"/>
                <a:gd name="T53" fmla="*/ 10 h 20"/>
                <a:gd name="T54" fmla="*/ 5 w 50"/>
                <a:gd name="T55" fmla="*/ 10 h 20"/>
                <a:gd name="T56" fmla="*/ 10 w 50"/>
                <a:gd name="T57" fmla="*/ 4 h 20"/>
                <a:gd name="T58" fmla="*/ 16 w 50"/>
                <a:gd name="T59" fmla="*/ 4 h 20"/>
                <a:gd name="T60" fmla="*/ 19 w 50"/>
                <a:gd name="T61" fmla="*/ 0 h 20"/>
                <a:gd name="T62" fmla="*/ 10 w 50"/>
                <a:gd name="T63" fmla="*/ 0 h 20"/>
                <a:gd name="T64" fmla="*/ 0 w 50"/>
                <a:gd name="T65" fmla="*/ 10 h 20"/>
                <a:gd name="T66" fmla="*/ 0 w 50"/>
                <a:gd name="T67" fmla="*/ 10 h 20"/>
                <a:gd name="T68" fmla="*/ 10 w 50"/>
                <a:gd name="T69" fmla="*/ 20 h 20"/>
                <a:gd name="T70" fmla="*/ 22 w 50"/>
                <a:gd name="T71" fmla="*/ 20 h 20"/>
                <a:gd name="T72" fmla="*/ 32 w 50"/>
                <a:gd name="T7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2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A69A00DA-BA46-4953-ADC0-A67319B863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7" y="1740"/>
              <a:ext cx="67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9 w 54"/>
                <a:gd name="T39" fmla="*/ 40 h 53"/>
                <a:gd name="T40" fmla="*/ 25 w 54"/>
                <a:gd name="T41" fmla="*/ 40 h 53"/>
                <a:gd name="T42" fmla="*/ 24 w 54"/>
                <a:gd name="T43" fmla="*/ 38 h 53"/>
                <a:gd name="T44" fmla="*/ 24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F1E745FC-5924-41CC-83CF-1DF98C93C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9" y="1812"/>
              <a:ext cx="58" cy="46"/>
            </a:xfrm>
            <a:custGeom>
              <a:avLst/>
              <a:gdLst>
                <a:gd name="T0" fmla="*/ 22 w 58"/>
                <a:gd name="T1" fmla="*/ 46 h 46"/>
                <a:gd name="T2" fmla="*/ 0 w 58"/>
                <a:gd name="T3" fmla="*/ 24 h 46"/>
                <a:gd name="T4" fmla="*/ 11 w 58"/>
                <a:gd name="T5" fmla="*/ 13 h 46"/>
                <a:gd name="T6" fmla="*/ 22 w 58"/>
                <a:gd name="T7" fmla="*/ 24 h 46"/>
                <a:gd name="T8" fmla="*/ 47 w 58"/>
                <a:gd name="T9" fmla="*/ 0 h 46"/>
                <a:gd name="T10" fmla="*/ 58 w 58"/>
                <a:gd name="T11" fmla="*/ 11 h 46"/>
                <a:gd name="T12" fmla="*/ 22 w 58"/>
                <a:gd name="T13" fmla="*/ 46 h 46"/>
                <a:gd name="T14" fmla="*/ 6 w 58"/>
                <a:gd name="T15" fmla="*/ 24 h 46"/>
                <a:gd name="T16" fmla="*/ 22 w 58"/>
                <a:gd name="T17" fmla="*/ 40 h 46"/>
                <a:gd name="T18" fmla="*/ 51 w 58"/>
                <a:gd name="T19" fmla="*/ 11 h 46"/>
                <a:gd name="T20" fmla="*/ 47 w 58"/>
                <a:gd name="T21" fmla="*/ 6 h 46"/>
                <a:gd name="T22" fmla="*/ 22 w 58"/>
                <a:gd name="T23" fmla="*/ 30 h 46"/>
                <a:gd name="T24" fmla="*/ 11 w 58"/>
                <a:gd name="T25" fmla="*/ 19 h 46"/>
                <a:gd name="T26" fmla="*/ 6 w 58"/>
                <a:gd name="T27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46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A6854B51-7D5B-4AD9-AECC-5CEBE34781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1" y="1903"/>
              <a:ext cx="68" cy="91"/>
            </a:xfrm>
            <a:custGeom>
              <a:avLst/>
              <a:gdLst>
                <a:gd name="T0" fmla="*/ 53 w 56"/>
                <a:gd name="T1" fmla="*/ 9 h 74"/>
                <a:gd name="T2" fmla="*/ 49 w 56"/>
                <a:gd name="T3" fmla="*/ 9 h 74"/>
                <a:gd name="T4" fmla="*/ 49 w 56"/>
                <a:gd name="T5" fmla="*/ 14 h 74"/>
                <a:gd name="T6" fmla="*/ 51 w 56"/>
                <a:gd name="T7" fmla="*/ 14 h 74"/>
                <a:gd name="T8" fmla="*/ 51 w 56"/>
                <a:gd name="T9" fmla="*/ 51 h 74"/>
                <a:gd name="T10" fmla="*/ 32 w 56"/>
                <a:gd name="T11" fmla="*/ 51 h 74"/>
                <a:gd name="T12" fmla="*/ 32 w 56"/>
                <a:gd name="T13" fmla="*/ 70 h 74"/>
                <a:gd name="T14" fmla="*/ 5 w 56"/>
                <a:gd name="T15" fmla="*/ 70 h 74"/>
                <a:gd name="T16" fmla="*/ 5 w 56"/>
                <a:gd name="T17" fmla="*/ 14 h 74"/>
                <a:gd name="T18" fmla="*/ 7 w 56"/>
                <a:gd name="T19" fmla="*/ 14 h 74"/>
                <a:gd name="T20" fmla="*/ 7 w 56"/>
                <a:gd name="T21" fmla="*/ 9 h 74"/>
                <a:gd name="T22" fmla="*/ 2 w 56"/>
                <a:gd name="T23" fmla="*/ 9 h 74"/>
                <a:gd name="T24" fmla="*/ 0 w 56"/>
                <a:gd name="T25" fmla="*/ 12 h 74"/>
                <a:gd name="T26" fmla="*/ 0 w 56"/>
                <a:gd name="T27" fmla="*/ 72 h 74"/>
                <a:gd name="T28" fmla="*/ 2 w 56"/>
                <a:gd name="T29" fmla="*/ 74 h 74"/>
                <a:gd name="T30" fmla="*/ 39 w 56"/>
                <a:gd name="T31" fmla="*/ 74 h 74"/>
                <a:gd name="T32" fmla="*/ 56 w 56"/>
                <a:gd name="T33" fmla="*/ 57 h 74"/>
                <a:gd name="T34" fmla="*/ 56 w 56"/>
                <a:gd name="T35" fmla="*/ 12 h 74"/>
                <a:gd name="T36" fmla="*/ 53 w 56"/>
                <a:gd name="T37" fmla="*/ 9 h 74"/>
                <a:gd name="T38" fmla="*/ 37 w 56"/>
                <a:gd name="T39" fmla="*/ 70 h 74"/>
                <a:gd name="T40" fmla="*/ 37 w 56"/>
                <a:gd name="T41" fmla="*/ 56 h 74"/>
                <a:gd name="T42" fmla="*/ 51 w 56"/>
                <a:gd name="T43" fmla="*/ 56 h 74"/>
                <a:gd name="T44" fmla="*/ 37 w 56"/>
                <a:gd name="T45" fmla="*/ 70 h 74"/>
                <a:gd name="T46" fmla="*/ 46 w 56"/>
                <a:gd name="T47" fmla="*/ 9 h 74"/>
                <a:gd name="T48" fmla="*/ 37 w 56"/>
                <a:gd name="T49" fmla="*/ 9 h 74"/>
                <a:gd name="T50" fmla="*/ 37 w 56"/>
                <a:gd name="T51" fmla="*/ 5 h 74"/>
                <a:gd name="T52" fmla="*/ 32 w 56"/>
                <a:gd name="T53" fmla="*/ 0 h 74"/>
                <a:gd name="T54" fmla="*/ 23 w 56"/>
                <a:gd name="T55" fmla="*/ 0 h 74"/>
                <a:gd name="T56" fmla="*/ 19 w 56"/>
                <a:gd name="T57" fmla="*/ 5 h 74"/>
                <a:gd name="T58" fmla="*/ 19 w 56"/>
                <a:gd name="T59" fmla="*/ 9 h 74"/>
                <a:gd name="T60" fmla="*/ 9 w 56"/>
                <a:gd name="T61" fmla="*/ 9 h 74"/>
                <a:gd name="T62" fmla="*/ 9 w 56"/>
                <a:gd name="T63" fmla="*/ 19 h 74"/>
                <a:gd name="T64" fmla="*/ 46 w 56"/>
                <a:gd name="T65" fmla="*/ 19 h 74"/>
                <a:gd name="T66" fmla="*/ 46 w 56"/>
                <a:gd name="T67" fmla="*/ 9 h 74"/>
                <a:gd name="T68" fmla="*/ 32 w 56"/>
                <a:gd name="T69" fmla="*/ 9 h 74"/>
                <a:gd name="T70" fmla="*/ 23 w 56"/>
                <a:gd name="T71" fmla="*/ 9 h 74"/>
                <a:gd name="T72" fmla="*/ 23 w 56"/>
                <a:gd name="T73" fmla="*/ 5 h 74"/>
                <a:gd name="T74" fmla="*/ 23 w 56"/>
                <a:gd name="T75" fmla="*/ 5 h 74"/>
                <a:gd name="T76" fmla="*/ 32 w 56"/>
                <a:gd name="T77" fmla="*/ 5 h 74"/>
                <a:gd name="T78" fmla="*/ 32 w 56"/>
                <a:gd name="T79" fmla="*/ 5 h 74"/>
                <a:gd name="T80" fmla="*/ 32 w 56"/>
                <a:gd name="T8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" h="74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03B08690-76A2-46A9-81FD-F59E63C29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011"/>
              <a:ext cx="233" cy="131"/>
            </a:xfrm>
            <a:custGeom>
              <a:avLst/>
              <a:gdLst>
                <a:gd name="T0" fmla="*/ 190 w 190"/>
                <a:gd name="T1" fmla="*/ 74 h 106"/>
                <a:gd name="T2" fmla="*/ 166 w 190"/>
                <a:gd name="T3" fmla="*/ 43 h 106"/>
                <a:gd name="T4" fmla="*/ 122 w 190"/>
                <a:gd name="T5" fmla="*/ 0 h 106"/>
                <a:gd name="T6" fmla="*/ 87 w 190"/>
                <a:gd name="T7" fmla="*/ 16 h 106"/>
                <a:gd name="T8" fmla="*/ 67 w 190"/>
                <a:gd name="T9" fmla="*/ 7 h 106"/>
                <a:gd name="T10" fmla="*/ 42 w 190"/>
                <a:gd name="T11" fmla="*/ 32 h 106"/>
                <a:gd name="T12" fmla="*/ 43 w 190"/>
                <a:gd name="T13" fmla="*/ 35 h 106"/>
                <a:gd name="T14" fmla="*/ 36 w 190"/>
                <a:gd name="T15" fmla="*/ 35 h 106"/>
                <a:gd name="T16" fmla="*/ 0 w 190"/>
                <a:gd name="T17" fmla="*/ 70 h 106"/>
                <a:gd name="T18" fmla="*/ 36 w 190"/>
                <a:gd name="T19" fmla="*/ 106 h 106"/>
                <a:gd name="T20" fmla="*/ 158 w 190"/>
                <a:gd name="T21" fmla="*/ 106 h 106"/>
                <a:gd name="T22" fmla="*/ 158 w 190"/>
                <a:gd name="T23" fmla="*/ 106 h 106"/>
                <a:gd name="T24" fmla="*/ 190 w 190"/>
                <a:gd name="T25" fmla="*/ 7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06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73E77F03-1B8F-4C40-A316-A06D3CD57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1666"/>
              <a:ext cx="112" cy="123"/>
            </a:xfrm>
            <a:custGeom>
              <a:avLst/>
              <a:gdLst>
                <a:gd name="T0" fmla="*/ 61 w 91"/>
                <a:gd name="T1" fmla="*/ 28 h 100"/>
                <a:gd name="T2" fmla="*/ 51 w 91"/>
                <a:gd name="T3" fmla="*/ 39 h 100"/>
                <a:gd name="T4" fmla="*/ 46 w 91"/>
                <a:gd name="T5" fmla="*/ 47 h 100"/>
                <a:gd name="T6" fmla="*/ 48 w 91"/>
                <a:gd name="T7" fmla="*/ 30 h 100"/>
                <a:gd name="T8" fmla="*/ 48 w 91"/>
                <a:gd name="T9" fmla="*/ 15 h 100"/>
                <a:gd name="T10" fmla="*/ 23 w 91"/>
                <a:gd name="T11" fmla="*/ 5 h 100"/>
                <a:gd name="T12" fmla="*/ 13 w 91"/>
                <a:gd name="T13" fmla="*/ 30 h 100"/>
                <a:gd name="T14" fmla="*/ 24 w 91"/>
                <a:gd name="T15" fmla="*/ 41 h 100"/>
                <a:gd name="T16" fmla="*/ 38 w 91"/>
                <a:gd name="T17" fmla="*/ 51 h 100"/>
                <a:gd name="T18" fmla="*/ 29 w 91"/>
                <a:gd name="T19" fmla="*/ 49 h 100"/>
                <a:gd name="T20" fmla="*/ 14 w 91"/>
                <a:gd name="T21" fmla="*/ 49 h 100"/>
                <a:gd name="T22" fmla="*/ 4 w 91"/>
                <a:gd name="T23" fmla="*/ 74 h 100"/>
                <a:gd name="T24" fmla="*/ 30 w 91"/>
                <a:gd name="T25" fmla="*/ 85 h 100"/>
                <a:gd name="T26" fmla="*/ 40 w 91"/>
                <a:gd name="T27" fmla="*/ 73 h 100"/>
                <a:gd name="T28" fmla="*/ 45 w 91"/>
                <a:gd name="T29" fmla="*/ 65 h 100"/>
                <a:gd name="T30" fmla="*/ 43 w 91"/>
                <a:gd name="T31" fmla="*/ 97 h 100"/>
                <a:gd name="T32" fmla="*/ 45 w 91"/>
                <a:gd name="T33" fmla="*/ 100 h 100"/>
                <a:gd name="T34" fmla="*/ 61 w 91"/>
                <a:gd name="T35" fmla="*/ 93 h 100"/>
                <a:gd name="T36" fmla="*/ 78 w 91"/>
                <a:gd name="T37" fmla="*/ 85 h 100"/>
                <a:gd name="T38" fmla="*/ 76 w 91"/>
                <a:gd name="T39" fmla="*/ 82 h 100"/>
                <a:gd name="T40" fmla="*/ 53 w 91"/>
                <a:gd name="T41" fmla="*/ 62 h 100"/>
                <a:gd name="T42" fmla="*/ 61 w 91"/>
                <a:gd name="T43" fmla="*/ 64 h 100"/>
                <a:gd name="T44" fmla="*/ 77 w 91"/>
                <a:gd name="T45" fmla="*/ 64 h 100"/>
                <a:gd name="T46" fmla="*/ 87 w 91"/>
                <a:gd name="T47" fmla="*/ 38 h 100"/>
                <a:gd name="T48" fmla="*/ 61 w 91"/>
                <a:gd name="T49" fmla="*/ 2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10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6A690A76-1815-4679-9877-006A92B99A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960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A33B8940-C998-447F-B62A-C9C30BF32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1804"/>
              <a:ext cx="86" cy="87"/>
            </a:xfrm>
            <a:custGeom>
              <a:avLst/>
              <a:gdLst>
                <a:gd name="T0" fmla="*/ 53 w 70"/>
                <a:gd name="T1" fmla="*/ 45 h 71"/>
                <a:gd name="T2" fmla="*/ 41 w 70"/>
                <a:gd name="T3" fmla="*/ 32 h 71"/>
                <a:gd name="T4" fmla="*/ 70 w 70"/>
                <a:gd name="T5" fmla="*/ 10 h 71"/>
                <a:gd name="T6" fmla="*/ 62 w 70"/>
                <a:gd name="T7" fmla="*/ 1 h 71"/>
                <a:gd name="T8" fmla="*/ 25 w 70"/>
                <a:gd name="T9" fmla="*/ 16 h 71"/>
                <a:gd name="T10" fmla="*/ 13 w 70"/>
                <a:gd name="T11" fmla="*/ 4 h 71"/>
                <a:gd name="T12" fmla="*/ 2 w 70"/>
                <a:gd name="T13" fmla="*/ 3 h 71"/>
                <a:gd name="T14" fmla="*/ 4 w 70"/>
                <a:gd name="T15" fmla="*/ 13 h 71"/>
                <a:gd name="T16" fmla="*/ 16 w 70"/>
                <a:gd name="T17" fmla="*/ 25 h 71"/>
                <a:gd name="T18" fmla="*/ 1 w 70"/>
                <a:gd name="T19" fmla="*/ 62 h 71"/>
                <a:gd name="T20" fmla="*/ 10 w 70"/>
                <a:gd name="T21" fmla="*/ 71 h 71"/>
                <a:gd name="T22" fmla="*/ 32 w 70"/>
                <a:gd name="T23" fmla="*/ 41 h 71"/>
                <a:gd name="T24" fmla="*/ 44 w 70"/>
                <a:gd name="T25" fmla="*/ 53 h 71"/>
                <a:gd name="T26" fmla="*/ 44 w 70"/>
                <a:gd name="T27" fmla="*/ 71 h 71"/>
                <a:gd name="T28" fmla="*/ 53 w 70"/>
                <a:gd name="T29" fmla="*/ 71 h 71"/>
                <a:gd name="T30" fmla="*/ 57 w 70"/>
                <a:gd name="T31" fmla="*/ 58 h 71"/>
                <a:gd name="T32" fmla="*/ 70 w 70"/>
                <a:gd name="T33" fmla="*/ 53 h 71"/>
                <a:gd name="T34" fmla="*/ 70 w 70"/>
                <a:gd name="T35" fmla="*/ 45 h 71"/>
                <a:gd name="T36" fmla="*/ 53 w 70"/>
                <a:gd name="T37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71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62D576BA-7BF5-4ECD-A32E-8D91B408A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1859"/>
              <a:ext cx="30" cy="56"/>
            </a:xfrm>
            <a:custGeom>
              <a:avLst/>
              <a:gdLst>
                <a:gd name="T0" fmla="*/ 16 w 24"/>
                <a:gd name="T1" fmla="*/ 45 h 46"/>
                <a:gd name="T2" fmla="*/ 16 w 24"/>
                <a:gd name="T3" fmla="*/ 45 h 46"/>
                <a:gd name="T4" fmla="*/ 23 w 24"/>
                <a:gd name="T5" fmla="*/ 35 h 46"/>
                <a:gd name="T6" fmla="*/ 21 w 24"/>
                <a:gd name="T7" fmla="*/ 24 h 46"/>
                <a:gd name="T8" fmla="*/ 11 w 24"/>
                <a:gd name="T9" fmla="*/ 17 h 46"/>
                <a:gd name="T10" fmla="*/ 11 w 24"/>
                <a:gd name="T11" fmla="*/ 17 h 46"/>
                <a:gd name="T12" fmla="*/ 10 w 24"/>
                <a:gd name="T13" fmla="*/ 17 h 46"/>
                <a:gd name="T14" fmla="*/ 11 w 24"/>
                <a:gd name="T15" fmla="*/ 21 h 46"/>
                <a:gd name="T16" fmla="*/ 12 w 24"/>
                <a:gd name="T17" fmla="*/ 21 h 46"/>
                <a:gd name="T18" fmla="*/ 12 w 24"/>
                <a:gd name="T19" fmla="*/ 21 h 46"/>
                <a:gd name="T20" fmla="*/ 17 w 24"/>
                <a:gd name="T21" fmla="*/ 25 h 46"/>
                <a:gd name="T22" fmla="*/ 19 w 24"/>
                <a:gd name="T23" fmla="*/ 35 h 46"/>
                <a:gd name="T24" fmla="*/ 16 w 24"/>
                <a:gd name="T25" fmla="*/ 41 h 46"/>
                <a:gd name="T26" fmla="*/ 16 w 24"/>
                <a:gd name="T27" fmla="*/ 41 h 46"/>
                <a:gd name="T28" fmla="*/ 10 w 24"/>
                <a:gd name="T29" fmla="*/ 37 h 46"/>
                <a:gd name="T30" fmla="*/ 9 w 24"/>
                <a:gd name="T31" fmla="*/ 32 h 46"/>
                <a:gd name="T32" fmla="*/ 5 w 24"/>
                <a:gd name="T33" fmla="*/ 30 h 46"/>
                <a:gd name="T34" fmla="*/ 6 w 24"/>
                <a:gd name="T35" fmla="*/ 38 h 46"/>
                <a:gd name="T36" fmla="*/ 16 w 24"/>
                <a:gd name="T37" fmla="*/ 45 h 46"/>
                <a:gd name="T38" fmla="*/ 13 w 24"/>
                <a:gd name="T39" fmla="*/ 29 h 46"/>
                <a:gd name="T40" fmla="*/ 15 w 24"/>
                <a:gd name="T41" fmla="*/ 29 h 46"/>
                <a:gd name="T42" fmla="*/ 14 w 24"/>
                <a:gd name="T43" fmla="*/ 25 h 46"/>
                <a:gd name="T44" fmla="*/ 13 w 24"/>
                <a:gd name="T45" fmla="*/ 25 h 46"/>
                <a:gd name="T46" fmla="*/ 12 w 24"/>
                <a:gd name="T47" fmla="*/ 25 h 46"/>
                <a:gd name="T48" fmla="*/ 7 w 24"/>
                <a:gd name="T49" fmla="*/ 21 h 46"/>
                <a:gd name="T50" fmla="*/ 5 w 24"/>
                <a:gd name="T51" fmla="*/ 11 h 46"/>
                <a:gd name="T52" fmla="*/ 9 w 24"/>
                <a:gd name="T53" fmla="*/ 5 h 46"/>
                <a:gd name="T54" fmla="*/ 9 w 24"/>
                <a:gd name="T55" fmla="*/ 5 h 46"/>
                <a:gd name="T56" fmla="*/ 14 w 24"/>
                <a:gd name="T57" fmla="*/ 9 h 46"/>
                <a:gd name="T58" fmla="*/ 15 w 24"/>
                <a:gd name="T59" fmla="*/ 14 h 46"/>
                <a:gd name="T60" fmla="*/ 20 w 24"/>
                <a:gd name="T61" fmla="*/ 16 h 46"/>
                <a:gd name="T62" fmla="*/ 18 w 24"/>
                <a:gd name="T63" fmla="*/ 8 h 46"/>
                <a:gd name="T64" fmla="*/ 8 w 24"/>
                <a:gd name="T65" fmla="*/ 1 h 46"/>
                <a:gd name="T66" fmla="*/ 8 w 24"/>
                <a:gd name="T67" fmla="*/ 1 h 46"/>
                <a:gd name="T68" fmla="*/ 1 w 24"/>
                <a:gd name="T69" fmla="*/ 11 h 46"/>
                <a:gd name="T70" fmla="*/ 3 w 24"/>
                <a:gd name="T71" fmla="*/ 22 h 46"/>
                <a:gd name="T72" fmla="*/ 13 w 24"/>
                <a:gd name="T7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" h="46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93204677-F03A-4724-8BE0-E29D4A6DA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" y="1845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1 h 92"/>
                <a:gd name="T12" fmla="*/ 52 w 92"/>
                <a:gd name="T13" fmla="*/ 66 h 92"/>
                <a:gd name="T14" fmla="*/ 72 w 92"/>
                <a:gd name="T15" fmla="*/ 52 h 92"/>
                <a:gd name="T16" fmla="*/ 80 w 92"/>
                <a:gd name="T17" fmla="*/ 53 h 92"/>
                <a:gd name="T18" fmla="*/ 80 w 92"/>
                <a:gd name="T19" fmla="*/ 24 h 92"/>
                <a:gd name="T20" fmla="*/ 40 w 92"/>
                <a:gd name="T21" fmla="*/ 35 h 92"/>
                <a:gd name="T22" fmla="*/ 40 w 92"/>
                <a:gd name="T23" fmla="*/ 78 h 92"/>
                <a:gd name="T24" fmla="*/ 20 w 92"/>
                <a:gd name="T25" fmla="*/ 92 h 92"/>
                <a:gd name="T26" fmla="*/ 0 w 92"/>
                <a:gd name="T27" fmla="*/ 78 h 92"/>
                <a:gd name="T28" fmla="*/ 20 w 92"/>
                <a:gd name="T29" fmla="*/ 63 h 92"/>
                <a:gd name="T30" fmla="*/ 29 w 92"/>
                <a:gd name="T31" fmla="*/ 65 h 92"/>
                <a:gd name="T32" fmla="*/ 29 w 92"/>
                <a:gd name="T33" fmla="*/ 35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D3B02771-B8BA-4D5E-90D4-F3E17E90C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3" y="1597"/>
              <a:ext cx="80" cy="112"/>
            </a:xfrm>
            <a:custGeom>
              <a:avLst/>
              <a:gdLst>
                <a:gd name="T0" fmla="*/ 38 w 65"/>
                <a:gd name="T1" fmla="*/ 46 h 91"/>
                <a:gd name="T2" fmla="*/ 46 w 65"/>
                <a:gd name="T3" fmla="*/ 26 h 91"/>
                <a:gd name="T4" fmla="*/ 52 w 65"/>
                <a:gd name="T5" fmla="*/ 33 h 91"/>
                <a:gd name="T6" fmla="*/ 47 w 65"/>
                <a:gd name="T7" fmla="*/ 46 h 91"/>
                <a:gd name="T8" fmla="*/ 52 w 65"/>
                <a:gd name="T9" fmla="*/ 59 h 91"/>
                <a:gd name="T10" fmla="*/ 45 w 65"/>
                <a:gd name="T11" fmla="*/ 65 h 91"/>
                <a:gd name="T12" fmla="*/ 38 w 65"/>
                <a:gd name="T13" fmla="*/ 46 h 91"/>
                <a:gd name="T14" fmla="*/ 32 w 65"/>
                <a:gd name="T15" fmla="*/ 78 h 91"/>
                <a:gd name="T16" fmla="*/ 19 w 65"/>
                <a:gd name="T17" fmla="*/ 45 h 91"/>
                <a:gd name="T18" fmla="*/ 33 w 65"/>
                <a:gd name="T19" fmla="*/ 13 h 91"/>
                <a:gd name="T20" fmla="*/ 39 w 65"/>
                <a:gd name="T21" fmla="*/ 20 h 91"/>
                <a:gd name="T22" fmla="*/ 39 w 65"/>
                <a:gd name="T23" fmla="*/ 20 h 91"/>
                <a:gd name="T24" fmla="*/ 28 w 65"/>
                <a:gd name="T25" fmla="*/ 45 h 91"/>
                <a:gd name="T26" fmla="*/ 39 w 65"/>
                <a:gd name="T27" fmla="*/ 72 h 91"/>
                <a:gd name="T28" fmla="*/ 32 w 65"/>
                <a:gd name="T29" fmla="*/ 78 h 91"/>
                <a:gd name="T30" fmla="*/ 6 w 65"/>
                <a:gd name="T31" fmla="*/ 20 h 91"/>
                <a:gd name="T32" fmla="*/ 20 w 65"/>
                <a:gd name="T33" fmla="*/ 0 h 91"/>
                <a:gd name="T34" fmla="*/ 20 w 65"/>
                <a:gd name="T35" fmla="*/ 0 h 91"/>
                <a:gd name="T36" fmla="*/ 27 w 65"/>
                <a:gd name="T37" fmla="*/ 6 h 91"/>
                <a:gd name="T38" fmla="*/ 10 w 65"/>
                <a:gd name="T39" fmla="*/ 45 h 91"/>
                <a:gd name="T40" fmla="*/ 26 w 65"/>
                <a:gd name="T41" fmla="*/ 85 h 91"/>
                <a:gd name="T42" fmla="*/ 19 w 65"/>
                <a:gd name="T43" fmla="*/ 91 h 91"/>
                <a:gd name="T44" fmla="*/ 5 w 65"/>
                <a:gd name="T45" fmla="*/ 70 h 91"/>
                <a:gd name="T46" fmla="*/ 1 w 65"/>
                <a:gd name="T47" fmla="*/ 45 h 91"/>
                <a:gd name="T48" fmla="*/ 6 w 65"/>
                <a:gd name="T49" fmla="*/ 20 h 91"/>
                <a:gd name="T50" fmla="*/ 61 w 65"/>
                <a:gd name="T51" fmla="*/ 50 h 91"/>
                <a:gd name="T52" fmla="*/ 65 w 65"/>
                <a:gd name="T53" fmla="*/ 46 h 91"/>
                <a:gd name="T54" fmla="*/ 61 w 65"/>
                <a:gd name="T55" fmla="*/ 41 h 91"/>
                <a:gd name="T56" fmla="*/ 56 w 65"/>
                <a:gd name="T57" fmla="*/ 46 h 91"/>
                <a:gd name="T58" fmla="*/ 61 w 65"/>
                <a:gd name="T59" fmla="*/ 5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" h="91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BC845B2C-E453-4190-A3EC-6E17088B13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3" y="1718"/>
              <a:ext cx="78" cy="77"/>
            </a:xfrm>
            <a:custGeom>
              <a:avLst/>
              <a:gdLst>
                <a:gd name="T0" fmla="*/ 48 w 78"/>
                <a:gd name="T1" fmla="*/ 19 h 77"/>
                <a:gd name="T2" fmla="*/ 50 w 78"/>
                <a:gd name="T3" fmla="*/ 0 h 77"/>
                <a:gd name="T4" fmla="*/ 15 w 78"/>
                <a:gd name="T5" fmla="*/ 0 h 77"/>
                <a:gd name="T6" fmla="*/ 2 w 78"/>
                <a:gd name="T7" fmla="*/ 14 h 77"/>
                <a:gd name="T8" fmla="*/ 0 w 78"/>
                <a:gd name="T9" fmla="*/ 57 h 77"/>
                <a:gd name="T10" fmla="*/ 30 w 78"/>
                <a:gd name="T11" fmla="*/ 57 h 77"/>
                <a:gd name="T12" fmla="*/ 29 w 78"/>
                <a:gd name="T13" fmla="*/ 76 h 77"/>
                <a:gd name="T14" fmla="*/ 77 w 78"/>
                <a:gd name="T15" fmla="*/ 77 h 77"/>
                <a:gd name="T16" fmla="*/ 78 w 78"/>
                <a:gd name="T17" fmla="*/ 19 h 77"/>
                <a:gd name="T18" fmla="*/ 48 w 78"/>
                <a:gd name="T19" fmla="*/ 19 h 77"/>
                <a:gd name="T20" fmla="*/ 15 w 78"/>
                <a:gd name="T21" fmla="*/ 7 h 77"/>
                <a:gd name="T22" fmla="*/ 15 w 78"/>
                <a:gd name="T23" fmla="*/ 14 h 77"/>
                <a:gd name="T24" fmla="*/ 8 w 78"/>
                <a:gd name="T25" fmla="*/ 14 h 77"/>
                <a:gd name="T26" fmla="*/ 15 w 78"/>
                <a:gd name="T27" fmla="*/ 7 h 77"/>
                <a:gd name="T28" fmla="*/ 5 w 78"/>
                <a:gd name="T29" fmla="*/ 52 h 77"/>
                <a:gd name="T30" fmla="*/ 5 w 78"/>
                <a:gd name="T31" fmla="*/ 19 h 77"/>
                <a:gd name="T32" fmla="*/ 20 w 78"/>
                <a:gd name="T33" fmla="*/ 19 h 77"/>
                <a:gd name="T34" fmla="*/ 20 w 78"/>
                <a:gd name="T35" fmla="*/ 5 h 77"/>
                <a:gd name="T36" fmla="*/ 45 w 78"/>
                <a:gd name="T37" fmla="*/ 5 h 77"/>
                <a:gd name="T38" fmla="*/ 45 w 78"/>
                <a:gd name="T39" fmla="*/ 19 h 77"/>
                <a:gd name="T40" fmla="*/ 30 w 78"/>
                <a:gd name="T41" fmla="*/ 33 h 77"/>
                <a:gd name="T42" fmla="*/ 30 w 78"/>
                <a:gd name="T43" fmla="*/ 52 h 77"/>
                <a:gd name="T44" fmla="*/ 5 w 78"/>
                <a:gd name="T45" fmla="*/ 52 h 77"/>
                <a:gd name="T46" fmla="*/ 43 w 78"/>
                <a:gd name="T47" fmla="*/ 25 h 77"/>
                <a:gd name="T48" fmla="*/ 43 w 78"/>
                <a:gd name="T49" fmla="*/ 34 h 77"/>
                <a:gd name="T50" fmla="*/ 36 w 78"/>
                <a:gd name="T51" fmla="*/ 33 h 77"/>
                <a:gd name="T52" fmla="*/ 43 w 78"/>
                <a:gd name="T53" fmla="*/ 25 h 77"/>
                <a:gd name="T54" fmla="*/ 72 w 78"/>
                <a:gd name="T55" fmla="*/ 72 h 77"/>
                <a:gd name="T56" fmla="*/ 34 w 78"/>
                <a:gd name="T57" fmla="*/ 71 h 77"/>
                <a:gd name="T58" fmla="*/ 35 w 78"/>
                <a:gd name="T59" fmla="*/ 38 h 77"/>
                <a:gd name="T60" fmla="*/ 48 w 78"/>
                <a:gd name="T61" fmla="*/ 38 h 77"/>
                <a:gd name="T62" fmla="*/ 48 w 78"/>
                <a:gd name="T63" fmla="*/ 24 h 77"/>
                <a:gd name="T64" fmla="*/ 73 w 78"/>
                <a:gd name="T65" fmla="*/ 24 h 77"/>
                <a:gd name="T66" fmla="*/ 72 w 78"/>
                <a:gd name="T67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" h="77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F4209E4C-2D20-40D0-BA0C-49A3171D4A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4" y="2273"/>
              <a:ext cx="125" cy="107"/>
            </a:xfrm>
            <a:custGeom>
              <a:avLst/>
              <a:gdLst>
                <a:gd name="T0" fmla="*/ 76 w 102"/>
                <a:gd name="T1" fmla="*/ 1 h 87"/>
                <a:gd name="T2" fmla="*/ 7 w 102"/>
                <a:gd name="T3" fmla="*/ 21 h 87"/>
                <a:gd name="T4" fmla="*/ 1 w 102"/>
                <a:gd name="T5" fmla="*/ 32 h 87"/>
                <a:gd name="T6" fmla="*/ 15 w 102"/>
                <a:gd name="T7" fmla="*/ 80 h 87"/>
                <a:gd name="T8" fmla="*/ 26 w 102"/>
                <a:gd name="T9" fmla="*/ 86 h 87"/>
                <a:gd name="T10" fmla="*/ 95 w 102"/>
                <a:gd name="T11" fmla="*/ 65 h 87"/>
                <a:gd name="T12" fmla="*/ 101 w 102"/>
                <a:gd name="T13" fmla="*/ 55 h 87"/>
                <a:gd name="T14" fmla="*/ 87 w 102"/>
                <a:gd name="T15" fmla="*/ 7 h 87"/>
                <a:gd name="T16" fmla="*/ 76 w 102"/>
                <a:gd name="T17" fmla="*/ 1 h 87"/>
                <a:gd name="T18" fmla="*/ 8 w 102"/>
                <a:gd name="T19" fmla="*/ 27 h 87"/>
                <a:gd name="T20" fmla="*/ 78 w 102"/>
                <a:gd name="T21" fmla="*/ 6 h 87"/>
                <a:gd name="T22" fmla="*/ 81 w 102"/>
                <a:gd name="T23" fmla="*/ 8 h 87"/>
                <a:gd name="T24" fmla="*/ 84 w 102"/>
                <a:gd name="T25" fmla="*/ 16 h 87"/>
                <a:gd name="T26" fmla="*/ 9 w 102"/>
                <a:gd name="T27" fmla="*/ 38 h 87"/>
                <a:gd name="T28" fmla="*/ 7 w 102"/>
                <a:gd name="T29" fmla="*/ 30 h 87"/>
                <a:gd name="T30" fmla="*/ 8 w 102"/>
                <a:gd name="T31" fmla="*/ 27 h 87"/>
                <a:gd name="T32" fmla="*/ 94 w 102"/>
                <a:gd name="T33" fmla="*/ 60 h 87"/>
                <a:gd name="T34" fmla="*/ 24 w 102"/>
                <a:gd name="T35" fmla="*/ 80 h 87"/>
                <a:gd name="T36" fmla="*/ 21 w 102"/>
                <a:gd name="T37" fmla="*/ 78 h 87"/>
                <a:gd name="T38" fmla="*/ 14 w 102"/>
                <a:gd name="T39" fmla="*/ 54 h 87"/>
                <a:gd name="T40" fmla="*/ 88 w 102"/>
                <a:gd name="T41" fmla="*/ 32 h 87"/>
                <a:gd name="T42" fmla="*/ 95 w 102"/>
                <a:gd name="T43" fmla="*/ 56 h 87"/>
                <a:gd name="T44" fmla="*/ 94 w 102"/>
                <a:gd name="T45" fmla="*/ 60 h 87"/>
                <a:gd name="T46" fmla="*/ 22 w 102"/>
                <a:gd name="T47" fmla="*/ 63 h 87"/>
                <a:gd name="T48" fmla="*/ 27 w 102"/>
                <a:gd name="T49" fmla="*/ 62 h 87"/>
                <a:gd name="T50" fmla="*/ 31 w 102"/>
                <a:gd name="T51" fmla="*/ 73 h 87"/>
                <a:gd name="T52" fmla="*/ 25 w 102"/>
                <a:gd name="T53" fmla="*/ 74 h 87"/>
                <a:gd name="T54" fmla="*/ 22 w 102"/>
                <a:gd name="T55" fmla="*/ 63 h 87"/>
                <a:gd name="T56" fmla="*/ 33 w 102"/>
                <a:gd name="T57" fmla="*/ 60 h 87"/>
                <a:gd name="T58" fmla="*/ 38 w 102"/>
                <a:gd name="T59" fmla="*/ 59 h 87"/>
                <a:gd name="T60" fmla="*/ 41 w 102"/>
                <a:gd name="T61" fmla="*/ 69 h 87"/>
                <a:gd name="T62" fmla="*/ 36 w 102"/>
                <a:gd name="T63" fmla="*/ 71 h 87"/>
                <a:gd name="T64" fmla="*/ 33 w 102"/>
                <a:gd name="T65" fmla="*/ 60 h 87"/>
                <a:gd name="T66" fmla="*/ 43 w 102"/>
                <a:gd name="T67" fmla="*/ 57 h 87"/>
                <a:gd name="T68" fmla="*/ 49 w 102"/>
                <a:gd name="T69" fmla="*/ 56 h 87"/>
                <a:gd name="T70" fmla="*/ 52 w 102"/>
                <a:gd name="T71" fmla="*/ 66 h 87"/>
                <a:gd name="T72" fmla="*/ 47 w 102"/>
                <a:gd name="T73" fmla="*/ 68 h 87"/>
                <a:gd name="T74" fmla="*/ 43 w 102"/>
                <a:gd name="T75" fmla="*/ 5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87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7BC75D90-B076-46D3-A1B9-D19EAC937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" y="1495"/>
              <a:ext cx="113" cy="118"/>
            </a:xfrm>
            <a:custGeom>
              <a:avLst/>
              <a:gdLst>
                <a:gd name="T0" fmla="*/ 65 w 92"/>
                <a:gd name="T1" fmla="*/ 96 h 96"/>
                <a:gd name="T2" fmla="*/ 36 w 92"/>
                <a:gd name="T3" fmla="*/ 49 h 96"/>
                <a:gd name="T4" fmla="*/ 36 w 92"/>
                <a:gd name="T5" fmla="*/ 72 h 96"/>
                <a:gd name="T6" fmla="*/ 0 w 92"/>
                <a:gd name="T7" fmla="*/ 36 h 96"/>
                <a:gd name="T8" fmla="*/ 36 w 92"/>
                <a:gd name="T9" fmla="*/ 0 h 96"/>
                <a:gd name="T10" fmla="*/ 36 w 92"/>
                <a:gd name="T11" fmla="*/ 24 h 96"/>
                <a:gd name="T12" fmla="*/ 65 w 92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6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EF866FCE-9FF1-4EC6-A72D-6523C3300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7" y="1585"/>
              <a:ext cx="106" cy="75"/>
            </a:xfrm>
            <a:custGeom>
              <a:avLst/>
              <a:gdLst>
                <a:gd name="T0" fmla="*/ 70 w 86"/>
                <a:gd name="T1" fmla="*/ 58 h 61"/>
                <a:gd name="T2" fmla="*/ 75 w 86"/>
                <a:gd name="T3" fmla="*/ 49 h 61"/>
                <a:gd name="T4" fmla="*/ 80 w 86"/>
                <a:gd name="T5" fmla="*/ 41 h 61"/>
                <a:gd name="T6" fmla="*/ 85 w 86"/>
                <a:gd name="T7" fmla="*/ 31 h 61"/>
                <a:gd name="T8" fmla="*/ 83 w 86"/>
                <a:gd name="T9" fmla="*/ 24 h 61"/>
                <a:gd name="T10" fmla="*/ 65 w 86"/>
                <a:gd name="T11" fmla="*/ 9 h 61"/>
                <a:gd name="T12" fmla="*/ 58 w 86"/>
                <a:gd name="T13" fmla="*/ 9 h 61"/>
                <a:gd name="T14" fmla="*/ 50 w 86"/>
                <a:gd name="T15" fmla="*/ 17 h 61"/>
                <a:gd name="T16" fmla="*/ 49 w 86"/>
                <a:gd name="T17" fmla="*/ 18 h 61"/>
                <a:gd name="T18" fmla="*/ 17 w 86"/>
                <a:gd name="T19" fmla="*/ 0 h 61"/>
                <a:gd name="T20" fmla="*/ 0 w 86"/>
                <a:gd name="T21" fmla="*/ 3 h 61"/>
                <a:gd name="T22" fmla="*/ 4 w 86"/>
                <a:gd name="T23" fmla="*/ 16 h 61"/>
                <a:gd name="T24" fmla="*/ 9 w 86"/>
                <a:gd name="T25" fmla="*/ 15 h 61"/>
                <a:gd name="T26" fmla="*/ 11 w 86"/>
                <a:gd name="T27" fmla="*/ 24 h 61"/>
                <a:gd name="T28" fmla="*/ 20 w 86"/>
                <a:gd name="T29" fmla="*/ 21 h 61"/>
                <a:gd name="T30" fmla="*/ 23 w 86"/>
                <a:gd name="T31" fmla="*/ 30 h 61"/>
                <a:gd name="T32" fmla="*/ 32 w 86"/>
                <a:gd name="T33" fmla="*/ 27 h 61"/>
                <a:gd name="T34" fmla="*/ 35 w 86"/>
                <a:gd name="T35" fmla="*/ 36 h 61"/>
                <a:gd name="T36" fmla="*/ 39 w 86"/>
                <a:gd name="T37" fmla="*/ 35 h 61"/>
                <a:gd name="T38" fmla="*/ 39 w 86"/>
                <a:gd name="T39" fmla="*/ 36 h 61"/>
                <a:gd name="T40" fmla="*/ 37 w 86"/>
                <a:gd name="T41" fmla="*/ 47 h 61"/>
                <a:gd name="T42" fmla="*/ 41 w 86"/>
                <a:gd name="T43" fmla="*/ 53 h 61"/>
                <a:gd name="T44" fmla="*/ 64 w 86"/>
                <a:gd name="T45" fmla="*/ 60 h 61"/>
                <a:gd name="T46" fmla="*/ 70 w 86"/>
                <a:gd name="T47" fmla="*/ 58 h 61"/>
                <a:gd name="T48" fmla="*/ 15 w 86"/>
                <a:gd name="T49" fmla="*/ 10 h 61"/>
                <a:gd name="T50" fmla="*/ 18 w 86"/>
                <a:gd name="T51" fmla="*/ 6 h 61"/>
                <a:gd name="T52" fmla="*/ 46 w 86"/>
                <a:gd name="T53" fmla="*/ 21 h 61"/>
                <a:gd name="T54" fmla="*/ 43 w 86"/>
                <a:gd name="T55" fmla="*/ 25 h 61"/>
                <a:gd name="T56" fmla="*/ 15 w 86"/>
                <a:gd name="T57" fmla="*/ 10 h 61"/>
                <a:gd name="T58" fmla="*/ 61 w 86"/>
                <a:gd name="T59" fmla="*/ 54 h 61"/>
                <a:gd name="T60" fmla="*/ 57 w 86"/>
                <a:gd name="T61" fmla="*/ 52 h 61"/>
                <a:gd name="T62" fmla="*/ 56 w 86"/>
                <a:gd name="T63" fmla="*/ 49 h 61"/>
                <a:gd name="T64" fmla="*/ 69 w 86"/>
                <a:gd name="T65" fmla="*/ 24 h 61"/>
                <a:gd name="T66" fmla="*/ 72 w 86"/>
                <a:gd name="T67" fmla="*/ 23 h 61"/>
                <a:gd name="T68" fmla="*/ 77 w 86"/>
                <a:gd name="T69" fmla="*/ 26 h 61"/>
                <a:gd name="T70" fmla="*/ 77 w 86"/>
                <a:gd name="T71" fmla="*/ 29 h 61"/>
                <a:gd name="T72" fmla="*/ 64 w 86"/>
                <a:gd name="T73" fmla="*/ 53 h 61"/>
                <a:gd name="T74" fmla="*/ 61 w 86"/>
                <a:gd name="T75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61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F034F962-7D50-489F-A756-C6F215B1B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2208"/>
              <a:ext cx="84" cy="74"/>
            </a:xfrm>
            <a:custGeom>
              <a:avLst/>
              <a:gdLst>
                <a:gd name="T0" fmla="*/ 56 w 69"/>
                <a:gd name="T1" fmla="*/ 0 h 60"/>
                <a:gd name="T2" fmla="*/ 13 w 69"/>
                <a:gd name="T3" fmla="*/ 0 h 60"/>
                <a:gd name="T4" fmla="*/ 0 w 69"/>
                <a:gd name="T5" fmla="*/ 13 h 60"/>
                <a:gd name="T6" fmla="*/ 0 w 69"/>
                <a:gd name="T7" fmla="*/ 58 h 60"/>
                <a:gd name="T8" fmla="*/ 2 w 69"/>
                <a:gd name="T9" fmla="*/ 60 h 60"/>
                <a:gd name="T10" fmla="*/ 66 w 69"/>
                <a:gd name="T11" fmla="*/ 60 h 60"/>
                <a:gd name="T12" fmla="*/ 69 w 69"/>
                <a:gd name="T13" fmla="*/ 58 h 60"/>
                <a:gd name="T14" fmla="*/ 69 w 69"/>
                <a:gd name="T15" fmla="*/ 13 h 60"/>
                <a:gd name="T16" fmla="*/ 56 w 69"/>
                <a:gd name="T17" fmla="*/ 0 h 60"/>
                <a:gd name="T18" fmla="*/ 34 w 69"/>
                <a:gd name="T19" fmla="*/ 51 h 60"/>
                <a:gd name="T20" fmla="*/ 13 w 69"/>
                <a:gd name="T21" fmla="*/ 34 h 60"/>
                <a:gd name="T22" fmla="*/ 26 w 69"/>
                <a:gd name="T23" fmla="*/ 34 h 60"/>
                <a:gd name="T24" fmla="*/ 26 w 69"/>
                <a:gd name="T25" fmla="*/ 21 h 60"/>
                <a:gd name="T26" fmla="*/ 43 w 69"/>
                <a:gd name="T27" fmla="*/ 21 h 60"/>
                <a:gd name="T28" fmla="*/ 43 w 69"/>
                <a:gd name="T29" fmla="*/ 34 h 60"/>
                <a:gd name="T30" fmla="*/ 56 w 69"/>
                <a:gd name="T31" fmla="*/ 34 h 60"/>
                <a:gd name="T32" fmla="*/ 34 w 69"/>
                <a:gd name="T33" fmla="*/ 51 h 60"/>
                <a:gd name="T34" fmla="*/ 10 w 69"/>
                <a:gd name="T35" fmla="*/ 8 h 60"/>
                <a:gd name="T36" fmla="*/ 15 w 69"/>
                <a:gd name="T37" fmla="*/ 4 h 60"/>
                <a:gd name="T38" fmla="*/ 54 w 69"/>
                <a:gd name="T39" fmla="*/ 4 h 60"/>
                <a:gd name="T40" fmla="*/ 58 w 69"/>
                <a:gd name="T41" fmla="*/ 8 h 60"/>
                <a:gd name="T42" fmla="*/ 10 w 69"/>
                <a:gd name="T43" fmla="*/ 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" h="6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xmlns="" id="{7767D3E2-C963-48D1-9CF9-0C16A18C86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2" y="1391"/>
              <a:ext cx="70" cy="94"/>
            </a:xfrm>
            <a:custGeom>
              <a:avLst/>
              <a:gdLst>
                <a:gd name="T0" fmla="*/ 57 w 57"/>
                <a:gd name="T1" fmla="*/ 48 h 77"/>
                <a:gd name="T2" fmla="*/ 57 w 57"/>
                <a:gd name="T3" fmla="*/ 48 h 77"/>
                <a:gd name="T4" fmla="*/ 57 w 57"/>
                <a:gd name="T5" fmla="*/ 47 h 77"/>
                <a:gd name="T6" fmla="*/ 28 w 57"/>
                <a:gd name="T7" fmla="*/ 0 h 77"/>
                <a:gd name="T8" fmla="*/ 0 w 57"/>
                <a:gd name="T9" fmla="*/ 47 h 77"/>
                <a:gd name="T10" fmla="*/ 0 w 57"/>
                <a:gd name="T11" fmla="*/ 48 h 77"/>
                <a:gd name="T12" fmla="*/ 0 w 57"/>
                <a:gd name="T13" fmla="*/ 48 h 77"/>
                <a:gd name="T14" fmla="*/ 0 w 57"/>
                <a:gd name="T15" fmla="*/ 48 h 77"/>
                <a:gd name="T16" fmla="*/ 0 w 57"/>
                <a:gd name="T17" fmla="*/ 49 h 77"/>
                <a:gd name="T18" fmla="*/ 0 w 57"/>
                <a:gd name="T19" fmla="*/ 49 h 77"/>
                <a:gd name="T20" fmla="*/ 28 w 57"/>
                <a:gd name="T21" fmla="*/ 77 h 77"/>
                <a:gd name="T22" fmla="*/ 57 w 57"/>
                <a:gd name="T23" fmla="*/ 49 h 77"/>
                <a:gd name="T24" fmla="*/ 57 w 57"/>
                <a:gd name="T25" fmla="*/ 49 h 77"/>
                <a:gd name="T26" fmla="*/ 57 w 57"/>
                <a:gd name="T27" fmla="*/ 48 h 77"/>
                <a:gd name="T28" fmla="*/ 57 w 57"/>
                <a:gd name="T29" fmla="*/ 48 h 77"/>
                <a:gd name="T30" fmla="*/ 48 w 57"/>
                <a:gd name="T31" fmla="*/ 49 h 77"/>
                <a:gd name="T32" fmla="*/ 48 w 57"/>
                <a:gd name="T33" fmla="*/ 49 h 77"/>
                <a:gd name="T34" fmla="*/ 42 w 57"/>
                <a:gd name="T35" fmla="*/ 62 h 77"/>
                <a:gd name="T36" fmla="*/ 28 w 57"/>
                <a:gd name="T37" fmla="*/ 68 h 77"/>
                <a:gd name="T38" fmla="*/ 26 w 57"/>
                <a:gd name="T39" fmla="*/ 68 h 77"/>
                <a:gd name="T40" fmla="*/ 43 w 57"/>
                <a:gd name="T41" fmla="*/ 37 h 77"/>
                <a:gd name="T42" fmla="*/ 43 w 57"/>
                <a:gd name="T43" fmla="*/ 32 h 77"/>
                <a:gd name="T44" fmla="*/ 48 w 57"/>
                <a:gd name="T45" fmla="*/ 48 h 77"/>
                <a:gd name="T46" fmla="*/ 48 w 57"/>
                <a:gd name="T47" fmla="*/ 48 h 77"/>
                <a:gd name="T48" fmla="*/ 48 w 57"/>
                <a:gd name="T49" fmla="*/ 48 h 77"/>
                <a:gd name="T50" fmla="*/ 48 w 57"/>
                <a:gd name="T51" fmla="*/ 48 h 77"/>
                <a:gd name="T52" fmla="*/ 48 w 57"/>
                <a:gd name="T53" fmla="*/ 48 h 77"/>
                <a:gd name="T54" fmla="*/ 48 w 57"/>
                <a:gd name="T55" fmla="*/ 4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77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xmlns="" id="{822A3408-0C3F-43B6-8014-C43B9A603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7" y="1322"/>
              <a:ext cx="109" cy="104"/>
            </a:xfrm>
            <a:custGeom>
              <a:avLst/>
              <a:gdLst>
                <a:gd name="T0" fmla="*/ 52 w 89"/>
                <a:gd name="T1" fmla="*/ 2 h 85"/>
                <a:gd name="T2" fmla="*/ 4 w 89"/>
                <a:gd name="T3" fmla="*/ 35 h 85"/>
                <a:gd name="T4" fmla="*/ 3 w 89"/>
                <a:gd name="T5" fmla="*/ 45 h 85"/>
                <a:gd name="T6" fmla="*/ 28 w 89"/>
                <a:gd name="T7" fmla="*/ 81 h 85"/>
                <a:gd name="T8" fmla="*/ 37 w 89"/>
                <a:gd name="T9" fmla="*/ 83 h 85"/>
                <a:gd name="T10" fmla="*/ 85 w 89"/>
                <a:gd name="T11" fmla="*/ 50 h 85"/>
                <a:gd name="T12" fmla="*/ 87 w 89"/>
                <a:gd name="T13" fmla="*/ 41 h 85"/>
                <a:gd name="T14" fmla="*/ 61 w 89"/>
                <a:gd name="T15" fmla="*/ 4 h 85"/>
                <a:gd name="T16" fmla="*/ 52 w 89"/>
                <a:gd name="T17" fmla="*/ 2 h 85"/>
                <a:gd name="T18" fmla="*/ 38 w 89"/>
                <a:gd name="T19" fmla="*/ 48 h 85"/>
                <a:gd name="T20" fmla="*/ 31 w 89"/>
                <a:gd name="T21" fmla="*/ 70 h 85"/>
                <a:gd name="T22" fmla="*/ 11 w 89"/>
                <a:gd name="T23" fmla="*/ 42 h 85"/>
                <a:gd name="T24" fmla="*/ 38 w 89"/>
                <a:gd name="T25" fmla="*/ 48 h 85"/>
                <a:gd name="T26" fmla="*/ 14 w 89"/>
                <a:gd name="T27" fmla="*/ 40 h 85"/>
                <a:gd name="T28" fmla="*/ 52 w 89"/>
                <a:gd name="T29" fmla="*/ 13 h 85"/>
                <a:gd name="T30" fmla="*/ 43 w 89"/>
                <a:gd name="T31" fmla="*/ 41 h 85"/>
                <a:gd name="T32" fmla="*/ 14 w 89"/>
                <a:gd name="T33" fmla="*/ 40 h 85"/>
                <a:gd name="T34" fmla="*/ 39 w 89"/>
                <a:gd name="T35" fmla="*/ 48 h 85"/>
                <a:gd name="T36" fmla="*/ 50 w 89"/>
                <a:gd name="T37" fmla="*/ 50 h 85"/>
                <a:gd name="T38" fmla="*/ 51 w 89"/>
                <a:gd name="T39" fmla="*/ 40 h 85"/>
                <a:gd name="T40" fmla="*/ 74 w 89"/>
                <a:gd name="T41" fmla="*/ 47 h 85"/>
                <a:gd name="T42" fmla="*/ 38 w 89"/>
                <a:gd name="T43" fmla="*/ 72 h 85"/>
                <a:gd name="T44" fmla="*/ 39 w 89"/>
                <a:gd name="T45" fmla="*/ 48 h 85"/>
                <a:gd name="T46" fmla="*/ 51 w 89"/>
                <a:gd name="T47" fmla="*/ 39 h 85"/>
                <a:gd name="T48" fmla="*/ 55 w 89"/>
                <a:gd name="T49" fmla="*/ 11 h 85"/>
                <a:gd name="T50" fmla="*/ 75 w 89"/>
                <a:gd name="T51" fmla="*/ 40 h 85"/>
                <a:gd name="T52" fmla="*/ 51 w 89"/>
                <a:gd name="T53" fmla="*/ 3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9" h="85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xmlns="" id="{403AE366-08CF-4CEE-840E-67DF2FBB20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1262"/>
              <a:ext cx="83" cy="85"/>
            </a:xfrm>
            <a:custGeom>
              <a:avLst/>
              <a:gdLst>
                <a:gd name="T0" fmla="*/ 34 w 68"/>
                <a:gd name="T1" fmla="*/ 0 h 69"/>
                <a:gd name="T2" fmla="*/ 0 w 68"/>
                <a:gd name="T3" fmla="*/ 34 h 69"/>
                <a:gd name="T4" fmla="*/ 34 w 68"/>
                <a:gd name="T5" fmla="*/ 69 h 69"/>
                <a:gd name="T6" fmla="*/ 68 w 68"/>
                <a:gd name="T7" fmla="*/ 34 h 69"/>
                <a:gd name="T8" fmla="*/ 34 w 68"/>
                <a:gd name="T9" fmla="*/ 0 h 69"/>
                <a:gd name="T10" fmla="*/ 34 w 68"/>
                <a:gd name="T11" fmla="*/ 62 h 69"/>
                <a:gd name="T12" fmla="*/ 7 w 68"/>
                <a:gd name="T13" fmla="*/ 34 h 69"/>
                <a:gd name="T14" fmla="*/ 34 w 68"/>
                <a:gd name="T15" fmla="*/ 7 h 69"/>
                <a:gd name="T16" fmla="*/ 62 w 68"/>
                <a:gd name="T17" fmla="*/ 34 h 69"/>
                <a:gd name="T18" fmla="*/ 34 w 68"/>
                <a:gd name="T19" fmla="*/ 62 h 69"/>
                <a:gd name="T20" fmla="*/ 22 w 68"/>
                <a:gd name="T21" fmla="*/ 24 h 69"/>
                <a:gd name="T22" fmla="*/ 36 w 68"/>
                <a:gd name="T23" fmla="*/ 34 h 69"/>
                <a:gd name="T24" fmla="*/ 22 w 68"/>
                <a:gd name="T25" fmla="*/ 45 h 69"/>
                <a:gd name="T26" fmla="*/ 22 w 68"/>
                <a:gd name="T27" fmla="*/ 24 h 69"/>
                <a:gd name="T28" fmla="*/ 39 w 68"/>
                <a:gd name="T29" fmla="*/ 24 h 69"/>
                <a:gd name="T30" fmla="*/ 54 w 68"/>
                <a:gd name="T31" fmla="*/ 34 h 69"/>
                <a:gd name="T32" fmla="*/ 39 w 68"/>
                <a:gd name="T33" fmla="*/ 45 h 69"/>
                <a:gd name="T34" fmla="*/ 39 w 68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69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xmlns="" id="{7155CD77-6F33-4DEA-800C-2A45EC2A59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2" y="1441"/>
              <a:ext cx="66" cy="76"/>
            </a:xfrm>
            <a:custGeom>
              <a:avLst/>
              <a:gdLst>
                <a:gd name="T0" fmla="*/ 50 w 54"/>
                <a:gd name="T1" fmla="*/ 12 h 62"/>
                <a:gd name="T2" fmla="*/ 42 w 54"/>
                <a:gd name="T3" fmla="*/ 4 h 62"/>
                <a:gd name="T4" fmla="*/ 33 w 54"/>
                <a:gd name="T5" fmla="*/ 0 h 62"/>
                <a:gd name="T6" fmla="*/ 6 w 54"/>
                <a:gd name="T7" fmla="*/ 0 h 62"/>
                <a:gd name="T8" fmla="*/ 0 w 54"/>
                <a:gd name="T9" fmla="*/ 6 h 62"/>
                <a:gd name="T10" fmla="*/ 0 w 54"/>
                <a:gd name="T11" fmla="*/ 56 h 62"/>
                <a:gd name="T12" fmla="*/ 6 w 54"/>
                <a:gd name="T13" fmla="*/ 62 h 62"/>
                <a:gd name="T14" fmla="*/ 48 w 54"/>
                <a:gd name="T15" fmla="*/ 62 h 62"/>
                <a:gd name="T16" fmla="*/ 54 w 54"/>
                <a:gd name="T17" fmla="*/ 56 h 62"/>
                <a:gd name="T18" fmla="*/ 54 w 54"/>
                <a:gd name="T19" fmla="*/ 21 h 62"/>
                <a:gd name="T20" fmla="*/ 50 w 54"/>
                <a:gd name="T21" fmla="*/ 12 h 62"/>
                <a:gd name="T22" fmla="*/ 35 w 54"/>
                <a:gd name="T23" fmla="*/ 8 h 62"/>
                <a:gd name="T24" fmla="*/ 35 w 54"/>
                <a:gd name="T25" fmla="*/ 9 h 62"/>
                <a:gd name="T26" fmla="*/ 37 w 54"/>
                <a:gd name="T27" fmla="*/ 10 h 62"/>
                <a:gd name="T28" fmla="*/ 44 w 54"/>
                <a:gd name="T29" fmla="*/ 17 h 62"/>
                <a:gd name="T30" fmla="*/ 45 w 54"/>
                <a:gd name="T31" fmla="*/ 19 h 62"/>
                <a:gd name="T32" fmla="*/ 46 w 54"/>
                <a:gd name="T33" fmla="*/ 19 h 62"/>
                <a:gd name="T34" fmla="*/ 35 w 54"/>
                <a:gd name="T35" fmla="*/ 19 h 62"/>
                <a:gd name="T36" fmla="*/ 35 w 54"/>
                <a:gd name="T37" fmla="*/ 8 h 62"/>
                <a:gd name="T38" fmla="*/ 46 w 54"/>
                <a:gd name="T39" fmla="*/ 54 h 62"/>
                <a:gd name="T40" fmla="*/ 8 w 54"/>
                <a:gd name="T41" fmla="*/ 54 h 62"/>
                <a:gd name="T42" fmla="*/ 8 w 54"/>
                <a:gd name="T43" fmla="*/ 8 h 62"/>
                <a:gd name="T44" fmla="*/ 31 w 54"/>
                <a:gd name="T45" fmla="*/ 8 h 62"/>
                <a:gd name="T46" fmla="*/ 31 w 54"/>
                <a:gd name="T47" fmla="*/ 23 h 62"/>
                <a:gd name="T48" fmla="*/ 46 w 54"/>
                <a:gd name="T49" fmla="*/ 23 h 62"/>
                <a:gd name="T50" fmla="*/ 46 w 54"/>
                <a:gd name="T51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62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xmlns="" id="{F432EE60-83F7-43C0-B307-08EC11A6C3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7" y="1670"/>
              <a:ext cx="107" cy="114"/>
            </a:xfrm>
            <a:custGeom>
              <a:avLst/>
              <a:gdLst>
                <a:gd name="T0" fmla="*/ 78 w 87"/>
                <a:gd name="T1" fmla="*/ 0 h 93"/>
                <a:gd name="T2" fmla="*/ 9 w 87"/>
                <a:gd name="T3" fmla="*/ 0 h 93"/>
                <a:gd name="T4" fmla="*/ 0 w 87"/>
                <a:gd name="T5" fmla="*/ 9 h 93"/>
                <a:gd name="T6" fmla="*/ 0 w 87"/>
                <a:gd name="T7" fmla="*/ 84 h 93"/>
                <a:gd name="T8" fmla="*/ 9 w 87"/>
                <a:gd name="T9" fmla="*/ 93 h 93"/>
                <a:gd name="T10" fmla="*/ 78 w 87"/>
                <a:gd name="T11" fmla="*/ 93 h 93"/>
                <a:gd name="T12" fmla="*/ 87 w 87"/>
                <a:gd name="T13" fmla="*/ 84 h 93"/>
                <a:gd name="T14" fmla="*/ 87 w 87"/>
                <a:gd name="T15" fmla="*/ 9 h 93"/>
                <a:gd name="T16" fmla="*/ 78 w 87"/>
                <a:gd name="T17" fmla="*/ 0 h 93"/>
                <a:gd name="T18" fmla="*/ 75 w 87"/>
                <a:gd name="T19" fmla="*/ 81 h 93"/>
                <a:gd name="T20" fmla="*/ 12 w 87"/>
                <a:gd name="T21" fmla="*/ 81 h 93"/>
                <a:gd name="T22" fmla="*/ 12 w 87"/>
                <a:gd name="T23" fmla="*/ 11 h 93"/>
                <a:gd name="T24" fmla="*/ 75 w 87"/>
                <a:gd name="T25" fmla="*/ 11 h 93"/>
                <a:gd name="T26" fmla="*/ 75 w 87"/>
                <a:gd name="T27" fmla="*/ 81 h 93"/>
                <a:gd name="T28" fmla="*/ 23 w 87"/>
                <a:gd name="T29" fmla="*/ 40 h 93"/>
                <a:gd name="T30" fmla="*/ 64 w 87"/>
                <a:gd name="T31" fmla="*/ 40 h 93"/>
                <a:gd name="T32" fmla="*/ 64 w 87"/>
                <a:gd name="T33" fmla="*/ 46 h 93"/>
                <a:gd name="T34" fmla="*/ 23 w 87"/>
                <a:gd name="T35" fmla="*/ 46 h 93"/>
                <a:gd name="T36" fmla="*/ 23 w 87"/>
                <a:gd name="T37" fmla="*/ 40 h 93"/>
                <a:gd name="T38" fmla="*/ 23 w 87"/>
                <a:gd name="T39" fmla="*/ 52 h 93"/>
                <a:gd name="T40" fmla="*/ 64 w 87"/>
                <a:gd name="T41" fmla="*/ 52 h 93"/>
                <a:gd name="T42" fmla="*/ 64 w 87"/>
                <a:gd name="T43" fmla="*/ 58 h 93"/>
                <a:gd name="T44" fmla="*/ 23 w 87"/>
                <a:gd name="T45" fmla="*/ 58 h 93"/>
                <a:gd name="T46" fmla="*/ 23 w 87"/>
                <a:gd name="T47" fmla="*/ 52 h 93"/>
                <a:gd name="T48" fmla="*/ 23 w 87"/>
                <a:gd name="T49" fmla="*/ 64 h 93"/>
                <a:gd name="T50" fmla="*/ 64 w 87"/>
                <a:gd name="T51" fmla="*/ 64 h 93"/>
                <a:gd name="T52" fmla="*/ 64 w 87"/>
                <a:gd name="T53" fmla="*/ 69 h 93"/>
                <a:gd name="T54" fmla="*/ 23 w 87"/>
                <a:gd name="T55" fmla="*/ 69 h 93"/>
                <a:gd name="T56" fmla="*/ 23 w 87"/>
                <a:gd name="T57" fmla="*/ 64 h 93"/>
                <a:gd name="T58" fmla="*/ 23 w 87"/>
                <a:gd name="T59" fmla="*/ 29 h 93"/>
                <a:gd name="T60" fmla="*/ 64 w 87"/>
                <a:gd name="T61" fmla="*/ 29 h 93"/>
                <a:gd name="T62" fmla="*/ 64 w 87"/>
                <a:gd name="T63" fmla="*/ 35 h 93"/>
                <a:gd name="T64" fmla="*/ 23 w 87"/>
                <a:gd name="T65" fmla="*/ 35 h 93"/>
                <a:gd name="T66" fmla="*/ 23 w 87"/>
                <a:gd name="T67" fmla="*/ 2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93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xmlns="" id="{2E3F5A78-04DC-43A9-8F0F-B2E95D6F8F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7" y="1806"/>
              <a:ext cx="101" cy="76"/>
            </a:xfrm>
            <a:custGeom>
              <a:avLst/>
              <a:gdLst>
                <a:gd name="T0" fmla="*/ 0 w 101"/>
                <a:gd name="T1" fmla="*/ 0 h 76"/>
                <a:gd name="T2" fmla="*/ 0 w 101"/>
                <a:gd name="T3" fmla="*/ 76 h 76"/>
                <a:gd name="T4" fmla="*/ 101 w 101"/>
                <a:gd name="T5" fmla="*/ 76 h 76"/>
                <a:gd name="T6" fmla="*/ 101 w 101"/>
                <a:gd name="T7" fmla="*/ 0 h 76"/>
                <a:gd name="T8" fmla="*/ 0 w 101"/>
                <a:gd name="T9" fmla="*/ 0 h 76"/>
                <a:gd name="T10" fmla="*/ 19 w 101"/>
                <a:gd name="T11" fmla="*/ 70 h 76"/>
                <a:gd name="T12" fmla="*/ 6 w 101"/>
                <a:gd name="T13" fmla="*/ 70 h 76"/>
                <a:gd name="T14" fmla="*/ 6 w 101"/>
                <a:gd name="T15" fmla="*/ 57 h 76"/>
                <a:gd name="T16" fmla="*/ 19 w 101"/>
                <a:gd name="T17" fmla="*/ 57 h 76"/>
                <a:gd name="T18" fmla="*/ 19 w 101"/>
                <a:gd name="T19" fmla="*/ 70 h 76"/>
                <a:gd name="T20" fmla="*/ 19 w 101"/>
                <a:gd name="T21" fmla="*/ 44 h 76"/>
                <a:gd name="T22" fmla="*/ 6 w 101"/>
                <a:gd name="T23" fmla="*/ 44 h 76"/>
                <a:gd name="T24" fmla="*/ 6 w 101"/>
                <a:gd name="T25" fmla="*/ 32 h 76"/>
                <a:gd name="T26" fmla="*/ 19 w 101"/>
                <a:gd name="T27" fmla="*/ 32 h 76"/>
                <a:gd name="T28" fmla="*/ 19 w 101"/>
                <a:gd name="T29" fmla="*/ 44 h 76"/>
                <a:gd name="T30" fmla="*/ 19 w 101"/>
                <a:gd name="T31" fmla="*/ 20 h 76"/>
                <a:gd name="T32" fmla="*/ 6 w 101"/>
                <a:gd name="T33" fmla="*/ 20 h 76"/>
                <a:gd name="T34" fmla="*/ 6 w 101"/>
                <a:gd name="T35" fmla="*/ 6 h 76"/>
                <a:gd name="T36" fmla="*/ 19 w 101"/>
                <a:gd name="T37" fmla="*/ 6 h 76"/>
                <a:gd name="T38" fmla="*/ 19 w 101"/>
                <a:gd name="T39" fmla="*/ 20 h 76"/>
                <a:gd name="T40" fmla="*/ 76 w 101"/>
                <a:gd name="T41" fmla="*/ 70 h 76"/>
                <a:gd name="T42" fmla="*/ 26 w 101"/>
                <a:gd name="T43" fmla="*/ 70 h 76"/>
                <a:gd name="T44" fmla="*/ 26 w 101"/>
                <a:gd name="T45" fmla="*/ 6 h 76"/>
                <a:gd name="T46" fmla="*/ 76 w 101"/>
                <a:gd name="T47" fmla="*/ 6 h 76"/>
                <a:gd name="T48" fmla="*/ 76 w 101"/>
                <a:gd name="T49" fmla="*/ 70 h 76"/>
                <a:gd name="T50" fmla="*/ 95 w 101"/>
                <a:gd name="T51" fmla="*/ 70 h 76"/>
                <a:gd name="T52" fmla="*/ 83 w 101"/>
                <a:gd name="T53" fmla="*/ 70 h 76"/>
                <a:gd name="T54" fmla="*/ 83 w 101"/>
                <a:gd name="T55" fmla="*/ 57 h 76"/>
                <a:gd name="T56" fmla="*/ 95 w 101"/>
                <a:gd name="T57" fmla="*/ 57 h 76"/>
                <a:gd name="T58" fmla="*/ 95 w 101"/>
                <a:gd name="T59" fmla="*/ 70 h 76"/>
                <a:gd name="T60" fmla="*/ 95 w 101"/>
                <a:gd name="T61" fmla="*/ 44 h 76"/>
                <a:gd name="T62" fmla="*/ 83 w 101"/>
                <a:gd name="T63" fmla="*/ 44 h 76"/>
                <a:gd name="T64" fmla="*/ 83 w 101"/>
                <a:gd name="T65" fmla="*/ 32 h 76"/>
                <a:gd name="T66" fmla="*/ 95 w 101"/>
                <a:gd name="T67" fmla="*/ 32 h 76"/>
                <a:gd name="T68" fmla="*/ 95 w 101"/>
                <a:gd name="T69" fmla="*/ 44 h 76"/>
                <a:gd name="T70" fmla="*/ 95 w 101"/>
                <a:gd name="T71" fmla="*/ 20 h 76"/>
                <a:gd name="T72" fmla="*/ 83 w 101"/>
                <a:gd name="T73" fmla="*/ 20 h 76"/>
                <a:gd name="T74" fmla="*/ 83 w 101"/>
                <a:gd name="T75" fmla="*/ 6 h 76"/>
                <a:gd name="T76" fmla="*/ 95 w 101"/>
                <a:gd name="T77" fmla="*/ 6 h 76"/>
                <a:gd name="T78" fmla="*/ 95 w 101"/>
                <a:gd name="T79" fmla="*/ 20 h 76"/>
                <a:gd name="T80" fmla="*/ 38 w 101"/>
                <a:gd name="T81" fmla="*/ 20 h 76"/>
                <a:gd name="T82" fmla="*/ 38 w 101"/>
                <a:gd name="T83" fmla="*/ 57 h 76"/>
                <a:gd name="T84" fmla="*/ 63 w 101"/>
                <a:gd name="T85" fmla="*/ 38 h 76"/>
                <a:gd name="T86" fmla="*/ 38 w 101"/>
                <a:gd name="T87" fmla="*/ 2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76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xmlns="" id="{898664FE-5BCC-4D95-AB1A-4580F4E6A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3" y="1784"/>
              <a:ext cx="60" cy="57"/>
            </a:xfrm>
            <a:custGeom>
              <a:avLst/>
              <a:gdLst>
                <a:gd name="T0" fmla="*/ 60 w 60"/>
                <a:gd name="T1" fmla="*/ 21 h 57"/>
                <a:gd name="T2" fmla="*/ 39 w 60"/>
                <a:gd name="T3" fmla="*/ 18 h 57"/>
                <a:gd name="T4" fmla="*/ 30 w 60"/>
                <a:gd name="T5" fmla="*/ 0 h 57"/>
                <a:gd name="T6" fmla="*/ 21 w 60"/>
                <a:gd name="T7" fmla="*/ 18 h 57"/>
                <a:gd name="T8" fmla="*/ 0 w 60"/>
                <a:gd name="T9" fmla="*/ 21 h 57"/>
                <a:gd name="T10" fmla="*/ 14 w 60"/>
                <a:gd name="T11" fmla="*/ 36 h 57"/>
                <a:gd name="T12" fmla="*/ 11 w 60"/>
                <a:gd name="T13" fmla="*/ 57 h 57"/>
                <a:gd name="T14" fmla="*/ 30 w 60"/>
                <a:gd name="T15" fmla="*/ 47 h 57"/>
                <a:gd name="T16" fmla="*/ 49 w 60"/>
                <a:gd name="T17" fmla="*/ 57 h 57"/>
                <a:gd name="T18" fmla="*/ 45 w 60"/>
                <a:gd name="T19" fmla="*/ 36 h 57"/>
                <a:gd name="T20" fmla="*/ 60 w 60"/>
                <a:gd name="T21" fmla="*/ 21 h 57"/>
                <a:gd name="T22" fmla="*/ 30 w 60"/>
                <a:gd name="T23" fmla="*/ 42 h 57"/>
                <a:gd name="T24" fmla="*/ 17 w 60"/>
                <a:gd name="T25" fmla="*/ 49 h 57"/>
                <a:gd name="T26" fmla="*/ 19 w 60"/>
                <a:gd name="T27" fmla="*/ 34 h 57"/>
                <a:gd name="T28" fmla="*/ 8 w 60"/>
                <a:gd name="T29" fmla="*/ 25 h 57"/>
                <a:gd name="T30" fmla="*/ 23 w 60"/>
                <a:gd name="T31" fmla="*/ 22 h 57"/>
                <a:gd name="T32" fmla="*/ 30 w 60"/>
                <a:gd name="T33" fmla="*/ 9 h 57"/>
                <a:gd name="T34" fmla="*/ 37 w 60"/>
                <a:gd name="T35" fmla="*/ 22 h 57"/>
                <a:gd name="T36" fmla="*/ 51 w 60"/>
                <a:gd name="T37" fmla="*/ 25 h 57"/>
                <a:gd name="T38" fmla="*/ 40 w 60"/>
                <a:gd name="T39" fmla="*/ 34 h 57"/>
                <a:gd name="T40" fmla="*/ 43 w 60"/>
                <a:gd name="T41" fmla="*/ 49 h 57"/>
                <a:gd name="T42" fmla="*/ 30 w 60"/>
                <a:gd name="T43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57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xmlns="" id="{E370C90B-A518-47E1-8BE7-77F4FEEFF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5" y="1207"/>
              <a:ext cx="74" cy="79"/>
            </a:xfrm>
            <a:custGeom>
              <a:avLst/>
              <a:gdLst>
                <a:gd name="T0" fmla="*/ 48 w 60"/>
                <a:gd name="T1" fmla="*/ 11 h 65"/>
                <a:gd name="T2" fmla="*/ 60 w 60"/>
                <a:gd name="T3" fmla="*/ 7 h 65"/>
                <a:gd name="T4" fmla="*/ 60 w 60"/>
                <a:gd name="T5" fmla="*/ 45 h 65"/>
                <a:gd name="T6" fmla="*/ 48 w 60"/>
                <a:gd name="T7" fmla="*/ 49 h 65"/>
                <a:gd name="T8" fmla="*/ 36 w 60"/>
                <a:gd name="T9" fmla="*/ 46 h 65"/>
                <a:gd name="T10" fmla="*/ 24 w 60"/>
                <a:gd name="T11" fmla="*/ 42 h 65"/>
                <a:gd name="T12" fmla="*/ 12 w 60"/>
                <a:gd name="T13" fmla="*/ 47 h 65"/>
                <a:gd name="T14" fmla="*/ 12 w 60"/>
                <a:gd name="T15" fmla="*/ 9 h 65"/>
                <a:gd name="T16" fmla="*/ 24 w 60"/>
                <a:gd name="T17" fmla="*/ 5 h 65"/>
                <a:gd name="T18" fmla="*/ 36 w 60"/>
                <a:gd name="T19" fmla="*/ 8 h 65"/>
                <a:gd name="T20" fmla="*/ 48 w 60"/>
                <a:gd name="T21" fmla="*/ 11 h 65"/>
                <a:gd name="T22" fmla="*/ 4 w 60"/>
                <a:gd name="T23" fmla="*/ 0 h 65"/>
                <a:gd name="T24" fmla="*/ 8 w 60"/>
                <a:gd name="T25" fmla="*/ 5 h 65"/>
                <a:gd name="T26" fmla="*/ 8 w 60"/>
                <a:gd name="T27" fmla="*/ 65 h 65"/>
                <a:gd name="T28" fmla="*/ 0 w 60"/>
                <a:gd name="T29" fmla="*/ 65 h 65"/>
                <a:gd name="T30" fmla="*/ 0 w 60"/>
                <a:gd name="T31" fmla="*/ 5 h 65"/>
                <a:gd name="T32" fmla="*/ 4 w 60"/>
                <a:gd name="T3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5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xmlns="" id="{D5ED40AC-24C7-46B3-9087-1B7D22F6F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2" y="1168"/>
              <a:ext cx="78" cy="80"/>
            </a:xfrm>
            <a:custGeom>
              <a:avLst/>
              <a:gdLst>
                <a:gd name="T0" fmla="*/ 54 w 64"/>
                <a:gd name="T1" fmla="*/ 0 h 65"/>
                <a:gd name="T2" fmla="*/ 44 w 64"/>
                <a:gd name="T3" fmla="*/ 10 h 65"/>
                <a:gd name="T4" fmla="*/ 44 w 64"/>
                <a:gd name="T5" fmla="*/ 41 h 65"/>
                <a:gd name="T6" fmla="*/ 52 w 64"/>
                <a:gd name="T7" fmla="*/ 41 h 65"/>
                <a:gd name="T8" fmla="*/ 52 w 64"/>
                <a:gd name="T9" fmla="*/ 65 h 65"/>
                <a:gd name="T10" fmla="*/ 64 w 64"/>
                <a:gd name="T11" fmla="*/ 65 h 65"/>
                <a:gd name="T12" fmla="*/ 64 w 64"/>
                <a:gd name="T13" fmla="*/ 10 h 65"/>
                <a:gd name="T14" fmla="*/ 54 w 64"/>
                <a:gd name="T15" fmla="*/ 0 h 65"/>
                <a:gd name="T16" fmla="*/ 26 w 64"/>
                <a:gd name="T17" fmla="*/ 0 h 65"/>
                <a:gd name="T18" fmla="*/ 24 w 64"/>
                <a:gd name="T19" fmla="*/ 2 h 65"/>
                <a:gd name="T20" fmla="*/ 24 w 64"/>
                <a:gd name="T21" fmla="*/ 16 h 65"/>
                <a:gd name="T22" fmla="*/ 22 w 64"/>
                <a:gd name="T23" fmla="*/ 17 h 65"/>
                <a:gd name="T24" fmla="*/ 20 w 64"/>
                <a:gd name="T25" fmla="*/ 16 h 65"/>
                <a:gd name="T26" fmla="*/ 20 w 64"/>
                <a:gd name="T27" fmla="*/ 2 h 65"/>
                <a:gd name="T28" fmla="*/ 18 w 64"/>
                <a:gd name="T29" fmla="*/ 0 h 65"/>
                <a:gd name="T30" fmla="*/ 16 w 64"/>
                <a:gd name="T31" fmla="*/ 2 h 65"/>
                <a:gd name="T32" fmla="*/ 16 w 64"/>
                <a:gd name="T33" fmla="*/ 16 h 65"/>
                <a:gd name="T34" fmla="*/ 14 w 64"/>
                <a:gd name="T35" fmla="*/ 17 h 65"/>
                <a:gd name="T36" fmla="*/ 12 w 64"/>
                <a:gd name="T37" fmla="*/ 16 h 65"/>
                <a:gd name="T38" fmla="*/ 12 w 64"/>
                <a:gd name="T39" fmla="*/ 2 h 65"/>
                <a:gd name="T40" fmla="*/ 10 w 64"/>
                <a:gd name="T41" fmla="*/ 0 h 65"/>
                <a:gd name="T42" fmla="*/ 8 w 64"/>
                <a:gd name="T43" fmla="*/ 2 h 65"/>
                <a:gd name="T44" fmla="*/ 8 w 64"/>
                <a:gd name="T45" fmla="*/ 16 h 65"/>
                <a:gd name="T46" fmla="*/ 6 w 64"/>
                <a:gd name="T47" fmla="*/ 17 h 65"/>
                <a:gd name="T48" fmla="*/ 4 w 64"/>
                <a:gd name="T49" fmla="*/ 16 h 65"/>
                <a:gd name="T50" fmla="*/ 4 w 64"/>
                <a:gd name="T51" fmla="*/ 2 h 65"/>
                <a:gd name="T52" fmla="*/ 2 w 64"/>
                <a:gd name="T53" fmla="*/ 0 h 65"/>
                <a:gd name="T54" fmla="*/ 0 w 64"/>
                <a:gd name="T55" fmla="*/ 2 h 65"/>
                <a:gd name="T56" fmla="*/ 0 w 64"/>
                <a:gd name="T57" fmla="*/ 16 h 65"/>
                <a:gd name="T58" fmla="*/ 0 w 64"/>
                <a:gd name="T59" fmla="*/ 21 h 65"/>
                <a:gd name="T60" fmla="*/ 3 w 64"/>
                <a:gd name="T61" fmla="*/ 25 h 65"/>
                <a:gd name="T62" fmla="*/ 8 w 64"/>
                <a:gd name="T63" fmla="*/ 33 h 65"/>
                <a:gd name="T64" fmla="*/ 8 w 64"/>
                <a:gd name="T65" fmla="*/ 65 h 65"/>
                <a:gd name="T66" fmla="*/ 20 w 64"/>
                <a:gd name="T67" fmla="*/ 65 h 65"/>
                <a:gd name="T68" fmla="*/ 20 w 64"/>
                <a:gd name="T69" fmla="*/ 33 h 65"/>
                <a:gd name="T70" fmla="*/ 25 w 64"/>
                <a:gd name="T71" fmla="*/ 25 h 65"/>
                <a:gd name="T72" fmla="*/ 28 w 64"/>
                <a:gd name="T73" fmla="*/ 21 h 65"/>
                <a:gd name="T74" fmla="*/ 28 w 64"/>
                <a:gd name="T75" fmla="*/ 16 h 65"/>
                <a:gd name="T76" fmla="*/ 28 w 64"/>
                <a:gd name="T77" fmla="*/ 2 h 65"/>
                <a:gd name="T78" fmla="*/ 26 w 64"/>
                <a:gd name="T7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65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xmlns="" id="{3CDB9E7C-248F-4ED8-B066-0E0DDD8EC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6" y="1899"/>
              <a:ext cx="91" cy="102"/>
            </a:xfrm>
            <a:custGeom>
              <a:avLst/>
              <a:gdLst>
                <a:gd name="T0" fmla="*/ 58 w 74"/>
                <a:gd name="T1" fmla="*/ 25 h 83"/>
                <a:gd name="T2" fmla="*/ 63 w 74"/>
                <a:gd name="T3" fmla="*/ 22 h 83"/>
                <a:gd name="T4" fmla="*/ 68 w 74"/>
                <a:gd name="T5" fmla="*/ 12 h 83"/>
                <a:gd name="T6" fmla="*/ 65 w 74"/>
                <a:gd name="T7" fmla="*/ 3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4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6 w 74"/>
                <a:gd name="T29" fmla="*/ 46 h 83"/>
                <a:gd name="T30" fmla="*/ 6 w 74"/>
                <a:gd name="T31" fmla="*/ 83 h 83"/>
                <a:gd name="T32" fmla="*/ 69 w 74"/>
                <a:gd name="T33" fmla="*/ 83 h 83"/>
                <a:gd name="T34" fmla="*/ 69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10 h 83"/>
                <a:gd name="T44" fmla="*/ 58 w 74"/>
                <a:gd name="T45" fmla="*/ 6 h 83"/>
                <a:gd name="T46" fmla="*/ 61 w 74"/>
                <a:gd name="T47" fmla="*/ 7 h 83"/>
                <a:gd name="T48" fmla="*/ 59 w 74"/>
                <a:gd name="T49" fmla="*/ 18 h 83"/>
                <a:gd name="T50" fmla="*/ 46 w 74"/>
                <a:gd name="T51" fmla="*/ 25 h 83"/>
                <a:gd name="T52" fmla="*/ 42 w 74"/>
                <a:gd name="T53" fmla="*/ 25 h 83"/>
                <a:gd name="T54" fmla="*/ 50 w 74"/>
                <a:gd name="T55" fmla="*/ 10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30 w 74"/>
                <a:gd name="T67" fmla="*/ 23 h 83"/>
                <a:gd name="T68" fmla="*/ 30 w 74"/>
                <a:gd name="T69" fmla="*/ 24 h 83"/>
                <a:gd name="T70" fmla="*/ 29 w 74"/>
                <a:gd name="T71" fmla="*/ 23 h 83"/>
                <a:gd name="T72" fmla="*/ 17 w 74"/>
                <a:gd name="T73" fmla="*/ 17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4 h 83"/>
                <a:gd name="T82" fmla="*/ 32 w 74"/>
                <a:gd name="T83" fmla="*/ 44 h 83"/>
                <a:gd name="T84" fmla="*/ 32 w 74"/>
                <a:gd name="T85" fmla="*/ 78 h 83"/>
                <a:gd name="T86" fmla="*/ 32 w 74"/>
                <a:gd name="T87" fmla="*/ 41 h 83"/>
                <a:gd name="T88" fmla="*/ 6 w 74"/>
                <a:gd name="T89" fmla="*/ 41 h 83"/>
                <a:gd name="T90" fmla="*/ 6 w 74"/>
                <a:gd name="T91" fmla="*/ 31 h 83"/>
                <a:gd name="T92" fmla="*/ 32 w 74"/>
                <a:gd name="T93" fmla="*/ 31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4 h 83"/>
                <a:gd name="T102" fmla="*/ 63 w 74"/>
                <a:gd name="T103" fmla="*/ 44 h 83"/>
                <a:gd name="T104" fmla="*/ 63 w 74"/>
                <a:gd name="T105" fmla="*/ 78 h 83"/>
                <a:gd name="T106" fmla="*/ 69 w 74"/>
                <a:gd name="T107" fmla="*/ 41 h 83"/>
                <a:gd name="T108" fmla="*/ 42 w 74"/>
                <a:gd name="T109" fmla="*/ 41 h 83"/>
                <a:gd name="T110" fmla="*/ 42 w 74"/>
                <a:gd name="T111" fmla="*/ 31 h 83"/>
                <a:gd name="T112" fmla="*/ 69 w 74"/>
                <a:gd name="T113" fmla="*/ 31 h 83"/>
                <a:gd name="T114" fmla="*/ 69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xmlns="" id="{06491838-3473-4248-8870-C03B6A9CF7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2360"/>
              <a:ext cx="95" cy="78"/>
            </a:xfrm>
            <a:custGeom>
              <a:avLst/>
              <a:gdLst>
                <a:gd name="T0" fmla="*/ 1 w 77"/>
                <a:gd name="T1" fmla="*/ 42 h 63"/>
                <a:gd name="T2" fmla="*/ 8 w 77"/>
                <a:gd name="T3" fmla="*/ 55 h 63"/>
                <a:gd name="T4" fmla="*/ 21 w 77"/>
                <a:gd name="T5" fmla="*/ 61 h 63"/>
                <a:gd name="T6" fmla="*/ 38 w 77"/>
                <a:gd name="T7" fmla="*/ 63 h 63"/>
                <a:gd name="T8" fmla="*/ 56 w 77"/>
                <a:gd name="T9" fmla="*/ 61 h 63"/>
                <a:gd name="T10" fmla="*/ 69 w 77"/>
                <a:gd name="T11" fmla="*/ 55 h 63"/>
                <a:gd name="T12" fmla="*/ 76 w 77"/>
                <a:gd name="T13" fmla="*/ 42 h 63"/>
                <a:gd name="T14" fmla="*/ 71 w 77"/>
                <a:gd name="T15" fmla="*/ 16 h 63"/>
                <a:gd name="T16" fmla="*/ 72 w 77"/>
                <a:gd name="T17" fmla="*/ 11 h 63"/>
                <a:gd name="T18" fmla="*/ 70 w 77"/>
                <a:gd name="T19" fmla="*/ 0 h 63"/>
                <a:gd name="T20" fmla="*/ 67 w 77"/>
                <a:gd name="T21" fmla="*/ 0 h 63"/>
                <a:gd name="T22" fmla="*/ 60 w 77"/>
                <a:gd name="T23" fmla="*/ 3 h 63"/>
                <a:gd name="T24" fmla="*/ 38 w 77"/>
                <a:gd name="T25" fmla="*/ 5 h 63"/>
                <a:gd name="T26" fmla="*/ 17 w 77"/>
                <a:gd name="T27" fmla="*/ 3 h 63"/>
                <a:gd name="T28" fmla="*/ 9 w 77"/>
                <a:gd name="T29" fmla="*/ 0 h 63"/>
                <a:gd name="T30" fmla="*/ 7 w 77"/>
                <a:gd name="T31" fmla="*/ 0 h 63"/>
                <a:gd name="T32" fmla="*/ 5 w 77"/>
                <a:gd name="T33" fmla="*/ 11 h 63"/>
                <a:gd name="T34" fmla="*/ 6 w 77"/>
                <a:gd name="T35" fmla="*/ 16 h 63"/>
                <a:gd name="T36" fmla="*/ 9 w 77"/>
                <a:gd name="T37" fmla="*/ 42 h 63"/>
                <a:gd name="T38" fmla="*/ 18 w 77"/>
                <a:gd name="T39" fmla="*/ 30 h 63"/>
                <a:gd name="T40" fmla="*/ 27 w 77"/>
                <a:gd name="T41" fmla="*/ 29 h 63"/>
                <a:gd name="T42" fmla="*/ 38 w 77"/>
                <a:gd name="T43" fmla="*/ 30 h 63"/>
                <a:gd name="T44" fmla="*/ 49 w 77"/>
                <a:gd name="T45" fmla="*/ 29 h 63"/>
                <a:gd name="T46" fmla="*/ 59 w 77"/>
                <a:gd name="T47" fmla="*/ 30 h 63"/>
                <a:gd name="T48" fmla="*/ 67 w 77"/>
                <a:gd name="T49" fmla="*/ 42 h 63"/>
                <a:gd name="T50" fmla="*/ 64 w 77"/>
                <a:gd name="T51" fmla="*/ 52 h 63"/>
                <a:gd name="T52" fmla="*/ 56 w 77"/>
                <a:gd name="T53" fmla="*/ 57 h 63"/>
                <a:gd name="T54" fmla="*/ 45 w 77"/>
                <a:gd name="T55" fmla="*/ 58 h 63"/>
                <a:gd name="T56" fmla="*/ 31 w 77"/>
                <a:gd name="T57" fmla="*/ 58 h 63"/>
                <a:gd name="T58" fmla="*/ 20 w 77"/>
                <a:gd name="T59" fmla="*/ 57 h 63"/>
                <a:gd name="T60" fmla="*/ 12 w 77"/>
                <a:gd name="T61" fmla="*/ 52 h 63"/>
                <a:gd name="T62" fmla="*/ 9 w 77"/>
                <a:gd name="T63" fmla="*/ 42 h 63"/>
                <a:gd name="T64" fmla="*/ 53 w 77"/>
                <a:gd name="T65" fmla="*/ 48 h 63"/>
                <a:gd name="T66" fmla="*/ 53 w 77"/>
                <a:gd name="T67" fmla="*/ 34 h 63"/>
                <a:gd name="T68" fmla="*/ 19 w 77"/>
                <a:gd name="T69" fmla="*/ 41 h 63"/>
                <a:gd name="T70" fmla="*/ 29 w 77"/>
                <a:gd name="T71" fmla="*/ 41 h 63"/>
                <a:gd name="T72" fmla="*/ 19 w 77"/>
                <a:gd name="T73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63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xmlns="" id="{7286DAE3-B15F-49D9-8870-16F1F897D0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" y="1351"/>
              <a:ext cx="154" cy="154"/>
            </a:xfrm>
            <a:custGeom>
              <a:avLst/>
              <a:gdLst>
                <a:gd name="T0" fmla="*/ 0 w 125"/>
                <a:gd name="T1" fmla="*/ 63 h 125"/>
                <a:gd name="T2" fmla="*/ 125 w 125"/>
                <a:gd name="T3" fmla="*/ 63 h 125"/>
                <a:gd name="T4" fmla="*/ 98 w 125"/>
                <a:gd name="T5" fmla="*/ 83 h 125"/>
                <a:gd name="T6" fmla="*/ 117 w 125"/>
                <a:gd name="T7" fmla="*/ 67 h 125"/>
                <a:gd name="T8" fmla="*/ 98 w 125"/>
                <a:gd name="T9" fmla="*/ 83 h 125"/>
                <a:gd name="T10" fmla="*/ 25 w 125"/>
                <a:gd name="T11" fmla="*/ 58 h 125"/>
                <a:gd name="T12" fmla="*/ 13 w 125"/>
                <a:gd name="T13" fmla="*/ 42 h 125"/>
                <a:gd name="T14" fmla="*/ 90 w 125"/>
                <a:gd name="T15" fmla="*/ 42 h 125"/>
                <a:gd name="T16" fmla="*/ 67 w 125"/>
                <a:gd name="T17" fmla="*/ 58 h 125"/>
                <a:gd name="T18" fmla="*/ 90 w 125"/>
                <a:gd name="T19" fmla="*/ 42 h 125"/>
                <a:gd name="T20" fmla="*/ 67 w 125"/>
                <a:gd name="T21" fmla="*/ 9 h 125"/>
                <a:gd name="T22" fmla="*/ 82 w 125"/>
                <a:gd name="T23" fmla="*/ 23 h 125"/>
                <a:gd name="T24" fmla="*/ 67 w 125"/>
                <a:gd name="T25" fmla="*/ 33 h 125"/>
                <a:gd name="T26" fmla="*/ 53 w 125"/>
                <a:gd name="T27" fmla="*/ 12 h 125"/>
                <a:gd name="T28" fmla="*/ 59 w 125"/>
                <a:gd name="T29" fmla="*/ 33 h 125"/>
                <a:gd name="T30" fmla="*/ 43 w 125"/>
                <a:gd name="T31" fmla="*/ 23 h 125"/>
                <a:gd name="T32" fmla="*/ 59 w 125"/>
                <a:gd name="T33" fmla="*/ 58 h 125"/>
                <a:gd name="T34" fmla="*/ 36 w 125"/>
                <a:gd name="T35" fmla="*/ 42 h 125"/>
                <a:gd name="T36" fmla="*/ 13 w 125"/>
                <a:gd name="T37" fmla="*/ 83 h 125"/>
                <a:gd name="T38" fmla="*/ 25 w 125"/>
                <a:gd name="T39" fmla="*/ 67 h 125"/>
                <a:gd name="T40" fmla="*/ 13 w 125"/>
                <a:gd name="T41" fmla="*/ 83 h 125"/>
                <a:gd name="T42" fmla="*/ 59 w 125"/>
                <a:gd name="T43" fmla="*/ 67 h 125"/>
                <a:gd name="T44" fmla="*/ 36 w 125"/>
                <a:gd name="T45" fmla="*/ 83 h 125"/>
                <a:gd name="T46" fmla="*/ 59 w 125"/>
                <a:gd name="T47" fmla="*/ 92 h 125"/>
                <a:gd name="T48" fmla="*/ 53 w 125"/>
                <a:gd name="T49" fmla="*/ 113 h 125"/>
                <a:gd name="T50" fmla="*/ 38 w 125"/>
                <a:gd name="T51" fmla="*/ 92 h 125"/>
                <a:gd name="T52" fmla="*/ 82 w 125"/>
                <a:gd name="T53" fmla="*/ 102 h 125"/>
                <a:gd name="T54" fmla="*/ 67 w 125"/>
                <a:gd name="T55" fmla="*/ 116 h 125"/>
                <a:gd name="T56" fmla="*/ 87 w 125"/>
                <a:gd name="T57" fmla="*/ 92 h 125"/>
                <a:gd name="T58" fmla="*/ 67 w 125"/>
                <a:gd name="T59" fmla="*/ 83 h 125"/>
                <a:gd name="T60" fmla="*/ 92 w 125"/>
                <a:gd name="T61" fmla="*/ 67 h 125"/>
                <a:gd name="T62" fmla="*/ 67 w 125"/>
                <a:gd name="T63" fmla="*/ 83 h 125"/>
                <a:gd name="T64" fmla="*/ 98 w 125"/>
                <a:gd name="T65" fmla="*/ 42 h 125"/>
                <a:gd name="T66" fmla="*/ 117 w 125"/>
                <a:gd name="T67" fmla="*/ 58 h 125"/>
                <a:gd name="T68" fmla="*/ 108 w 125"/>
                <a:gd name="T69" fmla="*/ 33 h 125"/>
                <a:gd name="T70" fmla="*/ 86 w 125"/>
                <a:gd name="T71" fmla="*/ 14 h 125"/>
                <a:gd name="T72" fmla="*/ 108 w 125"/>
                <a:gd name="T73" fmla="*/ 33 h 125"/>
                <a:gd name="T74" fmla="*/ 39 w 125"/>
                <a:gd name="T75" fmla="*/ 14 h 125"/>
                <a:gd name="T76" fmla="*/ 17 w 125"/>
                <a:gd name="T77" fmla="*/ 33 h 125"/>
                <a:gd name="T78" fmla="*/ 17 w 125"/>
                <a:gd name="T79" fmla="*/ 92 h 125"/>
                <a:gd name="T80" fmla="*/ 39 w 125"/>
                <a:gd name="T81" fmla="*/ 111 h 125"/>
                <a:gd name="T82" fmla="*/ 17 w 125"/>
                <a:gd name="T83" fmla="*/ 92 h 125"/>
                <a:gd name="T84" fmla="*/ 86 w 125"/>
                <a:gd name="T85" fmla="*/ 111 h 125"/>
                <a:gd name="T86" fmla="*/ 108 w 125"/>
                <a:gd name="T87" fmla="*/ 9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125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xmlns="" id="{25769E3F-76E8-4761-A4C0-76747A92F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3" y="1270"/>
              <a:ext cx="72" cy="73"/>
            </a:xfrm>
            <a:custGeom>
              <a:avLst/>
              <a:gdLst>
                <a:gd name="T0" fmla="*/ 49 w 59"/>
                <a:gd name="T1" fmla="*/ 0 h 59"/>
                <a:gd name="T2" fmla="*/ 9 w 59"/>
                <a:gd name="T3" fmla="*/ 0 h 59"/>
                <a:gd name="T4" fmla="*/ 0 w 59"/>
                <a:gd name="T5" fmla="*/ 10 h 59"/>
                <a:gd name="T6" fmla="*/ 0 w 59"/>
                <a:gd name="T7" fmla="*/ 49 h 59"/>
                <a:gd name="T8" fmla="*/ 9 w 59"/>
                <a:gd name="T9" fmla="*/ 59 h 59"/>
                <a:gd name="T10" fmla="*/ 49 w 59"/>
                <a:gd name="T11" fmla="*/ 59 h 59"/>
                <a:gd name="T12" fmla="*/ 59 w 59"/>
                <a:gd name="T13" fmla="*/ 49 h 59"/>
                <a:gd name="T14" fmla="*/ 59 w 59"/>
                <a:gd name="T15" fmla="*/ 10 h 59"/>
                <a:gd name="T16" fmla="*/ 49 w 59"/>
                <a:gd name="T17" fmla="*/ 0 h 59"/>
                <a:gd name="T18" fmla="*/ 40 w 59"/>
                <a:gd name="T19" fmla="*/ 2 h 59"/>
                <a:gd name="T20" fmla="*/ 40 w 59"/>
                <a:gd name="T21" fmla="*/ 11 h 59"/>
                <a:gd name="T22" fmla="*/ 31 w 59"/>
                <a:gd name="T23" fmla="*/ 11 h 59"/>
                <a:gd name="T24" fmla="*/ 31 w 59"/>
                <a:gd name="T25" fmla="*/ 2 h 59"/>
                <a:gd name="T26" fmla="*/ 40 w 59"/>
                <a:gd name="T27" fmla="*/ 2 h 59"/>
                <a:gd name="T28" fmla="*/ 27 w 59"/>
                <a:gd name="T29" fmla="*/ 2 h 59"/>
                <a:gd name="T30" fmla="*/ 27 w 59"/>
                <a:gd name="T31" fmla="*/ 11 h 59"/>
                <a:gd name="T32" fmla="*/ 18 w 59"/>
                <a:gd name="T33" fmla="*/ 11 h 59"/>
                <a:gd name="T34" fmla="*/ 18 w 59"/>
                <a:gd name="T35" fmla="*/ 2 h 59"/>
                <a:gd name="T36" fmla="*/ 27 w 59"/>
                <a:gd name="T37" fmla="*/ 2 h 59"/>
                <a:gd name="T38" fmla="*/ 1 w 59"/>
                <a:gd name="T39" fmla="*/ 11 h 59"/>
                <a:gd name="T40" fmla="*/ 1 w 59"/>
                <a:gd name="T41" fmla="*/ 10 h 59"/>
                <a:gd name="T42" fmla="*/ 9 w 59"/>
                <a:gd name="T43" fmla="*/ 2 h 59"/>
                <a:gd name="T44" fmla="*/ 14 w 59"/>
                <a:gd name="T45" fmla="*/ 2 h 59"/>
                <a:gd name="T46" fmla="*/ 14 w 59"/>
                <a:gd name="T47" fmla="*/ 11 h 59"/>
                <a:gd name="T48" fmla="*/ 1 w 59"/>
                <a:gd name="T49" fmla="*/ 11 h 59"/>
                <a:gd name="T50" fmla="*/ 44 w 59"/>
                <a:gd name="T51" fmla="*/ 37 h 59"/>
                <a:gd name="T52" fmla="*/ 33 w 59"/>
                <a:gd name="T53" fmla="*/ 37 h 59"/>
                <a:gd name="T54" fmla="*/ 33 w 59"/>
                <a:gd name="T55" fmla="*/ 48 h 59"/>
                <a:gd name="T56" fmla="*/ 25 w 59"/>
                <a:gd name="T57" fmla="*/ 48 h 59"/>
                <a:gd name="T58" fmla="*/ 25 w 59"/>
                <a:gd name="T59" fmla="*/ 37 h 59"/>
                <a:gd name="T60" fmla="*/ 14 w 59"/>
                <a:gd name="T61" fmla="*/ 37 h 59"/>
                <a:gd name="T62" fmla="*/ 14 w 59"/>
                <a:gd name="T63" fmla="*/ 29 h 59"/>
                <a:gd name="T64" fmla="*/ 25 w 59"/>
                <a:gd name="T65" fmla="*/ 29 h 59"/>
                <a:gd name="T66" fmla="*/ 25 w 59"/>
                <a:gd name="T67" fmla="*/ 18 h 59"/>
                <a:gd name="T68" fmla="*/ 33 w 59"/>
                <a:gd name="T69" fmla="*/ 18 h 59"/>
                <a:gd name="T70" fmla="*/ 33 w 59"/>
                <a:gd name="T71" fmla="*/ 29 h 59"/>
                <a:gd name="T72" fmla="*/ 44 w 59"/>
                <a:gd name="T73" fmla="*/ 29 h 59"/>
                <a:gd name="T74" fmla="*/ 44 w 59"/>
                <a:gd name="T75" fmla="*/ 37 h 59"/>
                <a:gd name="T76" fmla="*/ 57 w 59"/>
                <a:gd name="T77" fmla="*/ 11 h 59"/>
                <a:gd name="T78" fmla="*/ 44 w 59"/>
                <a:gd name="T79" fmla="*/ 11 h 59"/>
                <a:gd name="T80" fmla="*/ 44 w 59"/>
                <a:gd name="T81" fmla="*/ 2 h 59"/>
                <a:gd name="T82" fmla="*/ 49 w 59"/>
                <a:gd name="T83" fmla="*/ 2 h 59"/>
                <a:gd name="T84" fmla="*/ 57 w 59"/>
                <a:gd name="T85" fmla="*/ 10 h 59"/>
                <a:gd name="T86" fmla="*/ 57 w 59"/>
                <a:gd name="T8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9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xmlns="" id="{EBBB38EB-3C6C-4CC4-9C07-FA1415C27E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1285"/>
              <a:ext cx="68" cy="54"/>
            </a:xfrm>
            <a:custGeom>
              <a:avLst/>
              <a:gdLst>
                <a:gd name="T0" fmla="*/ 26 w 68"/>
                <a:gd name="T1" fmla="*/ 54 h 54"/>
                <a:gd name="T2" fmla="*/ 0 w 68"/>
                <a:gd name="T3" fmla="*/ 28 h 54"/>
                <a:gd name="T4" fmla="*/ 14 w 68"/>
                <a:gd name="T5" fmla="*/ 16 h 54"/>
                <a:gd name="T6" fmla="*/ 26 w 68"/>
                <a:gd name="T7" fmla="*/ 28 h 54"/>
                <a:gd name="T8" fmla="*/ 54 w 68"/>
                <a:gd name="T9" fmla="*/ 0 h 54"/>
                <a:gd name="T10" fmla="*/ 68 w 68"/>
                <a:gd name="T11" fmla="*/ 14 h 54"/>
                <a:gd name="T12" fmla="*/ 26 w 68"/>
                <a:gd name="T13" fmla="*/ 54 h 54"/>
                <a:gd name="T14" fmla="*/ 7 w 68"/>
                <a:gd name="T15" fmla="*/ 28 h 54"/>
                <a:gd name="T16" fmla="*/ 26 w 68"/>
                <a:gd name="T17" fmla="*/ 47 h 54"/>
                <a:gd name="T18" fmla="*/ 60 w 68"/>
                <a:gd name="T19" fmla="*/ 14 h 54"/>
                <a:gd name="T20" fmla="*/ 54 w 68"/>
                <a:gd name="T21" fmla="*/ 8 h 54"/>
                <a:gd name="T22" fmla="*/ 26 w 68"/>
                <a:gd name="T23" fmla="*/ 36 h 54"/>
                <a:gd name="T24" fmla="*/ 14 w 68"/>
                <a:gd name="T25" fmla="*/ 22 h 54"/>
                <a:gd name="T26" fmla="*/ 7 w 68"/>
                <a:gd name="T27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54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xmlns="" id="{9F3E761A-6E4C-439F-B703-56174CC1A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4" y="2441"/>
              <a:ext cx="97" cy="100"/>
            </a:xfrm>
            <a:custGeom>
              <a:avLst/>
              <a:gdLst>
                <a:gd name="T0" fmla="*/ 69 w 79"/>
                <a:gd name="T1" fmla="*/ 22 h 81"/>
                <a:gd name="T2" fmla="*/ 22 w 79"/>
                <a:gd name="T3" fmla="*/ 14 h 81"/>
                <a:gd name="T4" fmla="*/ 19 w 79"/>
                <a:gd name="T5" fmla="*/ 3 h 81"/>
                <a:gd name="T6" fmla="*/ 0 w 79"/>
                <a:gd name="T7" fmla="*/ 5 h 81"/>
                <a:gd name="T8" fmla="*/ 12 w 79"/>
                <a:gd name="T9" fmla="*/ 12 h 81"/>
                <a:gd name="T10" fmla="*/ 14 w 79"/>
                <a:gd name="T11" fmla="*/ 54 h 81"/>
                <a:gd name="T12" fmla="*/ 61 w 79"/>
                <a:gd name="T13" fmla="*/ 59 h 81"/>
                <a:gd name="T14" fmla="*/ 76 w 79"/>
                <a:gd name="T15" fmla="*/ 20 h 81"/>
                <a:gd name="T16" fmla="*/ 36 w 79"/>
                <a:gd name="T17" fmla="*/ 32 h 81"/>
                <a:gd name="T18" fmla="*/ 45 w 79"/>
                <a:gd name="T19" fmla="*/ 39 h 81"/>
                <a:gd name="T20" fmla="*/ 44 w 79"/>
                <a:gd name="T21" fmla="*/ 44 h 81"/>
                <a:gd name="T22" fmla="*/ 33 w 79"/>
                <a:gd name="T23" fmla="*/ 47 h 81"/>
                <a:gd name="T24" fmla="*/ 44 w 79"/>
                <a:gd name="T25" fmla="*/ 44 h 81"/>
                <a:gd name="T26" fmla="*/ 38 w 79"/>
                <a:gd name="T27" fmla="*/ 22 h 81"/>
                <a:gd name="T28" fmla="*/ 47 w 79"/>
                <a:gd name="T29" fmla="*/ 29 h 81"/>
                <a:gd name="T30" fmla="*/ 22 w 79"/>
                <a:gd name="T31" fmla="*/ 19 h 81"/>
                <a:gd name="T32" fmla="*/ 32 w 79"/>
                <a:gd name="T33" fmla="*/ 26 h 81"/>
                <a:gd name="T34" fmla="*/ 22 w 79"/>
                <a:gd name="T35" fmla="*/ 19 h 81"/>
                <a:gd name="T36" fmla="*/ 31 w 79"/>
                <a:gd name="T37" fmla="*/ 31 h 81"/>
                <a:gd name="T38" fmla="*/ 21 w 79"/>
                <a:gd name="T39" fmla="*/ 35 h 81"/>
                <a:gd name="T40" fmla="*/ 20 w 79"/>
                <a:gd name="T41" fmla="*/ 40 h 81"/>
                <a:gd name="T42" fmla="*/ 28 w 79"/>
                <a:gd name="T43" fmla="*/ 46 h 81"/>
                <a:gd name="T44" fmla="*/ 20 w 79"/>
                <a:gd name="T45" fmla="*/ 40 h 81"/>
                <a:gd name="T46" fmla="*/ 48 w 79"/>
                <a:gd name="T47" fmla="*/ 50 h 81"/>
                <a:gd name="T48" fmla="*/ 57 w 79"/>
                <a:gd name="T49" fmla="*/ 47 h 81"/>
                <a:gd name="T50" fmla="*/ 59 w 79"/>
                <a:gd name="T51" fmla="*/ 42 h 81"/>
                <a:gd name="T52" fmla="*/ 51 w 79"/>
                <a:gd name="T53" fmla="*/ 35 h 81"/>
                <a:gd name="T54" fmla="*/ 59 w 79"/>
                <a:gd name="T55" fmla="*/ 42 h 81"/>
                <a:gd name="T56" fmla="*/ 52 w 79"/>
                <a:gd name="T57" fmla="*/ 30 h 81"/>
                <a:gd name="T58" fmla="*/ 66 w 79"/>
                <a:gd name="T59" fmla="*/ 28 h 81"/>
                <a:gd name="T60" fmla="*/ 9 w 79"/>
                <a:gd name="T61" fmla="*/ 66 h 81"/>
                <a:gd name="T62" fmla="*/ 24 w 79"/>
                <a:gd name="T63" fmla="*/ 69 h 81"/>
                <a:gd name="T64" fmla="*/ 18 w 79"/>
                <a:gd name="T65" fmla="*/ 60 h 81"/>
                <a:gd name="T66" fmla="*/ 39 w 79"/>
                <a:gd name="T67" fmla="*/ 72 h 81"/>
                <a:gd name="T68" fmla="*/ 54 w 79"/>
                <a:gd name="T69" fmla="*/ 74 h 81"/>
                <a:gd name="T70" fmla="*/ 48 w 79"/>
                <a:gd name="T71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" h="81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xmlns="" id="{E951CE62-096B-4B09-956D-C39830C50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5" y="2294"/>
              <a:ext cx="58" cy="59"/>
            </a:xfrm>
            <a:custGeom>
              <a:avLst/>
              <a:gdLst>
                <a:gd name="T0" fmla="*/ 24 w 47"/>
                <a:gd name="T1" fmla="*/ 0 h 48"/>
                <a:gd name="T2" fmla="*/ 0 w 47"/>
                <a:gd name="T3" fmla="*/ 24 h 48"/>
                <a:gd name="T4" fmla="*/ 24 w 47"/>
                <a:gd name="T5" fmla="*/ 48 h 48"/>
                <a:gd name="T6" fmla="*/ 47 w 47"/>
                <a:gd name="T7" fmla="*/ 24 h 48"/>
                <a:gd name="T8" fmla="*/ 24 w 47"/>
                <a:gd name="T9" fmla="*/ 0 h 48"/>
                <a:gd name="T10" fmla="*/ 6 w 47"/>
                <a:gd name="T11" fmla="*/ 24 h 48"/>
                <a:gd name="T12" fmla="*/ 24 w 47"/>
                <a:gd name="T13" fmla="*/ 6 h 48"/>
                <a:gd name="T14" fmla="*/ 24 w 47"/>
                <a:gd name="T15" fmla="*/ 42 h 48"/>
                <a:gd name="T16" fmla="*/ 6 w 47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xmlns="" id="{581F1AC7-308B-4764-9CCB-E72F695365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7" y="2096"/>
              <a:ext cx="147" cy="143"/>
            </a:xfrm>
            <a:custGeom>
              <a:avLst/>
              <a:gdLst>
                <a:gd name="T0" fmla="*/ 22 w 119"/>
                <a:gd name="T1" fmla="*/ 19 h 116"/>
                <a:gd name="T2" fmla="*/ 58 w 119"/>
                <a:gd name="T3" fmla="*/ 33 h 116"/>
                <a:gd name="T4" fmla="*/ 62 w 119"/>
                <a:gd name="T5" fmla="*/ 12 h 116"/>
                <a:gd name="T6" fmla="*/ 82 w 119"/>
                <a:gd name="T7" fmla="*/ 3 h 116"/>
                <a:gd name="T8" fmla="*/ 91 w 119"/>
                <a:gd name="T9" fmla="*/ 23 h 116"/>
                <a:gd name="T10" fmla="*/ 95 w 119"/>
                <a:gd name="T11" fmla="*/ 49 h 116"/>
                <a:gd name="T12" fmla="*/ 95 w 119"/>
                <a:gd name="T13" fmla="*/ 50 h 116"/>
                <a:gd name="T14" fmla="*/ 99 w 119"/>
                <a:gd name="T15" fmla="*/ 41 h 116"/>
                <a:gd name="T16" fmla="*/ 119 w 119"/>
                <a:gd name="T17" fmla="*/ 49 h 116"/>
                <a:gd name="T18" fmla="*/ 93 w 119"/>
                <a:gd name="T19" fmla="*/ 116 h 116"/>
                <a:gd name="T20" fmla="*/ 73 w 119"/>
                <a:gd name="T21" fmla="*/ 109 h 116"/>
                <a:gd name="T22" fmla="*/ 75 w 119"/>
                <a:gd name="T23" fmla="*/ 103 h 116"/>
                <a:gd name="T24" fmla="*/ 63 w 119"/>
                <a:gd name="T25" fmla="*/ 103 h 116"/>
                <a:gd name="T26" fmla="*/ 53 w 119"/>
                <a:gd name="T27" fmla="*/ 106 h 116"/>
                <a:gd name="T28" fmla="*/ 35 w 119"/>
                <a:gd name="T29" fmla="*/ 102 h 116"/>
                <a:gd name="T30" fmla="*/ 30 w 119"/>
                <a:gd name="T31" fmla="*/ 100 h 116"/>
                <a:gd name="T32" fmla="*/ 28 w 119"/>
                <a:gd name="T33" fmla="*/ 99 h 116"/>
                <a:gd name="T34" fmla="*/ 21 w 119"/>
                <a:gd name="T35" fmla="*/ 83 h 116"/>
                <a:gd name="T36" fmla="*/ 22 w 119"/>
                <a:gd name="T37" fmla="*/ 79 h 116"/>
                <a:gd name="T38" fmla="*/ 22 w 119"/>
                <a:gd name="T39" fmla="*/ 70 h 116"/>
                <a:gd name="T40" fmla="*/ 24 w 119"/>
                <a:gd name="T41" fmla="*/ 67 h 116"/>
                <a:gd name="T42" fmla="*/ 24 w 119"/>
                <a:gd name="T43" fmla="*/ 57 h 116"/>
                <a:gd name="T44" fmla="*/ 27 w 119"/>
                <a:gd name="T45" fmla="*/ 52 h 116"/>
                <a:gd name="T46" fmla="*/ 11 w 119"/>
                <a:gd name="T47" fmla="*/ 46 h 116"/>
                <a:gd name="T48" fmla="*/ 3 w 119"/>
                <a:gd name="T49" fmla="*/ 28 h 116"/>
                <a:gd name="T50" fmla="*/ 22 w 119"/>
                <a:gd name="T51" fmla="*/ 19 h 116"/>
                <a:gd name="T52" fmla="*/ 86 w 119"/>
                <a:gd name="T53" fmla="*/ 106 h 116"/>
                <a:gd name="T54" fmla="*/ 90 w 119"/>
                <a:gd name="T55" fmla="*/ 104 h 116"/>
                <a:gd name="T56" fmla="*/ 88 w 119"/>
                <a:gd name="T57" fmla="*/ 99 h 116"/>
                <a:gd name="T58" fmla="*/ 84 w 119"/>
                <a:gd name="T59" fmla="*/ 101 h 116"/>
                <a:gd name="T60" fmla="*/ 86 w 119"/>
                <a:gd name="T61" fmla="*/ 106 h 116"/>
                <a:gd name="T62" fmla="*/ 15 w 119"/>
                <a:gd name="T63" fmla="*/ 40 h 116"/>
                <a:gd name="T64" fmla="*/ 41 w 119"/>
                <a:gd name="T65" fmla="*/ 50 h 116"/>
                <a:gd name="T66" fmla="*/ 42 w 119"/>
                <a:gd name="T67" fmla="*/ 50 h 116"/>
                <a:gd name="T68" fmla="*/ 39 w 119"/>
                <a:gd name="T69" fmla="*/ 57 h 116"/>
                <a:gd name="T70" fmla="*/ 38 w 119"/>
                <a:gd name="T71" fmla="*/ 57 h 116"/>
                <a:gd name="T72" fmla="*/ 31 w 119"/>
                <a:gd name="T73" fmla="*/ 60 h 116"/>
                <a:gd name="T74" fmla="*/ 32 w 119"/>
                <a:gd name="T75" fmla="*/ 65 h 116"/>
                <a:gd name="T76" fmla="*/ 34 w 119"/>
                <a:gd name="T77" fmla="*/ 68 h 116"/>
                <a:gd name="T78" fmla="*/ 31 w 119"/>
                <a:gd name="T79" fmla="*/ 70 h 116"/>
                <a:gd name="T80" fmla="*/ 30 w 119"/>
                <a:gd name="T81" fmla="*/ 73 h 116"/>
                <a:gd name="T82" fmla="*/ 30 w 119"/>
                <a:gd name="T83" fmla="*/ 78 h 116"/>
                <a:gd name="T84" fmla="*/ 32 w 119"/>
                <a:gd name="T85" fmla="*/ 81 h 116"/>
                <a:gd name="T86" fmla="*/ 30 w 119"/>
                <a:gd name="T87" fmla="*/ 83 h 116"/>
                <a:gd name="T88" fmla="*/ 28 w 119"/>
                <a:gd name="T89" fmla="*/ 85 h 116"/>
                <a:gd name="T90" fmla="*/ 31 w 119"/>
                <a:gd name="T91" fmla="*/ 93 h 116"/>
                <a:gd name="T92" fmla="*/ 33 w 119"/>
                <a:gd name="T93" fmla="*/ 93 h 116"/>
                <a:gd name="T94" fmla="*/ 38 w 119"/>
                <a:gd name="T95" fmla="*/ 95 h 116"/>
                <a:gd name="T96" fmla="*/ 60 w 119"/>
                <a:gd name="T97" fmla="*/ 95 h 116"/>
                <a:gd name="T98" fmla="*/ 78 w 119"/>
                <a:gd name="T99" fmla="*/ 94 h 116"/>
                <a:gd name="T100" fmla="*/ 92 w 119"/>
                <a:gd name="T101" fmla="*/ 59 h 116"/>
                <a:gd name="T102" fmla="*/ 88 w 119"/>
                <a:gd name="T103" fmla="*/ 54 h 116"/>
                <a:gd name="T104" fmla="*/ 83 w 119"/>
                <a:gd name="T105" fmla="*/ 20 h 116"/>
                <a:gd name="T106" fmla="*/ 79 w 119"/>
                <a:gd name="T107" fmla="*/ 11 h 116"/>
                <a:gd name="T108" fmla="*/ 70 w 119"/>
                <a:gd name="T109" fmla="*/ 15 h 116"/>
                <a:gd name="T110" fmla="*/ 67 w 119"/>
                <a:gd name="T111" fmla="*/ 36 h 116"/>
                <a:gd name="T112" fmla="*/ 66 w 119"/>
                <a:gd name="T113" fmla="*/ 44 h 116"/>
                <a:gd name="T114" fmla="*/ 20 w 119"/>
                <a:gd name="T115" fmla="*/ 26 h 116"/>
                <a:gd name="T116" fmla="*/ 10 w 119"/>
                <a:gd name="T117" fmla="*/ 30 h 116"/>
                <a:gd name="T118" fmla="*/ 15 w 119"/>
                <a:gd name="T119" fmla="*/ 4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" h="116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xmlns="" id="{9A11B4CD-7E30-42EA-BF59-AC3CB4E53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1" y="2246"/>
              <a:ext cx="177" cy="155"/>
            </a:xfrm>
            <a:custGeom>
              <a:avLst/>
              <a:gdLst>
                <a:gd name="T0" fmla="*/ 144 w 144"/>
                <a:gd name="T1" fmla="*/ 41 h 126"/>
                <a:gd name="T2" fmla="*/ 102 w 144"/>
                <a:gd name="T3" fmla="*/ 0 h 126"/>
                <a:gd name="T4" fmla="*/ 72 w 144"/>
                <a:gd name="T5" fmla="*/ 13 h 126"/>
                <a:gd name="T6" fmla="*/ 41 w 144"/>
                <a:gd name="T7" fmla="*/ 0 h 126"/>
                <a:gd name="T8" fmla="*/ 0 w 144"/>
                <a:gd name="T9" fmla="*/ 41 h 126"/>
                <a:gd name="T10" fmla="*/ 13 w 144"/>
                <a:gd name="T11" fmla="*/ 72 h 126"/>
                <a:gd name="T12" fmla="*/ 13 w 144"/>
                <a:gd name="T13" fmla="*/ 72 h 126"/>
                <a:gd name="T14" fmla="*/ 58 w 144"/>
                <a:gd name="T15" fmla="*/ 117 h 126"/>
                <a:gd name="T16" fmla="*/ 72 w 144"/>
                <a:gd name="T17" fmla="*/ 126 h 126"/>
                <a:gd name="T18" fmla="*/ 85 w 144"/>
                <a:gd name="T19" fmla="*/ 117 h 126"/>
                <a:gd name="T20" fmla="*/ 130 w 144"/>
                <a:gd name="T21" fmla="*/ 72 h 126"/>
                <a:gd name="T22" fmla="*/ 130 w 144"/>
                <a:gd name="T23" fmla="*/ 72 h 126"/>
                <a:gd name="T24" fmla="*/ 144 w 144"/>
                <a:gd name="T25" fmla="*/ 41 h 126"/>
                <a:gd name="T26" fmla="*/ 118 w 144"/>
                <a:gd name="T27" fmla="*/ 59 h 126"/>
                <a:gd name="T28" fmla="*/ 73 w 144"/>
                <a:gd name="T29" fmla="*/ 104 h 126"/>
                <a:gd name="T30" fmla="*/ 72 w 144"/>
                <a:gd name="T31" fmla="*/ 105 h 126"/>
                <a:gd name="T32" fmla="*/ 71 w 144"/>
                <a:gd name="T33" fmla="*/ 104 h 126"/>
                <a:gd name="T34" fmla="*/ 25 w 144"/>
                <a:gd name="T35" fmla="*/ 59 h 126"/>
                <a:gd name="T36" fmla="*/ 18 w 144"/>
                <a:gd name="T37" fmla="*/ 41 h 126"/>
                <a:gd name="T38" fmla="*/ 41 w 144"/>
                <a:gd name="T39" fmla="*/ 18 h 126"/>
                <a:gd name="T40" fmla="*/ 58 w 144"/>
                <a:gd name="T41" fmla="*/ 26 h 126"/>
                <a:gd name="T42" fmla="*/ 72 w 144"/>
                <a:gd name="T43" fmla="*/ 40 h 126"/>
                <a:gd name="T44" fmla="*/ 85 w 144"/>
                <a:gd name="T45" fmla="*/ 26 h 126"/>
                <a:gd name="T46" fmla="*/ 102 w 144"/>
                <a:gd name="T47" fmla="*/ 18 h 126"/>
                <a:gd name="T48" fmla="*/ 126 w 144"/>
                <a:gd name="T49" fmla="*/ 41 h 126"/>
                <a:gd name="T50" fmla="*/ 118 w 144"/>
                <a:gd name="T51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26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xmlns="" id="{4807BAA2-2407-45B7-93E9-654D857BD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5" y="2413"/>
              <a:ext cx="75" cy="75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0 h 61"/>
                <a:gd name="T4" fmla="*/ 31 w 61"/>
                <a:gd name="T5" fmla="*/ 61 h 61"/>
                <a:gd name="T6" fmla="*/ 61 w 61"/>
                <a:gd name="T7" fmla="*/ 30 h 61"/>
                <a:gd name="T8" fmla="*/ 31 w 61"/>
                <a:gd name="T9" fmla="*/ 0 h 61"/>
                <a:gd name="T10" fmla="*/ 31 w 61"/>
                <a:gd name="T11" fmla="*/ 55 h 61"/>
                <a:gd name="T12" fmla="*/ 6 w 61"/>
                <a:gd name="T13" fmla="*/ 30 h 61"/>
                <a:gd name="T14" fmla="*/ 31 w 61"/>
                <a:gd name="T15" fmla="*/ 5 h 61"/>
                <a:gd name="T16" fmla="*/ 55 w 61"/>
                <a:gd name="T17" fmla="*/ 30 h 61"/>
                <a:gd name="T18" fmla="*/ 31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5 h 61"/>
                <a:gd name="T32" fmla="*/ 23 w 61"/>
                <a:gd name="T33" fmla="*/ 45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6 h 61"/>
                <a:gd name="T44" fmla="*/ 34 w 61"/>
                <a:gd name="T45" fmla="*/ 26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xmlns="" id="{19BA4546-703A-4B7E-973D-D3F1CCCFC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" y="2538"/>
              <a:ext cx="115" cy="116"/>
            </a:xfrm>
            <a:custGeom>
              <a:avLst/>
              <a:gdLst>
                <a:gd name="T0" fmla="*/ 85 w 94"/>
                <a:gd name="T1" fmla="*/ 20 h 94"/>
                <a:gd name="T2" fmla="*/ 37 w 94"/>
                <a:gd name="T3" fmla="*/ 2 h 94"/>
                <a:gd name="T4" fmla="*/ 20 w 94"/>
                <a:gd name="T5" fmla="*/ 9 h 94"/>
                <a:gd name="T6" fmla="*/ 2 w 94"/>
                <a:gd name="T7" fmla="*/ 57 h 94"/>
                <a:gd name="T8" fmla="*/ 10 w 94"/>
                <a:gd name="T9" fmla="*/ 74 h 94"/>
                <a:gd name="T10" fmla="*/ 57 w 94"/>
                <a:gd name="T11" fmla="*/ 92 h 94"/>
                <a:gd name="T12" fmla="*/ 74 w 94"/>
                <a:gd name="T13" fmla="*/ 84 h 94"/>
                <a:gd name="T14" fmla="*/ 92 w 94"/>
                <a:gd name="T15" fmla="*/ 37 h 94"/>
                <a:gd name="T16" fmla="*/ 85 w 94"/>
                <a:gd name="T17" fmla="*/ 20 h 94"/>
                <a:gd name="T18" fmla="*/ 36 w 94"/>
                <a:gd name="T19" fmla="*/ 38 h 94"/>
                <a:gd name="T20" fmla="*/ 62 w 94"/>
                <a:gd name="T21" fmla="*/ 47 h 94"/>
                <a:gd name="T22" fmla="*/ 61 w 94"/>
                <a:gd name="T23" fmla="*/ 52 h 94"/>
                <a:gd name="T24" fmla="*/ 42 w 94"/>
                <a:gd name="T25" fmla="*/ 61 h 94"/>
                <a:gd name="T26" fmla="*/ 33 w 94"/>
                <a:gd name="T27" fmla="*/ 42 h 94"/>
                <a:gd name="T28" fmla="*/ 36 w 94"/>
                <a:gd name="T29" fmla="*/ 38 h 94"/>
                <a:gd name="T30" fmla="*/ 76 w 94"/>
                <a:gd name="T31" fmla="*/ 53 h 94"/>
                <a:gd name="T32" fmla="*/ 69 w 94"/>
                <a:gd name="T33" fmla="*/ 70 h 94"/>
                <a:gd name="T34" fmla="*/ 66 w 94"/>
                <a:gd name="T35" fmla="*/ 79 h 94"/>
                <a:gd name="T36" fmla="*/ 59 w 94"/>
                <a:gd name="T37" fmla="*/ 82 h 94"/>
                <a:gd name="T38" fmla="*/ 15 w 94"/>
                <a:gd name="T39" fmla="*/ 65 h 94"/>
                <a:gd name="T40" fmla="*/ 12 w 94"/>
                <a:gd name="T41" fmla="*/ 59 h 94"/>
                <a:gd name="T42" fmla="*/ 15 w 94"/>
                <a:gd name="T43" fmla="*/ 50 h 94"/>
                <a:gd name="T44" fmla="*/ 22 w 94"/>
                <a:gd name="T45" fmla="*/ 32 h 94"/>
                <a:gd name="T46" fmla="*/ 22 w 94"/>
                <a:gd name="T47" fmla="*/ 32 h 94"/>
                <a:gd name="T48" fmla="*/ 29 w 94"/>
                <a:gd name="T49" fmla="*/ 35 h 94"/>
                <a:gd name="T50" fmla="*/ 27 w 94"/>
                <a:gd name="T51" fmla="*/ 39 h 94"/>
                <a:gd name="T52" fmla="*/ 39 w 94"/>
                <a:gd name="T53" fmla="*/ 67 h 94"/>
                <a:gd name="T54" fmla="*/ 67 w 94"/>
                <a:gd name="T55" fmla="*/ 55 h 94"/>
                <a:gd name="T56" fmla="*/ 69 w 94"/>
                <a:gd name="T57" fmla="*/ 50 h 94"/>
                <a:gd name="T58" fmla="*/ 76 w 94"/>
                <a:gd name="T59" fmla="*/ 53 h 94"/>
                <a:gd name="T60" fmla="*/ 82 w 94"/>
                <a:gd name="T61" fmla="*/ 37 h 94"/>
                <a:gd name="T62" fmla="*/ 79 w 94"/>
                <a:gd name="T63" fmla="*/ 38 h 94"/>
                <a:gd name="T64" fmla="*/ 74 w 94"/>
                <a:gd name="T65" fmla="*/ 37 h 94"/>
                <a:gd name="T66" fmla="*/ 73 w 94"/>
                <a:gd name="T67" fmla="*/ 34 h 94"/>
                <a:gd name="T68" fmla="*/ 74 w 94"/>
                <a:gd name="T69" fmla="*/ 29 h 94"/>
                <a:gd name="T70" fmla="*/ 77 w 94"/>
                <a:gd name="T71" fmla="*/ 28 h 94"/>
                <a:gd name="T72" fmla="*/ 82 w 94"/>
                <a:gd name="T73" fmla="*/ 29 h 94"/>
                <a:gd name="T74" fmla="*/ 83 w 94"/>
                <a:gd name="T75" fmla="*/ 32 h 94"/>
                <a:gd name="T76" fmla="*/ 82 w 94"/>
                <a:gd name="T77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4" h="94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xmlns="" id="{FF00C649-3B72-4638-8986-4AC7F3BC2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2015"/>
              <a:ext cx="65" cy="65"/>
            </a:xfrm>
            <a:custGeom>
              <a:avLst/>
              <a:gdLst>
                <a:gd name="T0" fmla="*/ 44 w 53"/>
                <a:gd name="T1" fmla="*/ 0 h 53"/>
                <a:gd name="T2" fmla="*/ 9 w 53"/>
                <a:gd name="T3" fmla="*/ 0 h 53"/>
                <a:gd name="T4" fmla="*/ 0 w 53"/>
                <a:gd name="T5" fmla="*/ 9 h 53"/>
                <a:gd name="T6" fmla="*/ 0 w 53"/>
                <a:gd name="T7" fmla="*/ 44 h 53"/>
                <a:gd name="T8" fmla="*/ 9 w 53"/>
                <a:gd name="T9" fmla="*/ 53 h 53"/>
                <a:gd name="T10" fmla="*/ 44 w 53"/>
                <a:gd name="T11" fmla="*/ 53 h 53"/>
                <a:gd name="T12" fmla="*/ 53 w 53"/>
                <a:gd name="T13" fmla="*/ 44 h 53"/>
                <a:gd name="T14" fmla="*/ 53 w 53"/>
                <a:gd name="T15" fmla="*/ 9 h 53"/>
                <a:gd name="T16" fmla="*/ 44 w 53"/>
                <a:gd name="T17" fmla="*/ 0 h 53"/>
                <a:gd name="T18" fmla="*/ 20 w 53"/>
                <a:gd name="T19" fmla="*/ 43 h 53"/>
                <a:gd name="T20" fmla="*/ 13 w 53"/>
                <a:gd name="T21" fmla="*/ 43 h 53"/>
                <a:gd name="T22" fmla="*/ 13 w 53"/>
                <a:gd name="T23" fmla="*/ 20 h 53"/>
                <a:gd name="T24" fmla="*/ 20 w 53"/>
                <a:gd name="T25" fmla="*/ 20 h 53"/>
                <a:gd name="T26" fmla="*/ 20 w 53"/>
                <a:gd name="T27" fmla="*/ 43 h 53"/>
                <a:gd name="T28" fmla="*/ 17 w 53"/>
                <a:gd name="T29" fmla="*/ 16 h 53"/>
                <a:gd name="T30" fmla="*/ 13 w 53"/>
                <a:gd name="T31" fmla="*/ 13 h 53"/>
                <a:gd name="T32" fmla="*/ 17 w 53"/>
                <a:gd name="T33" fmla="*/ 10 h 53"/>
                <a:gd name="T34" fmla="*/ 20 w 53"/>
                <a:gd name="T35" fmla="*/ 13 h 53"/>
                <a:gd name="T36" fmla="*/ 17 w 53"/>
                <a:gd name="T37" fmla="*/ 16 h 53"/>
                <a:gd name="T38" fmla="*/ 43 w 53"/>
                <a:gd name="T39" fmla="*/ 43 h 53"/>
                <a:gd name="T40" fmla="*/ 37 w 53"/>
                <a:gd name="T41" fmla="*/ 43 h 53"/>
                <a:gd name="T42" fmla="*/ 37 w 53"/>
                <a:gd name="T43" fmla="*/ 30 h 53"/>
                <a:gd name="T44" fmla="*/ 33 w 53"/>
                <a:gd name="T45" fmla="*/ 26 h 53"/>
                <a:gd name="T46" fmla="*/ 30 w 53"/>
                <a:gd name="T47" fmla="*/ 30 h 53"/>
                <a:gd name="T48" fmla="*/ 30 w 53"/>
                <a:gd name="T49" fmla="*/ 43 h 53"/>
                <a:gd name="T50" fmla="*/ 23 w 53"/>
                <a:gd name="T51" fmla="*/ 43 h 53"/>
                <a:gd name="T52" fmla="*/ 23 w 53"/>
                <a:gd name="T53" fmla="*/ 20 h 53"/>
                <a:gd name="T54" fmla="*/ 30 w 53"/>
                <a:gd name="T55" fmla="*/ 20 h 53"/>
                <a:gd name="T56" fmla="*/ 30 w 53"/>
                <a:gd name="T57" fmla="*/ 24 h 53"/>
                <a:gd name="T58" fmla="*/ 36 w 53"/>
                <a:gd name="T59" fmla="*/ 20 h 53"/>
                <a:gd name="T60" fmla="*/ 43 w 53"/>
                <a:gd name="T61" fmla="*/ 28 h 53"/>
                <a:gd name="T62" fmla="*/ 43 w 53"/>
                <a:gd name="T63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3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xmlns="" id="{FD385646-864A-4571-B3D6-4B68E91107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25"/>
              <a:ext cx="119" cy="75"/>
            </a:xfrm>
            <a:custGeom>
              <a:avLst/>
              <a:gdLst>
                <a:gd name="T0" fmla="*/ 36 w 119"/>
                <a:gd name="T1" fmla="*/ 52 h 75"/>
                <a:gd name="T2" fmla="*/ 36 w 119"/>
                <a:gd name="T3" fmla="*/ 30 h 75"/>
                <a:gd name="T4" fmla="*/ 59 w 119"/>
                <a:gd name="T5" fmla="*/ 30 h 75"/>
                <a:gd name="T6" fmla="*/ 29 w 119"/>
                <a:gd name="T7" fmla="*/ 0 h 75"/>
                <a:gd name="T8" fmla="*/ 0 w 119"/>
                <a:gd name="T9" fmla="*/ 30 h 75"/>
                <a:gd name="T10" fmla="*/ 22 w 119"/>
                <a:gd name="T11" fmla="*/ 30 h 75"/>
                <a:gd name="T12" fmla="*/ 22 w 119"/>
                <a:gd name="T13" fmla="*/ 68 h 75"/>
                <a:gd name="T14" fmla="*/ 66 w 119"/>
                <a:gd name="T15" fmla="*/ 68 h 75"/>
                <a:gd name="T16" fmla="*/ 51 w 119"/>
                <a:gd name="T17" fmla="*/ 52 h 75"/>
                <a:gd name="T18" fmla="*/ 36 w 119"/>
                <a:gd name="T19" fmla="*/ 52 h 75"/>
                <a:gd name="T20" fmla="*/ 97 w 119"/>
                <a:gd name="T21" fmla="*/ 45 h 75"/>
                <a:gd name="T22" fmla="*/ 97 w 119"/>
                <a:gd name="T23" fmla="*/ 8 h 75"/>
                <a:gd name="T24" fmla="*/ 51 w 119"/>
                <a:gd name="T25" fmla="*/ 8 h 75"/>
                <a:gd name="T26" fmla="*/ 66 w 119"/>
                <a:gd name="T27" fmla="*/ 22 h 75"/>
                <a:gd name="T28" fmla="*/ 81 w 119"/>
                <a:gd name="T29" fmla="*/ 22 h 75"/>
                <a:gd name="T30" fmla="*/ 81 w 119"/>
                <a:gd name="T31" fmla="*/ 45 h 75"/>
                <a:gd name="T32" fmla="*/ 59 w 119"/>
                <a:gd name="T33" fmla="*/ 45 h 75"/>
                <a:gd name="T34" fmla="*/ 89 w 119"/>
                <a:gd name="T35" fmla="*/ 75 h 75"/>
                <a:gd name="T36" fmla="*/ 119 w 119"/>
                <a:gd name="T37" fmla="*/ 45 h 75"/>
                <a:gd name="T38" fmla="*/ 97 w 119"/>
                <a:gd name="T39" fmla="*/ 4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75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xmlns="" id="{07F6EF38-07F8-461C-961A-72C10C990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1" y="1531"/>
              <a:ext cx="122" cy="123"/>
            </a:xfrm>
            <a:custGeom>
              <a:avLst/>
              <a:gdLst>
                <a:gd name="T0" fmla="*/ 96 w 100"/>
                <a:gd name="T1" fmla="*/ 85 h 100"/>
                <a:gd name="T2" fmla="*/ 73 w 100"/>
                <a:gd name="T3" fmla="*/ 65 h 100"/>
                <a:gd name="T4" fmla="*/ 66 w 100"/>
                <a:gd name="T5" fmla="*/ 61 h 100"/>
                <a:gd name="T6" fmla="*/ 74 w 100"/>
                <a:gd name="T7" fmla="*/ 37 h 100"/>
                <a:gd name="T8" fmla="*/ 37 w 100"/>
                <a:gd name="T9" fmla="*/ 0 h 100"/>
                <a:gd name="T10" fmla="*/ 0 w 100"/>
                <a:gd name="T11" fmla="*/ 37 h 100"/>
                <a:gd name="T12" fmla="*/ 37 w 100"/>
                <a:gd name="T13" fmla="*/ 75 h 100"/>
                <a:gd name="T14" fmla="*/ 61 w 100"/>
                <a:gd name="T15" fmla="*/ 66 h 100"/>
                <a:gd name="T16" fmla="*/ 64 w 100"/>
                <a:gd name="T17" fmla="*/ 73 h 100"/>
                <a:gd name="T18" fmla="*/ 84 w 100"/>
                <a:gd name="T19" fmla="*/ 96 h 100"/>
                <a:gd name="T20" fmla="*/ 97 w 100"/>
                <a:gd name="T21" fmla="*/ 97 h 100"/>
                <a:gd name="T22" fmla="*/ 96 w 100"/>
                <a:gd name="T23" fmla="*/ 85 h 100"/>
                <a:gd name="T24" fmla="*/ 37 w 100"/>
                <a:gd name="T25" fmla="*/ 62 h 100"/>
                <a:gd name="T26" fmla="*/ 12 w 100"/>
                <a:gd name="T27" fmla="*/ 37 h 100"/>
                <a:gd name="T28" fmla="*/ 37 w 100"/>
                <a:gd name="T29" fmla="*/ 12 h 100"/>
                <a:gd name="T30" fmla="*/ 62 w 100"/>
                <a:gd name="T31" fmla="*/ 37 h 100"/>
                <a:gd name="T32" fmla="*/ 37 w 100"/>
                <a:gd name="T33" fmla="*/ 6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xmlns="" id="{4AD30837-F741-4AA0-8676-6FC90195D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516"/>
              <a:ext cx="152" cy="148"/>
            </a:xfrm>
            <a:custGeom>
              <a:avLst/>
              <a:gdLst>
                <a:gd name="T0" fmla="*/ 78 w 124"/>
                <a:gd name="T1" fmla="*/ 84 h 120"/>
                <a:gd name="T2" fmla="*/ 75 w 124"/>
                <a:gd name="T3" fmla="*/ 75 h 120"/>
                <a:gd name="T4" fmla="*/ 86 w 124"/>
                <a:gd name="T5" fmla="*/ 54 h 120"/>
                <a:gd name="T6" fmla="*/ 89 w 124"/>
                <a:gd name="T7" fmla="*/ 37 h 120"/>
                <a:gd name="T8" fmla="*/ 62 w 124"/>
                <a:gd name="T9" fmla="*/ 0 h 120"/>
                <a:gd name="T10" fmla="*/ 36 w 124"/>
                <a:gd name="T11" fmla="*/ 37 h 120"/>
                <a:gd name="T12" fmla="*/ 39 w 124"/>
                <a:gd name="T13" fmla="*/ 54 h 120"/>
                <a:gd name="T14" fmla="*/ 50 w 124"/>
                <a:gd name="T15" fmla="*/ 75 h 120"/>
                <a:gd name="T16" fmla="*/ 47 w 124"/>
                <a:gd name="T17" fmla="*/ 84 h 120"/>
                <a:gd name="T18" fmla="*/ 0 w 124"/>
                <a:gd name="T19" fmla="*/ 120 h 120"/>
                <a:gd name="T20" fmla="*/ 62 w 124"/>
                <a:gd name="T21" fmla="*/ 120 h 120"/>
                <a:gd name="T22" fmla="*/ 124 w 124"/>
                <a:gd name="T23" fmla="*/ 120 h 120"/>
                <a:gd name="T24" fmla="*/ 78 w 124"/>
                <a:gd name="T25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xmlns="" id="{D1613499-D57A-46B8-88C2-14FDE6B5C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4" y="2658"/>
              <a:ext cx="50" cy="81"/>
            </a:xfrm>
            <a:custGeom>
              <a:avLst/>
              <a:gdLst>
                <a:gd name="T0" fmla="*/ 21 w 41"/>
                <a:gd name="T1" fmla="*/ 0 h 66"/>
                <a:gd name="T2" fmla="*/ 0 w 41"/>
                <a:gd name="T3" fmla="*/ 21 h 66"/>
                <a:gd name="T4" fmla="*/ 21 w 41"/>
                <a:gd name="T5" fmla="*/ 66 h 66"/>
                <a:gd name="T6" fmla="*/ 41 w 41"/>
                <a:gd name="T7" fmla="*/ 21 h 66"/>
                <a:gd name="T8" fmla="*/ 21 w 41"/>
                <a:gd name="T9" fmla="*/ 0 h 66"/>
                <a:gd name="T10" fmla="*/ 21 w 41"/>
                <a:gd name="T11" fmla="*/ 34 h 66"/>
                <a:gd name="T12" fmla="*/ 8 w 41"/>
                <a:gd name="T13" fmla="*/ 21 h 66"/>
                <a:gd name="T14" fmla="*/ 21 w 41"/>
                <a:gd name="T15" fmla="*/ 8 h 66"/>
                <a:gd name="T16" fmla="*/ 33 w 41"/>
                <a:gd name="T17" fmla="*/ 21 h 66"/>
                <a:gd name="T18" fmla="*/ 21 w 41"/>
                <a:gd name="T19" fmla="*/ 34 h 66"/>
                <a:gd name="T20" fmla="*/ 13 w 41"/>
                <a:gd name="T21" fmla="*/ 21 h 66"/>
                <a:gd name="T22" fmla="*/ 21 w 41"/>
                <a:gd name="T23" fmla="*/ 29 h 66"/>
                <a:gd name="T24" fmla="*/ 29 w 41"/>
                <a:gd name="T25" fmla="*/ 21 h 66"/>
                <a:gd name="T26" fmla="*/ 21 w 41"/>
                <a:gd name="T27" fmla="*/ 13 h 66"/>
                <a:gd name="T28" fmla="*/ 13 w 41"/>
                <a:gd name="T29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66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xmlns="" id="{2B41D206-919E-48C0-A34B-3DB2F41A4D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8" y="2745"/>
              <a:ext cx="79" cy="105"/>
            </a:xfrm>
            <a:custGeom>
              <a:avLst/>
              <a:gdLst>
                <a:gd name="T0" fmla="*/ 58 w 64"/>
                <a:gd name="T1" fmla="*/ 9 h 86"/>
                <a:gd name="T2" fmla="*/ 24 w 64"/>
                <a:gd name="T3" fmla="*/ 1 h 86"/>
                <a:gd name="T4" fmla="*/ 16 w 64"/>
                <a:gd name="T5" fmla="*/ 7 h 86"/>
                <a:gd name="T6" fmla="*/ 1 w 64"/>
                <a:gd name="T7" fmla="*/ 68 h 86"/>
                <a:gd name="T8" fmla="*/ 6 w 64"/>
                <a:gd name="T9" fmla="*/ 77 h 86"/>
                <a:gd name="T10" fmla="*/ 39 w 64"/>
                <a:gd name="T11" fmla="*/ 85 h 86"/>
                <a:gd name="T12" fmla="*/ 48 w 64"/>
                <a:gd name="T13" fmla="*/ 80 h 86"/>
                <a:gd name="T14" fmla="*/ 63 w 64"/>
                <a:gd name="T15" fmla="*/ 18 h 86"/>
                <a:gd name="T16" fmla="*/ 58 w 64"/>
                <a:gd name="T17" fmla="*/ 9 h 86"/>
                <a:gd name="T18" fmla="*/ 31 w 64"/>
                <a:gd name="T19" fmla="*/ 7 h 86"/>
                <a:gd name="T20" fmla="*/ 50 w 64"/>
                <a:gd name="T21" fmla="*/ 11 h 86"/>
                <a:gd name="T22" fmla="*/ 49 w 64"/>
                <a:gd name="T23" fmla="*/ 13 h 86"/>
                <a:gd name="T24" fmla="*/ 30 w 64"/>
                <a:gd name="T25" fmla="*/ 9 h 86"/>
                <a:gd name="T26" fmla="*/ 31 w 64"/>
                <a:gd name="T27" fmla="*/ 7 h 86"/>
                <a:gd name="T28" fmla="*/ 24 w 64"/>
                <a:gd name="T29" fmla="*/ 76 h 86"/>
                <a:gd name="T30" fmla="*/ 20 w 64"/>
                <a:gd name="T31" fmla="*/ 70 h 86"/>
                <a:gd name="T32" fmla="*/ 26 w 64"/>
                <a:gd name="T33" fmla="*/ 67 h 86"/>
                <a:gd name="T34" fmla="*/ 30 w 64"/>
                <a:gd name="T35" fmla="*/ 73 h 86"/>
                <a:gd name="T36" fmla="*/ 24 w 64"/>
                <a:gd name="T37" fmla="*/ 76 h 86"/>
                <a:gd name="T38" fmla="*/ 46 w 64"/>
                <a:gd name="T39" fmla="*/ 67 h 86"/>
                <a:gd name="T40" fmla="*/ 8 w 64"/>
                <a:gd name="T41" fmla="*/ 57 h 86"/>
                <a:gd name="T42" fmla="*/ 20 w 64"/>
                <a:gd name="T43" fmla="*/ 10 h 86"/>
                <a:gd name="T44" fmla="*/ 58 w 64"/>
                <a:gd name="T45" fmla="*/ 19 h 86"/>
                <a:gd name="T46" fmla="*/ 46 w 64"/>
                <a:gd name="T47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86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xmlns="" id="{F9AAE70D-53B3-4B3A-8AC3-12A229E8D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1" y="2019"/>
              <a:ext cx="106" cy="80"/>
            </a:xfrm>
            <a:custGeom>
              <a:avLst/>
              <a:gdLst>
                <a:gd name="T0" fmla="*/ 75 w 86"/>
                <a:gd name="T1" fmla="*/ 11 h 65"/>
                <a:gd name="T2" fmla="*/ 75 w 86"/>
                <a:gd name="T3" fmla="*/ 0 h 65"/>
                <a:gd name="T4" fmla="*/ 0 w 86"/>
                <a:gd name="T5" fmla="*/ 0 h 65"/>
                <a:gd name="T6" fmla="*/ 0 w 86"/>
                <a:gd name="T7" fmla="*/ 59 h 65"/>
                <a:gd name="T8" fmla="*/ 5 w 86"/>
                <a:gd name="T9" fmla="*/ 65 h 65"/>
                <a:gd name="T10" fmla="*/ 78 w 86"/>
                <a:gd name="T11" fmla="*/ 65 h 65"/>
                <a:gd name="T12" fmla="*/ 86 w 86"/>
                <a:gd name="T13" fmla="*/ 57 h 65"/>
                <a:gd name="T14" fmla="*/ 86 w 86"/>
                <a:gd name="T15" fmla="*/ 11 h 65"/>
                <a:gd name="T16" fmla="*/ 75 w 86"/>
                <a:gd name="T17" fmla="*/ 11 h 65"/>
                <a:gd name="T18" fmla="*/ 70 w 86"/>
                <a:gd name="T19" fmla="*/ 59 h 65"/>
                <a:gd name="T20" fmla="*/ 5 w 86"/>
                <a:gd name="T21" fmla="*/ 59 h 65"/>
                <a:gd name="T22" fmla="*/ 5 w 86"/>
                <a:gd name="T23" fmla="*/ 5 h 65"/>
                <a:gd name="T24" fmla="*/ 70 w 86"/>
                <a:gd name="T25" fmla="*/ 5 h 65"/>
                <a:gd name="T26" fmla="*/ 70 w 86"/>
                <a:gd name="T27" fmla="*/ 59 h 65"/>
                <a:gd name="T28" fmla="*/ 10 w 86"/>
                <a:gd name="T29" fmla="*/ 16 h 65"/>
                <a:gd name="T30" fmla="*/ 64 w 86"/>
                <a:gd name="T31" fmla="*/ 16 h 65"/>
                <a:gd name="T32" fmla="*/ 64 w 86"/>
                <a:gd name="T33" fmla="*/ 22 h 65"/>
                <a:gd name="T34" fmla="*/ 10 w 86"/>
                <a:gd name="T35" fmla="*/ 22 h 65"/>
                <a:gd name="T36" fmla="*/ 10 w 86"/>
                <a:gd name="T37" fmla="*/ 16 h 65"/>
                <a:gd name="T38" fmla="*/ 43 w 86"/>
                <a:gd name="T39" fmla="*/ 27 h 65"/>
                <a:gd name="T40" fmla="*/ 64 w 86"/>
                <a:gd name="T41" fmla="*/ 27 h 65"/>
                <a:gd name="T42" fmla="*/ 64 w 86"/>
                <a:gd name="T43" fmla="*/ 32 h 65"/>
                <a:gd name="T44" fmla="*/ 43 w 86"/>
                <a:gd name="T45" fmla="*/ 32 h 65"/>
                <a:gd name="T46" fmla="*/ 43 w 86"/>
                <a:gd name="T47" fmla="*/ 27 h 65"/>
                <a:gd name="T48" fmla="*/ 43 w 86"/>
                <a:gd name="T49" fmla="*/ 38 h 65"/>
                <a:gd name="T50" fmla="*/ 64 w 86"/>
                <a:gd name="T51" fmla="*/ 38 h 65"/>
                <a:gd name="T52" fmla="*/ 64 w 86"/>
                <a:gd name="T53" fmla="*/ 43 h 65"/>
                <a:gd name="T54" fmla="*/ 43 w 86"/>
                <a:gd name="T55" fmla="*/ 43 h 65"/>
                <a:gd name="T56" fmla="*/ 43 w 86"/>
                <a:gd name="T57" fmla="*/ 38 h 65"/>
                <a:gd name="T58" fmla="*/ 43 w 86"/>
                <a:gd name="T59" fmla="*/ 49 h 65"/>
                <a:gd name="T60" fmla="*/ 59 w 86"/>
                <a:gd name="T61" fmla="*/ 49 h 65"/>
                <a:gd name="T62" fmla="*/ 59 w 86"/>
                <a:gd name="T63" fmla="*/ 54 h 65"/>
                <a:gd name="T64" fmla="*/ 43 w 86"/>
                <a:gd name="T65" fmla="*/ 54 h 65"/>
                <a:gd name="T66" fmla="*/ 43 w 86"/>
                <a:gd name="T67" fmla="*/ 49 h 65"/>
                <a:gd name="T68" fmla="*/ 10 w 86"/>
                <a:gd name="T69" fmla="*/ 27 h 65"/>
                <a:gd name="T70" fmla="*/ 37 w 86"/>
                <a:gd name="T71" fmla="*/ 27 h 65"/>
                <a:gd name="T72" fmla="*/ 37 w 86"/>
                <a:gd name="T73" fmla="*/ 54 h 65"/>
                <a:gd name="T74" fmla="*/ 10 w 86"/>
                <a:gd name="T75" fmla="*/ 54 h 65"/>
                <a:gd name="T76" fmla="*/ 10 w 86"/>
                <a:gd name="T77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65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xmlns="" id="{24FD790E-6E6E-4898-8D62-155638D4C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4" y="1684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50 h 99"/>
                <a:gd name="T26" fmla="*/ 31 w 98"/>
                <a:gd name="T27" fmla="*/ 50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50 h 99"/>
                <a:gd name="T56" fmla="*/ 6 w 98"/>
                <a:gd name="T57" fmla="*/ 50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8 w 98"/>
                <a:gd name="T83" fmla="*/ 99 h 99"/>
                <a:gd name="T84" fmla="*/ 68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xmlns="" id="{E2668270-5537-49F4-BB8A-8463B823B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" y="1805"/>
              <a:ext cx="105" cy="104"/>
            </a:xfrm>
            <a:custGeom>
              <a:avLst/>
              <a:gdLst>
                <a:gd name="T0" fmla="*/ 79 w 85"/>
                <a:gd name="T1" fmla="*/ 24 h 85"/>
                <a:gd name="T2" fmla="*/ 61 w 85"/>
                <a:gd name="T3" fmla="*/ 5 h 85"/>
                <a:gd name="T4" fmla="*/ 66 w 85"/>
                <a:gd name="T5" fmla="*/ 0 h 85"/>
                <a:gd name="T6" fmla="*/ 85 w 85"/>
                <a:gd name="T7" fmla="*/ 19 h 85"/>
                <a:gd name="T8" fmla="*/ 79 w 85"/>
                <a:gd name="T9" fmla="*/ 24 h 85"/>
                <a:gd name="T10" fmla="*/ 74 w 85"/>
                <a:gd name="T11" fmla="*/ 29 h 85"/>
                <a:gd name="T12" fmla="*/ 71 w 85"/>
                <a:gd name="T13" fmla="*/ 59 h 85"/>
                <a:gd name="T14" fmla="*/ 13 w 85"/>
                <a:gd name="T15" fmla="*/ 85 h 85"/>
                <a:gd name="T16" fmla="*/ 8 w 85"/>
                <a:gd name="T17" fmla="*/ 81 h 85"/>
                <a:gd name="T18" fmla="*/ 31 w 85"/>
                <a:gd name="T19" fmla="*/ 58 h 85"/>
                <a:gd name="T20" fmla="*/ 34 w 85"/>
                <a:gd name="T21" fmla="*/ 59 h 85"/>
                <a:gd name="T22" fmla="*/ 42 w 85"/>
                <a:gd name="T23" fmla="*/ 51 h 85"/>
                <a:gd name="T24" fmla="*/ 34 w 85"/>
                <a:gd name="T25" fmla="*/ 43 h 85"/>
                <a:gd name="T26" fmla="*/ 26 w 85"/>
                <a:gd name="T27" fmla="*/ 51 h 85"/>
                <a:gd name="T28" fmla="*/ 27 w 85"/>
                <a:gd name="T29" fmla="*/ 54 h 85"/>
                <a:gd name="T30" fmla="*/ 4 w 85"/>
                <a:gd name="T31" fmla="*/ 76 h 85"/>
                <a:gd name="T32" fmla="*/ 0 w 85"/>
                <a:gd name="T33" fmla="*/ 72 h 85"/>
                <a:gd name="T34" fmla="*/ 26 w 85"/>
                <a:gd name="T35" fmla="*/ 13 h 85"/>
                <a:gd name="T36" fmla="*/ 55 w 85"/>
                <a:gd name="T37" fmla="*/ 11 h 85"/>
                <a:gd name="T38" fmla="*/ 74 w 85"/>
                <a:gd name="T39" fmla="*/ 2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85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xmlns="" id="{FF1C9D06-3181-449A-85E0-4D3E7F235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0" y="1681"/>
              <a:ext cx="94" cy="94"/>
            </a:xfrm>
            <a:custGeom>
              <a:avLst/>
              <a:gdLst>
                <a:gd name="T0" fmla="*/ 53 w 77"/>
                <a:gd name="T1" fmla="*/ 29 h 77"/>
                <a:gd name="T2" fmla="*/ 26 w 77"/>
                <a:gd name="T3" fmla="*/ 2 h 77"/>
                <a:gd name="T4" fmla="*/ 39 w 77"/>
                <a:gd name="T5" fmla="*/ 0 h 77"/>
                <a:gd name="T6" fmla="*/ 53 w 77"/>
                <a:gd name="T7" fmla="*/ 3 h 77"/>
                <a:gd name="T8" fmla="*/ 53 w 77"/>
                <a:gd name="T9" fmla="*/ 29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8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7 h 77"/>
                <a:gd name="T22" fmla="*/ 72 w 77"/>
                <a:gd name="T23" fmla="*/ 57 h 77"/>
                <a:gd name="T24" fmla="*/ 39 w 77"/>
                <a:gd name="T25" fmla="*/ 77 h 77"/>
                <a:gd name="T26" fmla="*/ 24 w 77"/>
                <a:gd name="T27" fmla="*/ 74 h 77"/>
                <a:gd name="T28" fmla="*/ 24 w 77"/>
                <a:gd name="T29" fmla="*/ 57 h 77"/>
                <a:gd name="T30" fmla="*/ 32 w 77"/>
                <a:gd name="T31" fmla="*/ 17 h 77"/>
                <a:gd name="T32" fmla="*/ 1 w 77"/>
                <a:gd name="T33" fmla="*/ 47 h 77"/>
                <a:gd name="T34" fmla="*/ 0 w 77"/>
                <a:gd name="T35" fmla="*/ 38 h 77"/>
                <a:gd name="T36" fmla="*/ 20 w 77"/>
                <a:gd name="T37" fmla="*/ 5 h 77"/>
                <a:gd name="T38" fmla="*/ 32 w 77"/>
                <a:gd name="T39" fmla="*/ 17 h 77"/>
                <a:gd name="T40" fmla="*/ 20 w 77"/>
                <a:gd name="T41" fmla="*/ 37 h 77"/>
                <a:gd name="T42" fmla="*/ 20 w 77"/>
                <a:gd name="T43" fmla="*/ 72 h 77"/>
                <a:gd name="T44" fmla="*/ 4 w 77"/>
                <a:gd name="T45" fmla="*/ 54 h 77"/>
                <a:gd name="T46" fmla="*/ 20 w 77"/>
                <a:gd name="T47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xmlns="" id="{6481AD89-9AAF-44A2-B170-31F7329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9" y="1791"/>
              <a:ext cx="88" cy="73"/>
            </a:xfrm>
            <a:custGeom>
              <a:avLst/>
              <a:gdLst>
                <a:gd name="T0" fmla="*/ 0 w 72"/>
                <a:gd name="T1" fmla="*/ 0 h 59"/>
                <a:gd name="T2" fmla="*/ 0 w 72"/>
                <a:gd name="T3" fmla="*/ 59 h 59"/>
                <a:gd name="T4" fmla="*/ 72 w 72"/>
                <a:gd name="T5" fmla="*/ 59 h 59"/>
                <a:gd name="T6" fmla="*/ 72 w 72"/>
                <a:gd name="T7" fmla="*/ 0 h 59"/>
                <a:gd name="T8" fmla="*/ 0 w 72"/>
                <a:gd name="T9" fmla="*/ 0 h 59"/>
                <a:gd name="T10" fmla="*/ 67 w 72"/>
                <a:gd name="T11" fmla="*/ 54 h 59"/>
                <a:gd name="T12" fmla="*/ 4 w 72"/>
                <a:gd name="T13" fmla="*/ 54 h 59"/>
                <a:gd name="T14" fmla="*/ 4 w 72"/>
                <a:gd name="T15" fmla="*/ 5 h 59"/>
                <a:gd name="T16" fmla="*/ 67 w 72"/>
                <a:gd name="T17" fmla="*/ 5 h 59"/>
                <a:gd name="T18" fmla="*/ 67 w 72"/>
                <a:gd name="T19" fmla="*/ 54 h 59"/>
                <a:gd name="T20" fmla="*/ 49 w 72"/>
                <a:gd name="T21" fmla="*/ 16 h 59"/>
                <a:gd name="T22" fmla="*/ 56 w 72"/>
                <a:gd name="T23" fmla="*/ 23 h 59"/>
                <a:gd name="T24" fmla="*/ 63 w 72"/>
                <a:gd name="T25" fmla="*/ 16 h 59"/>
                <a:gd name="T26" fmla="*/ 56 w 72"/>
                <a:gd name="T27" fmla="*/ 9 h 59"/>
                <a:gd name="T28" fmla="*/ 49 w 72"/>
                <a:gd name="T29" fmla="*/ 16 h 59"/>
                <a:gd name="T30" fmla="*/ 63 w 72"/>
                <a:gd name="T31" fmla="*/ 50 h 59"/>
                <a:gd name="T32" fmla="*/ 9 w 72"/>
                <a:gd name="T33" fmla="*/ 50 h 59"/>
                <a:gd name="T34" fmla="*/ 22 w 72"/>
                <a:gd name="T35" fmla="*/ 14 h 59"/>
                <a:gd name="T36" fmla="*/ 40 w 72"/>
                <a:gd name="T37" fmla="*/ 36 h 59"/>
                <a:gd name="T38" fmla="*/ 49 w 72"/>
                <a:gd name="T39" fmla="*/ 30 h 59"/>
                <a:gd name="T40" fmla="*/ 63 w 72"/>
                <a:gd name="T41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59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xmlns="" id="{12DA237A-C052-42AD-8E44-E0BCF462C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3" y="1891"/>
              <a:ext cx="93" cy="108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6 w 76"/>
                <a:gd name="T5" fmla="*/ 65 h 88"/>
                <a:gd name="T6" fmla="*/ 49 w 76"/>
                <a:gd name="T7" fmla="*/ 27 h 88"/>
                <a:gd name="T8" fmla="*/ 32 w 76"/>
                <a:gd name="T9" fmla="*/ 75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xmlns="" id="{F7D2CA9C-94C0-48F4-B509-F42044B1E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7" y="1521"/>
              <a:ext cx="127" cy="95"/>
            </a:xfrm>
            <a:custGeom>
              <a:avLst/>
              <a:gdLst>
                <a:gd name="T0" fmla="*/ 99 w 103"/>
                <a:gd name="T1" fmla="*/ 4 h 77"/>
                <a:gd name="T2" fmla="*/ 52 w 103"/>
                <a:gd name="T3" fmla="*/ 0 h 77"/>
                <a:gd name="T4" fmla="*/ 4 w 103"/>
                <a:gd name="T5" fmla="*/ 4 h 77"/>
                <a:gd name="T6" fmla="*/ 0 w 103"/>
                <a:gd name="T7" fmla="*/ 39 h 77"/>
                <a:gd name="T8" fmla="*/ 4 w 103"/>
                <a:gd name="T9" fmla="*/ 74 h 77"/>
                <a:gd name="T10" fmla="*/ 52 w 103"/>
                <a:gd name="T11" fmla="*/ 77 h 77"/>
                <a:gd name="T12" fmla="*/ 99 w 103"/>
                <a:gd name="T13" fmla="*/ 74 h 77"/>
                <a:gd name="T14" fmla="*/ 103 w 103"/>
                <a:gd name="T15" fmla="*/ 39 h 77"/>
                <a:gd name="T16" fmla="*/ 99 w 103"/>
                <a:gd name="T17" fmla="*/ 4 h 77"/>
                <a:gd name="T18" fmla="*/ 39 w 103"/>
                <a:gd name="T19" fmla="*/ 58 h 77"/>
                <a:gd name="T20" fmla="*/ 39 w 103"/>
                <a:gd name="T21" fmla="*/ 20 h 77"/>
                <a:gd name="T22" fmla="*/ 71 w 103"/>
                <a:gd name="T23" fmla="*/ 39 h 77"/>
                <a:gd name="T24" fmla="*/ 39 w 103"/>
                <a:gd name="T25" fmla="*/ 5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77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xmlns="" id="{8CA64EE7-AE7D-43D8-8F15-9A93092E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7" y="2130"/>
              <a:ext cx="142" cy="142"/>
            </a:xfrm>
            <a:custGeom>
              <a:avLst/>
              <a:gdLst>
                <a:gd name="T0" fmla="*/ 115 w 115"/>
                <a:gd name="T1" fmla="*/ 32 h 115"/>
                <a:gd name="T2" fmla="*/ 104 w 115"/>
                <a:gd name="T3" fmla="*/ 22 h 115"/>
                <a:gd name="T4" fmla="*/ 84 w 115"/>
                <a:gd name="T5" fmla="*/ 42 h 115"/>
                <a:gd name="T6" fmla="*/ 73 w 115"/>
                <a:gd name="T7" fmla="*/ 30 h 115"/>
                <a:gd name="T8" fmla="*/ 93 w 115"/>
                <a:gd name="T9" fmla="*/ 10 h 115"/>
                <a:gd name="T10" fmla="*/ 83 w 115"/>
                <a:gd name="T11" fmla="*/ 0 h 115"/>
                <a:gd name="T12" fmla="*/ 63 w 115"/>
                <a:gd name="T13" fmla="*/ 20 h 115"/>
                <a:gd name="T14" fmla="*/ 50 w 115"/>
                <a:gd name="T15" fmla="*/ 7 h 115"/>
                <a:gd name="T16" fmla="*/ 40 w 115"/>
                <a:gd name="T17" fmla="*/ 17 h 115"/>
                <a:gd name="T18" fmla="*/ 98 w 115"/>
                <a:gd name="T19" fmla="*/ 74 h 115"/>
                <a:gd name="T20" fmla="*/ 107 w 115"/>
                <a:gd name="T21" fmla="*/ 65 h 115"/>
                <a:gd name="T22" fmla="*/ 95 w 115"/>
                <a:gd name="T23" fmla="*/ 52 h 115"/>
                <a:gd name="T24" fmla="*/ 115 w 115"/>
                <a:gd name="T25" fmla="*/ 32 h 115"/>
                <a:gd name="T26" fmla="*/ 31 w 115"/>
                <a:gd name="T27" fmla="*/ 84 h 115"/>
                <a:gd name="T28" fmla="*/ 89 w 115"/>
                <a:gd name="T29" fmla="*/ 75 h 115"/>
                <a:gd name="T30" fmla="*/ 39 w 115"/>
                <a:gd name="T31" fmla="*/ 26 h 115"/>
                <a:gd name="T32" fmla="*/ 31 w 115"/>
                <a:gd name="T33" fmla="*/ 84 h 115"/>
                <a:gd name="T34" fmla="*/ 21 w 115"/>
                <a:gd name="T35" fmla="*/ 79 h 115"/>
                <a:gd name="T36" fmla="*/ 36 w 115"/>
                <a:gd name="T37" fmla="*/ 93 h 115"/>
                <a:gd name="T38" fmla="*/ 14 w 115"/>
                <a:gd name="T39" fmla="*/ 115 h 115"/>
                <a:gd name="T40" fmla="*/ 0 w 115"/>
                <a:gd name="T41" fmla="*/ 100 h 115"/>
                <a:gd name="T42" fmla="*/ 21 w 115"/>
                <a:gd name="T43" fmla="*/ 7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15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xmlns="" id="{6F889D81-E037-4F90-B84C-7463E31C3B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" y="2302"/>
              <a:ext cx="104" cy="121"/>
            </a:xfrm>
            <a:custGeom>
              <a:avLst/>
              <a:gdLst>
                <a:gd name="T0" fmla="*/ 55 w 85"/>
                <a:gd name="T1" fmla="*/ 14 h 98"/>
                <a:gd name="T2" fmla="*/ 55 w 85"/>
                <a:gd name="T3" fmla="*/ 27 h 98"/>
                <a:gd name="T4" fmla="*/ 64 w 85"/>
                <a:gd name="T5" fmla="*/ 33 h 98"/>
                <a:gd name="T6" fmla="*/ 73 w 85"/>
                <a:gd name="T7" fmla="*/ 55 h 98"/>
                <a:gd name="T8" fmla="*/ 64 w 85"/>
                <a:gd name="T9" fmla="*/ 77 h 98"/>
                <a:gd name="T10" fmla="*/ 43 w 85"/>
                <a:gd name="T11" fmla="*/ 85 h 98"/>
                <a:gd name="T12" fmla="*/ 21 w 85"/>
                <a:gd name="T13" fmla="*/ 77 h 98"/>
                <a:gd name="T14" fmla="*/ 12 w 85"/>
                <a:gd name="T15" fmla="*/ 55 h 98"/>
                <a:gd name="T16" fmla="*/ 21 w 85"/>
                <a:gd name="T17" fmla="*/ 33 h 98"/>
                <a:gd name="T18" fmla="*/ 30 w 85"/>
                <a:gd name="T19" fmla="*/ 27 h 98"/>
                <a:gd name="T20" fmla="*/ 30 w 85"/>
                <a:gd name="T21" fmla="*/ 14 h 98"/>
                <a:gd name="T22" fmla="*/ 0 w 85"/>
                <a:gd name="T23" fmla="*/ 55 h 98"/>
                <a:gd name="T24" fmla="*/ 43 w 85"/>
                <a:gd name="T25" fmla="*/ 98 h 98"/>
                <a:gd name="T26" fmla="*/ 85 w 85"/>
                <a:gd name="T27" fmla="*/ 55 h 98"/>
                <a:gd name="T28" fmla="*/ 55 w 85"/>
                <a:gd name="T29" fmla="*/ 14 h 98"/>
                <a:gd name="T30" fmla="*/ 37 w 85"/>
                <a:gd name="T31" fmla="*/ 0 h 98"/>
                <a:gd name="T32" fmla="*/ 49 w 85"/>
                <a:gd name="T33" fmla="*/ 0 h 98"/>
                <a:gd name="T34" fmla="*/ 49 w 85"/>
                <a:gd name="T35" fmla="*/ 49 h 98"/>
                <a:gd name="T36" fmla="*/ 37 w 85"/>
                <a:gd name="T37" fmla="*/ 49 h 98"/>
                <a:gd name="T38" fmla="*/ 37 w 85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xmlns="" id="{EFE7A542-AB40-40B1-81F2-EB0B0F834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020"/>
              <a:ext cx="57" cy="98"/>
            </a:xfrm>
            <a:custGeom>
              <a:avLst/>
              <a:gdLst>
                <a:gd name="T0" fmla="*/ 0 w 57"/>
                <a:gd name="T1" fmla="*/ 98 h 98"/>
                <a:gd name="T2" fmla="*/ 0 w 57"/>
                <a:gd name="T3" fmla="*/ 0 h 98"/>
                <a:gd name="T4" fmla="*/ 16 w 57"/>
                <a:gd name="T5" fmla="*/ 0 h 98"/>
                <a:gd name="T6" fmla="*/ 16 w 57"/>
                <a:gd name="T7" fmla="*/ 44 h 98"/>
                <a:gd name="T8" fmla="*/ 57 w 57"/>
                <a:gd name="T9" fmla="*/ 4 h 98"/>
                <a:gd name="T10" fmla="*/ 57 w 57"/>
                <a:gd name="T11" fmla="*/ 93 h 98"/>
                <a:gd name="T12" fmla="*/ 16 w 57"/>
                <a:gd name="T13" fmla="*/ 53 h 98"/>
                <a:gd name="T14" fmla="*/ 16 w 57"/>
                <a:gd name="T15" fmla="*/ 98 h 98"/>
                <a:gd name="T16" fmla="*/ 0 w 57"/>
                <a:gd name="T1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98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xmlns="" id="{48A9B0BA-4220-421B-8AAB-0B2D41F0A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1" y="1640"/>
              <a:ext cx="108" cy="96"/>
            </a:xfrm>
            <a:custGeom>
              <a:avLst/>
              <a:gdLst>
                <a:gd name="T0" fmla="*/ 22 w 88"/>
                <a:gd name="T1" fmla="*/ 0 h 78"/>
                <a:gd name="T2" fmla="*/ 66 w 88"/>
                <a:gd name="T3" fmla="*/ 0 h 78"/>
                <a:gd name="T4" fmla="*/ 66 w 88"/>
                <a:gd name="T5" fmla="*/ 11 h 78"/>
                <a:gd name="T6" fmla="*/ 22 w 88"/>
                <a:gd name="T7" fmla="*/ 11 h 78"/>
                <a:gd name="T8" fmla="*/ 22 w 88"/>
                <a:gd name="T9" fmla="*/ 0 h 78"/>
                <a:gd name="T10" fmla="*/ 83 w 88"/>
                <a:gd name="T11" fmla="*/ 17 h 78"/>
                <a:gd name="T12" fmla="*/ 5 w 88"/>
                <a:gd name="T13" fmla="*/ 17 h 78"/>
                <a:gd name="T14" fmla="*/ 0 w 88"/>
                <a:gd name="T15" fmla="*/ 22 h 78"/>
                <a:gd name="T16" fmla="*/ 0 w 88"/>
                <a:gd name="T17" fmla="*/ 50 h 78"/>
                <a:gd name="T18" fmla="*/ 5 w 88"/>
                <a:gd name="T19" fmla="*/ 55 h 78"/>
                <a:gd name="T20" fmla="*/ 22 w 88"/>
                <a:gd name="T21" fmla="*/ 55 h 78"/>
                <a:gd name="T22" fmla="*/ 22 w 88"/>
                <a:gd name="T23" fmla="*/ 78 h 78"/>
                <a:gd name="T24" fmla="*/ 66 w 88"/>
                <a:gd name="T25" fmla="*/ 78 h 78"/>
                <a:gd name="T26" fmla="*/ 66 w 88"/>
                <a:gd name="T27" fmla="*/ 55 h 78"/>
                <a:gd name="T28" fmla="*/ 83 w 88"/>
                <a:gd name="T29" fmla="*/ 55 h 78"/>
                <a:gd name="T30" fmla="*/ 88 w 88"/>
                <a:gd name="T31" fmla="*/ 50 h 78"/>
                <a:gd name="T32" fmla="*/ 88 w 88"/>
                <a:gd name="T33" fmla="*/ 22 h 78"/>
                <a:gd name="T34" fmla="*/ 83 w 88"/>
                <a:gd name="T35" fmla="*/ 17 h 78"/>
                <a:gd name="T36" fmla="*/ 60 w 88"/>
                <a:gd name="T37" fmla="*/ 72 h 78"/>
                <a:gd name="T38" fmla="*/ 27 w 88"/>
                <a:gd name="T39" fmla="*/ 72 h 78"/>
                <a:gd name="T40" fmla="*/ 27 w 88"/>
                <a:gd name="T41" fmla="*/ 44 h 78"/>
                <a:gd name="T42" fmla="*/ 60 w 88"/>
                <a:gd name="T43" fmla="*/ 44 h 78"/>
                <a:gd name="T44" fmla="*/ 60 w 88"/>
                <a:gd name="T45" fmla="*/ 72 h 78"/>
                <a:gd name="T46" fmla="*/ 84 w 88"/>
                <a:gd name="T47" fmla="*/ 25 h 78"/>
                <a:gd name="T48" fmla="*/ 80 w 88"/>
                <a:gd name="T49" fmla="*/ 29 h 78"/>
                <a:gd name="T50" fmla="*/ 76 w 88"/>
                <a:gd name="T51" fmla="*/ 25 h 78"/>
                <a:gd name="T52" fmla="*/ 80 w 88"/>
                <a:gd name="T53" fmla="*/ 21 h 78"/>
                <a:gd name="T54" fmla="*/ 84 w 88"/>
                <a:gd name="T55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78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xmlns="" id="{B90E8363-144E-4EC6-A84A-21766D967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4" y="1756"/>
              <a:ext cx="94" cy="99"/>
            </a:xfrm>
            <a:custGeom>
              <a:avLst/>
              <a:gdLst>
                <a:gd name="T0" fmla="*/ 69 w 76"/>
                <a:gd name="T1" fmla="*/ 0 h 81"/>
                <a:gd name="T2" fmla="*/ 8 w 76"/>
                <a:gd name="T3" fmla="*/ 0 h 81"/>
                <a:gd name="T4" fmla="*/ 0 w 76"/>
                <a:gd name="T5" fmla="*/ 7 h 81"/>
                <a:gd name="T6" fmla="*/ 0 w 76"/>
                <a:gd name="T7" fmla="*/ 73 h 81"/>
                <a:gd name="T8" fmla="*/ 8 w 76"/>
                <a:gd name="T9" fmla="*/ 81 h 81"/>
                <a:gd name="T10" fmla="*/ 69 w 76"/>
                <a:gd name="T11" fmla="*/ 81 h 81"/>
                <a:gd name="T12" fmla="*/ 76 w 76"/>
                <a:gd name="T13" fmla="*/ 73 h 81"/>
                <a:gd name="T14" fmla="*/ 76 w 76"/>
                <a:gd name="T15" fmla="*/ 7 h 81"/>
                <a:gd name="T16" fmla="*/ 69 w 76"/>
                <a:gd name="T17" fmla="*/ 0 h 81"/>
                <a:gd name="T18" fmla="*/ 66 w 76"/>
                <a:gd name="T19" fmla="*/ 70 h 81"/>
                <a:gd name="T20" fmla="*/ 11 w 76"/>
                <a:gd name="T21" fmla="*/ 70 h 81"/>
                <a:gd name="T22" fmla="*/ 11 w 76"/>
                <a:gd name="T23" fmla="*/ 10 h 81"/>
                <a:gd name="T24" fmla="*/ 66 w 76"/>
                <a:gd name="T25" fmla="*/ 10 h 81"/>
                <a:gd name="T26" fmla="*/ 66 w 76"/>
                <a:gd name="T27" fmla="*/ 70 h 81"/>
                <a:gd name="T28" fmla="*/ 21 w 76"/>
                <a:gd name="T29" fmla="*/ 45 h 81"/>
                <a:gd name="T30" fmla="*/ 56 w 76"/>
                <a:gd name="T31" fmla="*/ 45 h 81"/>
                <a:gd name="T32" fmla="*/ 56 w 76"/>
                <a:gd name="T33" fmla="*/ 50 h 81"/>
                <a:gd name="T34" fmla="*/ 21 w 76"/>
                <a:gd name="T35" fmla="*/ 50 h 81"/>
                <a:gd name="T36" fmla="*/ 21 w 76"/>
                <a:gd name="T37" fmla="*/ 45 h 81"/>
                <a:gd name="T38" fmla="*/ 21 w 76"/>
                <a:gd name="T39" fmla="*/ 55 h 81"/>
                <a:gd name="T40" fmla="*/ 56 w 76"/>
                <a:gd name="T41" fmla="*/ 55 h 81"/>
                <a:gd name="T42" fmla="*/ 56 w 76"/>
                <a:gd name="T43" fmla="*/ 60 h 81"/>
                <a:gd name="T44" fmla="*/ 21 w 76"/>
                <a:gd name="T45" fmla="*/ 60 h 81"/>
                <a:gd name="T46" fmla="*/ 21 w 76"/>
                <a:gd name="T47" fmla="*/ 55 h 81"/>
                <a:gd name="T48" fmla="*/ 26 w 76"/>
                <a:gd name="T49" fmla="*/ 22 h 81"/>
                <a:gd name="T50" fmla="*/ 33 w 76"/>
                <a:gd name="T51" fmla="*/ 30 h 81"/>
                <a:gd name="T52" fmla="*/ 41 w 76"/>
                <a:gd name="T53" fmla="*/ 22 h 81"/>
                <a:gd name="T54" fmla="*/ 33 w 76"/>
                <a:gd name="T55" fmla="*/ 15 h 81"/>
                <a:gd name="T56" fmla="*/ 26 w 76"/>
                <a:gd name="T57" fmla="*/ 22 h 81"/>
                <a:gd name="T58" fmla="*/ 38 w 76"/>
                <a:gd name="T59" fmla="*/ 30 h 81"/>
                <a:gd name="T60" fmla="*/ 28 w 76"/>
                <a:gd name="T61" fmla="*/ 30 h 81"/>
                <a:gd name="T62" fmla="*/ 21 w 76"/>
                <a:gd name="T63" fmla="*/ 35 h 81"/>
                <a:gd name="T64" fmla="*/ 21 w 76"/>
                <a:gd name="T65" fmla="*/ 40 h 81"/>
                <a:gd name="T66" fmla="*/ 46 w 76"/>
                <a:gd name="T67" fmla="*/ 40 h 81"/>
                <a:gd name="T68" fmla="*/ 46 w 76"/>
                <a:gd name="T69" fmla="*/ 35 h 81"/>
                <a:gd name="T70" fmla="*/ 38 w 76"/>
                <a:gd name="T71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81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xmlns="" id="{02E73032-1352-49C8-8A1B-61AB1AC0A6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8" y="1410"/>
              <a:ext cx="96" cy="96"/>
            </a:xfrm>
            <a:custGeom>
              <a:avLst/>
              <a:gdLst>
                <a:gd name="T0" fmla="*/ 50 w 96"/>
                <a:gd name="T1" fmla="*/ 0 h 96"/>
                <a:gd name="T2" fmla="*/ 42 w 96"/>
                <a:gd name="T3" fmla="*/ 9 h 96"/>
                <a:gd name="T4" fmla="*/ 50 w 96"/>
                <a:gd name="T5" fmla="*/ 18 h 96"/>
                <a:gd name="T6" fmla="*/ 29 w 96"/>
                <a:gd name="T7" fmla="*/ 42 h 96"/>
                <a:gd name="T8" fmla="*/ 8 w 96"/>
                <a:gd name="T9" fmla="*/ 42 h 96"/>
                <a:gd name="T10" fmla="*/ 26 w 96"/>
                <a:gd name="T11" fmla="*/ 58 h 96"/>
                <a:gd name="T12" fmla="*/ 0 w 96"/>
                <a:gd name="T13" fmla="*/ 93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1 h 96"/>
                <a:gd name="T20" fmla="*/ 54 w 96"/>
                <a:gd name="T21" fmla="*/ 86 h 96"/>
                <a:gd name="T22" fmla="*/ 54 w 96"/>
                <a:gd name="T23" fmla="*/ 66 h 96"/>
                <a:gd name="T24" fmla="*/ 77 w 96"/>
                <a:gd name="T25" fmla="*/ 45 h 96"/>
                <a:gd name="T26" fmla="*/ 86 w 96"/>
                <a:gd name="T27" fmla="*/ 55 h 96"/>
                <a:gd name="T28" fmla="*/ 96 w 96"/>
                <a:gd name="T29" fmla="*/ 45 h 96"/>
                <a:gd name="T30" fmla="*/ 50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6 w 96"/>
                <a:gd name="T37" fmla="*/ 24 h 96"/>
                <a:gd name="T38" fmla="*/ 63 w 96"/>
                <a:gd name="T39" fmla="*/ 30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xmlns="" id="{5A604438-B46B-40DD-8505-25BD73556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6" y="1145"/>
              <a:ext cx="95" cy="65"/>
            </a:xfrm>
            <a:custGeom>
              <a:avLst/>
              <a:gdLst>
                <a:gd name="T0" fmla="*/ 17 w 77"/>
                <a:gd name="T1" fmla="*/ 20 h 53"/>
                <a:gd name="T2" fmla="*/ 34 w 77"/>
                <a:gd name="T3" fmla="*/ 36 h 53"/>
                <a:gd name="T4" fmla="*/ 17 w 77"/>
                <a:gd name="T5" fmla="*/ 53 h 53"/>
                <a:gd name="T6" fmla="*/ 0 w 77"/>
                <a:gd name="T7" fmla="*/ 36 h 53"/>
                <a:gd name="T8" fmla="*/ 0 w 77"/>
                <a:gd name="T9" fmla="*/ 34 h 53"/>
                <a:gd name="T10" fmla="*/ 34 w 77"/>
                <a:gd name="T11" fmla="*/ 0 h 53"/>
                <a:gd name="T12" fmla="*/ 34 w 77"/>
                <a:gd name="T13" fmla="*/ 10 h 53"/>
                <a:gd name="T14" fmla="*/ 17 w 77"/>
                <a:gd name="T15" fmla="*/ 17 h 53"/>
                <a:gd name="T16" fmla="*/ 14 w 77"/>
                <a:gd name="T17" fmla="*/ 20 h 53"/>
                <a:gd name="T18" fmla="*/ 17 w 77"/>
                <a:gd name="T19" fmla="*/ 20 h 53"/>
                <a:gd name="T20" fmla="*/ 60 w 77"/>
                <a:gd name="T21" fmla="*/ 20 h 53"/>
                <a:gd name="T22" fmla="*/ 77 w 77"/>
                <a:gd name="T23" fmla="*/ 36 h 53"/>
                <a:gd name="T24" fmla="*/ 60 w 77"/>
                <a:gd name="T25" fmla="*/ 53 h 53"/>
                <a:gd name="T26" fmla="*/ 43 w 77"/>
                <a:gd name="T27" fmla="*/ 36 h 53"/>
                <a:gd name="T28" fmla="*/ 43 w 77"/>
                <a:gd name="T29" fmla="*/ 34 h 53"/>
                <a:gd name="T30" fmla="*/ 77 w 77"/>
                <a:gd name="T31" fmla="*/ 0 h 53"/>
                <a:gd name="T32" fmla="*/ 77 w 77"/>
                <a:gd name="T33" fmla="*/ 10 h 53"/>
                <a:gd name="T34" fmla="*/ 60 w 77"/>
                <a:gd name="T35" fmla="*/ 17 h 53"/>
                <a:gd name="T36" fmla="*/ 58 w 77"/>
                <a:gd name="T37" fmla="*/ 20 h 53"/>
                <a:gd name="T38" fmla="*/ 60 w 77"/>
                <a:gd name="T3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53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xmlns="" id="{8C58ED8E-CFF4-4378-8421-8D69953D6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1306"/>
              <a:ext cx="147" cy="140"/>
            </a:xfrm>
            <a:custGeom>
              <a:avLst/>
              <a:gdLst>
                <a:gd name="T0" fmla="*/ 78 w 120"/>
                <a:gd name="T1" fmla="*/ 29 h 114"/>
                <a:gd name="T2" fmla="*/ 83 w 120"/>
                <a:gd name="T3" fmla="*/ 0 h 114"/>
                <a:gd name="T4" fmla="*/ 120 w 120"/>
                <a:gd name="T5" fmla="*/ 52 h 114"/>
                <a:gd name="T6" fmla="*/ 68 w 120"/>
                <a:gd name="T7" fmla="*/ 90 h 114"/>
                <a:gd name="T8" fmla="*/ 73 w 120"/>
                <a:gd name="T9" fmla="*/ 60 h 114"/>
                <a:gd name="T10" fmla="*/ 27 w 120"/>
                <a:gd name="T11" fmla="*/ 114 h 114"/>
                <a:gd name="T12" fmla="*/ 78 w 120"/>
                <a:gd name="T13" fmla="*/ 2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14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xmlns="" id="{55B9EEBE-DDF6-42F5-96E4-BA17BF5D2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1219"/>
              <a:ext cx="92" cy="97"/>
            </a:xfrm>
            <a:custGeom>
              <a:avLst/>
              <a:gdLst>
                <a:gd name="T0" fmla="*/ 44 w 92"/>
                <a:gd name="T1" fmla="*/ 97 h 97"/>
                <a:gd name="T2" fmla="*/ 44 w 92"/>
                <a:gd name="T3" fmla="*/ 53 h 97"/>
                <a:gd name="T4" fmla="*/ 0 w 92"/>
                <a:gd name="T5" fmla="*/ 97 h 97"/>
                <a:gd name="T6" fmla="*/ 0 w 92"/>
                <a:gd name="T7" fmla="*/ 0 h 97"/>
                <a:gd name="T8" fmla="*/ 44 w 92"/>
                <a:gd name="T9" fmla="*/ 44 h 97"/>
                <a:gd name="T10" fmla="*/ 44 w 92"/>
                <a:gd name="T11" fmla="*/ 0 h 97"/>
                <a:gd name="T12" fmla="*/ 92 w 92"/>
                <a:gd name="T13" fmla="*/ 49 h 97"/>
                <a:gd name="T14" fmla="*/ 44 w 92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xmlns="" id="{B1C80865-1293-4255-B665-27D74011C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881"/>
              <a:ext cx="117" cy="116"/>
            </a:xfrm>
            <a:custGeom>
              <a:avLst/>
              <a:gdLst>
                <a:gd name="T0" fmla="*/ 95 w 95"/>
                <a:gd name="T1" fmla="*/ 35 h 94"/>
                <a:gd name="T2" fmla="*/ 60 w 95"/>
                <a:gd name="T3" fmla="*/ 35 h 94"/>
                <a:gd name="T4" fmla="*/ 73 w 95"/>
                <a:gd name="T5" fmla="*/ 22 h 94"/>
                <a:gd name="T6" fmla="*/ 48 w 95"/>
                <a:gd name="T7" fmla="*/ 12 h 94"/>
                <a:gd name="T8" fmla="*/ 23 w 95"/>
                <a:gd name="T9" fmla="*/ 22 h 94"/>
                <a:gd name="T10" fmla="*/ 12 w 95"/>
                <a:gd name="T11" fmla="*/ 47 h 94"/>
                <a:gd name="T12" fmla="*/ 23 w 95"/>
                <a:gd name="T13" fmla="*/ 72 h 94"/>
                <a:gd name="T14" fmla="*/ 48 w 95"/>
                <a:gd name="T15" fmla="*/ 83 h 94"/>
                <a:gd name="T16" fmla="*/ 73 w 95"/>
                <a:gd name="T17" fmla="*/ 72 h 94"/>
                <a:gd name="T18" fmla="*/ 74 w 95"/>
                <a:gd name="T19" fmla="*/ 70 h 94"/>
                <a:gd name="T20" fmla="*/ 83 w 95"/>
                <a:gd name="T21" fmla="*/ 78 h 94"/>
                <a:gd name="T22" fmla="*/ 48 w 95"/>
                <a:gd name="T23" fmla="*/ 94 h 94"/>
                <a:gd name="T24" fmla="*/ 0 w 95"/>
                <a:gd name="T25" fmla="*/ 47 h 94"/>
                <a:gd name="T26" fmla="*/ 48 w 95"/>
                <a:gd name="T27" fmla="*/ 0 h 94"/>
                <a:gd name="T28" fmla="*/ 81 w 95"/>
                <a:gd name="T29" fmla="*/ 14 h 94"/>
                <a:gd name="T30" fmla="*/ 95 w 95"/>
                <a:gd name="T31" fmla="*/ 0 h 94"/>
                <a:gd name="T32" fmla="*/ 95 w 95"/>
                <a:gd name="T33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4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xmlns="" id="{52675550-86C0-4D40-B326-00C576BF4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7" y="1496"/>
              <a:ext cx="128" cy="128"/>
            </a:xfrm>
            <a:custGeom>
              <a:avLst/>
              <a:gdLst>
                <a:gd name="T0" fmla="*/ 86 w 104"/>
                <a:gd name="T1" fmla="*/ 0 h 104"/>
                <a:gd name="T2" fmla="*/ 17 w 104"/>
                <a:gd name="T3" fmla="*/ 0 h 104"/>
                <a:gd name="T4" fmla="*/ 0 w 104"/>
                <a:gd name="T5" fmla="*/ 18 h 104"/>
                <a:gd name="T6" fmla="*/ 0 w 104"/>
                <a:gd name="T7" fmla="*/ 87 h 104"/>
                <a:gd name="T8" fmla="*/ 17 w 104"/>
                <a:gd name="T9" fmla="*/ 104 h 104"/>
                <a:gd name="T10" fmla="*/ 86 w 104"/>
                <a:gd name="T11" fmla="*/ 104 h 104"/>
                <a:gd name="T12" fmla="*/ 104 w 104"/>
                <a:gd name="T13" fmla="*/ 87 h 104"/>
                <a:gd name="T14" fmla="*/ 104 w 104"/>
                <a:gd name="T15" fmla="*/ 18 h 104"/>
                <a:gd name="T16" fmla="*/ 86 w 104"/>
                <a:gd name="T17" fmla="*/ 0 h 104"/>
                <a:gd name="T18" fmla="*/ 28 w 104"/>
                <a:gd name="T19" fmla="*/ 85 h 104"/>
                <a:gd name="T20" fmla="*/ 19 w 104"/>
                <a:gd name="T21" fmla="*/ 76 h 104"/>
                <a:gd name="T22" fmla="*/ 28 w 104"/>
                <a:gd name="T23" fmla="*/ 67 h 104"/>
                <a:gd name="T24" fmla="*/ 37 w 104"/>
                <a:gd name="T25" fmla="*/ 76 h 104"/>
                <a:gd name="T26" fmla="*/ 28 w 104"/>
                <a:gd name="T27" fmla="*/ 85 h 104"/>
                <a:gd name="T28" fmla="*/ 50 w 104"/>
                <a:gd name="T29" fmla="*/ 85 h 104"/>
                <a:gd name="T30" fmla="*/ 41 w 104"/>
                <a:gd name="T31" fmla="*/ 63 h 104"/>
                <a:gd name="T32" fmla="*/ 19 w 104"/>
                <a:gd name="T33" fmla="*/ 54 h 104"/>
                <a:gd name="T34" fmla="*/ 19 w 104"/>
                <a:gd name="T35" fmla="*/ 41 h 104"/>
                <a:gd name="T36" fmla="*/ 63 w 104"/>
                <a:gd name="T37" fmla="*/ 85 h 104"/>
                <a:gd name="T38" fmla="*/ 50 w 104"/>
                <a:gd name="T39" fmla="*/ 85 h 104"/>
                <a:gd name="T40" fmla="*/ 73 w 104"/>
                <a:gd name="T41" fmla="*/ 85 h 104"/>
                <a:gd name="T42" fmla="*/ 19 w 104"/>
                <a:gd name="T43" fmla="*/ 31 h 104"/>
                <a:gd name="T44" fmla="*/ 19 w 104"/>
                <a:gd name="T45" fmla="*/ 18 h 104"/>
                <a:gd name="T46" fmla="*/ 86 w 104"/>
                <a:gd name="T47" fmla="*/ 85 h 104"/>
                <a:gd name="T48" fmla="*/ 73 w 104"/>
                <a:gd name="T4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4" h="104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xmlns="" id="{CD1E73BC-5194-4010-B3F6-42F8A59B1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6" y="1995"/>
              <a:ext cx="118" cy="126"/>
            </a:xfrm>
            <a:custGeom>
              <a:avLst/>
              <a:gdLst>
                <a:gd name="T0" fmla="*/ 41 w 96"/>
                <a:gd name="T1" fmla="*/ 7 h 102"/>
                <a:gd name="T2" fmla="*/ 42 w 96"/>
                <a:gd name="T3" fmla="*/ 3 h 102"/>
                <a:gd name="T4" fmla="*/ 36 w 96"/>
                <a:gd name="T5" fmla="*/ 1 h 102"/>
                <a:gd name="T6" fmla="*/ 35 w 96"/>
                <a:gd name="T7" fmla="*/ 8 h 102"/>
                <a:gd name="T8" fmla="*/ 0 w 96"/>
                <a:gd name="T9" fmla="*/ 54 h 102"/>
                <a:gd name="T10" fmla="*/ 96 w 96"/>
                <a:gd name="T11" fmla="*/ 54 h 102"/>
                <a:gd name="T12" fmla="*/ 33 w 96"/>
                <a:gd name="T13" fmla="*/ 5 h 102"/>
                <a:gd name="T14" fmla="*/ 38 w 96"/>
                <a:gd name="T15" fmla="*/ 2 h 102"/>
                <a:gd name="T16" fmla="*/ 40 w 96"/>
                <a:gd name="T17" fmla="*/ 6 h 102"/>
                <a:gd name="T18" fmla="*/ 35 w 96"/>
                <a:gd name="T19" fmla="*/ 7 h 102"/>
                <a:gd name="T20" fmla="*/ 73 w 96"/>
                <a:gd name="T21" fmla="*/ 80 h 102"/>
                <a:gd name="T22" fmla="*/ 54 w 96"/>
                <a:gd name="T23" fmla="*/ 82 h 102"/>
                <a:gd name="T24" fmla="*/ 48 w 96"/>
                <a:gd name="T25" fmla="*/ 91 h 102"/>
                <a:gd name="T26" fmla="*/ 13 w 96"/>
                <a:gd name="T27" fmla="*/ 65 h 102"/>
                <a:gd name="T28" fmla="*/ 12 w 96"/>
                <a:gd name="T29" fmla="*/ 59 h 102"/>
                <a:gd name="T30" fmla="*/ 22 w 96"/>
                <a:gd name="T31" fmla="*/ 29 h 102"/>
                <a:gd name="T32" fmla="*/ 42 w 96"/>
                <a:gd name="T33" fmla="*/ 27 h 102"/>
                <a:gd name="T34" fmla="*/ 48 w 96"/>
                <a:gd name="T35" fmla="*/ 18 h 102"/>
                <a:gd name="T36" fmla="*/ 83 w 96"/>
                <a:gd name="T37" fmla="*/ 44 h 102"/>
                <a:gd name="T38" fmla="*/ 84 w 96"/>
                <a:gd name="T39" fmla="*/ 50 h 102"/>
                <a:gd name="T40" fmla="*/ 73 w 96"/>
                <a:gd name="T41" fmla="*/ 80 h 102"/>
                <a:gd name="T42" fmla="*/ 53 w 96"/>
                <a:gd name="T43" fmla="*/ 45 h 102"/>
                <a:gd name="T44" fmla="*/ 43 w 96"/>
                <a:gd name="T45" fmla="*/ 33 h 102"/>
                <a:gd name="T46" fmla="*/ 40 w 96"/>
                <a:gd name="T47" fmla="*/ 47 h 102"/>
                <a:gd name="T48" fmla="*/ 38 w 96"/>
                <a:gd name="T49" fmla="*/ 50 h 102"/>
                <a:gd name="T50" fmla="*/ 26 w 96"/>
                <a:gd name="T51" fmla="*/ 59 h 102"/>
                <a:gd name="T52" fmla="*/ 38 w 96"/>
                <a:gd name="T53" fmla="*/ 60 h 102"/>
                <a:gd name="T54" fmla="*/ 43 w 96"/>
                <a:gd name="T55" fmla="*/ 64 h 102"/>
                <a:gd name="T56" fmla="*/ 53 w 96"/>
                <a:gd name="T57" fmla="*/ 76 h 102"/>
                <a:gd name="T58" fmla="*/ 56 w 96"/>
                <a:gd name="T59" fmla="*/ 62 h 102"/>
                <a:gd name="T60" fmla="*/ 58 w 96"/>
                <a:gd name="T61" fmla="*/ 59 h 102"/>
                <a:gd name="T62" fmla="*/ 70 w 96"/>
                <a:gd name="T63" fmla="*/ 50 h 102"/>
                <a:gd name="T64" fmla="*/ 58 w 96"/>
                <a:gd name="T65" fmla="*/ 49 h 102"/>
                <a:gd name="T66" fmla="*/ 48 w 96"/>
                <a:gd name="T67" fmla="*/ 45 h 102"/>
                <a:gd name="T68" fmla="*/ 48 w 96"/>
                <a:gd name="T69" fmla="*/ 45 h 102"/>
                <a:gd name="T70" fmla="*/ 48 w 96"/>
                <a:gd name="T71" fmla="*/ 45 h 102"/>
                <a:gd name="T72" fmla="*/ 49 w 96"/>
                <a:gd name="T73" fmla="*/ 45 h 102"/>
                <a:gd name="T74" fmla="*/ 52 w 96"/>
                <a:gd name="T75" fmla="*/ 46 h 102"/>
                <a:gd name="T76" fmla="*/ 39 w 96"/>
                <a:gd name="T77" fmla="*/ 58 h 102"/>
                <a:gd name="T78" fmla="*/ 46 w 96"/>
                <a:gd name="T79" fmla="*/ 45 h 102"/>
                <a:gd name="T80" fmla="*/ 53 w 96"/>
                <a:gd name="T81" fmla="*/ 63 h 102"/>
                <a:gd name="T82" fmla="*/ 50 w 96"/>
                <a:gd name="T83" fmla="*/ 64 h 102"/>
                <a:gd name="T84" fmla="*/ 47 w 96"/>
                <a:gd name="T85" fmla="*/ 64 h 102"/>
                <a:gd name="T86" fmla="*/ 47 w 96"/>
                <a:gd name="T87" fmla="*/ 64 h 102"/>
                <a:gd name="T88" fmla="*/ 51 w 96"/>
                <a:gd name="T89" fmla="*/ 58 h 102"/>
                <a:gd name="T90" fmla="*/ 57 w 96"/>
                <a:gd name="T91" fmla="*/ 5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2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xmlns="" id="{555D67BB-9809-4ABD-9730-8835DE26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650"/>
              <a:ext cx="131" cy="132"/>
            </a:xfrm>
            <a:custGeom>
              <a:avLst/>
              <a:gdLst>
                <a:gd name="T0" fmla="*/ 90 w 107"/>
                <a:gd name="T1" fmla="*/ 74 h 107"/>
                <a:gd name="T2" fmla="*/ 78 w 107"/>
                <a:gd name="T3" fmla="*/ 79 h 107"/>
                <a:gd name="T4" fmla="*/ 33 w 107"/>
                <a:gd name="T5" fmla="*/ 56 h 107"/>
                <a:gd name="T6" fmla="*/ 34 w 107"/>
                <a:gd name="T7" fmla="*/ 54 h 107"/>
                <a:gd name="T8" fmla="*/ 33 w 107"/>
                <a:gd name="T9" fmla="*/ 51 h 107"/>
                <a:gd name="T10" fmla="*/ 78 w 107"/>
                <a:gd name="T11" fmla="*/ 28 h 107"/>
                <a:gd name="T12" fmla="*/ 90 w 107"/>
                <a:gd name="T13" fmla="*/ 34 h 107"/>
                <a:gd name="T14" fmla="*/ 107 w 107"/>
                <a:gd name="T15" fmla="*/ 17 h 107"/>
                <a:gd name="T16" fmla="*/ 90 w 107"/>
                <a:gd name="T17" fmla="*/ 0 h 107"/>
                <a:gd name="T18" fmla="*/ 74 w 107"/>
                <a:gd name="T19" fmla="*/ 17 h 107"/>
                <a:gd name="T20" fmla="*/ 74 w 107"/>
                <a:gd name="T21" fmla="*/ 20 h 107"/>
                <a:gd name="T22" fmla="*/ 29 w 107"/>
                <a:gd name="T23" fmla="*/ 42 h 107"/>
                <a:gd name="T24" fmla="*/ 17 w 107"/>
                <a:gd name="T25" fmla="*/ 37 h 107"/>
                <a:gd name="T26" fmla="*/ 0 w 107"/>
                <a:gd name="T27" fmla="*/ 54 h 107"/>
                <a:gd name="T28" fmla="*/ 17 w 107"/>
                <a:gd name="T29" fmla="*/ 70 h 107"/>
                <a:gd name="T30" fmla="*/ 29 w 107"/>
                <a:gd name="T31" fmla="*/ 65 h 107"/>
                <a:gd name="T32" fmla="*/ 74 w 107"/>
                <a:gd name="T33" fmla="*/ 88 h 107"/>
                <a:gd name="T34" fmla="*/ 74 w 107"/>
                <a:gd name="T35" fmla="*/ 90 h 107"/>
                <a:gd name="T36" fmla="*/ 90 w 107"/>
                <a:gd name="T37" fmla="*/ 107 h 107"/>
                <a:gd name="T38" fmla="*/ 107 w 107"/>
                <a:gd name="T39" fmla="*/ 90 h 107"/>
                <a:gd name="T40" fmla="*/ 90 w 107"/>
                <a:gd name="T41" fmla="*/ 7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07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xmlns="" id="{FB375ED4-A9AD-47E8-8A5A-E25769D0C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3" y="1342"/>
              <a:ext cx="125" cy="135"/>
            </a:xfrm>
            <a:custGeom>
              <a:avLst/>
              <a:gdLst>
                <a:gd name="T0" fmla="*/ 13 w 102"/>
                <a:gd name="T1" fmla="*/ 99 h 110"/>
                <a:gd name="T2" fmla="*/ 24 w 102"/>
                <a:gd name="T3" fmla="*/ 110 h 110"/>
                <a:gd name="T4" fmla="*/ 34 w 102"/>
                <a:gd name="T5" fmla="*/ 99 h 110"/>
                <a:gd name="T6" fmla="*/ 34 w 102"/>
                <a:gd name="T7" fmla="*/ 99 h 110"/>
                <a:gd name="T8" fmla="*/ 24 w 102"/>
                <a:gd name="T9" fmla="*/ 89 h 110"/>
                <a:gd name="T10" fmla="*/ 13 w 102"/>
                <a:gd name="T11" fmla="*/ 99 h 110"/>
                <a:gd name="T12" fmla="*/ 82 w 102"/>
                <a:gd name="T13" fmla="*/ 99 h 110"/>
                <a:gd name="T14" fmla="*/ 92 w 102"/>
                <a:gd name="T15" fmla="*/ 110 h 110"/>
                <a:gd name="T16" fmla="*/ 102 w 102"/>
                <a:gd name="T17" fmla="*/ 99 h 110"/>
                <a:gd name="T18" fmla="*/ 102 w 102"/>
                <a:gd name="T19" fmla="*/ 99 h 110"/>
                <a:gd name="T20" fmla="*/ 92 w 102"/>
                <a:gd name="T21" fmla="*/ 89 h 110"/>
                <a:gd name="T22" fmla="*/ 82 w 102"/>
                <a:gd name="T23" fmla="*/ 99 h 110"/>
                <a:gd name="T24" fmla="*/ 102 w 102"/>
                <a:gd name="T25" fmla="*/ 55 h 110"/>
                <a:gd name="T26" fmla="*/ 102 w 102"/>
                <a:gd name="T27" fmla="*/ 14 h 110"/>
                <a:gd name="T28" fmla="*/ 13 w 102"/>
                <a:gd name="T29" fmla="*/ 14 h 110"/>
                <a:gd name="T30" fmla="*/ 0 w 102"/>
                <a:gd name="T31" fmla="*/ 0 h 110"/>
                <a:gd name="T32" fmla="*/ 0 w 102"/>
                <a:gd name="T33" fmla="*/ 7 h 110"/>
                <a:gd name="T34" fmla="*/ 7 w 102"/>
                <a:gd name="T35" fmla="*/ 14 h 110"/>
                <a:gd name="T36" fmla="*/ 12 w 102"/>
                <a:gd name="T37" fmla="*/ 58 h 110"/>
                <a:gd name="T38" fmla="*/ 7 w 102"/>
                <a:gd name="T39" fmla="*/ 69 h 110"/>
                <a:gd name="T40" fmla="*/ 20 w 102"/>
                <a:gd name="T41" fmla="*/ 82 h 110"/>
                <a:gd name="T42" fmla="*/ 102 w 102"/>
                <a:gd name="T43" fmla="*/ 82 h 110"/>
                <a:gd name="T44" fmla="*/ 102 w 102"/>
                <a:gd name="T45" fmla="*/ 75 h 110"/>
                <a:gd name="T46" fmla="*/ 20 w 102"/>
                <a:gd name="T47" fmla="*/ 75 h 110"/>
                <a:gd name="T48" fmla="*/ 13 w 102"/>
                <a:gd name="T49" fmla="*/ 69 h 110"/>
                <a:gd name="T50" fmla="*/ 13 w 102"/>
                <a:gd name="T51" fmla="*/ 69 h 110"/>
                <a:gd name="T52" fmla="*/ 102 w 102"/>
                <a:gd name="T5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1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xmlns="" id="{9D116266-AAD5-4873-8A1D-F612045BA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7" y="1236"/>
              <a:ext cx="106" cy="103"/>
            </a:xfrm>
            <a:custGeom>
              <a:avLst/>
              <a:gdLst>
                <a:gd name="T0" fmla="*/ 82 w 86"/>
                <a:gd name="T1" fmla="*/ 47 h 84"/>
                <a:gd name="T2" fmla="*/ 82 w 86"/>
                <a:gd name="T3" fmla="*/ 42 h 84"/>
                <a:gd name="T4" fmla="*/ 43 w 86"/>
                <a:gd name="T5" fmla="*/ 3 h 84"/>
                <a:gd name="T6" fmla="*/ 36 w 86"/>
                <a:gd name="T7" fmla="*/ 3 h 84"/>
                <a:gd name="T8" fmla="*/ 24 w 86"/>
                <a:gd name="T9" fmla="*/ 0 h 84"/>
                <a:gd name="T10" fmla="*/ 0 w 86"/>
                <a:gd name="T11" fmla="*/ 23 h 84"/>
                <a:gd name="T12" fmla="*/ 4 w 86"/>
                <a:gd name="T13" fmla="*/ 36 h 84"/>
                <a:gd name="T14" fmla="*/ 4 w 86"/>
                <a:gd name="T15" fmla="*/ 42 h 84"/>
                <a:gd name="T16" fmla="*/ 43 w 86"/>
                <a:gd name="T17" fmla="*/ 81 h 84"/>
                <a:gd name="T18" fmla="*/ 50 w 86"/>
                <a:gd name="T19" fmla="*/ 80 h 84"/>
                <a:gd name="T20" fmla="*/ 62 w 86"/>
                <a:gd name="T21" fmla="*/ 84 h 84"/>
                <a:gd name="T22" fmla="*/ 86 w 86"/>
                <a:gd name="T23" fmla="*/ 60 h 84"/>
                <a:gd name="T24" fmla="*/ 82 w 86"/>
                <a:gd name="T25" fmla="*/ 47 h 84"/>
                <a:gd name="T26" fmla="*/ 46 w 86"/>
                <a:gd name="T27" fmla="*/ 71 h 84"/>
                <a:gd name="T28" fmla="*/ 23 w 86"/>
                <a:gd name="T29" fmla="*/ 64 h 84"/>
                <a:gd name="T30" fmla="*/ 24 w 86"/>
                <a:gd name="T31" fmla="*/ 51 h 84"/>
                <a:gd name="T32" fmla="*/ 34 w 86"/>
                <a:gd name="T33" fmla="*/ 58 h 84"/>
                <a:gd name="T34" fmla="*/ 52 w 86"/>
                <a:gd name="T35" fmla="*/ 58 h 84"/>
                <a:gd name="T36" fmla="*/ 41 w 86"/>
                <a:gd name="T37" fmla="*/ 47 h 84"/>
                <a:gd name="T38" fmla="*/ 20 w 86"/>
                <a:gd name="T39" fmla="*/ 30 h 84"/>
                <a:gd name="T40" fmla="*/ 37 w 86"/>
                <a:gd name="T41" fmla="*/ 13 h 84"/>
                <a:gd name="T42" fmla="*/ 61 w 86"/>
                <a:gd name="T43" fmla="*/ 19 h 84"/>
                <a:gd name="T44" fmla="*/ 59 w 86"/>
                <a:gd name="T45" fmla="*/ 31 h 84"/>
                <a:gd name="T46" fmla="*/ 42 w 86"/>
                <a:gd name="T47" fmla="*/ 22 h 84"/>
                <a:gd name="T48" fmla="*/ 38 w 86"/>
                <a:gd name="T49" fmla="*/ 34 h 84"/>
                <a:gd name="T50" fmla="*/ 66 w 86"/>
                <a:gd name="T51" fmla="*/ 49 h 84"/>
                <a:gd name="T52" fmla="*/ 46 w 86"/>
                <a:gd name="T5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6" h="84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xmlns="" id="{1FEB3D6B-503D-4716-9B21-445B1E91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2" y="1146"/>
              <a:ext cx="59" cy="78"/>
            </a:xfrm>
            <a:custGeom>
              <a:avLst/>
              <a:gdLst>
                <a:gd name="T0" fmla="*/ 42 w 48"/>
                <a:gd name="T1" fmla="*/ 8 h 63"/>
                <a:gd name="T2" fmla="*/ 6 w 48"/>
                <a:gd name="T3" fmla="*/ 8 h 63"/>
                <a:gd name="T4" fmla="*/ 0 w 48"/>
                <a:gd name="T5" fmla="*/ 14 h 63"/>
                <a:gd name="T6" fmla="*/ 0 w 48"/>
                <a:gd name="T7" fmla="*/ 16 h 63"/>
                <a:gd name="T8" fmla="*/ 48 w 48"/>
                <a:gd name="T9" fmla="*/ 16 h 63"/>
                <a:gd name="T10" fmla="*/ 48 w 48"/>
                <a:gd name="T11" fmla="*/ 14 h 63"/>
                <a:gd name="T12" fmla="*/ 42 w 48"/>
                <a:gd name="T13" fmla="*/ 8 h 63"/>
                <a:gd name="T14" fmla="*/ 31 w 48"/>
                <a:gd name="T15" fmla="*/ 4 h 63"/>
                <a:gd name="T16" fmla="*/ 32 w 48"/>
                <a:gd name="T17" fmla="*/ 10 h 63"/>
                <a:gd name="T18" fmla="*/ 16 w 48"/>
                <a:gd name="T19" fmla="*/ 10 h 63"/>
                <a:gd name="T20" fmla="*/ 17 w 48"/>
                <a:gd name="T21" fmla="*/ 4 h 63"/>
                <a:gd name="T22" fmla="*/ 31 w 48"/>
                <a:gd name="T23" fmla="*/ 4 h 63"/>
                <a:gd name="T24" fmla="*/ 32 w 48"/>
                <a:gd name="T25" fmla="*/ 0 h 63"/>
                <a:gd name="T26" fmla="*/ 16 w 48"/>
                <a:gd name="T27" fmla="*/ 0 h 63"/>
                <a:gd name="T28" fmla="*/ 13 w 48"/>
                <a:gd name="T29" fmla="*/ 3 h 63"/>
                <a:gd name="T30" fmla="*/ 12 w 48"/>
                <a:gd name="T31" fmla="*/ 11 h 63"/>
                <a:gd name="T32" fmla="*/ 14 w 48"/>
                <a:gd name="T33" fmla="*/ 14 h 63"/>
                <a:gd name="T34" fmla="*/ 34 w 48"/>
                <a:gd name="T35" fmla="*/ 14 h 63"/>
                <a:gd name="T36" fmla="*/ 36 w 48"/>
                <a:gd name="T37" fmla="*/ 11 h 63"/>
                <a:gd name="T38" fmla="*/ 35 w 48"/>
                <a:gd name="T39" fmla="*/ 3 h 63"/>
                <a:gd name="T40" fmla="*/ 32 w 48"/>
                <a:gd name="T41" fmla="*/ 0 h 63"/>
                <a:gd name="T42" fmla="*/ 43 w 48"/>
                <a:gd name="T43" fmla="*/ 20 h 63"/>
                <a:gd name="T44" fmla="*/ 5 w 48"/>
                <a:gd name="T45" fmla="*/ 20 h 63"/>
                <a:gd name="T46" fmla="*/ 2 w 48"/>
                <a:gd name="T47" fmla="*/ 24 h 63"/>
                <a:gd name="T48" fmla="*/ 5 w 48"/>
                <a:gd name="T49" fmla="*/ 59 h 63"/>
                <a:gd name="T50" fmla="*/ 9 w 48"/>
                <a:gd name="T51" fmla="*/ 63 h 63"/>
                <a:gd name="T52" fmla="*/ 39 w 48"/>
                <a:gd name="T53" fmla="*/ 63 h 63"/>
                <a:gd name="T54" fmla="*/ 43 w 48"/>
                <a:gd name="T55" fmla="*/ 59 h 63"/>
                <a:gd name="T56" fmla="*/ 46 w 48"/>
                <a:gd name="T57" fmla="*/ 24 h 63"/>
                <a:gd name="T58" fmla="*/ 43 w 48"/>
                <a:gd name="T59" fmla="*/ 20 h 63"/>
                <a:gd name="T60" fmla="*/ 16 w 48"/>
                <a:gd name="T61" fmla="*/ 55 h 63"/>
                <a:gd name="T62" fmla="*/ 10 w 48"/>
                <a:gd name="T63" fmla="*/ 55 h 63"/>
                <a:gd name="T64" fmla="*/ 8 w 48"/>
                <a:gd name="T65" fmla="*/ 28 h 63"/>
                <a:gd name="T66" fmla="*/ 16 w 48"/>
                <a:gd name="T67" fmla="*/ 28 h 63"/>
                <a:gd name="T68" fmla="*/ 16 w 48"/>
                <a:gd name="T69" fmla="*/ 55 h 63"/>
                <a:gd name="T70" fmla="*/ 28 w 48"/>
                <a:gd name="T71" fmla="*/ 55 h 63"/>
                <a:gd name="T72" fmla="*/ 20 w 48"/>
                <a:gd name="T73" fmla="*/ 55 h 63"/>
                <a:gd name="T74" fmla="*/ 20 w 48"/>
                <a:gd name="T75" fmla="*/ 28 h 63"/>
                <a:gd name="T76" fmla="*/ 28 w 48"/>
                <a:gd name="T77" fmla="*/ 28 h 63"/>
                <a:gd name="T78" fmla="*/ 28 w 48"/>
                <a:gd name="T79" fmla="*/ 55 h 63"/>
                <a:gd name="T80" fmla="*/ 38 w 48"/>
                <a:gd name="T81" fmla="*/ 55 h 63"/>
                <a:gd name="T82" fmla="*/ 32 w 48"/>
                <a:gd name="T83" fmla="*/ 55 h 63"/>
                <a:gd name="T84" fmla="*/ 32 w 48"/>
                <a:gd name="T85" fmla="*/ 28 h 63"/>
                <a:gd name="T86" fmla="*/ 40 w 48"/>
                <a:gd name="T87" fmla="*/ 28 h 63"/>
                <a:gd name="T88" fmla="*/ 38 w 48"/>
                <a:gd name="T89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63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xmlns="" id="{824FCBC4-50EF-492B-B5E7-60211F6318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1774"/>
              <a:ext cx="160" cy="160"/>
            </a:xfrm>
            <a:custGeom>
              <a:avLst/>
              <a:gdLst>
                <a:gd name="T0" fmla="*/ 65 w 130"/>
                <a:gd name="T1" fmla="*/ 0 h 130"/>
                <a:gd name="T2" fmla="*/ 0 w 130"/>
                <a:gd name="T3" fmla="*/ 65 h 130"/>
                <a:gd name="T4" fmla="*/ 65 w 130"/>
                <a:gd name="T5" fmla="*/ 130 h 130"/>
                <a:gd name="T6" fmla="*/ 130 w 130"/>
                <a:gd name="T7" fmla="*/ 65 h 130"/>
                <a:gd name="T8" fmla="*/ 65 w 130"/>
                <a:gd name="T9" fmla="*/ 0 h 130"/>
                <a:gd name="T10" fmla="*/ 65 w 130"/>
                <a:gd name="T11" fmla="*/ 114 h 130"/>
                <a:gd name="T12" fmla="*/ 16 w 130"/>
                <a:gd name="T13" fmla="*/ 65 h 130"/>
                <a:gd name="T14" fmla="*/ 65 w 130"/>
                <a:gd name="T15" fmla="*/ 16 h 130"/>
                <a:gd name="T16" fmla="*/ 114 w 130"/>
                <a:gd name="T17" fmla="*/ 65 h 130"/>
                <a:gd name="T18" fmla="*/ 65 w 130"/>
                <a:gd name="T19" fmla="*/ 114 h 130"/>
                <a:gd name="T20" fmla="*/ 40 w 130"/>
                <a:gd name="T21" fmla="*/ 65 h 130"/>
                <a:gd name="T22" fmla="*/ 65 w 130"/>
                <a:gd name="T23" fmla="*/ 90 h 130"/>
                <a:gd name="T24" fmla="*/ 89 w 130"/>
                <a:gd name="T25" fmla="*/ 65 h 130"/>
                <a:gd name="T26" fmla="*/ 65 w 130"/>
                <a:gd name="T27" fmla="*/ 41 h 130"/>
                <a:gd name="T28" fmla="*/ 40 w 130"/>
                <a:gd name="T2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3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xmlns="" id="{330BFC13-09E8-4BC6-9A40-79856FA1F4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4" y="1102"/>
              <a:ext cx="265" cy="116"/>
            </a:xfrm>
            <a:custGeom>
              <a:avLst/>
              <a:gdLst>
                <a:gd name="T0" fmla="*/ 188 w 216"/>
                <a:gd name="T1" fmla="*/ 41 h 94"/>
                <a:gd name="T2" fmla="*/ 178 w 216"/>
                <a:gd name="T3" fmla="*/ 43 h 94"/>
                <a:gd name="T4" fmla="*/ 129 w 216"/>
                <a:gd name="T5" fmla="*/ 0 h 94"/>
                <a:gd name="T6" fmla="*/ 111 w 216"/>
                <a:gd name="T7" fmla="*/ 3 h 94"/>
                <a:gd name="T8" fmla="*/ 108 w 216"/>
                <a:gd name="T9" fmla="*/ 6 h 94"/>
                <a:gd name="T10" fmla="*/ 108 w 216"/>
                <a:gd name="T11" fmla="*/ 91 h 94"/>
                <a:gd name="T12" fmla="*/ 111 w 216"/>
                <a:gd name="T13" fmla="*/ 94 h 94"/>
                <a:gd name="T14" fmla="*/ 188 w 216"/>
                <a:gd name="T15" fmla="*/ 94 h 94"/>
                <a:gd name="T16" fmla="*/ 216 w 216"/>
                <a:gd name="T17" fmla="*/ 68 h 94"/>
                <a:gd name="T18" fmla="*/ 188 w 216"/>
                <a:gd name="T19" fmla="*/ 41 h 94"/>
                <a:gd name="T20" fmla="*/ 85 w 216"/>
                <a:gd name="T21" fmla="*/ 94 h 94"/>
                <a:gd name="T22" fmla="*/ 91 w 216"/>
                <a:gd name="T23" fmla="*/ 94 h 94"/>
                <a:gd name="T24" fmla="*/ 95 w 216"/>
                <a:gd name="T25" fmla="*/ 47 h 94"/>
                <a:gd name="T26" fmla="*/ 91 w 216"/>
                <a:gd name="T27" fmla="*/ 0 h 94"/>
                <a:gd name="T28" fmla="*/ 85 w 216"/>
                <a:gd name="T29" fmla="*/ 0 h 94"/>
                <a:gd name="T30" fmla="*/ 81 w 216"/>
                <a:gd name="T31" fmla="*/ 47 h 94"/>
                <a:gd name="T32" fmla="*/ 85 w 216"/>
                <a:gd name="T33" fmla="*/ 94 h 94"/>
                <a:gd name="T34" fmla="*/ 64 w 216"/>
                <a:gd name="T35" fmla="*/ 94 h 94"/>
                <a:gd name="T36" fmla="*/ 58 w 216"/>
                <a:gd name="T37" fmla="*/ 94 h 94"/>
                <a:gd name="T38" fmla="*/ 54 w 216"/>
                <a:gd name="T39" fmla="*/ 60 h 94"/>
                <a:gd name="T40" fmla="*/ 58 w 216"/>
                <a:gd name="T41" fmla="*/ 27 h 94"/>
                <a:gd name="T42" fmla="*/ 64 w 216"/>
                <a:gd name="T43" fmla="*/ 27 h 94"/>
                <a:gd name="T44" fmla="*/ 68 w 216"/>
                <a:gd name="T45" fmla="*/ 61 h 94"/>
                <a:gd name="T46" fmla="*/ 64 w 216"/>
                <a:gd name="T47" fmla="*/ 94 h 94"/>
                <a:gd name="T48" fmla="*/ 31 w 216"/>
                <a:gd name="T49" fmla="*/ 94 h 94"/>
                <a:gd name="T50" fmla="*/ 37 w 216"/>
                <a:gd name="T51" fmla="*/ 94 h 94"/>
                <a:gd name="T52" fmla="*/ 41 w 216"/>
                <a:gd name="T53" fmla="*/ 67 h 94"/>
                <a:gd name="T54" fmla="*/ 37 w 216"/>
                <a:gd name="T55" fmla="*/ 40 h 94"/>
                <a:gd name="T56" fmla="*/ 31 w 216"/>
                <a:gd name="T57" fmla="*/ 40 h 94"/>
                <a:gd name="T58" fmla="*/ 27 w 216"/>
                <a:gd name="T59" fmla="*/ 67 h 94"/>
                <a:gd name="T60" fmla="*/ 31 w 216"/>
                <a:gd name="T61" fmla="*/ 94 h 94"/>
                <a:gd name="T62" fmla="*/ 4 w 216"/>
                <a:gd name="T63" fmla="*/ 81 h 94"/>
                <a:gd name="T64" fmla="*/ 10 w 216"/>
                <a:gd name="T65" fmla="*/ 81 h 94"/>
                <a:gd name="T66" fmla="*/ 14 w 216"/>
                <a:gd name="T67" fmla="*/ 67 h 94"/>
                <a:gd name="T68" fmla="*/ 10 w 216"/>
                <a:gd name="T69" fmla="*/ 54 h 94"/>
                <a:gd name="T70" fmla="*/ 4 w 216"/>
                <a:gd name="T71" fmla="*/ 54 h 94"/>
                <a:gd name="T72" fmla="*/ 0 w 216"/>
                <a:gd name="T73" fmla="*/ 67 h 94"/>
                <a:gd name="T74" fmla="*/ 4 w 216"/>
                <a:gd name="T75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94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xmlns="" id="{A87F2475-E17E-4914-9469-63D8C71AE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4" y="1240"/>
              <a:ext cx="148" cy="130"/>
            </a:xfrm>
            <a:custGeom>
              <a:avLst/>
              <a:gdLst>
                <a:gd name="T0" fmla="*/ 50 w 120"/>
                <a:gd name="T1" fmla="*/ 0 h 106"/>
                <a:gd name="T2" fmla="*/ 50 w 120"/>
                <a:gd name="T3" fmla="*/ 0 h 106"/>
                <a:gd name="T4" fmla="*/ 100 w 120"/>
                <a:gd name="T5" fmla="*/ 41 h 106"/>
                <a:gd name="T6" fmla="*/ 50 w 120"/>
                <a:gd name="T7" fmla="*/ 81 h 106"/>
                <a:gd name="T8" fmla="*/ 42 w 120"/>
                <a:gd name="T9" fmla="*/ 80 h 106"/>
                <a:gd name="T10" fmla="*/ 7 w 120"/>
                <a:gd name="T11" fmla="*/ 93 h 106"/>
                <a:gd name="T12" fmla="*/ 7 w 120"/>
                <a:gd name="T13" fmla="*/ 91 h 106"/>
                <a:gd name="T14" fmla="*/ 19 w 120"/>
                <a:gd name="T15" fmla="*/ 75 h 106"/>
                <a:gd name="T16" fmla="*/ 19 w 120"/>
                <a:gd name="T17" fmla="*/ 72 h 106"/>
                <a:gd name="T18" fmla="*/ 0 w 120"/>
                <a:gd name="T19" fmla="*/ 41 h 106"/>
                <a:gd name="T20" fmla="*/ 50 w 120"/>
                <a:gd name="T21" fmla="*/ 0 h 106"/>
                <a:gd name="T22" fmla="*/ 104 w 120"/>
                <a:gd name="T23" fmla="*/ 91 h 106"/>
                <a:gd name="T24" fmla="*/ 113 w 120"/>
                <a:gd name="T25" fmla="*/ 104 h 106"/>
                <a:gd name="T26" fmla="*/ 113 w 120"/>
                <a:gd name="T27" fmla="*/ 106 h 106"/>
                <a:gd name="T28" fmla="*/ 83 w 120"/>
                <a:gd name="T29" fmla="*/ 95 h 106"/>
                <a:gd name="T30" fmla="*/ 77 w 120"/>
                <a:gd name="T31" fmla="*/ 96 h 106"/>
                <a:gd name="T32" fmla="*/ 50 w 120"/>
                <a:gd name="T33" fmla="*/ 89 h 106"/>
                <a:gd name="T34" fmla="*/ 90 w 120"/>
                <a:gd name="T35" fmla="*/ 75 h 106"/>
                <a:gd name="T36" fmla="*/ 103 w 120"/>
                <a:gd name="T37" fmla="*/ 60 h 106"/>
                <a:gd name="T38" fmla="*/ 108 w 120"/>
                <a:gd name="T39" fmla="*/ 41 h 106"/>
                <a:gd name="T40" fmla="*/ 108 w 120"/>
                <a:gd name="T41" fmla="*/ 37 h 106"/>
                <a:gd name="T42" fmla="*/ 120 w 120"/>
                <a:gd name="T43" fmla="*/ 61 h 106"/>
                <a:gd name="T44" fmla="*/ 104 w 120"/>
                <a:gd name="T45" fmla="*/ 88 h 106"/>
                <a:gd name="T46" fmla="*/ 104 w 120"/>
                <a:gd name="T47" fmla="*/ 9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xmlns="" id="{1332D895-1A5A-49F5-AE16-50225C314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9" y="1386"/>
              <a:ext cx="130" cy="129"/>
            </a:xfrm>
            <a:custGeom>
              <a:avLst/>
              <a:gdLst>
                <a:gd name="T0" fmla="*/ 20 w 106"/>
                <a:gd name="T1" fmla="*/ 52 h 105"/>
                <a:gd name="T2" fmla="*/ 20 w 106"/>
                <a:gd name="T3" fmla="*/ 49 h 105"/>
                <a:gd name="T4" fmla="*/ 1 w 106"/>
                <a:gd name="T5" fmla="*/ 43 h 105"/>
                <a:gd name="T6" fmla="*/ 0 w 106"/>
                <a:gd name="T7" fmla="*/ 52 h 105"/>
                <a:gd name="T8" fmla="*/ 17 w 106"/>
                <a:gd name="T9" fmla="*/ 91 h 105"/>
                <a:gd name="T10" fmla="*/ 29 w 106"/>
                <a:gd name="T11" fmla="*/ 75 h 105"/>
                <a:gd name="T12" fmla="*/ 20 w 106"/>
                <a:gd name="T13" fmla="*/ 52 h 105"/>
                <a:gd name="T14" fmla="*/ 86 w 106"/>
                <a:gd name="T15" fmla="*/ 52 h 105"/>
                <a:gd name="T16" fmla="*/ 77 w 106"/>
                <a:gd name="T17" fmla="*/ 75 h 105"/>
                <a:gd name="T18" fmla="*/ 89 w 106"/>
                <a:gd name="T19" fmla="*/ 91 h 105"/>
                <a:gd name="T20" fmla="*/ 106 w 106"/>
                <a:gd name="T21" fmla="*/ 52 h 105"/>
                <a:gd name="T22" fmla="*/ 105 w 106"/>
                <a:gd name="T23" fmla="*/ 43 h 105"/>
                <a:gd name="T24" fmla="*/ 86 w 106"/>
                <a:gd name="T25" fmla="*/ 49 h 105"/>
                <a:gd name="T26" fmla="*/ 86 w 106"/>
                <a:gd name="T27" fmla="*/ 52 h 105"/>
                <a:gd name="T28" fmla="*/ 59 w 106"/>
                <a:gd name="T29" fmla="*/ 20 h 105"/>
                <a:gd name="T30" fmla="*/ 82 w 106"/>
                <a:gd name="T31" fmla="*/ 36 h 105"/>
                <a:gd name="T32" fmla="*/ 101 w 106"/>
                <a:gd name="T33" fmla="*/ 30 h 105"/>
                <a:gd name="T34" fmla="*/ 59 w 106"/>
                <a:gd name="T35" fmla="*/ 0 h 105"/>
                <a:gd name="T36" fmla="*/ 59 w 106"/>
                <a:gd name="T37" fmla="*/ 20 h 105"/>
                <a:gd name="T38" fmla="*/ 24 w 106"/>
                <a:gd name="T39" fmla="*/ 36 h 105"/>
                <a:gd name="T40" fmla="*/ 46 w 106"/>
                <a:gd name="T41" fmla="*/ 20 h 105"/>
                <a:gd name="T42" fmla="*/ 46 w 106"/>
                <a:gd name="T43" fmla="*/ 0 h 105"/>
                <a:gd name="T44" fmla="*/ 5 w 106"/>
                <a:gd name="T45" fmla="*/ 30 h 105"/>
                <a:gd name="T46" fmla="*/ 24 w 106"/>
                <a:gd name="T47" fmla="*/ 36 h 105"/>
                <a:gd name="T48" fmla="*/ 67 w 106"/>
                <a:gd name="T49" fmla="*/ 82 h 105"/>
                <a:gd name="T50" fmla="*/ 53 w 106"/>
                <a:gd name="T51" fmla="*/ 85 h 105"/>
                <a:gd name="T52" fmla="*/ 39 w 106"/>
                <a:gd name="T53" fmla="*/ 82 h 105"/>
                <a:gd name="T54" fmla="*/ 28 w 106"/>
                <a:gd name="T55" fmla="*/ 99 h 105"/>
                <a:gd name="T56" fmla="*/ 53 w 106"/>
                <a:gd name="T57" fmla="*/ 105 h 105"/>
                <a:gd name="T58" fmla="*/ 78 w 106"/>
                <a:gd name="T59" fmla="*/ 99 h 105"/>
                <a:gd name="T60" fmla="*/ 67 w 106"/>
                <a:gd name="T61" fmla="*/ 8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6" h="105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xmlns="" id="{A34D6262-A85F-4A9E-9754-513E360D36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7" y="1542"/>
              <a:ext cx="122" cy="129"/>
            </a:xfrm>
            <a:custGeom>
              <a:avLst/>
              <a:gdLst>
                <a:gd name="T0" fmla="*/ 57 w 122"/>
                <a:gd name="T1" fmla="*/ 49 h 129"/>
                <a:gd name="T2" fmla="*/ 41 w 122"/>
                <a:gd name="T3" fmla="*/ 65 h 129"/>
                <a:gd name="T4" fmla="*/ 66 w 122"/>
                <a:gd name="T5" fmla="*/ 49 h 129"/>
                <a:gd name="T6" fmla="*/ 82 w 122"/>
                <a:gd name="T7" fmla="*/ 65 h 129"/>
                <a:gd name="T8" fmla="*/ 66 w 122"/>
                <a:gd name="T9" fmla="*/ 49 h 129"/>
                <a:gd name="T10" fmla="*/ 105 w 122"/>
                <a:gd name="T11" fmla="*/ 49 h 129"/>
                <a:gd name="T12" fmla="*/ 89 w 122"/>
                <a:gd name="T13" fmla="*/ 65 h 129"/>
                <a:gd name="T14" fmla="*/ 16 w 122"/>
                <a:gd name="T15" fmla="*/ 97 h 129"/>
                <a:gd name="T16" fmla="*/ 32 w 122"/>
                <a:gd name="T17" fmla="*/ 113 h 129"/>
                <a:gd name="T18" fmla="*/ 16 w 122"/>
                <a:gd name="T19" fmla="*/ 97 h 129"/>
                <a:gd name="T20" fmla="*/ 57 w 122"/>
                <a:gd name="T21" fmla="*/ 97 h 129"/>
                <a:gd name="T22" fmla="*/ 41 w 122"/>
                <a:gd name="T23" fmla="*/ 113 h 129"/>
                <a:gd name="T24" fmla="*/ 66 w 122"/>
                <a:gd name="T25" fmla="*/ 97 h 129"/>
                <a:gd name="T26" fmla="*/ 82 w 122"/>
                <a:gd name="T27" fmla="*/ 113 h 129"/>
                <a:gd name="T28" fmla="*/ 66 w 122"/>
                <a:gd name="T29" fmla="*/ 97 h 129"/>
                <a:gd name="T30" fmla="*/ 57 w 122"/>
                <a:gd name="T31" fmla="*/ 72 h 129"/>
                <a:gd name="T32" fmla="*/ 41 w 122"/>
                <a:gd name="T33" fmla="*/ 88 h 129"/>
                <a:gd name="T34" fmla="*/ 66 w 122"/>
                <a:gd name="T35" fmla="*/ 72 h 129"/>
                <a:gd name="T36" fmla="*/ 82 w 122"/>
                <a:gd name="T37" fmla="*/ 88 h 129"/>
                <a:gd name="T38" fmla="*/ 66 w 122"/>
                <a:gd name="T39" fmla="*/ 72 h 129"/>
                <a:gd name="T40" fmla="*/ 105 w 122"/>
                <a:gd name="T41" fmla="*/ 72 h 129"/>
                <a:gd name="T42" fmla="*/ 89 w 122"/>
                <a:gd name="T43" fmla="*/ 88 h 129"/>
                <a:gd name="T44" fmla="*/ 16 w 122"/>
                <a:gd name="T45" fmla="*/ 72 h 129"/>
                <a:gd name="T46" fmla="*/ 32 w 122"/>
                <a:gd name="T47" fmla="*/ 88 h 129"/>
                <a:gd name="T48" fmla="*/ 16 w 122"/>
                <a:gd name="T49" fmla="*/ 72 h 129"/>
                <a:gd name="T50" fmla="*/ 105 w 122"/>
                <a:gd name="T51" fmla="*/ 9 h 129"/>
                <a:gd name="T52" fmla="*/ 89 w 122"/>
                <a:gd name="T53" fmla="*/ 0 h 129"/>
                <a:gd name="T54" fmla="*/ 32 w 122"/>
                <a:gd name="T55" fmla="*/ 9 h 129"/>
                <a:gd name="T56" fmla="*/ 16 w 122"/>
                <a:gd name="T57" fmla="*/ 0 h 129"/>
                <a:gd name="T58" fmla="*/ 0 w 122"/>
                <a:gd name="T59" fmla="*/ 129 h 129"/>
                <a:gd name="T60" fmla="*/ 122 w 122"/>
                <a:gd name="T61" fmla="*/ 0 h 129"/>
                <a:gd name="T62" fmla="*/ 113 w 122"/>
                <a:gd name="T63" fmla="*/ 120 h 129"/>
                <a:gd name="T64" fmla="*/ 9 w 122"/>
                <a:gd name="T65" fmla="*/ 32 h 129"/>
                <a:gd name="T66" fmla="*/ 113 w 122"/>
                <a:gd name="T67" fmla="*/ 12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29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xmlns="" id="{5137AED2-1E57-439C-9522-2B154B64D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0" y="2137"/>
              <a:ext cx="103" cy="103"/>
            </a:xfrm>
            <a:custGeom>
              <a:avLst/>
              <a:gdLst>
                <a:gd name="T0" fmla="*/ 42 w 84"/>
                <a:gd name="T1" fmla="*/ 0 h 84"/>
                <a:gd name="T2" fmla="*/ 0 w 84"/>
                <a:gd name="T3" fmla="*/ 42 h 84"/>
                <a:gd name="T4" fmla="*/ 42 w 84"/>
                <a:gd name="T5" fmla="*/ 84 h 84"/>
                <a:gd name="T6" fmla="*/ 84 w 84"/>
                <a:gd name="T7" fmla="*/ 42 h 84"/>
                <a:gd name="T8" fmla="*/ 42 w 84"/>
                <a:gd name="T9" fmla="*/ 0 h 84"/>
                <a:gd name="T10" fmla="*/ 42 w 84"/>
                <a:gd name="T11" fmla="*/ 76 h 84"/>
                <a:gd name="T12" fmla="*/ 8 w 84"/>
                <a:gd name="T13" fmla="*/ 42 h 84"/>
                <a:gd name="T14" fmla="*/ 42 w 84"/>
                <a:gd name="T15" fmla="*/ 8 h 84"/>
                <a:gd name="T16" fmla="*/ 76 w 84"/>
                <a:gd name="T17" fmla="*/ 42 h 84"/>
                <a:gd name="T18" fmla="*/ 42 w 84"/>
                <a:gd name="T19" fmla="*/ 76 h 84"/>
                <a:gd name="T20" fmla="*/ 26 w 84"/>
                <a:gd name="T21" fmla="*/ 26 h 84"/>
                <a:gd name="T22" fmla="*/ 58 w 84"/>
                <a:gd name="T23" fmla="*/ 26 h 84"/>
                <a:gd name="T24" fmla="*/ 58 w 84"/>
                <a:gd name="T25" fmla="*/ 58 h 84"/>
                <a:gd name="T26" fmla="*/ 26 w 84"/>
                <a:gd name="T27" fmla="*/ 58 h 84"/>
                <a:gd name="T28" fmla="*/ 26 w 84"/>
                <a:gd name="T2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4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xmlns="" id="{89CF1740-7E8D-4C9F-870C-CC6BD5644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2122"/>
              <a:ext cx="180" cy="179"/>
            </a:xfrm>
            <a:custGeom>
              <a:avLst/>
              <a:gdLst>
                <a:gd name="T0" fmla="*/ 140 w 146"/>
                <a:gd name="T1" fmla="*/ 123 h 146"/>
                <a:gd name="T2" fmla="*/ 106 w 146"/>
                <a:gd name="T3" fmla="*/ 94 h 146"/>
                <a:gd name="T4" fmla="*/ 96 w 146"/>
                <a:gd name="T5" fmla="*/ 89 h 146"/>
                <a:gd name="T6" fmla="*/ 109 w 146"/>
                <a:gd name="T7" fmla="*/ 54 h 146"/>
                <a:gd name="T8" fmla="*/ 54 w 146"/>
                <a:gd name="T9" fmla="*/ 0 h 146"/>
                <a:gd name="T10" fmla="*/ 0 w 146"/>
                <a:gd name="T11" fmla="*/ 54 h 146"/>
                <a:gd name="T12" fmla="*/ 54 w 146"/>
                <a:gd name="T13" fmla="*/ 108 h 146"/>
                <a:gd name="T14" fmla="*/ 90 w 146"/>
                <a:gd name="T15" fmla="*/ 95 h 146"/>
                <a:gd name="T16" fmla="*/ 94 w 146"/>
                <a:gd name="T17" fmla="*/ 106 h 146"/>
                <a:gd name="T18" fmla="*/ 123 w 146"/>
                <a:gd name="T19" fmla="*/ 140 h 146"/>
                <a:gd name="T20" fmla="*/ 141 w 146"/>
                <a:gd name="T21" fmla="*/ 141 h 146"/>
                <a:gd name="T22" fmla="*/ 140 w 146"/>
                <a:gd name="T23" fmla="*/ 123 h 146"/>
                <a:gd name="T24" fmla="*/ 54 w 146"/>
                <a:gd name="T25" fmla="*/ 90 h 146"/>
                <a:gd name="T26" fmla="*/ 18 w 146"/>
                <a:gd name="T27" fmla="*/ 54 h 146"/>
                <a:gd name="T28" fmla="*/ 54 w 146"/>
                <a:gd name="T29" fmla="*/ 18 h 146"/>
                <a:gd name="T30" fmla="*/ 91 w 146"/>
                <a:gd name="T31" fmla="*/ 54 h 146"/>
                <a:gd name="T32" fmla="*/ 54 w 146"/>
                <a:gd name="T33" fmla="*/ 90 h 146"/>
                <a:gd name="T34" fmla="*/ 63 w 146"/>
                <a:gd name="T35" fmla="*/ 27 h 146"/>
                <a:gd name="T36" fmla="*/ 45 w 146"/>
                <a:gd name="T37" fmla="*/ 27 h 146"/>
                <a:gd name="T38" fmla="*/ 45 w 146"/>
                <a:gd name="T39" fmla="*/ 45 h 146"/>
                <a:gd name="T40" fmla="*/ 27 w 146"/>
                <a:gd name="T41" fmla="*/ 45 h 146"/>
                <a:gd name="T42" fmla="*/ 27 w 146"/>
                <a:gd name="T43" fmla="*/ 63 h 146"/>
                <a:gd name="T44" fmla="*/ 45 w 146"/>
                <a:gd name="T45" fmla="*/ 63 h 146"/>
                <a:gd name="T46" fmla="*/ 45 w 146"/>
                <a:gd name="T47" fmla="*/ 81 h 146"/>
                <a:gd name="T48" fmla="*/ 63 w 146"/>
                <a:gd name="T49" fmla="*/ 81 h 146"/>
                <a:gd name="T50" fmla="*/ 63 w 146"/>
                <a:gd name="T51" fmla="*/ 63 h 146"/>
                <a:gd name="T52" fmla="*/ 81 w 146"/>
                <a:gd name="T53" fmla="*/ 63 h 146"/>
                <a:gd name="T54" fmla="*/ 81 w 146"/>
                <a:gd name="T55" fmla="*/ 45 h 146"/>
                <a:gd name="T56" fmla="*/ 63 w 146"/>
                <a:gd name="T57" fmla="*/ 45 h 146"/>
                <a:gd name="T58" fmla="*/ 63 w 146"/>
                <a:gd name="T59" fmla="*/ 2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46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xmlns="" id="{5299E4B8-8AE1-4A68-9147-F1072808D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6" y="2444"/>
              <a:ext cx="105" cy="105"/>
            </a:xfrm>
            <a:custGeom>
              <a:avLst/>
              <a:gdLst>
                <a:gd name="T0" fmla="*/ 16 w 85"/>
                <a:gd name="T1" fmla="*/ 49 h 86"/>
                <a:gd name="T2" fmla="*/ 16 w 85"/>
                <a:gd name="T3" fmla="*/ 86 h 86"/>
                <a:gd name="T4" fmla="*/ 18 w 85"/>
                <a:gd name="T5" fmla="*/ 86 h 86"/>
                <a:gd name="T6" fmla="*/ 21 w 85"/>
                <a:gd name="T7" fmla="*/ 86 h 86"/>
                <a:gd name="T8" fmla="*/ 21 w 85"/>
                <a:gd name="T9" fmla="*/ 49 h 86"/>
                <a:gd name="T10" fmla="*/ 18 w 85"/>
                <a:gd name="T11" fmla="*/ 49 h 86"/>
                <a:gd name="T12" fmla="*/ 16 w 85"/>
                <a:gd name="T13" fmla="*/ 49 h 86"/>
                <a:gd name="T14" fmla="*/ 64 w 85"/>
                <a:gd name="T15" fmla="*/ 49 h 86"/>
                <a:gd name="T16" fmla="*/ 64 w 85"/>
                <a:gd name="T17" fmla="*/ 86 h 86"/>
                <a:gd name="T18" fmla="*/ 67 w 85"/>
                <a:gd name="T19" fmla="*/ 86 h 86"/>
                <a:gd name="T20" fmla="*/ 69 w 85"/>
                <a:gd name="T21" fmla="*/ 86 h 86"/>
                <a:gd name="T22" fmla="*/ 69 w 85"/>
                <a:gd name="T23" fmla="*/ 49 h 86"/>
                <a:gd name="T24" fmla="*/ 67 w 85"/>
                <a:gd name="T25" fmla="*/ 49 h 86"/>
                <a:gd name="T26" fmla="*/ 64 w 85"/>
                <a:gd name="T27" fmla="*/ 49 h 86"/>
                <a:gd name="T28" fmla="*/ 85 w 85"/>
                <a:gd name="T29" fmla="*/ 43 h 86"/>
                <a:gd name="T30" fmla="*/ 42 w 85"/>
                <a:gd name="T31" fmla="*/ 0 h 86"/>
                <a:gd name="T32" fmla="*/ 0 w 85"/>
                <a:gd name="T33" fmla="*/ 43 h 86"/>
                <a:gd name="T34" fmla="*/ 2 w 85"/>
                <a:gd name="T35" fmla="*/ 58 h 86"/>
                <a:gd name="T36" fmla="*/ 0 w 85"/>
                <a:gd name="T37" fmla="*/ 67 h 86"/>
                <a:gd name="T38" fmla="*/ 10 w 85"/>
                <a:gd name="T39" fmla="*/ 84 h 86"/>
                <a:gd name="T40" fmla="*/ 10 w 85"/>
                <a:gd name="T41" fmla="*/ 50 h 86"/>
                <a:gd name="T42" fmla="*/ 6 w 85"/>
                <a:gd name="T43" fmla="*/ 53 h 86"/>
                <a:gd name="T44" fmla="*/ 5 w 85"/>
                <a:gd name="T45" fmla="*/ 46 h 86"/>
                <a:gd name="T46" fmla="*/ 42 w 85"/>
                <a:gd name="T47" fmla="*/ 8 h 86"/>
                <a:gd name="T48" fmla="*/ 80 w 85"/>
                <a:gd name="T49" fmla="*/ 46 h 86"/>
                <a:gd name="T50" fmla="*/ 79 w 85"/>
                <a:gd name="T51" fmla="*/ 53 h 86"/>
                <a:gd name="T52" fmla="*/ 75 w 85"/>
                <a:gd name="T53" fmla="*/ 50 h 86"/>
                <a:gd name="T54" fmla="*/ 75 w 85"/>
                <a:gd name="T55" fmla="*/ 84 h 86"/>
                <a:gd name="T56" fmla="*/ 85 w 85"/>
                <a:gd name="T57" fmla="*/ 67 h 86"/>
                <a:gd name="T58" fmla="*/ 83 w 85"/>
                <a:gd name="T59" fmla="*/ 58 h 86"/>
                <a:gd name="T60" fmla="*/ 85 w 85"/>
                <a:gd name="T61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86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xmlns="" id="{8E1D09F8-70E3-47D4-9927-FE6AB9C7E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8" y="2314"/>
              <a:ext cx="128" cy="129"/>
            </a:xfrm>
            <a:custGeom>
              <a:avLst/>
              <a:gdLst>
                <a:gd name="T0" fmla="*/ 52 w 104"/>
                <a:gd name="T1" fmla="*/ 0 h 105"/>
                <a:gd name="T2" fmla="*/ 0 w 104"/>
                <a:gd name="T3" fmla="*/ 53 h 105"/>
                <a:gd name="T4" fmla="*/ 52 w 104"/>
                <a:gd name="T5" fmla="*/ 105 h 105"/>
                <a:gd name="T6" fmla="*/ 104 w 104"/>
                <a:gd name="T7" fmla="*/ 53 h 105"/>
                <a:gd name="T8" fmla="*/ 52 w 104"/>
                <a:gd name="T9" fmla="*/ 0 h 105"/>
                <a:gd name="T10" fmla="*/ 32 w 104"/>
                <a:gd name="T11" fmla="*/ 53 h 105"/>
                <a:gd name="T12" fmla="*/ 52 w 104"/>
                <a:gd name="T13" fmla="*/ 33 h 105"/>
                <a:gd name="T14" fmla="*/ 72 w 104"/>
                <a:gd name="T15" fmla="*/ 53 h 105"/>
                <a:gd name="T16" fmla="*/ 52 w 104"/>
                <a:gd name="T17" fmla="*/ 72 h 105"/>
                <a:gd name="T18" fmla="*/ 32 w 104"/>
                <a:gd name="T19" fmla="*/ 53 h 105"/>
                <a:gd name="T20" fmla="*/ 94 w 104"/>
                <a:gd name="T21" fmla="*/ 70 h 105"/>
                <a:gd name="T22" fmla="*/ 94 w 104"/>
                <a:gd name="T23" fmla="*/ 70 h 105"/>
                <a:gd name="T24" fmla="*/ 76 w 104"/>
                <a:gd name="T25" fmla="*/ 63 h 105"/>
                <a:gd name="T26" fmla="*/ 78 w 104"/>
                <a:gd name="T27" fmla="*/ 53 h 105"/>
                <a:gd name="T28" fmla="*/ 76 w 104"/>
                <a:gd name="T29" fmla="*/ 43 h 105"/>
                <a:gd name="T30" fmla="*/ 89 w 104"/>
                <a:gd name="T31" fmla="*/ 37 h 105"/>
                <a:gd name="T32" fmla="*/ 94 w 104"/>
                <a:gd name="T33" fmla="*/ 35 h 105"/>
                <a:gd name="T34" fmla="*/ 98 w 104"/>
                <a:gd name="T35" fmla="*/ 53 h 105"/>
                <a:gd name="T36" fmla="*/ 94 w 104"/>
                <a:gd name="T37" fmla="*/ 70 h 105"/>
                <a:gd name="T38" fmla="*/ 69 w 104"/>
                <a:gd name="T39" fmla="*/ 10 h 105"/>
                <a:gd name="T40" fmla="*/ 69 w 104"/>
                <a:gd name="T41" fmla="*/ 10 h 105"/>
                <a:gd name="T42" fmla="*/ 69 w 104"/>
                <a:gd name="T43" fmla="*/ 10 h 105"/>
                <a:gd name="T44" fmla="*/ 62 w 104"/>
                <a:gd name="T45" fmla="*/ 28 h 105"/>
                <a:gd name="T46" fmla="*/ 52 w 104"/>
                <a:gd name="T47" fmla="*/ 26 h 105"/>
                <a:gd name="T48" fmla="*/ 42 w 104"/>
                <a:gd name="T49" fmla="*/ 28 h 105"/>
                <a:gd name="T50" fmla="*/ 38 w 104"/>
                <a:gd name="T51" fmla="*/ 20 h 105"/>
                <a:gd name="T52" fmla="*/ 35 w 104"/>
                <a:gd name="T53" fmla="*/ 10 h 105"/>
                <a:gd name="T54" fmla="*/ 52 w 104"/>
                <a:gd name="T55" fmla="*/ 7 h 105"/>
                <a:gd name="T56" fmla="*/ 69 w 104"/>
                <a:gd name="T57" fmla="*/ 10 h 105"/>
                <a:gd name="T58" fmla="*/ 10 w 104"/>
                <a:gd name="T59" fmla="*/ 35 h 105"/>
                <a:gd name="T60" fmla="*/ 19 w 104"/>
                <a:gd name="T61" fmla="*/ 39 h 105"/>
                <a:gd name="T62" fmla="*/ 28 w 104"/>
                <a:gd name="T63" fmla="*/ 43 h 105"/>
                <a:gd name="T64" fmla="*/ 26 w 104"/>
                <a:gd name="T65" fmla="*/ 53 h 105"/>
                <a:gd name="T66" fmla="*/ 28 w 104"/>
                <a:gd name="T67" fmla="*/ 63 h 105"/>
                <a:gd name="T68" fmla="*/ 10 w 104"/>
                <a:gd name="T69" fmla="*/ 70 h 105"/>
                <a:gd name="T70" fmla="*/ 6 w 104"/>
                <a:gd name="T71" fmla="*/ 53 h 105"/>
                <a:gd name="T72" fmla="*/ 10 w 104"/>
                <a:gd name="T73" fmla="*/ 35 h 105"/>
                <a:gd name="T74" fmla="*/ 35 w 104"/>
                <a:gd name="T75" fmla="*/ 95 h 105"/>
                <a:gd name="T76" fmla="*/ 37 w 104"/>
                <a:gd name="T77" fmla="*/ 89 h 105"/>
                <a:gd name="T78" fmla="*/ 42 w 104"/>
                <a:gd name="T79" fmla="*/ 77 h 105"/>
                <a:gd name="T80" fmla="*/ 52 w 104"/>
                <a:gd name="T81" fmla="*/ 79 h 105"/>
                <a:gd name="T82" fmla="*/ 62 w 104"/>
                <a:gd name="T83" fmla="*/ 77 h 105"/>
                <a:gd name="T84" fmla="*/ 69 w 104"/>
                <a:gd name="T85" fmla="*/ 95 h 105"/>
                <a:gd name="T86" fmla="*/ 69 w 104"/>
                <a:gd name="T87" fmla="*/ 95 h 105"/>
                <a:gd name="T88" fmla="*/ 69 w 104"/>
                <a:gd name="T89" fmla="*/ 95 h 105"/>
                <a:gd name="T90" fmla="*/ 52 w 104"/>
                <a:gd name="T91" fmla="*/ 98 h 105"/>
                <a:gd name="T92" fmla="*/ 35 w 104"/>
                <a:gd name="T93" fmla="*/ 9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05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xmlns="" id="{1C3494C9-ACCB-4BCC-99A0-535C52015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2470"/>
              <a:ext cx="147" cy="148"/>
            </a:xfrm>
            <a:custGeom>
              <a:avLst/>
              <a:gdLst>
                <a:gd name="T0" fmla="*/ 0 w 120"/>
                <a:gd name="T1" fmla="*/ 70 h 121"/>
                <a:gd name="T2" fmla="*/ 10 w 120"/>
                <a:gd name="T3" fmla="*/ 80 h 121"/>
                <a:gd name="T4" fmla="*/ 20 w 120"/>
                <a:gd name="T5" fmla="*/ 70 h 121"/>
                <a:gd name="T6" fmla="*/ 20 w 120"/>
                <a:gd name="T7" fmla="*/ 34 h 121"/>
                <a:gd name="T8" fmla="*/ 103 w 120"/>
                <a:gd name="T9" fmla="*/ 117 h 121"/>
                <a:gd name="T10" fmla="*/ 117 w 120"/>
                <a:gd name="T11" fmla="*/ 117 h 121"/>
                <a:gd name="T12" fmla="*/ 120 w 120"/>
                <a:gd name="T13" fmla="*/ 110 h 121"/>
                <a:gd name="T14" fmla="*/ 117 w 120"/>
                <a:gd name="T15" fmla="*/ 103 h 121"/>
                <a:gd name="T16" fmla="*/ 34 w 120"/>
                <a:gd name="T17" fmla="*/ 20 h 121"/>
                <a:gd name="T18" fmla="*/ 70 w 120"/>
                <a:gd name="T19" fmla="*/ 20 h 121"/>
                <a:gd name="T20" fmla="*/ 80 w 120"/>
                <a:gd name="T21" fmla="*/ 10 h 121"/>
                <a:gd name="T22" fmla="*/ 70 w 120"/>
                <a:gd name="T23" fmla="*/ 0 h 121"/>
                <a:gd name="T24" fmla="*/ 0 w 120"/>
                <a:gd name="T25" fmla="*/ 0 h 121"/>
                <a:gd name="T26" fmla="*/ 0 w 120"/>
                <a:gd name="T27" fmla="*/ 7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21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xmlns="" id="{AA0B63C7-7D94-4851-AC34-6E11768939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1" y="1983"/>
              <a:ext cx="153" cy="125"/>
            </a:xfrm>
            <a:custGeom>
              <a:avLst/>
              <a:gdLst>
                <a:gd name="T0" fmla="*/ 125 w 125"/>
                <a:gd name="T1" fmla="*/ 55 h 102"/>
                <a:gd name="T2" fmla="*/ 110 w 125"/>
                <a:gd name="T3" fmla="*/ 24 h 102"/>
                <a:gd name="T4" fmla="*/ 86 w 125"/>
                <a:gd name="T5" fmla="*/ 24 h 102"/>
                <a:gd name="T6" fmla="*/ 86 w 125"/>
                <a:gd name="T7" fmla="*/ 8 h 102"/>
                <a:gd name="T8" fmla="*/ 78 w 125"/>
                <a:gd name="T9" fmla="*/ 0 h 102"/>
                <a:gd name="T10" fmla="*/ 8 w 125"/>
                <a:gd name="T11" fmla="*/ 0 h 102"/>
                <a:gd name="T12" fmla="*/ 0 w 125"/>
                <a:gd name="T13" fmla="*/ 8 h 102"/>
                <a:gd name="T14" fmla="*/ 0 w 125"/>
                <a:gd name="T15" fmla="*/ 71 h 102"/>
                <a:gd name="T16" fmla="*/ 8 w 125"/>
                <a:gd name="T17" fmla="*/ 79 h 102"/>
                <a:gd name="T18" fmla="*/ 18 w 125"/>
                <a:gd name="T19" fmla="*/ 79 h 102"/>
                <a:gd name="T20" fmla="*/ 16 w 125"/>
                <a:gd name="T21" fmla="*/ 87 h 102"/>
                <a:gd name="T22" fmla="*/ 31 w 125"/>
                <a:gd name="T23" fmla="*/ 102 h 102"/>
                <a:gd name="T24" fmla="*/ 47 w 125"/>
                <a:gd name="T25" fmla="*/ 87 h 102"/>
                <a:gd name="T26" fmla="*/ 45 w 125"/>
                <a:gd name="T27" fmla="*/ 79 h 102"/>
                <a:gd name="T28" fmla="*/ 88 w 125"/>
                <a:gd name="T29" fmla="*/ 79 h 102"/>
                <a:gd name="T30" fmla="*/ 86 w 125"/>
                <a:gd name="T31" fmla="*/ 87 h 102"/>
                <a:gd name="T32" fmla="*/ 102 w 125"/>
                <a:gd name="T33" fmla="*/ 102 h 102"/>
                <a:gd name="T34" fmla="*/ 118 w 125"/>
                <a:gd name="T35" fmla="*/ 87 h 102"/>
                <a:gd name="T36" fmla="*/ 115 w 125"/>
                <a:gd name="T37" fmla="*/ 79 h 102"/>
                <a:gd name="T38" fmla="*/ 125 w 125"/>
                <a:gd name="T39" fmla="*/ 79 h 102"/>
                <a:gd name="T40" fmla="*/ 125 w 125"/>
                <a:gd name="T41" fmla="*/ 55 h 102"/>
                <a:gd name="T42" fmla="*/ 86 w 125"/>
                <a:gd name="T43" fmla="*/ 55 h 102"/>
                <a:gd name="T44" fmla="*/ 86 w 125"/>
                <a:gd name="T45" fmla="*/ 36 h 102"/>
                <a:gd name="T46" fmla="*/ 102 w 125"/>
                <a:gd name="T47" fmla="*/ 36 h 102"/>
                <a:gd name="T48" fmla="*/ 112 w 125"/>
                <a:gd name="T49" fmla="*/ 55 h 102"/>
                <a:gd name="T50" fmla="*/ 86 w 125"/>
                <a:gd name="T51" fmla="*/ 5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2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xmlns="" id="{7F4C5C57-2006-4DE2-8462-393FDA0A6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3" y="1836"/>
              <a:ext cx="129" cy="129"/>
            </a:xfrm>
            <a:custGeom>
              <a:avLst/>
              <a:gdLst>
                <a:gd name="T0" fmla="*/ 101 w 105"/>
                <a:gd name="T1" fmla="*/ 29 h 105"/>
                <a:gd name="T2" fmla="*/ 72 w 105"/>
                <a:gd name="T3" fmla="*/ 26 h 105"/>
                <a:gd name="T4" fmla="*/ 89 w 105"/>
                <a:gd name="T5" fmla="*/ 9 h 105"/>
                <a:gd name="T6" fmla="*/ 82 w 105"/>
                <a:gd name="T7" fmla="*/ 3 h 105"/>
                <a:gd name="T8" fmla="*/ 59 w 105"/>
                <a:gd name="T9" fmla="*/ 26 h 105"/>
                <a:gd name="T10" fmla="*/ 53 w 105"/>
                <a:gd name="T11" fmla="*/ 26 h 105"/>
                <a:gd name="T12" fmla="*/ 53 w 105"/>
                <a:gd name="T13" fmla="*/ 26 h 105"/>
                <a:gd name="T14" fmla="*/ 26 w 105"/>
                <a:gd name="T15" fmla="*/ 0 h 105"/>
                <a:gd name="T16" fmla="*/ 20 w 105"/>
                <a:gd name="T17" fmla="*/ 6 h 105"/>
                <a:gd name="T18" fmla="*/ 40 w 105"/>
                <a:gd name="T19" fmla="*/ 26 h 105"/>
                <a:gd name="T20" fmla="*/ 4 w 105"/>
                <a:gd name="T21" fmla="*/ 29 h 105"/>
                <a:gd name="T22" fmla="*/ 0 w 105"/>
                <a:gd name="T23" fmla="*/ 65 h 105"/>
                <a:gd name="T24" fmla="*/ 4 w 105"/>
                <a:gd name="T25" fmla="*/ 101 h 105"/>
                <a:gd name="T26" fmla="*/ 53 w 105"/>
                <a:gd name="T27" fmla="*/ 105 h 105"/>
                <a:gd name="T28" fmla="*/ 101 w 105"/>
                <a:gd name="T29" fmla="*/ 101 h 105"/>
                <a:gd name="T30" fmla="*/ 105 w 105"/>
                <a:gd name="T31" fmla="*/ 65 h 105"/>
                <a:gd name="T32" fmla="*/ 101 w 105"/>
                <a:gd name="T33" fmla="*/ 29 h 105"/>
                <a:gd name="T34" fmla="*/ 89 w 105"/>
                <a:gd name="T35" fmla="*/ 89 h 105"/>
                <a:gd name="T36" fmla="*/ 53 w 105"/>
                <a:gd name="T37" fmla="*/ 92 h 105"/>
                <a:gd name="T38" fmla="*/ 16 w 105"/>
                <a:gd name="T39" fmla="*/ 89 h 105"/>
                <a:gd name="T40" fmla="*/ 13 w 105"/>
                <a:gd name="T41" fmla="*/ 65 h 105"/>
                <a:gd name="T42" fmla="*/ 16 w 105"/>
                <a:gd name="T43" fmla="*/ 41 h 105"/>
                <a:gd name="T44" fmla="*/ 53 w 105"/>
                <a:gd name="T45" fmla="*/ 39 h 105"/>
                <a:gd name="T46" fmla="*/ 89 w 105"/>
                <a:gd name="T47" fmla="*/ 41 h 105"/>
                <a:gd name="T48" fmla="*/ 92 w 105"/>
                <a:gd name="T49" fmla="*/ 65 h 105"/>
                <a:gd name="T50" fmla="*/ 89 w 105"/>
                <a:gd name="T51" fmla="*/ 8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5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xmlns="" id="{905B0C64-D3A9-4AE6-817C-64217AD9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" y="1687"/>
              <a:ext cx="164" cy="134"/>
            </a:xfrm>
            <a:custGeom>
              <a:avLst/>
              <a:gdLst>
                <a:gd name="T0" fmla="*/ 134 w 134"/>
                <a:gd name="T1" fmla="*/ 13 h 109"/>
                <a:gd name="T2" fmla="*/ 118 w 134"/>
                <a:gd name="T3" fmla="*/ 17 h 109"/>
                <a:gd name="T4" fmla="*/ 130 w 134"/>
                <a:gd name="T5" fmla="*/ 2 h 109"/>
                <a:gd name="T6" fmla="*/ 113 w 134"/>
                <a:gd name="T7" fmla="*/ 9 h 109"/>
                <a:gd name="T8" fmla="*/ 93 w 134"/>
                <a:gd name="T9" fmla="*/ 0 h 109"/>
                <a:gd name="T10" fmla="*/ 65 w 134"/>
                <a:gd name="T11" fmla="*/ 27 h 109"/>
                <a:gd name="T12" fmla="*/ 66 w 134"/>
                <a:gd name="T13" fmla="*/ 34 h 109"/>
                <a:gd name="T14" fmla="*/ 10 w 134"/>
                <a:gd name="T15" fmla="*/ 5 h 109"/>
                <a:gd name="T16" fmla="*/ 6 w 134"/>
                <a:gd name="T17" fmla="*/ 19 h 109"/>
                <a:gd name="T18" fmla="*/ 18 w 134"/>
                <a:gd name="T19" fmla="*/ 42 h 109"/>
                <a:gd name="T20" fmla="*/ 6 w 134"/>
                <a:gd name="T21" fmla="*/ 38 h 109"/>
                <a:gd name="T22" fmla="*/ 6 w 134"/>
                <a:gd name="T23" fmla="*/ 39 h 109"/>
                <a:gd name="T24" fmla="*/ 28 w 134"/>
                <a:gd name="T25" fmla="*/ 65 h 109"/>
                <a:gd name="T26" fmla="*/ 20 w 134"/>
                <a:gd name="T27" fmla="*/ 66 h 109"/>
                <a:gd name="T28" fmla="*/ 15 w 134"/>
                <a:gd name="T29" fmla="*/ 66 h 109"/>
                <a:gd name="T30" fmla="*/ 41 w 134"/>
                <a:gd name="T31" fmla="*/ 85 h 109"/>
                <a:gd name="T32" fmla="*/ 7 w 134"/>
                <a:gd name="T33" fmla="*/ 97 h 109"/>
                <a:gd name="T34" fmla="*/ 0 w 134"/>
                <a:gd name="T35" fmla="*/ 96 h 109"/>
                <a:gd name="T36" fmla="*/ 42 w 134"/>
                <a:gd name="T37" fmla="*/ 109 h 109"/>
                <a:gd name="T38" fmla="*/ 120 w 134"/>
                <a:gd name="T39" fmla="*/ 31 h 109"/>
                <a:gd name="T40" fmla="*/ 120 w 134"/>
                <a:gd name="T41" fmla="*/ 27 h 109"/>
                <a:gd name="T42" fmla="*/ 134 w 134"/>
                <a:gd name="T43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109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xmlns="" id="{66F97752-A838-4B77-A7C4-D5B238FB84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5" y="2373"/>
              <a:ext cx="160" cy="149"/>
            </a:xfrm>
            <a:custGeom>
              <a:avLst/>
              <a:gdLst>
                <a:gd name="T0" fmla="*/ 70 w 160"/>
                <a:gd name="T1" fmla="*/ 79 h 149"/>
                <a:gd name="T2" fmla="*/ 90 w 160"/>
                <a:gd name="T3" fmla="*/ 79 h 149"/>
                <a:gd name="T4" fmla="*/ 90 w 160"/>
                <a:gd name="T5" fmla="*/ 40 h 149"/>
                <a:gd name="T6" fmla="*/ 120 w 160"/>
                <a:gd name="T7" fmla="*/ 40 h 149"/>
                <a:gd name="T8" fmla="*/ 80 w 160"/>
                <a:gd name="T9" fmla="*/ 0 h 149"/>
                <a:gd name="T10" fmla="*/ 40 w 160"/>
                <a:gd name="T11" fmla="*/ 40 h 149"/>
                <a:gd name="T12" fmla="*/ 70 w 160"/>
                <a:gd name="T13" fmla="*/ 40 h 149"/>
                <a:gd name="T14" fmla="*/ 70 w 160"/>
                <a:gd name="T15" fmla="*/ 79 h 149"/>
                <a:gd name="T16" fmla="*/ 100 w 160"/>
                <a:gd name="T17" fmla="*/ 57 h 149"/>
                <a:gd name="T18" fmla="*/ 100 w 160"/>
                <a:gd name="T19" fmla="*/ 72 h 149"/>
                <a:gd name="T20" fmla="*/ 145 w 160"/>
                <a:gd name="T21" fmla="*/ 89 h 149"/>
                <a:gd name="T22" fmla="*/ 80 w 160"/>
                <a:gd name="T23" fmla="*/ 114 h 149"/>
                <a:gd name="T24" fmla="*/ 14 w 160"/>
                <a:gd name="T25" fmla="*/ 89 h 149"/>
                <a:gd name="T26" fmla="*/ 59 w 160"/>
                <a:gd name="T27" fmla="*/ 72 h 149"/>
                <a:gd name="T28" fmla="*/ 59 w 160"/>
                <a:gd name="T29" fmla="*/ 57 h 149"/>
                <a:gd name="T30" fmla="*/ 0 w 160"/>
                <a:gd name="T31" fmla="*/ 79 h 149"/>
                <a:gd name="T32" fmla="*/ 0 w 160"/>
                <a:gd name="T33" fmla="*/ 120 h 149"/>
                <a:gd name="T34" fmla="*/ 80 w 160"/>
                <a:gd name="T35" fmla="*/ 149 h 149"/>
                <a:gd name="T36" fmla="*/ 160 w 160"/>
                <a:gd name="T37" fmla="*/ 120 h 149"/>
                <a:gd name="T38" fmla="*/ 160 w 160"/>
                <a:gd name="T39" fmla="*/ 79 h 149"/>
                <a:gd name="T40" fmla="*/ 100 w 160"/>
                <a:gd name="T41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49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xmlns="" id="{AD7EC929-F6F3-4883-B8CB-128452FED3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8" y="2535"/>
              <a:ext cx="122" cy="91"/>
            </a:xfrm>
            <a:custGeom>
              <a:avLst/>
              <a:gdLst>
                <a:gd name="T0" fmla="*/ 37 w 99"/>
                <a:gd name="T1" fmla="*/ 16 h 74"/>
                <a:gd name="T2" fmla="*/ 53 w 99"/>
                <a:gd name="T3" fmla="*/ 31 h 74"/>
                <a:gd name="T4" fmla="*/ 68 w 99"/>
                <a:gd name="T5" fmla="*/ 16 h 74"/>
                <a:gd name="T6" fmla="*/ 53 w 99"/>
                <a:gd name="T7" fmla="*/ 0 h 74"/>
                <a:gd name="T8" fmla="*/ 37 w 99"/>
                <a:gd name="T9" fmla="*/ 16 h 74"/>
                <a:gd name="T10" fmla="*/ 0 w 99"/>
                <a:gd name="T11" fmla="*/ 16 h 74"/>
                <a:gd name="T12" fmla="*/ 16 w 99"/>
                <a:gd name="T13" fmla="*/ 31 h 74"/>
                <a:gd name="T14" fmla="*/ 31 w 99"/>
                <a:gd name="T15" fmla="*/ 16 h 74"/>
                <a:gd name="T16" fmla="*/ 16 w 99"/>
                <a:gd name="T17" fmla="*/ 0 h 74"/>
                <a:gd name="T18" fmla="*/ 0 w 99"/>
                <a:gd name="T19" fmla="*/ 16 h 74"/>
                <a:gd name="T20" fmla="*/ 74 w 99"/>
                <a:gd name="T21" fmla="*/ 47 h 74"/>
                <a:gd name="T22" fmla="*/ 74 w 99"/>
                <a:gd name="T23" fmla="*/ 37 h 74"/>
                <a:gd name="T24" fmla="*/ 68 w 99"/>
                <a:gd name="T25" fmla="*/ 31 h 74"/>
                <a:gd name="T26" fmla="*/ 53 w 99"/>
                <a:gd name="T27" fmla="*/ 31 h 74"/>
                <a:gd name="T28" fmla="*/ 16 w 99"/>
                <a:gd name="T29" fmla="*/ 31 h 74"/>
                <a:gd name="T30" fmla="*/ 6 w 99"/>
                <a:gd name="T31" fmla="*/ 31 h 74"/>
                <a:gd name="T32" fmla="*/ 0 w 99"/>
                <a:gd name="T33" fmla="*/ 37 h 74"/>
                <a:gd name="T34" fmla="*/ 0 w 99"/>
                <a:gd name="T35" fmla="*/ 68 h 74"/>
                <a:gd name="T36" fmla="*/ 6 w 99"/>
                <a:gd name="T37" fmla="*/ 74 h 74"/>
                <a:gd name="T38" fmla="*/ 68 w 99"/>
                <a:gd name="T39" fmla="*/ 74 h 74"/>
                <a:gd name="T40" fmla="*/ 74 w 99"/>
                <a:gd name="T41" fmla="*/ 68 h 74"/>
                <a:gd name="T42" fmla="*/ 74 w 99"/>
                <a:gd name="T43" fmla="*/ 59 h 74"/>
                <a:gd name="T44" fmla="*/ 99 w 99"/>
                <a:gd name="T45" fmla="*/ 74 h 74"/>
                <a:gd name="T46" fmla="*/ 99 w 99"/>
                <a:gd name="T47" fmla="*/ 31 h 74"/>
                <a:gd name="T48" fmla="*/ 74 w 99"/>
                <a:gd name="T49" fmla="*/ 47 h 74"/>
                <a:gd name="T50" fmla="*/ 62 w 99"/>
                <a:gd name="T51" fmla="*/ 62 h 74"/>
                <a:gd name="T52" fmla="*/ 13 w 99"/>
                <a:gd name="T53" fmla="*/ 62 h 74"/>
                <a:gd name="T54" fmla="*/ 13 w 99"/>
                <a:gd name="T55" fmla="*/ 43 h 74"/>
                <a:gd name="T56" fmla="*/ 62 w 99"/>
                <a:gd name="T57" fmla="*/ 43 h 74"/>
                <a:gd name="T58" fmla="*/ 62 w 99"/>
                <a:gd name="T5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74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xmlns="" id="{DEA87808-0BD3-44F4-BEC9-70D610C7D8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0" y="2235"/>
              <a:ext cx="129" cy="129"/>
            </a:xfrm>
            <a:custGeom>
              <a:avLst/>
              <a:gdLst>
                <a:gd name="T0" fmla="*/ 53 w 105"/>
                <a:gd name="T1" fmla="*/ 0 h 105"/>
                <a:gd name="T2" fmla="*/ 0 w 105"/>
                <a:gd name="T3" fmla="*/ 53 h 105"/>
                <a:gd name="T4" fmla="*/ 53 w 105"/>
                <a:gd name="T5" fmla="*/ 105 h 105"/>
                <a:gd name="T6" fmla="*/ 105 w 105"/>
                <a:gd name="T7" fmla="*/ 53 h 105"/>
                <a:gd name="T8" fmla="*/ 53 w 105"/>
                <a:gd name="T9" fmla="*/ 0 h 105"/>
                <a:gd name="T10" fmla="*/ 84 w 105"/>
                <a:gd name="T11" fmla="*/ 45 h 105"/>
                <a:gd name="T12" fmla="*/ 55 w 105"/>
                <a:gd name="T13" fmla="*/ 85 h 105"/>
                <a:gd name="T14" fmla="*/ 41 w 105"/>
                <a:gd name="T15" fmla="*/ 80 h 105"/>
                <a:gd name="T16" fmla="*/ 31 w 105"/>
                <a:gd name="T17" fmla="*/ 48 h 105"/>
                <a:gd name="T18" fmla="*/ 24 w 105"/>
                <a:gd name="T19" fmla="*/ 50 h 105"/>
                <a:gd name="T20" fmla="*/ 21 w 105"/>
                <a:gd name="T21" fmla="*/ 47 h 105"/>
                <a:gd name="T22" fmla="*/ 40 w 105"/>
                <a:gd name="T23" fmla="*/ 33 h 105"/>
                <a:gd name="T24" fmla="*/ 51 w 105"/>
                <a:gd name="T25" fmla="*/ 54 h 105"/>
                <a:gd name="T26" fmla="*/ 56 w 105"/>
                <a:gd name="T27" fmla="*/ 67 h 105"/>
                <a:gd name="T28" fmla="*/ 64 w 105"/>
                <a:gd name="T29" fmla="*/ 55 h 105"/>
                <a:gd name="T30" fmla="*/ 57 w 105"/>
                <a:gd name="T31" fmla="*/ 47 h 105"/>
                <a:gd name="T32" fmla="*/ 84 w 105"/>
                <a:gd name="T33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5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xmlns="" id="{7A5C2925-8CAF-4A06-B772-D2BFA170A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9" y="2119"/>
              <a:ext cx="126" cy="107"/>
            </a:xfrm>
            <a:custGeom>
              <a:avLst/>
              <a:gdLst>
                <a:gd name="T0" fmla="*/ 84 w 102"/>
                <a:gd name="T1" fmla="*/ 82 h 87"/>
                <a:gd name="T2" fmla="*/ 81 w 102"/>
                <a:gd name="T3" fmla="*/ 81 h 87"/>
                <a:gd name="T4" fmla="*/ 81 w 102"/>
                <a:gd name="T5" fmla="*/ 74 h 87"/>
                <a:gd name="T6" fmla="*/ 93 w 102"/>
                <a:gd name="T7" fmla="*/ 43 h 87"/>
                <a:gd name="T8" fmla="*/ 81 w 102"/>
                <a:gd name="T9" fmla="*/ 12 h 87"/>
                <a:gd name="T10" fmla="*/ 81 w 102"/>
                <a:gd name="T11" fmla="*/ 6 h 87"/>
                <a:gd name="T12" fmla="*/ 87 w 102"/>
                <a:gd name="T13" fmla="*/ 6 h 87"/>
                <a:gd name="T14" fmla="*/ 102 w 102"/>
                <a:gd name="T15" fmla="*/ 43 h 87"/>
                <a:gd name="T16" fmla="*/ 87 w 102"/>
                <a:gd name="T17" fmla="*/ 81 h 87"/>
                <a:gd name="T18" fmla="*/ 84 w 102"/>
                <a:gd name="T19" fmla="*/ 82 h 87"/>
                <a:gd name="T20" fmla="*/ 68 w 102"/>
                <a:gd name="T21" fmla="*/ 73 h 87"/>
                <a:gd name="T22" fmla="*/ 65 w 102"/>
                <a:gd name="T23" fmla="*/ 72 h 87"/>
                <a:gd name="T24" fmla="*/ 65 w 102"/>
                <a:gd name="T25" fmla="*/ 66 h 87"/>
                <a:gd name="T26" fmla="*/ 65 w 102"/>
                <a:gd name="T27" fmla="*/ 21 h 87"/>
                <a:gd name="T28" fmla="*/ 65 w 102"/>
                <a:gd name="T29" fmla="*/ 15 h 87"/>
                <a:gd name="T30" fmla="*/ 71 w 102"/>
                <a:gd name="T31" fmla="*/ 15 h 87"/>
                <a:gd name="T32" fmla="*/ 83 w 102"/>
                <a:gd name="T33" fmla="*/ 43 h 87"/>
                <a:gd name="T34" fmla="*/ 71 w 102"/>
                <a:gd name="T35" fmla="*/ 72 h 87"/>
                <a:gd name="T36" fmla="*/ 68 w 102"/>
                <a:gd name="T37" fmla="*/ 73 h 87"/>
                <a:gd name="T38" fmla="*/ 52 w 102"/>
                <a:gd name="T39" fmla="*/ 65 h 87"/>
                <a:gd name="T40" fmla="*/ 49 w 102"/>
                <a:gd name="T41" fmla="*/ 64 h 87"/>
                <a:gd name="T42" fmla="*/ 49 w 102"/>
                <a:gd name="T43" fmla="*/ 57 h 87"/>
                <a:gd name="T44" fmla="*/ 49 w 102"/>
                <a:gd name="T45" fmla="*/ 30 h 87"/>
                <a:gd name="T46" fmla="*/ 49 w 102"/>
                <a:gd name="T47" fmla="*/ 23 h 87"/>
                <a:gd name="T48" fmla="*/ 55 w 102"/>
                <a:gd name="T49" fmla="*/ 23 h 87"/>
                <a:gd name="T50" fmla="*/ 55 w 102"/>
                <a:gd name="T51" fmla="*/ 64 h 87"/>
                <a:gd name="T52" fmla="*/ 52 w 102"/>
                <a:gd name="T53" fmla="*/ 65 h 87"/>
                <a:gd name="T54" fmla="*/ 38 w 102"/>
                <a:gd name="T55" fmla="*/ 3 h 87"/>
                <a:gd name="T56" fmla="*/ 42 w 102"/>
                <a:gd name="T57" fmla="*/ 4 h 87"/>
                <a:gd name="T58" fmla="*/ 42 w 102"/>
                <a:gd name="T59" fmla="*/ 82 h 87"/>
                <a:gd name="T60" fmla="*/ 38 w 102"/>
                <a:gd name="T61" fmla="*/ 84 h 87"/>
                <a:gd name="T62" fmla="*/ 15 w 102"/>
                <a:gd name="T63" fmla="*/ 61 h 87"/>
                <a:gd name="T64" fmla="*/ 0 w 102"/>
                <a:gd name="T65" fmla="*/ 61 h 87"/>
                <a:gd name="T66" fmla="*/ 0 w 102"/>
                <a:gd name="T67" fmla="*/ 25 h 87"/>
                <a:gd name="T68" fmla="*/ 15 w 102"/>
                <a:gd name="T69" fmla="*/ 25 h 87"/>
                <a:gd name="T70" fmla="*/ 38 w 102"/>
                <a:gd name="T7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" h="87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xmlns="" id="{2DBFEEA6-BCAA-475D-8257-EFFAC0B7E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1983"/>
              <a:ext cx="143" cy="125"/>
            </a:xfrm>
            <a:custGeom>
              <a:avLst/>
              <a:gdLst>
                <a:gd name="T0" fmla="*/ 93 w 143"/>
                <a:gd name="T1" fmla="*/ 17 h 125"/>
                <a:gd name="T2" fmla="*/ 49 w 143"/>
                <a:gd name="T3" fmla="*/ 0 h 125"/>
                <a:gd name="T4" fmla="*/ 0 w 143"/>
                <a:gd name="T5" fmla="*/ 17 h 125"/>
                <a:gd name="T6" fmla="*/ 0 w 143"/>
                <a:gd name="T7" fmla="*/ 125 h 125"/>
                <a:gd name="T8" fmla="*/ 49 w 143"/>
                <a:gd name="T9" fmla="*/ 107 h 125"/>
                <a:gd name="T10" fmla="*/ 93 w 143"/>
                <a:gd name="T11" fmla="*/ 125 h 125"/>
                <a:gd name="T12" fmla="*/ 143 w 143"/>
                <a:gd name="T13" fmla="*/ 107 h 125"/>
                <a:gd name="T14" fmla="*/ 143 w 143"/>
                <a:gd name="T15" fmla="*/ 0 h 125"/>
                <a:gd name="T16" fmla="*/ 93 w 143"/>
                <a:gd name="T17" fmla="*/ 17 h 125"/>
                <a:gd name="T18" fmla="*/ 53 w 143"/>
                <a:gd name="T19" fmla="*/ 11 h 125"/>
                <a:gd name="T20" fmla="*/ 90 w 143"/>
                <a:gd name="T21" fmla="*/ 26 h 125"/>
                <a:gd name="T22" fmla="*/ 90 w 143"/>
                <a:gd name="T23" fmla="*/ 114 h 125"/>
                <a:gd name="T24" fmla="*/ 53 w 143"/>
                <a:gd name="T25" fmla="*/ 100 h 125"/>
                <a:gd name="T26" fmla="*/ 53 w 143"/>
                <a:gd name="T27" fmla="*/ 11 h 125"/>
                <a:gd name="T28" fmla="*/ 9 w 143"/>
                <a:gd name="T29" fmla="*/ 23 h 125"/>
                <a:gd name="T30" fmla="*/ 44 w 143"/>
                <a:gd name="T31" fmla="*/ 11 h 125"/>
                <a:gd name="T32" fmla="*/ 44 w 143"/>
                <a:gd name="T33" fmla="*/ 100 h 125"/>
                <a:gd name="T34" fmla="*/ 9 w 143"/>
                <a:gd name="T35" fmla="*/ 112 h 125"/>
                <a:gd name="T36" fmla="*/ 9 w 143"/>
                <a:gd name="T37" fmla="*/ 23 h 125"/>
                <a:gd name="T38" fmla="*/ 134 w 143"/>
                <a:gd name="T39" fmla="*/ 101 h 125"/>
                <a:gd name="T40" fmla="*/ 98 w 143"/>
                <a:gd name="T41" fmla="*/ 114 h 125"/>
                <a:gd name="T42" fmla="*/ 98 w 143"/>
                <a:gd name="T43" fmla="*/ 26 h 125"/>
                <a:gd name="T44" fmla="*/ 134 w 143"/>
                <a:gd name="T45" fmla="*/ 12 h 125"/>
                <a:gd name="T46" fmla="*/ 134 w 143"/>
                <a:gd name="T47" fmla="*/ 10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125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xmlns="" id="{41369EF2-4658-40A9-9287-B6B358CECF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514"/>
              <a:ext cx="156" cy="157"/>
            </a:xfrm>
            <a:custGeom>
              <a:avLst/>
              <a:gdLst>
                <a:gd name="T0" fmla="*/ 63 w 127"/>
                <a:gd name="T1" fmla="*/ 0 h 128"/>
                <a:gd name="T2" fmla="*/ 0 w 127"/>
                <a:gd name="T3" fmla="*/ 64 h 128"/>
                <a:gd name="T4" fmla="*/ 63 w 127"/>
                <a:gd name="T5" fmla="*/ 128 h 128"/>
                <a:gd name="T6" fmla="*/ 127 w 127"/>
                <a:gd name="T7" fmla="*/ 64 h 128"/>
                <a:gd name="T8" fmla="*/ 63 w 127"/>
                <a:gd name="T9" fmla="*/ 0 h 128"/>
                <a:gd name="T10" fmla="*/ 52 w 127"/>
                <a:gd name="T11" fmla="*/ 104 h 128"/>
                <a:gd name="T12" fmla="*/ 25 w 127"/>
                <a:gd name="T13" fmla="*/ 69 h 128"/>
                <a:gd name="T14" fmla="*/ 37 w 127"/>
                <a:gd name="T15" fmla="*/ 57 h 128"/>
                <a:gd name="T16" fmla="*/ 52 w 127"/>
                <a:gd name="T17" fmla="*/ 76 h 128"/>
                <a:gd name="T18" fmla="*/ 98 w 127"/>
                <a:gd name="T19" fmla="*/ 38 h 128"/>
                <a:gd name="T20" fmla="*/ 103 w 127"/>
                <a:gd name="T21" fmla="*/ 44 h 128"/>
                <a:gd name="T22" fmla="*/ 52 w 127"/>
                <a:gd name="T23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" h="128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xmlns="" id="{0B1097D8-082A-4091-946C-6C46EBB35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0" y="2615"/>
              <a:ext cx="118" cy="118"/>
            </a:xfrm>
            <a:custGeom>
              <a:avLst/>
              <a:gdLst>
                <a:gd name="T0" fmla="*/ 0 w 118"/>
                <a:gd name="T1" fmla="*/ 55 h 118"/>
                <a:gd name="T2" fmla="*/ 0 w 118"/>
                <a:gd name="T3" fmla="*/ 16 h 118"/>
                <a:gd name="T4" fmla="*/ 48 w 118"/>
                <a:gd name="T5" fmla="*/ 9 h 118"/>
                <a:gd name="T6" fmla="*/ 48 w 118"/>
                <a:gd name="T7" fmla="*/ 55 h 118"/>
                <a:gd name="T8" fmla="*/ 0 w 118"/>
                <a:gd name="T9" fmla="*/ 55 h 118"/>
                <a:gd name="T10" fmla="*/ 55 w 118"/>
                <a:gd name="T11" fmla="*/ 8 h 118"/>
                <a:gd name="T12" fmla="*/ 118 w 118"/>
                <a:gd name="T13" fmla="*/ 0 h 118"/>
                <a:gd name="T14" fmla="*/ 118 w 118"/>
                <a:gd name="T15" fmla="*/ 55 h 118"/>
                <a:gd name="T16" fmla="*/ 55 w 118"/>
                <a:gd name="T17" fmla="*/ 55 h 118"/>
                <a:gd name="T18" fmla="*/ 55 w 118"/>
                <a:gd name="T19" fmla="*/ 8 h 118"/>
                <a:gd name="T20" fmla="*/ 118 w 118"/>
                <a:gd name="T21" fmla="*/ 62 h 118"/>
                <a:gd name="T22" fmla="*/ 118 w 118"/>
                <a:gd name="T23" fmla="*/ 118 h 118"/>
                <a:gd name="T24" fmla="*/ 55 w 118"/>
                <a:gd name="T25" fmla="*/ 109 h 118"/>
                <a:gd name="T26" fmla="*/ 55 w 118"/>
                <a:gd name="T27" fmla="*/ 62 h 118"/>
                <a:gd name="T28" fmla="*/ 118 w 118"/>
                <a:gd name="T29" fmla="*/ 62 h 118"/>
                <a:gd name="T30" fmla="*/ 48 w 118"/>
                <a:gd name="T31" fmla="*/ 108 h 118"/>
                <a:gd name="T32" fmla="*/ 0 w 118"/>
                <a:gd name="T33" fmla="*/ 102 h 118"/>
                <a:gd name="T34" fmla="*/ 0 w 118"/>
                <a:gd name="T35" fmla="*/ 62 h 118"/>
                <a:gd name="T36" fmla="*/ 48 w 118"/>
                <a:gd name="T37" fmla="*/ 62 h 118"/>
                <a:gd name="T38" fmla="*/ 48 w 118"/>
                <a:gd name="T3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8" h="118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xmlns="" id="{033FAEE5-CF80-4BA7-A614-4EC47F6403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1" y="2589"/>
              <a:ext cx="104" cy="104"/>
            </a:xfrm>
            <a:custGeom>
              <a:avLst/>
              <a:gdLst>
                <a:gd name="T0" fmla="*/ 11 w 85"/>
                <a:gd name="T1" fmla="*/ 42 h 85"/>
                <a:gd name="T2" fmla="*/ 29 w 85"/>
                <a:gd name="T3" fmla="*/ 70 h 85"/>
                <a:gd name="T4" fmla="*/ 14 w 85"/>
                <a:gd name="T5" fmla="*/ 30 h 85"/>
                <a:gd name="T6" fmla="*/ 11 w 85"/>
                <a:gd name="T7" fmla="*/ 42 h 85"/>
                <a:gd name="T8" fmla="*/ 64 w 85"/>
                <a:gd name="T9" fmla="*/ 41 h 85"/>
                <a:gd name="T10" fmla="*/ 62 w 85"/>
                <a:gd name="T11" fmla="*/ 32 h 85"/>
                <a:gd name="T12" fmla="*/ 59 w 85"/>
                <a:gd name="T13" fmla="*/ 25 h 85"/>
                <a:gd name="T14" fmla="*/ 64 w 85"/>
                <a:gd name="T15" fmla="*/ 19 h 85"/>
                <a:gd name="T16" fmla="*/ 64 w 85"/>
                <a:gd name="T17" fmla="*/ 19 h 85"/>
                <a:gd name="T18" fmla="*/ 43 w 85"/>
                <a:gd name="T19" fmla="*/ 11 h 85"/>
                <a:gd name="T20" fmla="*/ 16 w 85"/>
                <a:gd name="T21" fmla="*/ 25 h 85"/>
                <a:gd name="T22" fmla="*/ 18 w 85"/>
                <a:gd name="T23" fmla="*/ 25 h 85"/>
                <a:gd name="T24" fmla="*/ 27 w 85"/>
                <a:gd name="T25" fmla="*/ 25 h 85"/>
                <a:gd name="T26" fmla="*/ 27 w 85"/>
                <a:gd name="T27" fmla="*/ 27 h 85"/>
                <a:gd name="T28" fmla="*/ 23 w 85"/>
                <a:gd name="T29" fmla="*/ 28 h 85"/>
                <a:gd name="T30" fmla="*/ 35 w 85"/>
                <a:gd name="T31" fmla="*/ 61 h 85"/>
                <a:gd name="T32" fmla="*/ 42 w 85"/>
                <a:gd name="T33" fmla="*/ 41 h 85"/>
                <a:gd name="T34" fmla="*/ 37 w 85"/>
                <a:gd name="T35" fmla="*/ 28 h 85"/>
                <a:gd name="T36" fmla="*/ 34 w 85"/>
                <a:gd name="T37" fmla="*/ 27 h 85"/>
                <a:gd name="T38" fmla="*/ 34 w 85"/>
                <a:gd name="T39" fmla="*/ 25 h 85"/>
                <a:gd name="T40" fmla="*/ 42 w 85"/>
                <a:gd name="T41" fmla="*/ 25 h 85"/>
                <a:gd name="T42" fmla="*/ 51 w 85"/>
                <a:gd name="T43" fmla="*/ 25 h 85"/>
                <a:gd name="T44" fmla="*/ 51 w 85"/>
                <a:gd name="T45" fmla="*/ 27 h 85"/>
                <a:gd name="T46" fmla="*/ 47 w 85"/>
                <a:gd name="T47" fmla="*/ 28 h 85"/>
                <a:gd name="T48" fmla="*/ 59 w 85"/>
                <a:gd name="T49" fmla="*/ 61 h 85"/>
                <a:gd name="T50" fmla="*/ 62 w 85"/>
                <a:gd name="T51" fmla="*/ 51 h 85"/>
                <a:gd name="T52" fmla="*/ 64 w 85"/>
                <a:gd name="T53" fmla="*/ 41 h 85"/>
                <a:gd name="T54" fmla="*/ 43 w 85"/>
                <a:gd name="T55" fmla="*/ 45 h 85"/>
                <a:gd name="T56" fmla="*/ 34 w 85"/>
                <a:gd name="T57" fmla="*/ 72 h 85"/>
                <a:gd name="T58" fmla="*/ 43 w 85"/>
                <a:gd name="T59" fmla="*/ 73 h 85"/>
                <a:gd name="T60" fmla="*/ 53 w 85"/>
                <a:gd name="T61" fmla="*/ 71 h 85"/>
                <a:gd name="T62" fmla="*/ 53 w 85"/>
                <a:gd name="T63" fmla="*/ 71 h 85"/>
                <a:gd name="T64" fmla="*/ 43 w 85"/>
                <a:gd name="T65" fmla="*/ 45 h 85"/>
                <a:gd name="T66" fmla="*/ 71 w 85"/>
                <a:gd name="T67" fmla="*/ 27 h 85"/>
                <a:gd name="T68" fmla="*/ 71 w 85"/>
                <a:gd name="T69" fmla="*/ 31 h 85"/>
                <a:gd name="T70" fmla="*/ 69 w 85"/>
                <a:gd name="T71" fmla="*/ 42 h 85"/>
                <a:gd name="T72" fmla="*/ 59 w 85"/>
                <a:gd name="T73" fmla="*/ 69 h 85"/>
                <a:gd name="T74" fmla="*/ 75 w 85"/>
                <a:gd name="T75" fmla="*/ 42 h 85"/>
                <a:gd name="T76" fmla="*/ 71 w 85"/>
                <a:gd name="T77" fmla="*/ 27 h 85"/>
                <a:gd name="T78" fmla="*/ 43 w 85"/>
                <a:gd name="T79" fmla="*/ 0 h 85"/>
                <a:gd name="T80" fmla="*/ 0 w 85"/>
                <a:gd name="T81" fmla="*/ 42 h 85"/>
                <a:gd name="T82" fmla="*/ 43 w 85"/>
                <a:gd name="T83" fmla="*/ 85 h 85"/>
                <a:gd name="T84" fmla="*/ 85 w 85"/>
                <a:gd name="T85" fmla="*/ 42 h 85"/>
                <a:gd name="T86" fmla="*/ 43 w 85"/>
                <a:gd name="T87" fmla="*/ 0 h 85"/>
                <a:gd name="T88" fmla="*/ 43 w 85"/>
                <a:gd name="T89" fmla="*/ 79 h 85"/>
                <a:gd name="T90" fmla="*/ 6 w 85"/>
                <a:gd name="T91" fmla="*/ 42 h 85"/>
                <a:gd name="T92" fmla="*/ 43 w 85"/>
                <a:gd name="T93" fmla="*/ 5 h 85"/>
                <a:gd name="T94" fmla="*/ 80 w 85"/>
                <a:gd name="T95" fmla="*/ 42 h 85"/>
                <a:gd name="T96" fmla="*/ 43 w 85"/>
                <a:gd name="T97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85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xmlns="" id="{BE71A074-17BD-4F24-BA1C-E0172BFDF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2780"/>
              <a:ext cx="140" cy="139"/>
            </a:xfrm>
            <a:custGeom>
              <a:avLst/>
              <a:gdLst>
                <a:gd name="T0" fmla="*/ 110 w 114"/>
                <a:gd name="T1" fmla="*/ 90 h 113"/>
                <a:gd name="T2" fmla="*/ 60 w 114"/>
                <a:gd name="T3" fmla="*/ 46 h 113"/>
                <a:gd name="T4" fmla="*/ 64 w 114"/>
                <a:gd name="T5" fmla="*/ 32 h 113"/>
                <a:gd name="T6" fmla="*/ 32 w 114"/>
                <a:gd name="T7" fmla="*/ 0 h 113"/>
                <a:gd name="T8" fmla="*/ 23 w 114"/>
                <a:gd name="T9" fmla="*/ 1 h 113"/>
                <a:gd name="T10" fmla="*/ 41 w 114"/>
                <a:gd name="T11" fmla="*/ 20 h 113"/>
                <a:gd name="T12" fmla="*/ 41 w 114"/>
                <a:gd name="T13" fmla="*/ 30 h 113"/>
                <a:gd name="T14" fmla="*/ 30 w 114"/>
                <a:gd name="T15" fmla="*/ 41 h 113"/>
                <a:gd name="T16" fmla="*/ 20 w 114"/>
                <a:gd name="T17" fmla="*/ 41 h 113"/>
                <a:gd name="T18" fmla="*/ 1 w 114"/>
                <a:gd name="T19" fmla="*/ 22 h 113"/>
                <a:gd name="T20" fmla="*/ 0 w 114"/>
                <a:gd name="T21" fmla="*/ 32 h 113"/>
                <a:gd name="T22" fmla="*/ 32 w 114"/>
                <a:gd name="T23" fmla="*/ 63 h 113"/>
                <a:gd name="T24" fmla="*/ 47 w 114"/>
                <a:gd name="T25" fmla="*/ 60 h 113"/>
                <a:gd name="T26" fmla="*/ 90 w 114"/>
                <a:gd name="T27" fmla="*/ 110 h 113"/>
                <a:gd name="T28" fmla="*/ 100 w 114"/>
                <a:gd name="T29" fmla="*/ 111 h 113"/>
                <a:gd name="T30" fmla="*/ 111 w 114"/>
                <a:gd name="T31" fmla="*/ 99 h 113"/>
                <a:gd name="T32" fmla="*/ 110 w 114"/>
                <a:gd name="T33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13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xmlns="" id="{A140A037-27AC-40F4-95A3-DB8789E7E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9" y="2647"/>
              <a:ext cx="137" cy="212"/>
            </a:xfrm>
            <a:custGeom>
              <a:avLst/>
              <a:gdLst>
                <a:gd name="T0" fmla="*/ 84 w 112"/>
                <a:gd name="T1" fmla="*/ 3 h 173"/>
                <a:gd name="T2" fmla="*/ 111 w 112"/>
                <a:gd name="T3" fmla="*/ 20 h 173"/>
                <a:gd name="T4" fmla="*/ 110 w 112"/>
                <a:gd name="T5" fmla="*/ 34 h 173"/>
                <a:gd name="T6" fmla="*/ 103 w 112"/>
                <a:gd name="T7" fmla="*/ 45 h 173"/>
                <a:gd name="T8" fmla="*/ 65 w 112"/>
                <a:gd name="T9" fmla="*/ 22 h 173"/>
                <a:gd name="T10" fmla="*/ 72 w 112"/>
                <a:gd name="T11" fmla="*/ 11 h 173"/>
                <a:gd name="T12" fmla="*/ 84 w 112"/>
                <a:gd name="T13" fmla="*/ 3 h 173"/>
                <a:gd name="T14" fmla="*/ 0 w 112"/>
                <a:gd name="T15" fmla="*/ 131 h 173"/>
                <a:gd name="T16" fmla="*/ 1 w 112"/>
                <a:gd name="T17" fmla="*/ 173 h 173"/>
                <a:gd name="T18" fmla="*/ 38 w 112"/>
                <a:gd name="T19" fmla="*/ 154 h 173"/>
                <a:gd name="T20" fmla="*/ 98 w 112"/>
                <a:gd name="T21" fmla="*/ 53 h 173"/>
                <a:gd name="T22" fmla="*/ 60 w 112"/>
                <a:gd name="T23" fmla="*/ 30 h 173"/>
                <a:gd name="T24" fmla="*/ 0 w 112"/>
                <a:gd name="T25" fmla="*/ 131 h 173"/>
                <a:gd name="T26" fmla="*/ 76 w 112"/>
                <a:gd name="T27" fmla="*/ 58 h 173"/>
                <a:gd name="T28" fmla="*/ 30 w 112"/>
                <a:gd name="T29" fmla="*/ 135 h 173"/>
                <a:gd name="T30" fmla="*/ 20 w 112"/>
                <a:gd name="T31" fmla="*/ 129 h 173"/>
                <a:gd name="T32" fmla="*/ 66 w 112"/>
                <a:gd name="T33" fmla="*/ 52 h 173"/>
                <a:gd name="T34" fmla="*/ 76 w 112"/>
                <a:gd name="T35" fmla="*/ 5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73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xmlns="" id="{FD25A764-3C6C-4773-AA6C-999883CCC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3" y="2655"/>
              <a:ext cx="117" cy="133"/>
            </a:xfrm>
            <a:custGeom>
              <a:avLst/>
              <a:gdLst>
                <a:gd name="T0" fmla="*/ 40 w 95"/>
                <a:gd name="T1" fmla="*/ 61 h 108"/>
                <a:gd name="T2" fmla="*/ 34 w 95"/>
                <a:gd name="T3" fmla="*/ 54 h 108"/>
                <a:gd name="T4" fmla="*/ 13 w 95"/>
                <a:gd name="T5" fmla="*/ 74 h 108"/>
                <a:gd name="T6" fmla="*/ 34 w 95"/>
                <a:gd name="T7" fmla="*/ 95 h 108"/>
                <a:gd name="T8" fmla="*/ 40 w 95"/>
                <a:gd name="T9" fmla="*/ 88 h 108"/>
                <a:gd name="T10" fmla="*/ 27 w 95"/>
                <a:gd name="T11" fmla="*/ 74 h 108"/>
                <a:gd name="T12" fmla="*/ 40 w 95"/>
                <a:gd name="T13" fmla="*/ 61 h 108"/>
                <a:gd name="T14" fmla="*/ 54 w 95"/>
                <a:gd name="T15" fmla="*/ 88 h 108"/>
                <a:gd name="T16" fmla="*/ 61 w 95"/>
                <a:gd name="T17" fmla="*/ 95 h 108"/>
                <a:gd name="T18" fmla="*/ 81 w 95"/>
                <a:gd name="T19" fmla="*/ 74 h 108"/>
                <a:gd name="T20" fmla="*/ 61 w 95"/>
                <a:gd name="T21" fmla="*/ 54 h 108"/>
                <a:gd name="T22" fmla="*/ 54 w 95"/>
                <a:gd name="T23" fmla="*/ 61 h 108"/>
                <a:gd name="T24" fmla="*/ 68 w 95"/>
                <a:gd name="T25" fmla="*/ 74 h 108"/>
                <a:gd name="T26" fmla="*/ 54 w 95"/>
                <a:gd name="T27" fmla="*/ 88 h 108"/>
                <a:gd name="T28" fmla="*/ 89 w 95"/>
                <a:gd name="T29" fmla="*/ 21 h 108"/>
                <a:gd name="T30" fmla="*/ 74 w 95"/>
                <a:gd name="T31" fmla="*/ 6 h 108"/>
                <a:gd name="T32" fmla="*/ 59 w 95"/>
                <a:gd name="T33" fmla="*/ 0 h 108"/>
                <a:gd name="T34" fmla="*/ 8 w 95"/>
                <a:gd name="T35" fmla="*/ 0 h 108"/>
                <a:gd name="T36" fmla="*/ 0 w 95"/>
                <a:gd name="T37" fmla="*/ 8 h 108"/>
                <a:gd name="T38" fmla="*/ 0 w 95"/>
                <a:gd name="T39" fmla="*/ 100 h 108"/>
                <a:gd name="T40" fmla="*/ 8 w 95"/>
                <a:gd name="T41" fmla="*/ 108 h 108"/>
                <a:gd name="T42" fmla="*/ 86 w 95"/>
                <a:gd name="T43" fmla="*/ 108 h 108"/>
                <a:gd name="T44" fmla="*/ 95 w 95"/>
                <a:gd name="T45" fmla="*/ 100 h 108"/>
                <a:gd name="T46" fmla="*/ 95 w 95"/>
                <a:gd name="T47" fmla="*/ 35 h 108"/>
                <a:gd name="T48" fmla="*/ 89 w 95"/>
                <a:gd name="T49" fmla="*/ 21 h 108"/>
                <a:gd name="T50" fmla="*/ 84 w 95"/>
                <a:gd name="T51" fmla="*/ 26 h 108"/>
                <a:gd name="T52" fmla="*/ 85 w 95"/>
                <a:gd name="T53" fmla="*/ 27 h 108"/>
                <a:gd name="T54" fmla="*/ 68 w 95"/>
                <a:gd name="T55" fmla="*/ 27 h 108"/>
                <a:gd name="T56" fmla="*/ 68 w 95"/>
                <a:gd name="T57" fmla="*/ 10 h 108"/>
                <a:gd name="T58" fmla="*/ 69 w 95"/>
                <a:gd name="T59" fmla="*/ 11 h 108"/>
                <a:gd name="T60" fmla="*/ 84 w 95"/>
                <a:gd name="T61" fmla="*/ 26 h 108"/>
                <a:gd name="T62" fmla="*/ 88 w 95"/>
                <a:gd name="T63" fmla="*/ 100 h 108"/>
                <a:gd name="T64" fmla="*/ 86 w 95"/>
                <a:gd name="T65" fmla="*/ 102 h 108"/>
                <a:gd name="T66" fmla="*/ 8 w 95"/>
                <a:gd name="T67" fmla="*/ 102 h 108"/>
                <a:gd name="T68" fmla="*/ 6 w 95"/>
                <a:gd name="T69" fmla="*/ 100 h 108"/>
                <a:gd name="T70" fmla="*/ 6 w 95"/>
                <a:gd name="T71" fmla="*/ 8 h 108"/>
                <a:gd name="T72" fmla="*/ 8 w 95"/>
                <a:gd name="T73" fmla="*/ 7 h 108"/>
                <a:gd name="T74" fmla="*/ 59 w 95"/>
                <a:gd name="T75" fmla="*/ 7 h 108"/>
                <a:gd name="T76" fmla="*/ 61 w 95"/>
                <a:gd name="T77" fmla="*/ 7 h 108"/>
                <a:gd name="T78" fmla="*/ 61 w 95"/>
                <a:gd name="T79" fmla="*/ 34 h 108"/>
                <a:gd name="T80" fmla="*/ 88 w 95"/>
                <a:gd name="T81" fmla="*/ 34 h 108"/>
                <a:gd name="T82" fmla="*/ 88 w 95"/>
                <a:gd name="T83" fmla="*/ 35 h 108"/>
                <a:gd name="T84" fmla="*/ 88 w 95"/>
                <a:gd name="T85" fmla="*/ 10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" h="108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xmlns="" id="{47601BDF-7DA9-4FDF-B9A3-0266BD2ED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8" y="1369"/>
              <a:ext cx="154" cy="114"/>
            </a:xfrm>
            <a:custGeom>
              <a:avLst/>
              <a:gdLst>
                <a:gd name="T0" fmla="*/ 101 w 125"/>
                <a:gd name="T1" fmla="*/ 0 h 93"/>
                <a:gd name="T2" fmla="*/ 23 w 125"/>
                <a:gd name="T3" fmla="*/ 0 h 93"/>
                <a:gd name="T4" fmla="*/ 0 w 125"/>
                <a:gd name="T5" fmla="*/ 23 h 93"/>
                <a:gd name="T6" fmla="*/ 0 w 125"/>
                <a:gd name="T7" fmla="*/ 70 h 93"/>
                <a:gd name="T8" fmla="*/ 23 w 125"/>
                <a:gd name="T9" fmla="*/ 93 h 93"/>
                <a:gd name="T10" fmla="*/ 101 w 125"/>
                <a:gd name="T11" fmla="*/ 93 h 93"/>
                <a:gd name="T12" fmla="*/ 125 w 125"/>
                <a:gd name="T13" fmla="*/ 70 h 93"/>
                <a:gd name="T14" fmla="*/ 125 w 125"/>
                <a:gd name="T15" fmla="*/ 23 h 93"/>
                <a:gd name="T16" fmla="*/ 101 w 125"/>
                <a:gd name="T17" fmla="*/ 0 h 93"/>
                <a:gd name="T18" fmla="*/ 47 w 125"/>
                <a:gd name="T19" fmla="*/ 77 h 93"/>
                <a:gd name="T20" fmla="*/ 47 w 125"/>
                <a:gd name="T21" fmla="*/ 15 h 93"/>
                <a:gd name="T22" fmla="*/ 86 w 125"/>
                <a:gd name="T23" fmla="*/ 46 h 93"/>
                <a:gd name="T24" fmla="*/ 47 w 125"/>
                <a:gd name="T25" fmla="*/ 7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93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xmlns="" id="{FD7A8EB0-F2A2-48F6-B5A6-1CCF97CBD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8" y="2296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6 w 65"/>
                <a:gd name="T17" fmla="*/ 63 h 66"/>
                <a:gd name="T18" fmla="*/ 24 w 65"/>
                <a:gd name="T19" fmla="*/ 45 h 66"/>
                <a:gd name="T20" fmla="*/ 26 w 65"/>
                <a:gd name="T21" fmla="*/ 45 h 66"/>
                <a:gd name="T22" fmla="*/ 32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xmlns="" id="{D9548066-C74F-4679-8D64-09F4B8CE7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" y="2201"/>
              <a:ext cx="108" cy="104"/>
            </a:xfrm>
            <a:custGeom>
              <a:avLst/>
              <a:gdLst>
                <a:gd name="T0" fmla="*/ 55 w 88"/>
                <a:gd name="T1" fmla="*/ 60 h 85"/>
                <a:gd name="T2" fmla="*/ 53 w 88"/>
                <a:gd name="T3" fmla="*/ 54 h 85"/>
                <a:gd name="T4" fmla="*/ 61 w 88"/>
                <a:gd name="T5" fmla="*/ 39 h 85"/>
                <a:gd name="T6" fmla="*/ 63 w 88"/>
                <a:gd name="T7" fmla="*/ 27 h 85"/>
                <a:gd name="T8" fmla="*/ 44 w 88"/>
                <a:gd name="T9" fmla="*/ 0 h 85"/>
                <a:gd name="T10" fmla="*/ 25 w 88"/>
                <a:gd name="T11" fmla="*/ 27 h 85"/>
                <a:gd name="T12" fmla="*/ 28 w 88"/>
                <a:gd name="T13" fmla="*/ 39 h 85"/>
                <a:gd name="T14" fmla="*/ 36 w 88"/>
                <a:gd name="T15" fmla="*/ 54 h 85"/>
                <a:gd name="T16" fmla="*/ 33 w 88"/>
                <a:gd name="T17" fmla="*/ 60 h 85"/>
                <a:gd name="T18" fmla="*/ 0 w 88"/>
                <a:gd name="T19" fmla="*/ 85 h 85"/>
                <a:gd name="T20" fmla="*/ 44 w 88"/>
                <a:gd name="T21" fmla="*/ 85 h 85"/>
                <a:gd name="T22" fmla="*/ 88 w 88"/>
                <a:gd name="T23" fmla="*/ 85 h 85"/>
                <a:gd name="T24" fmla="*/ 55 w 88"/>
                <a:gd name="T25" fmla="*/ 6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5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xmlns="" id="{2AE400C4-7A7A-465E-885C-EC885E99E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8" y="2380"/>
              <a:ext cx="100" cy="102"/>
            </a:xfrm>
            <a:custGeom>
              <a:avLst/>
              <a:gdLst>
                <a:gd name="T0" fmla="*/ 0 w 82"/>
                <a:gd name="T1" fmla="*/ 42 h 83"/>
                <a:gd name="T2" fmla="*/ 82 w 82"/>
                <a:gd name="T3" fmla="*/ 42 h 83"/>
                <a:gd name="T4" fmla="*/ 64 w 82"/>
                <a:gd name="T5" fmla="*/ 55 h 83"/>
                <a:gd name="T6" fmla="*/ 77 w 82"/>
                <a:gd name="T7" fmla="*/ 44 h 83"/>
                <a:gd name="T8" fmla="*/ 64 w 82"/>
                <a:gd name="T9" fmla="*/ 55 h 83"/>
                <a:gd name="T10" fmla="*/ 16 w 82"/>
                <a:gd name="T11" fmla="*/ 39 h 83"/>
                <a:gd name="T12" fmla="*/ 8 w 82"/>
                <a:gd name="T13" fmla="*/ 28 h 83"/>
                <a:gd name="T14" fmla="*/ 59 w 82"/>
                <a:gd name="T15" fmla="*/ 28 h 83"/>
                <a:gd name="T16" fmla="*/ 44 w 82"/>
                <a:gd name="T17" fmla="*/ 39 h 83"/>
                <a:gd name="T18" fmla="*/ 59 w 82"/>
                <a:gd name="T19" fmla="*/ 28 h 83"/>
                <a:gd name="T20" fmla="*/ 44 w 82"/>
                <a:gd name="T21" fmla="*/ 6 h 83"/>
                <a:gd name="T22" fmla="*/ 54 w 82"/>
                <a:gd name="T23" fmla="*/ 15 h 83"/>
                <a:gd name="T24" fmla="*/ 44 w 82"/>
                <a:gd name="T25" fmla="*/ 22 h 83"/>
                <a:gd name="T26" fmla="*/ 35 w 82"/>
                <a:gd name="T27" fmla="*/ 8 h 83"/>
                <a:gd name="T28" fmla="*/ 38 w 82"/>
                <a:gd name="T29" fmla="*/ 22 h 83"/>
                <a:gd name="T30" fmla="*/ 28 w 82"/>
                <a:gd name="T31" fmla="*/ 15 h 83"/>
                <a:gd name="T32" fmla="*/ 38 w 82"/>
                <a:gd name="T33" fmla="*/ 39 h 83"/>
                <a:gd name="T34" fmla="*/ 23 w 82"/>
                <a:gd name="T35" fmla="*/ 28 h 83"/>
                <a:gd name="T36" fmla="*/ 8 w 82"/>
                <a:gd name="T37" fmla="*/ 55 h 83"/>
                <a:gd name="T38" fmla="*/ 16 w 82"/>
                <a:gd name="T39" fmla="*/ 44 h 83"/>
                <a:gd name="T40" fmla="*/ 8 w 82"/>
                <a:gd name="T41" fmla="*/ 55 h 83"/>
                <a:gd name="T42" fmla="*/ 38 w 82"/>
                <a:gd name="T43" fmla="*/ 44 h 83"/>
                <a:gd name="T44" fmla="*/ 23 w 82"/>
                <a:gd name="T45" fmla="*/ 55 h 83"/>
                <a:gd name="T46" fmla="*/ 38 w 82"/>
                <a:gd name="T47" fmla="*/ 61 h 83"/>
                <a:gd name="T48" fmla="*/ 35 w 82"/>
                <a:gd name="T49" fmla="*/ 75 h 83"/>
                <a:gd name="T50" fmla="*/ 25 w 82"/>
                <a:gd name="T51" fmla="*/ 61 h 83"/>
                <a:gd name="T52" fmla="*/ 54 w 82"/>
                <a:gd name="T53" fmla="*/ 68 h 83"/>
                <a:gd name="T54" fmla="*/ 44 w 82"/>
                <a:gd name="T55" fmla="*/ 77 h 83"/>
                <a:gd name="T56" fmla="*/ 57 w 82"/>
                <a:gd name="T57" fmla="*/ 61 h 83"/>
                <a:gd name="T58" fmla="*/ 44 w 82"/>
                <a:gd name="T59" fmla="*/ 55 h 83"/>
                <a:gd name="T60" fmla="*/ 60 w 82"/>
                <a:gd name="T61" fmla="*/ 44 h 83"/>
                <a:gd name="T62" fmla="*/ 44 w 82"/>
                <a:gd name="T63" fmla="*/ 55 h 83"/>
                <a:gd name="T64" fmla="*/ 64 w 82"/>
                <a:gd name="T65" fmla="*/ 28 h 83"/>
                <a:gd name="T66" fmla="*/ 77 w 82"/>
                <a:gd name="T67" fmla="*/ 39 h 83"/>
                <a:gd name="T68" fmla="*/ 71 w 82"/>
                <a:gd name="T69" fmla="*/ 22 h 83"/>
                <a:gd name="T70" fmla="*/ 57 w 82"/>
                <a:gd name="T71" fmla="*/ 9 h 83"/>
                <a:gd name="T72" fmla="*/ 71 w 82"/>
                <a:gd name="T73" fmla="*/ 22 h 83"/>
                <a:gd name="T74" fmla="*/ 26 w 82"/>
                <a:gd name="T75" fmla="*/ 9 h 83"/>
                <a:gd name="T76" fmla="*/ 11 w 82"/>
                <a:gd name="T77" fmla="*/ 22 h 83"/>
                <a:gd name="T78" fmla="*/ 11 w 82"/>
                <a:gd name="T79" fmla="*/ 61 h 83"/>
                <a:gd name="T80" fmla="*/ 26 w 82"/>
                <a:gd name="T81" fmla="*/ 74 h 83"/>
                <a:gd name="T82" fmla="*/ 11 w 82"/>
                <a:gd name="T83" fmla="*/ 61 h 83"/>
                <a:gd name="T84" fmla="*/ 57 w 82"/>
                <a:gd name="T85" fmla="*/ 74 h 83"/>
                <a:gd name="T86" fmla="*/ 71 w 82"/>
                <a:gd name="T87" fmla="*/ 6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" h="83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xmlns="" id="{C2EA10C0-DC32-4B0C-A1F7-D14D4FA434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7" y="1747"/>
              <a:ext cx="85" cy="90"/>
            </a:xfrm>
            <a:custGeom>
              <a:avLst/>
              <a:gdLst>
                <a:gd name="T0" fmla="*/ 62 w 69"/>
                <a:gd name="T1" fmla="*/ 0 h 73"/>
                <a:gd name="T2" fmla="*/ 7 w 69"/>
                <a:gd name="T3" fmla="*/ 0 h 73"/>
                <a:gd name="T4" fmla="*/ 0 w 69"/>
                <a:gd name="T5" fmla="*/ 7 h 73"/>
                <a:gd name="T6" fmla="*/ 0 w 69"/>
                <a:gd name="T7" fmla="*/ 66 h 73"/>
                <a:gd name="T8" fmla="*/ 7 w 69"/>
                <a:gd name="T9" fmla="*/ 73 h 73"/>
                <a:gd name="T10" fmla="*/ 62 w 69"/>
                <a:gd name="T11" fmla="*/ 73 h 73"/>
                <a:gd name="T12" fmla="*/ 69 w 69"/>
                <a:gd name="T13" fmla="*/ 66 h 73"/>
                <a:gd name="T14" fmla="*/ 69 w 69"/>
                <a:gd name="T15" fmla="*/ 7 h 73"/>
                <a:gd name="T16" fmla="*/ 62 w 69"/>
                <a:gd name="T17" fmla="*/ 0 h 73"/>
                <a:gd name="T18" fmla="*/ 60 w 69"/>
                <a:gd name="T19" fmla="*/ 64 h 73"/>
                <a:gd name="T20" fmla="*/ 10 w 69"/>
                <a:gd name="T21" fmla="*/ 64 h 73"/>
                <a:gd name="T22" fmla="*/ 10 w 69"/>
                <a:gd name="T23" fmla="*/ 9 h 73"/>
                <a:gd name="T24" fmla="*/ 60 w 69"/>
                <a:gd name="T25" fmla="*/ 9 h 73"/>
                <a:gd name="T26" fmla="*/ 60 w 69"/>
                <a:gd name="T27" fmla="*/ 64 h 73"/>
                <a:gd name="T28" fmla="*/ 19 w 69"/>
                <a:gd name="T29" fmla="*/ 32 h 73"/>
                <a:gd name="T30" fmla="*/ 51 w 69"/>
                <a:gd name="T31" fmla="*/ 32 h 73"/>
                <a:gd name="T32" fmla="*/ 51 w 69"/>
                <a:gd name="T33" fmla="*/ 36 h 73"/>
                <a:gd name="T34" fmla="*/ 19 w 69"/>
                <a:gd name="T35" fmla="*/ 36 h 73"/>
                <a:gd name="T36" fmla="*/ 19 w 69"/>
                <a:gd name="T37" fmla="*/ 32 h 73"/>
                <a:gd name="T38" fmla="*/ 19 w 69"/>
                <a:gd name="T39" fmla="*/ 41 h 73"/>
                <a:gd name="T40" fmla="*/ 51 w 69"/>
                <a:gd name="T41" fmla="*/ 41 h 73"/>
                <a:gd name="T42" fmla="*/ 51 w 69"/>
                <a:gd name="T43" fmla="*/ 46 h 73"/>
                <a:gd name="T44" fmla="*/ 19 w 69"/>
                <a:gd name="T45" fmla="*/ 46 h 73"/>
                <a:gd name="T46" fmla="*/ 19 w 69"/>
                <a:gd name="T47" fmla="*/ 41 h 73"/>
                <a:gd name="T48" fmla="*/ 19 w 69"/>
                <a:gd name="T49" fmla="*/ 50 h 73"/>
                <a:gd name="T50" fmla="*/ 51 w 69"/>
                <a:gd name="T51" fmla="*/ 50 h 73"/>
                <a:gd name="T52" fmla="*/ 51 w 69"/>
                <a:gd name="T53" fmla="*/ 55 h 73"/>
                <a:gd name="T54" fmla="*/ 19 w 69"/>
                <a:gd name="T55" fmla="*/ 55 h 73"/>
                <a:gd name="T56" fmla="*/ 19 w 69"/>
                <a:gd name="T57" fmla="*/ 50 h 73"/>
                <a:gd name="T58" fmla="*/ 19 w 69"/>
                <a:gd name="T59" fmla="*/ 23 h 73"/>
                <a:gd name="T60" fmla="*/ 51 w 69"/>
                <a:gd name="T61" fmla="*/ 23 h 73"/>
                <a:gd name="T62" fmla="*/ 51 w 69"/>
                <a:gd name="T63" fmla="*/ 27 h 73"/>
                <a:gd name="T64" fmla="*/ 19 w 69"/>
                <a:gd name="T65" fmla="*/ 27 h 73"/>
                <a:gd name="T66" fmla="*/ 19 w 69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73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xmlns="" id="{6381AE10-7EE8-47B8-8E98-CDB7291E0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6" y="1211"/>
              <a:ext cx="93" cy="109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7 w 76"/>
                <a:gd name="T5" fmla="*/ 65 h 88"/>
                <a:gd name="T6" fmla="*/ 49 w 76"/>
                <a:gd name="T7" fmla="*/ 27 h 88"/>
                <a:gd name="T8" fmla="*/ 33 w 76"/>
                <a:gd name="T9" fmla="*/ 74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xmlns="" id="{000D114E-6A99-452E-B517-1632AC6F78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" y="1914"/>
              <a:ext cx="94" cy="95"/>
            </a:xfrm>
            <a:custGeom>
              <a:avLst/>
              <a:gdLst>
                <a:gd name="T0" fmla="*/ 53 w 77"/>
                <a:gd name="T1" fmla="*/ 30 h 77"/>
                <a:gd name="T2" fmla="*/ 25 w 77"/>
                <a:gd name="T3" fmla="*/ 2 h 77"/>
                <a:gd name="T4" fmla="*/ 38 w 77"/>
                <a:gd name="T5" fmla="*/ 0 h 77"/>
                <a:gd name="T6" fmla="*/ 53 w 77"/>
                <a:gd name="T7" fmla="*/ 3 h 77"/>
                <a:gd name="T8" fmla="*/ 53 w 77"/>
                <a:gd name="T9" fmla="*/ 30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9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8 h 77"/>
                <a:gd name="T22" fmla="*/ 72 w 77"/>
                <a:gd name="T23" fmla="*/ 58 h 77"/>
                <a:gd name="T24" fmla="*/ 38 w 77"/>
                <a:gd name="T25" fmla="*/ 77 h 77"/>
                <a:gd name="T26" fmla="*/ 24 w 77"/>
                <a:gd name="T27" fmla="*/ 74 h 77"/>
                <a:gd name="T28" fmla="*/ 24 w 77"/>
                <a:gd name="T29" fmla="*/ 58 h 77"/>
                <a:gd name="T30" fmla="*/ 32 w 77"/>
                <a:gd name="T31" fmla="*/ 17 h 77"/>
                <a:gd name="T32" fmla="*/ 1 w 77"/>
                <a:gd name="T33" fmla="*/ 48 h 77"/>
                <a:gd name="T34" fmla="*/ 0 w 77"/>
                <a:gd name="T35" fmla="*/ 39 h 77"/>
                <a:gd name="T36" fmla="*/ 20 w 77"/>
                <a:gd name="T37" fmla="*/ 5 h 77"/>
                <a:gd name="T38" fmla="*/ 32 w 77"/>
                <a:gd name="T39" fmla="*/ 17 h 77"/>
                <a:gd name="T40" fmla="*/ 19 w 77"/>
                <a:gd name="T41" fmla="*/ 38 h 77"/>
                <a:gd name="T42" fmla="*/ 19 w 77"/>
                <a:gd name="T43" fmla="*/ 72 h 77"/>
                <a:gd name="T44" fmla="*/ 3 w 77"/>
                <a:gd name="T45" fmla="*/ 54 h 77"/>
                <a:gd name="T46" fmla="*/ 19 w 77"/>
                <a:gd name="T47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xmlns="" id="{C9DD8D9A-107E-4A80-AE0D-0D53233E50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2" y="2169"/>
              <a:ext cx="89" cy="77"/>
            </a:xfrm>
            <a:custGeom>
              <a:avLst/>
              <a:gdLst>
                <a:gd name="T0" fmla="*/ 18 w 72"/>
                <a:gd name="T1" fmla="*/ 0 h 63"/>
                <a:gd name="T2" fmla="*/ 54 w 72"/>
                <a:gd name="T3" fmla="*/ 0 h 63"/>
                <a:gd name="T4" fmla="*/ 54 w 72"/>
                <a:gd name="T5" fmla="*/ 9 h 63"/>
                <a:gd name="T6" fmla="*/ 18 w 72"/>
                <a:gd name="T7" fmla="*/ 9 h 63"/>
                <a:gd name="T8" fmla="*/ 18 w 72"/>
                <a:gd name="T9" fmla="*/ 0 h 63"/>
                <a:gd name="T10" fmla="*/ 67 w 72"/>
                <a:gd name="T11" fmla="*/ 14 h 63"/>
                <a:gd name="T12" fmla="*/ 4 w 72"/>
                <a:gd name="T13" fmla="*/ 14 h 63"/>
                <a:gd name="T14" fmla="*/ 0 w 72"/>
                <a:gd name="T15" fmla="*/ 18 h 63"/>
                <a:gd name="T16" fmla="*/ 0 w 72"/>
                <a:gd name="T17" fmla="*/ 41 h 63"/>
                <a:gd name="T18" fmla="*/ 4 w 72"/>
                <a:gd name="T19" fmla="*/ 45 h 63"/>
                <a:gd name="T20" fmla="*/ 18 w 72"/>
                <a:gd name="T21" fmla="*/ 45 h 63"/>
                <a:gd name="T22" fmla="*/ 18 w 72"/>
                <a:gd name="T23" fmla="*/ 63 h 63"/>
                <a:gd name="T24" fmla="*/ 54 w 72"/>
                <a:gd name="T25" fmla="*/ 63 h 63"/>
                <a:gd name="T26" fmla="*/ 54 w 72"/>
                <a:gd name="T27" fmla="*/ 45 h 63"/>
                <a:gd name="T28" fmla="*/ 67 w 72"/>
                <a:gd name="T29" fmla="*/ 45 h 63"/>
                <a:gd name="T30" fmla="*/ 72 w 72"/>
                <a:gd name="T31" fmla="*/ 41 h 63"/>
                <a:gd name="T32" fmla="*/ 72 w 72"/>
                <a:gd name="T33" fmla="*/ 18 h 63"/>
                <a:gd name="T34" fmla="*/ 67 w 72"/>
                <a:gd name="T35" fmla="*/ 14 h 63"/>
                <a:gd name="T36" fmla="*/ 49 w 72"/>
                <a:gd name="T37" fmla="*/ 59 h 63"/>
                <a:gd name="T38" fmla="*/ 22 w 72"/>
                <a:gd name="T39" fmla="*/ 59 h 63"/>
                <a:gd name="T40" fmla="*/ 22 w 72"/>
                <a:gd name="T41" fmla="*/ 36 h 63"/>
                <a:gd name="T42" fmla="*/ 49 w 72"/>
                <a:gd name="T43" fmla="*/ 36 h 63"/>
                <a:gd name="T44" fmla="*/ 49 w 72"/>
                <a:gd name="T45" fmla="*/ 59 h 63"/>
                <a:gd name="T46" fmla="*/ 68 w 72"/>
                <a:gd name="T47" fmla="*/ 21 h 63"/>
                <a:gd name="T48" fmla="*/ 65 w 72"/>
                <a:gd name="T49" fmla="*/ 24 h 63"/>
                <a:gd name="T50" fmla="*/ 62 w 72"/>
                <a:gd name="T51" fmla="*/ 21 h 63"/>
                <a:gd name="T52" fmla="*/ 65 w 72"/>
                <a:gd name="T53" fmla="*/ 17 h 63"/>
                <a:gd name="T54" fmla="*/ 68 w 72"/>
                <a:gd name="T55" fmla="*/ 2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" h="63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xmlns="" id="{DB08BA7A-DD70-48A1-9F07-2FAC6E9F98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7" y="2097"/>
              <a:ext cx="89" cy="89"/>
            </a:xfrm>
            <a:custGeom>
              <a:avLst/>
              <a:gdLst>
                <a:gd name="T0" fmla="*/ 13 w 72"/>
                <a:gd name="T1" fmla="*/ 36 h 72"/>
                <a:gd name="T2" fmla="*/ 13 w 72"/>
                <a:gd name="T3" fmla="*/ 33 h 72"/>
                <a:gd name="T4" fmla="*/ 1 w 72"/>
                <a:gd name="T5" fmla="*/ 29 h 72"/>
                <a:gd name="T6" fmla="*/ 0 w 72"/>
                <a:gd name="T7" fmla="*/ 36 h 72"/>
                <a:gd name="T8" fmla="*/ 11 w 72"/>
                <a:gd name="T9" fmla="*/ 62 h 72"/>
                <a:gd name="T10" fmla="*/ 19 w 72"/>
                <a:gd name="T11" fmla="*/ 51 h 72"/>
                <a:gd name="T12" fmla="*/ 13 w 72"/>
                <a:gd name="T13" fmla="*/ 36 h 72"/>
                <a:gd name="T14" fmla="*/ 58 w 72"/>
                <a:gd name="T15" fmla="*/ 36 h 72"/>
                <a:gd name="T16" fmla="*/ 52 w 72"/>
                <a:gd name="T17" fmla="*/ 51 h 72"/>
                <a:gd name="T18" fmla="*/ 60 w 72"/>
                <a:gd name="T19" fmla="*/ 62 h 72"/>
                <a:gd name="T20" fmla="*/ 72 w 72"/>
                <a:gd name="T21" fmla="*/ 36 h 72"/>
                <a:gd name="T22" fmla="*/ 71 w 72"/>
                <a:gd name="T23" fmla="*/ 29 h 72"/>
                <a:gd name="T24" fmla="*/ 58 w 72"/>
                <a:gd name="T25" fmla="*/ 33 h 72"/>
                <a:gd name="T26" fmla="*/ 58 w 72"/>
                <a:gd name="T27" fmla="*/ 36 h 72"/>
                <a:gd name="T28" fmla="*/ 40 w 72"/>
                <a:gd name="T29" fmla="*/ 14 h 72"/>
                <a:gd name="T30" fmla="*/ 55 w 72"/>
                <a:gd name="T31" fmla="*/ 25 h 72"/>
                <a:gd name="T32" fmla="*/ 68 w 72"/>
                <a:gd name="T33" fmla="*/ 21 h 72"/>
                <a:gd name="T34" fmla="*/ 40 w 72"/>
                <a:gd name="T35" fmla="*/ 0 h 72"/>
                <a:gd name="T36" fmla="*/ 40 w 72"/>
                <a:gd name="T37" fmla="*/ 14 h 72"/>
                <a:gd name="T38" fmla="*/ 16 w 72"/>
                <a:gd name="T39" fmla="*/ 25 h 72"/>
                <a:gd name="T40" fmla="*/ 31 w 72"/>
                <a:gd name="T41" fmla="*/ 14 h 72"/>
                <a:gd name="T42" fmla="*/ 31 w 72"/>
                <a:gd name="T43" fmla="*/ 0 h 72"/>
                <a:gd name="T44" fmla="*/ 3 w 72"/>
                <a:gd name="T45" fmla="*/ 21 h 72"/>
                <a:gd name="T46" fmla="*/ 16 w 72"/>
                <a:gd name="T47" fmla="*/ 25 h 72"/>
                <a:gd name="T48" fmla="*/ 45 w 72"/>
                <a:gd name="T49" fmla="*/ 56 h 72"/>
                <a:gd name="T50" fmla="*/ 36 w 72"/>
                <a:gd name="T51" fmla="*/ 58 h 72"/>
                <a:gd name="T52" fmla="*/ 26 w 72"/>
                <a:gd name="T53" fmla="*/ 56 h 72"/>
                <a:gd name="T54" fmla="*/ 18 w 72"/>
                <a:gd name="T55" fmla="*/ 67 h 72"/>
                <a:gd name="T56" fmla="*/ 36 w 72"/>
                <a:gd name="T57" fmla="*/ 72 h 72"/>
                <a:gd name="T58" fmla="*/ 53 w 72"/>
                <a:gd name="T59" fmla="*/ 67 h 72"/>
                <a:gd name="T60" fmla="*/ 45 w 72"/>
                <a:gd name="T61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xmlns="" id="{193E014F-D081-4EFE-ACF6-1007781D11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037"/>
              <a:ext cx="85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4 h 69"/>
                <a:gd name="T4" fmla="*/ 35 w 69"/>
                <a:gd name="T5" fmla="*/ 69 h 69"/>
                <a:gd name="T6" fmla="*/ 69 w 69"/>
                <a:gd name="T7" fmla="*/ 34 h 69"/>
                <a:gd name="T8" fmla="*/ 35 w 69"/>
                <a:gd name="T9" fmla="*/ 0 h 69"/>
                <a:gd name="T10" fmla="*/ 35 w 69"/>
                <a:gd name="T11" fmla="*/ 62 h 69"/>
                <a:gd name="T12" fmla="*/ 7 w 69"/>
                <a:gd name="T13" fmla="*/ 34 h 69"/>
                <a:gd name="T14" fmla="*/ 35 w 69"/>
                <a:gd name="T15" fmla="*/ 7 h 69"/>
                <a:gd name="T16" fmla="*/ 62 w 69"/>
                <a:gd name="T17" fmla="*/ 34 h 69"/>
                <a:gd name="T18" fmla="*/ 35 w 69"/>
                <a:gd name="T19" fmla="*/ 62 h 69"/>
                <a:gd name="T20" fmla="*/ 22 w 69"/>
                <a:gd name="T21" fmla="*/ 24 h 69"/>
                <a:gd name="T22" fmla="*/ 37 w 69"/>
                <a:gd name="T23" fmla="*/ 34 h 69"/>
                <a:gd name="T24" fmla="*/ 22 w 69"/>
                <a:gd name="T25" fmla="*/ 45 h 69"/>
                <a:gd name="T26" fmla="*/ 22 w 69"/>
                <a:gd name="T27" fmla="*/ 24 h 69"/>
                <a:gd name="T28" fmla="*/ 39 w 69"/>
                <a:gd name="T29" fmla="*/ 24 h 69"/>
                <a:gd name="T30" fmla="*/ 54 w 69"/>
                <a:gd name="T31" fmla="*/ 34 h 69"/>
                <a:gd name="T32" fmla="*/ 39 w 69"/>
                <a:gd name="T33" fmla="*/ 45 h 69"/>
                <a:gd name="T34" fmla="*/ 39 w 69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xmlns="" id="{06CEC572-9955-4C38-86B3-E83EB5B5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807"/>
              <a:ext cx="94" cy="97"/>
            </a:xfrm>
            <a:custGeom>
              <a:avLst/>
              <a:gdLst>
                <a:gd name="T0" fmla="*/ 44 w 94"/>
                <a:gd name="T1" fmla="*/ 97 h 97"/>
                <a:gd name="T2" fmla="*/ 44 w 94"/>
                <a:gd name="T3" fmla="*/ 53 h 97"/>
                <a:gd name="T4" fmla="*/ 0 w 94"/>
                <a:gd name="T5" fmla="*/ 97 h 97"/>
                <a:gd name="T6" fmla="*/ 0 w 94"/>
                <a:gd name="T7" fmla="*/ 0 h 97"/>
                <a:gd name="T8" fmla="*/ 44 w 94"/>
                <a:gd name="T9" fmla="*/ 45 h 97"/>
                <a:gd name="T10" fmla="*/ 44 w 94"/>
                <a:gd name="T11" fmla="*/ 0 h 97"/>
                <a:gd name="T12" fmla="*/ 94 w 94"/>
                <a:gd name="T13" fmla="*/ 49 h 97"/>
                <a:gd name="T14" fmla="*/ 44 w 94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xmlns="" id="{AD34DE51-96F0-4A3F-8CE5-A7527F84A3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" y="1468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49 h 99"/>
                <a:gd name="T26" fmla="*/ 31 w 98"/>
                <a:gd name="T27" fmla="*/ 49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49 h 99"/>
                <a:gd name="T56" fmla="*/ 6 w 98"/>
                <a:gd name="T57" fmla="*/ 49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7 w 98"/>
                <a:gd name="T83" fmla="*/ 99 h 99"/>
                <a:gd name="T84" fmla="*/ 67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xmlns="" id="{D0E9C66C-9BD1-4065-BB3E-C6EDD4410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" y="1634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xmlns="" id="{53D131E9-BD03-4681-A3AB-2F0A39D311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7" y="1628"/>
              <a:ext cx="90" cy="102"/>
            </a:xfrm>
            <a:custGeom>
              <a:avLst/>
              <a:gdLst>
                <a:gd name="T0" fmla="*/ 58 w 74"/>
                <a:gd name="T1" fmla="*/ 25 h 83"/>
                <a:gd name="T2" fmla="*/ 62 w 74"/>
                <a:gd name="T3" fmla="*/ 21 h 83"/>
                <a:gd name="T4" fmla="*/ 68 w 74"/>
                <a:gd name="T5" fmla="*/ 12 h 83"/>
                <a:gd name="T6" fmla="*/ 65 w 74"/>
                <a:gd name="T7" fmla="*/ 2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3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5 w 74"/>
                <a:gd name="T29" fmla="*/ 46 h 83"/>
                <a:gd name="T30" fmla="*/ 5 w 74"/>
                <a:gd name="T31" fmla="*/ 83 h 83"/>
                <a:gd name="T32" fmla="*/ 68 w 74"/>
                <a:gd name="T33" fmla="*/ 83 h 83"/>
                <a:gd name="T34" fmla="*/ 68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9 h 83"/>
                <a:gd name="T44" fmla="*/ 58 w 74"/>
                <a:gd name="T45" fmla="*/ 6 h 83"/>
                <a:gd name="T46" fmla="*/ 61 w 74"/>
                <a:gd name="T47" fmla="*/ 7 h 83"/>
                <a:gd name="T48" fmla="*/ 58 w 74"/>
                <a:gd name="T49" fmla="*/ 17 h 83"/>
                <a:gd name="T50" fmla="*/ 46 w 74"/>
                <a:gd name="T51" fmla="*/ 25 h 83"/>
                <a:gd name="T52" fmla="*/ 41 w 74"/>
                <a:gd name="T53" fmla="*/ 25 h 83"/>
                <a:gd name="T54" fmla="*/ 50 w 74"/>
                <a:gd name="T55" fmla="*/ 9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29 w 74"/>
                <a:gd name="T67" fmla="*/ 23 h 83"/>
                <a:gd name="T68" fmla="*/ 29 w 74"/>
                <a:gd name="T69" fmla="*/ 23 h 83"/>
                <a:gd name="T70" fmla="*/ 29 w 74"/>
                <a:gd name="T71" fmla="*/ 23 h 83"/>
                <a:gd name="T72" fmla="*/ 16 w 74"/>
                <a:gd name="T73" fmla="*/ 16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3 h 83"/>
                <a:gd name="T82" fmla="*/ 32 w 74"/>
                <a:gd name="T83" fmla="*/ 43 h 83"/>
                <a:gd name="T84" fmla="*/ 32 w 74"/>
                <a:gd name="T85" fmla="*/ 78 h 83"/>
                <a:gd name="T86" fmla="*/ 32 w 74"/>
                <a:gd name="T87" fmla="*/ 41 h 83"/>
                <a:gd name="T88" fmla="*/ 5 w 74"/>
                <a:gd name="T89" fmla="*/ 41 h 83"/>
                <a:gd name="T90" fmla="*/ 5 w 74"/>
                <a:gd name="T91" fmla="*/ 30 h 83"/>
                <a:gd name="T92" fmla="*/ 32 w 74"/>
                <a:gd name="T93" fmla="*/ 30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3 h 83"/>
                <a:gd name="T102" fmla="*/ 63 w 74"/>
                <a:gd name="T103" fmla="*/ 43 h 83"/>
                <a:gd name="T104" fmla="*/ 63 w 74"/>
                <a:gd name="T105" fmla="*/ 78 h 83"/>
                <a:gd name="T106" fmla="*/ 68 w 74"/>
                <a:gd name="T107" fmla="*/ 41 h 83"/>
                <a:gd name="T108" fmla="*/ 42 w 74"/>
                <a:gd name="T109" fmla="*/ 41 h 83"/>
                <a:gd name="T110" fmla="*/ 42 w 74"/>
                <a:gd name="T111" fmla="*/ 30 h 83"/>
                <a:gd name="T112" fmla="*/ 68 w 74"/>
                <a:gd name="T113" fmla="*/ 30 h 83"/>
                <a:gd name="T114" fmla="*/ 68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xmlns="" id="{F09A3E11-059F-45F5-BA95-C25EACA6E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5" y="1992"/>
              <a:ext cx="42" cy="79"/>
            </a:xfrm>
            <a:custGeom>
              <a:avLst/>
              <a:gdLst>
                <a:gd name="T0" fmla="*/ 23 w 34"/>
                <a:gd name="T1" fmla="*/ 64 h 65"/>
                <a:gd name="T2" fmla="*/ 23 w 34"/>
                <a:gd name="T3" fmla="*/ 64 h 65"/>
                <a:gd name="T4" fmla="*/ 33 w 34"/>
                <a:gd name="T5" fmla="*/ 49 h 65"/>
                <a:gd name="T6" fmla="*/ 30 w 34"/>
                <a:gd name="T7" fmla="*/ 34 h 65"/>
                <a:gd name="T8" fmla="*/ 15 w 34"/>
                <a:gd name="T9" fmla="*/ 24 h 65"/>
                <a:gd name="T10" fmla="*/ 15 w 34"/>
                <a:gd name="T11" fmla="*/ 24 h 65"/>
                <a:gd name="T12" fmla="*/ 14 w 34"/>
                <a:gd name="T13" fmla="*/ 25 h 65"/>
                <a:gd name="T14" fmla="*/ 15 w 34"/>
                <a:gd name="T15" fmla="*/ 30 h 65"/>
                <a:gd name="T16" fmla="*/ 16 w 34"/>
                <a:gd name="T17" fmla="*/ 30 h 65"/>
                <a:gd name="T18" fmla="*/ 17 w 34"/>
                <a:gd name="T19" fmla="*/ 30 h 65"/>
                <a:gd name="T20" fmla="*/ 24 w 34"/>
                <a:gd name="T21" fmla="*/ 35 h 65"/>
                <a:gd name="T22" fmla="*/ 27 w 34"/>
                <a:gd name="T23" fmla="*/ 51 h 65"/>
                <a:gd name="T24" fmla="*/ 22 w 34"/>
                <a:gd name="T25" fmla="*/ 58 h 65"/>
                <a:gd name="T26" fmla="*/ 22 w 34"/>
                <a:gd name="T27" fmla="*/ 58 h 65"/>
                <a:gd name="T28" fmla="*/ 14 w 34"/>
                <a:gd name="T29" fmla="*/ 53 h 65"/>
                <a:gd name="T30" fmla="*/ 13 w 34"/>
                <a:gd name="T31" fmla="*/ 46 h 65"/>
                <a:gd name="T32" fmla="*/ 6 w 34"/>
                <a:gd name="T33" fmla="*/ 43 h 65"/>
                <a:gd name="T34" fmla="*/ 8 w 34"/>
                <a:gd name="T35" fmla="*/ 54 h 65"/>
                <a:gd name="T36" fmla="*/ 23 w 34"/>
                <a:gd name="T37" fmla="*/ 64 h 65"/>
                <a:gd name="T38" fmla="*/ 19 w 34"/>
                <a:gd name="T39" fmla="*/ 41 h 65"/>
                <a:gd name="T40" fmla="*/ 20 w 34"/>
                <a:gd name="T41" fmla="*/ 41 h 65"/>
                <a:gd name="T42" fmla="*/ 19 w 34"/>
                <a:gd name="T43" fmla="*/ 35 h 65"/>
                <a:gd name="T44" fmla="*/ 18 w 34"/>
                <a:gd name="T45" fmla="*/ 36 h 65"/>
                <a:gd name="T46" fmla="*/ 17 w 34"/>
                <a:gd name="T47" fmla="*/ 36 h 65"/>
                <a:gd name="T48" fmla="*/ 10 w 34"/>
                <a:gd name="T49" fmla="*/ 31 h 65"/>
                <a:gd name="T50" fmla="*/ 7 w 34"/>
                <a:gd name="T51" fmla="*/ 15 h 65"/>
                <a:gd name="T52" fmla="*/ 12 w 34"/>
                <a:gd name="T53" fmla="*/ 7 h 65"/>
                <a:gd name="T54" fmla="*/ 12 w 34"/>
                <a:gd name="T55" fmla="*/ 7 h 65"/>
                <a:gd name="T56" fmla="*/ 20 w 34"/>
                <a:gd name="T57" fmla="*/ 12 h 65"/>
                <a:gd name="T58" fmla="*/ 21 w 34"/>
                <a:gd name="T59" fmla="*/ 19 h 65"/>
                <a:gd name="T60" fmla="*/ 28 w 34"/>
                <a:gd name="T61" fmla="*/ 22 h 65"/>
                <a:gd name="T62" fmla="*/ 26 w 34"/>
                <a:gd name="T63" fmla="*/ 11 h 65"/>
                <a:gd name="T64" fmla="*/ 11 w 34"/>
                <a:gd name="T65" fmla="*/ 2 h 65"/>
                <a:gd name="T66" fmla="*/ 11 w 34"/>
                <a:gd name="T67" fmla="*/ 2 h 65"/>
                <a:gd name="T68" fmla="*/ 1 w 34"/>
                <a:gd name="T69" fmla="*/ 16 h 65"/>
                <a:gd name="T70" fmla="*/ 4 w 34"/>
                <a:gd name="T71" fmla="*/ 32 h 65"/>
                <a:gd name="T72" fmla="*/ 19 w 34"/>
                <a:gd name="T7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65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xmlns="" id="{55182ADD-990D-44C6-AB2A-73DC64A16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1226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0 h 92"/>
                <a:gd name="T12" fmla="*/ 52 w 92"/>
                <a:gd name="T13" fmla="*/ 66 h 92"/>
                <a:gd name="T14" fmla="*/ 72 w 92"/>
                <a:gd name="T15" fmla="*/ 52 h 92"/>
                <a:gd name="T16" fmla="*/ 81 w 92"/>
                <a:gd name="T17" fmla="*/ 53 h 92"/>
                <a:gd name="T18" fmla="*/ 81 w 92"/>
                <a:gd name="T19" fmla="*/ 23 h 92"/>
                <a:gd name="T20" fmla="*/ 41 w 92"/>
                <a:gd name="T21" fmla="*/ 34 h 92"/>
                <a:gd name="T22" fmla="*/ 41 w 92"/>
                <a:gd name="T23" fmla="*/ 77 h 92"/>
                <a:gd name="T24" fmla="*/ 21 w 92"/>
                <a:gd name="T25" fmla="*/ 92 h 92"/>
                <a:gd name="T26" fmla="*/ 0 w 92"/>
                <a:gd name="T27" fmla="*/ 77 h 92"/>
                <a:gd name="T28" fmla="*/ 21 w 92"/>
                <a:gd name="T29" fmla="*/ 63 h 92"/>
                <a:gd name="T30" fmla="*/ 29 w 92"/>
                <a:gd name="T31" fmla="*/ 64 h 92"/>
                <a:gd name="T32" fmla="*/ 29 w 92"/>
                <a:gd name="T33" fmla="*/ 34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xmlns="" id="{E9506ACC-3EED-42A6-99EA-260E28A11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2" y="2198"/>
              <a:ext cx="87" cy="77"/>
            </a:xfrm>
            <a:custGeom>
              <a:avLst/>
              <a:gdLst>
                <a:gd name="T0" fmla="*/ 30 w 71"/>
                <a:gd name="T1" fmla="*/ 0 h 63"/>
                <a:gd name="T2" fmla="*/ 30 w 71"/>
                <a:gd name="T3" fmla="*/ 0 h 63"/>
                <a:gd name="T4" fmla="*/ 59 w 71"/>
                <a:gd name="T5" fmla="*/ 24 h 63"/>
                <a:gd name="T6" fmla="*/ 30 w 71"/>
                <a:gd name="T7" fmla="*/ 48 h 63"/>
                <a:gd name="T8" fmla="*/ 25 w 71"/>
                <a:gd name="T9" fmla="*/ 48 h 63"/>
                <a:gd name="T10" fmla="*/ 4 w 71"/>
                <a:gd name="T11" fmla="*/ 56 h 63"/>
                <a:gd name="T12" fmla="*/ 4 w 71"/>
                <a:gd name="T13" fmla="*/ 54 h 63"/>
                <a:gd name="T14" fmla="*/ 11 w 71"/>
                <a:gd name="T15" fmla="*/ 45 h 63"/>
                <a:gd name="T16" fmla="*/ 11 w 71"/>
                <a:gd name="T17" fmla="*/ 43 h 63"/>
                <a:gd name="T18" fmla="*/ 0 w 71"/>
                <a:gd name="T19" fmla="*/ 24 h 63"/>
                <a:gd name="T20" fmla="*/ 30 w 71"/>
                <a:gd name="T21" fmla="*/ 0 h 63"/>
                <a:gd name="T22" fmla="*/ 62 w 71"/>
                <a:gd name="T23" fmla="*/ 54 h 63"/>
                <a:gd name="T24" fmla="*/ 67 w 71"/>
                <a:gd name="T25" fmla="*/ 62 h 63"/>
                <a:gd name="T26" fmla="*/ 67 w 71"/>
                <a:gd name="T27" fmla="*/ 63 h 63"/>
                <a:gd name="T28" fmla="*/ 50 w 71"/>
                <a:gd name="T29" fmla="*/ 57 h 63"/>
                <a:gd name="T30" fmla="*/ 46 w 71"/>
                <a:gd name="T31" fmla="*/ 57 h 63"/>
                <a:gd name="T32" fmla="*/ 30 w 71"/>
                <a:gd name="T33" fmla="*/ 53 h 63"/>
                <a:gd name="T34" fmla="*/ 54 w 71"/>
                <a:gd name="T35" fmla="*/ 45 h 63"/>
                <a:gd name="T36" fmla="*/ 61 w 71"/>
                <a:gd name="T37" fmla="*/ 36 h 63"/>
                <a:gd name="T38" fmla="*/ 64 w 71"/>
                <a:gd name="T39" fmla="*/ 24 h 63"/>
                <a:gd name="T40" fmla="*/ 64 w 71"/>
                <a:gd name="T41" fmla="*/ 22 h 63"/>
                <a:gd name="T42" fmla="*/ 71 w 71"/>
                <a:gd name="T43" fmla="*/ 37 h 63"/>
                <a:gd name="T44" fmla="*/ 62 w 71"/>
                <a:gd name="T45" fmla="*/ 53 h 63"/>
                <a:gd name="T46" fmla="*/ 62 w 71"/>
                <a:gd name="T47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63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xmlns="" id="{C73FB60A-4137-492A-8963-4106816DB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035"/>
              <a:ext cx="80" cy="78"/>
            </a:xfrm>
            <a:custGeom>
              <a:avLst/>
              <a:gdLst>
                <a:gd name="T0" fmla="*/ 65 w 65"/>
                <a:gd name="T1" fmla="*/ 24 h 64"/>
                <a:gd name="T2" fmla="*/ 41 w 65"/>
                <a:gd name="T3" fmla="*/ 24 h 64"/>
                <a:gd name="T4" fmla="*/ 50 w 65"/>
                <a:gd name="T5" fmla="*/ 15 h 64"/>
                <a:gd name="T6" fmla="*/ 33 w 65"/>
                <a:gd name="T7" fmla="*/ 8 h 64"/>
                <a:gd name="T8" fmla="*/ 16 w 65"/>
                <a:gd name="T9" fmla="*/ 15 h 64"/>
                <a:gd name="T10" fmla="*/ 9 w 65"/>
                <a:gd name="T11" fmla="*/ 32 h 64"/>
                <a:gd name="T12" fmla="*/ 16 w 65"/>
                <a:gd name="T13" fmla="*/ 49 h 64"/>
                <a:gd name="T14" fmla="*/ 33 w 65"/>
                <a:gd name="T15" fmla="*/ 56 h 64"/>
                <a:gd name="T16" fmla="*/ 50 w 65"/>
                <a:gd name="T17" fmla="*/ 49 h 64"/>
                <a:gd name="T18" fmla="*/ 51 w 65"/>
                <a:gd name="T19" fmla="*/ 48 h 64"/>
                <a:gd name="T20" fmla="*/ 57 w 65"/>
                <a:gd name="T21" fmla="*/ 53 h 64"/>
                <a:gd name="T22" fmla="*/ 33 w 65"/>
                <a:gd name="T23" fmla="*/ 64 h 64"/>
                <a:gd name="T24" fmla="*/ 0 w 65"/>
                <a:gd name="T25" fmla="*/ 32 h 64"/>
                <a:gd name="T26" fmla="*/ 33 w 65"/>
                <a:gd name="T27" fmla="*/ 0 h 64"/>
                <a:gd name="T28" fmla="*/ 56 w 65"/>
                <a:gd name="T29" fmla="*/ 9 h 64"/>
                <a:gd name="T30" fmla="*/ 65 w 65"/>
                <a:gd name="T31" fmla="*/ 0 h 64"/>
                <a:gd name="T32" fmla="*/ 65 w 65"/>
                <a:gd name="T33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4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xmlns="" id="{61F0DD5C-B9C7-4E52-B499-C9338B8C3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1404"/>
              <a:ext cx="116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9 h 83"/>
                <a:gd name="T14" fmla="*/ 75 w 95"/>
                <a:gd name="T15" fmla="*/ 68 h 83"/>
                <a:gd name="T16" fmla="*/ 83 w 95"/>
                <a:gd name="T17" fmla="*/ 68 h 83"/>
                <a:gd name="T18" fmla="*/ 83 w 95"/>
                <a:gd name="T19" fmla="*/ 68 h 83"/>
                <a:gd name="T20" fmla="*/ 95 w 95"/>
                <a:gd name="T21" fmla="*/ 34 h 83"/>
                <a:gd name="T22" fmla="*/ 80 w 95"/>
                <a:gd name="T23" fmla="*/ 63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3 h 83"/>
                <a:gd name="T32" fmla="*/ 78 w 95"/>
                <a:gd name="T33" fmla="*/ 7 h 83"/>
                <a:gd name="T34" fmla="*/ 80 w 95"/>
                <a:gd name="T35" fmla="*/ 5 h 83"/>
                <a:gd name="T36" fmla="*/ 83 w 95"/>
                <a:gd name="T37" fmla="*/ 7 h 83"/>
                <a:gd name="T38" fmla="*/ 86 w 95"/>
                <a:gd name="T39" fmla="*/ 13 h 83"/>
                <a:gd name="T40" fmla="*/ 89 w 95"/>
                <a:gd name="T41" fmla="*/ 34 h 83"/>
                <a:gd name="T42" fmla="*/ 86 w 95"/>
                <a:gd name="T43" fmla="*/ 55 h 83"/>
                <a:gd name="T44" fmla="*/ 83 w 95"/>
                <a:gd name="T45" fmla="*/ 61 h 83"/>
                <a:gd name="T46" fmla="*/ 80 w 95"/>
                <a:gd name="T47" fmla="*/ 63 h 83"/>
                <a:gd name="T48" fmla="*/ 24 w 95"/>
                <a:gd name="T49" fmla="*/ 34 h 83"/>
                <a:gd name="T50" fmla="*/ 25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30 h 83"/>
                <a:gd name="T58" fmla="*/ 0 w 95"/>
                <a:gd name="T59" fmla="*/ 38 h 83"/>
                <a:gd name="T60" fmla="*/ 5 w 95"/>
                <a:gd name="T61" fmla="*/ 47 h 83"/>
                <a:gd name="T62" fmla="*/ 12 w 95"/>
                <a:gd name="T63" fmla="*/ 47 h 83"/>
                <a:gd name="T64" fmla="*/ 25 w 95"/>
                <a:gd name="T65" fmla="*/ 48 h 83"/>
                <a:gd name="T66" fmla="*/ 24 w 95"/>
                <a:gd name="T67" fmla="*/ 34 h 83"/>
                <a:gd name="T68" fmla="*/ 34 w 95"/>
                <a:gd name="T69" fmla="*/ 54 h 83"/>
                <a:gd name="T70" fmla="*/ 23 w 95"/>
                <a:gd name="T71" fmla="*/ 51 h 83"/>
                <a:gd name="T72" fmla="*/ 30 w 95"/>
                <a:gd name="T73" fmla="*/ 81 h 83"/>
                <a:gd name="T74" fmla="*/ 34 w 95"/>
                <a:gd name="T75" fmla="*/ 83 h 83"/>
                <a:gd name="T76" fmla="*/ 44 w 95"/>
                <a:gd name="T77" fmla="*/ 78 h 83"/>
                <a:gd name="T78" fmla="*/ 46 w 95"/>
                <a:gd name="T79" fmla="*/ 75 h 83"/>
                <a:gd name="T80" fmla="*/ 34 w 95"/>
                <a:gd name="T81" fmla="*/ 54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6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6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xmlns="" id="{BC03F752-E2B9-439F-B216-6C09CB106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3" y="1074"/>
              <a:ext cx="66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8 w 54"/>
                <a:gd name="T39" fmla="*/ 40 h 53"/>
                <a:gd name="T40" fmla="*/ 25 w 54"/>
                <a:gd name="T41" fmla="*/ 40 h 53"/>
                <a:gd name="T42" fmla="*/ 23 w 54"/>
                <a:gd name="T43" fmla="*/ 38 h 53"/>
                <a:gd name="T44" fmla="*/ 23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xmlns="" id="{796D12C8-76E9-46BB-87D9-22733D41B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9" y="740"/>
              <a:ext cx="295" cy="1141"/>
            </a:xfrm>
            <a:custGeom>
              <a:avLst/>
              <a:gdLst>
                <a:gd name="T0" fmla="*/ 187 w 240"/>
                <a:gd name="T1" fmla="*/ 868 h 929"/>
                <a:gd name="T2" fmla="*/ 198 w 240"/>
                <a:gd name="T3" fmla="*/ 838 h 929"/>
                <a:gd name="T4" fmla="*/ 221 w 240"/>
                <a:gd name="T5" fmla="*/ 871 h 929"/>
                <a:gd name="T6" fmla="*/ 222 w 240"/>
                <a:gd name="T7" fmla="*/ 863 h 929"/>
                <a:gd name="T8" fmla="*/ 237 w 240"/>
                <a:gd name="T9" fmla="*/ 925 h 929"/>
                <a:gd name="T10" fmla="*/ 219 w 240"/>
                <a:gd name="T11" fmla="*/ 919 h 929"/>
                <a:gd name="T12" fmla="*/ 202 w 240"/>
                <a:gd name="T13" fmla="*/ 927 h 929"/>
                <a:gd name="T14" fmla="*/ 182 w 240"/>
                <a:gd name="T15" fmla="*/ 929 h 929"/>
                <a:gd name="T16" fmla="*/ 170 w 240"/>
                <a:gd name="T17" fmla="*/ 918 h 929"/>
                <a:gd name="T18" fmla="*/ 168 w 240"/>
                <a:gd name="T19" fmla="*/ 907 h 929"/>
                <a:gd name="T20" fmla="*/ 166 w 240"/>
                <a:gd name="T21" fmla="*/ 896 h 929"/>
                <a:gd name="T22" fmla="*/ 153 w 240"/>
                <a:gd name="T23" fmla="*/ 891 h 929"/>
                <a:gd name="T24" fmla="*/ 154 w 240"/>
                <a:gd name="T25" fmla="*/ 867 h 929"/>
                <a:gd name="T26" fmla="*/ 232 w 240"/>
                <a:gd name="T27" fmla="*/ 916 h 929"/>
                <a:gd name="T28" fmla="*/ 226 w 240"/>
                <a:gd name="T29" fmla="*/ 915 h 929"/>
                <a:gd name="T30" fmla="*/ 154 w 240"/>
                <a:gd name="T31" fmla="*/ 885 h 929"/>
                <a:gd name="T32" fmla="*/ 179 w 240"/>
                <a:gd name="T33" fmla="*/ 886 h 929"/>
                <a:gd name="T34" fmla="*/ 178 w 240"/>
                <a:gd name="T35" fmla="*/ 892 h 929"/>
                <a:gd name="T36" fmla="*/ 175 w 240"/>
                <a:gd name="T37" fmla="*/ 901 h 929"/>
                <a:gd name="T38" fmla="*/ 176 w 240"/>
                <a:gd name="T39" fmla="*/ 905 h 929"/>
                <a:gd name="T40" fmla="*/ 177 w 240"/>
                <a:gd name="T41" fmla="*/ 911 h 929"/>
                <a:gd name="T42" fmla="*/ 178 w 240"/>
                <a:gd name="T43" fmla="*/ 915 h 929"/>
                <a:gd name="T44" fmla="*/ 182 w 240"/>
                <a:gd name="T45" fmla="*/ 923 h 929"/>
                <a:gd name="T46" fmla="*/ 188 w 240"/>
                <a:gd name="T47" fmla="*/ 923 h 929"/>
                <a:gd name="T48" fmla="*/ 220 w 240"/>
                <a:gd name="T49" fmla="*/ 912 h 929"/>
                <a:gd name="T50" fmla="*/ 217 w 240"/>
                <a:gd name="T51" fmla="*/ 877 h 929"/>
                <a:gd name="T52" fmla="*/ 198 w 240"/>
                <a:gd name="T53" fmla="*/ 845 h 929"/>
                <a:gd name="T54" fmla="*/ 195 w 240"/>
                <a:gd name="T55" fmla="*/ 868 h 929"/>
                <a:gd name="T56" fmla="*/ 155 w 240"/>
                <a:gd name="T57" fmla="*/ 873 h 929"/>
                <a:gd name="T58" fmla="*/ 154 w 240"/>
                <a:gd name="T59" fmla="*/ 885 h 929"/>
                <a:gd name="T60" fmla="*/ 75 w 240"/>
                <a:gd name="T61" fmla="*/ 0 h 929"/>
                <a:gd name="T62" fmla="*/ 75 w 240"/>
                <a:gd name="T63" fmla="*/ 14 h 929"/>
                <a:gd name="T64" fmla="*/ 59 w 240"/>
                <a:gd name="T65" fmla="*/ 66 h 929"/>
                <a:gd name="T66" fmla="*/ 59 w 240"/>
                <a:gd name="T67" fmla="*/ 42 h 929"/>
                <a:gd name="T68" fmla="*/ 66 w 240"/>
                <a:gd name="T69" fmla="*/ 19 h 929"/>
                <a:gd name="T70" fmla="*/ 33 w 240"/>
                <a:gd name="T71" fmla="*/ 64 h 929"/>
                <a:gd name="T72" fmla="*/ 0 w 240"/>
                <a:gd name="T73" fmla="*/ 64 h 929"/>
                <a:gd name="T74" fmla="*/ 24 w 240"/>
                <a:gd name="T75" fmla="*/ 53 h 929"/>
                <a:gd name="T76" fmla="*/ 24 w 240"/>
                <a:gd name="T77" fmla="*/ 14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929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xmlns="" id="{B5A992DF-0A56-43B4-A888-2F16B7DC3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1560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6 h 91"/>
                <a:gd name="T4" fmla="*/ 63 w 91"/>
                <a:gd name="T5" fmla="*/ 46 h 91"/>
                <a:gd name="T6" fmla="*/ 63 w 91"/>
                <a:gd name="T7" fmla="*/ 0 h 91"/>
                <a:gd name="T8" fmla="*/ 28 w 91"/>
                <a:gd name="T9" fmla="*/ 0 h 91"/>
                <a:gd name="T10" fmla="*/ 28 w 91"/>
                <a:gd name="T11" fmla="*/ 46 h 91"/>
                <a:gd name="T12" fmla="*/ 0 w 91"/>
                <a:gd name="T13" fmla="*/ 46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xmlns="" id="{DB9EFAC7-716A-4BDF-8041-FF0457905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" y="1963"/>
              <a:ext cx="78" cy="77"/>
            </a:xfrm>
            <a:custGeom>
              <a:avLst/>
              <a:gdLst>
                <a:gd name="T0" fmla="*/ 32 w 63"/>
                <a:gd name="T1" fmla="*/ 62 h 62"/>
                <a:gd name="T2" fmla="*/ 0 w 63"/>
                <a:gd name="T3" fmla="*/ 31 h 62"/>
                <a:gd name="T4" fmla="*/ 32 w 63"/>
                <a:gd name="T5" fmla="*/ 0 h 62"/>
                <a:gd name="T6" fmla="*/ 63 w 63"/>
                <a:gd name="T7" fmla="*/ 31 h 62"/>
                <a:gd name="T8" fmla="*/ 32 w 63"/>
                <a:gd name="T9" fmla="*/ 62 h 62"/>
                <a:gd name="T10" fmla="*/ 58 w 63"/>
                <a:gd name="T11" fmla="*/ 35 h 62"/>
                <a:gd name="T12" fmla="*/ 41 w 63"/>
                <a:gd name="T13" fmla="*/ 34 h 62"/>
                <a:gd name="T14" fmla="*/ 46 w 63"/>
                <a:gd name="T15" fmla="*/ 53 h 62"/>
                <a:gd name="T16" fmla="*/ 58 w 63"/>
                <a:gd name="T17" fmla="*/ 35 h 62"/>
                <a:gd name="T18" fmla="*/ 42 w 63"/>
                <a:gd name="T19" fmla="*/ 56 h 62"/>
                <a:gd name="T20" fmla="*/ 36 w 63"/>
                <a:gd name="T21" fmla="*/ 36 h 62"/>
                <a:gd name="T22" fmla="*/ 36 w 63"/>
                <a:gd name="T23" fmla="*/ 36 h 62"/>
                <a:gd name="T24" fmla="*/ 15 w 63"/>
                <a:gd name="T25" fmla="*/ 52 h 62"/>
                <a:gd name="T26" fmla="*/ 32 w 63"/>
                <a:gd name="T27" fmla="*/ 58 h 62"/>
                <a:gd name="T28" fmla="*/ 42 w 63"/>
                <a:gd name="T29" fmla="*/ 56 h 62"/>
                <a:gd name="T30" fmla="*/ 12 w 63"/>
                <a:gd name="T31" fmla="*/ 49 h 62"/>
                <a:gd name="T32" fmla="*/ 33 w 63"/>
                <a:gd name="T33" fmla="*/ 31 h 62"/>
                <a:gd name="T34" fmla="*/ 34 w 63"/>
                <a:gd name="T35" fmla="*/ 31 h 62"/>
                <a:gd name="T36" fmla="*/ 32 w 63"/>
                <a:gd name="T37" fmla="*/ 27 h 62"/>
                <a:gd name="T38" fmla="*/ 5 w 63"/>
                <a:gd name="T39" fmla="*/ 30 h 62"/>
                <a:gd name="T40" fmla="*/ 5 w 63"/>
                <a:gd name="T41" fmla="*/ 31 h 62"/>
                <a:gd name="T42" fmla="*/ 12 w 63"/>
                <a:gd name="T43" fmla="*/ 49 h 62"/>
                <a:gd name="T44" fmla="*/ 5 w 63"/>
                <a:gd name="T45" fmla="*/ 26 h 62"/>
                <a:gd name="T46" fmla="*/ 30 w 63"/>
                <a:gd name="T47" fmla="*/ 23 h 62"/>
                <a:gd name="T48" fmla="*/ 20 w 63"/>
                <a:gd name="T49" fmla="*/ 7 h 62"/>
                <a:gd name="T50" fmla="*/ 5 w 63"/>
                <a:gd name="T51" fmla="*/ 26 h 62"/>
                <a:gd name="T52" fmla="*/ 25 w 63"/>
                <a:gd name="T53" fmla="*/ 5 h 62"/>
                <a:gd name="T54" fmla="*/ 35 w 63"/>
                <a:gd name="T55" fmla="*/ 21 h 62"/>
                <a:gd name="T56" fmla="*/ 49 w 63"/>
                <a:gd name="T57" fmla="*/ 11 h 62"/>
                <a:gd name="T58" fmla="*/ 32 w 63"/>
                <a:gd name="T59" fmla="*/ 5 h 62"/>
                <a:gd name="T60" fmla="*/ 25 w 63"/>
                <a:gd name="T61" fmla="*/ 5 h 62"/>
                <a:gd name="T62" fmla="*/ 52 w 63"/>
                <a:gd name="T63" fmla="*/ 14 h 62"/>
                <a:gd name="T64" fmla="*/ 37 w 63"/>
                <a:gd name="T65" fmla="*/ 25 h 62"/>
                <a:gd name="T66" fmla="*/ 39 w 63"/>
                <a:gd name="T67" fmla="*/ 29 h 62"/>
                <a:gd name="T68" fmla="*/ 40 w 63"/>
                <a:gd name="T69" fmla="*/ 30 h 62"/>
                <a:gd name="T70" fmla="*/ 58 w 63"/>
                <a:gd name="T71" fmla="*/ 31 h 62"/>
                <a:gd name="T72" fmla="*/ 52 w 63"/>
                <a:gd name="T73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62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xmlns="" id="{94D6FAD9-A5EA-40A0-9A9F-FA4C231E45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2" y="2371"/>
              <a:ext cx="80" cy="70"/>
            </a:xfrm>
            <a:custGeom>
              <a:avLst/>
              <a:gdLst>
                <a:gd name="T0" fmla="*/ 65 w 65"/>
                <a:gd name="T1" fmla="*/ 18 h 57"/>
                <a:gd name="T2" fmla="*/ 47 w 65"/>
                <a:gd name="T3" fmla="*/ 0 h 57"/>
                <a:gd name="T4" fmla="*/ 32 w 65"/>
                <a:gd name="T5" fmla="*/ 6 h 57"/>
                <a:gd name="T6" fmla="*/ 18 w 65"/>
                <a:gd name="T7" fmla="*/ 0 h 57"/>
                <a:gd name="T8" fmla="*/ 0 w 65"/>
                <a:gd name="T9" fmla="*/ 18 h 57"/>
                <a:gd name="T10" fmla="*/ 6 w 65"/>
                <a:gd name="T11" fmla="*/ 32 h 57"/>
                <a:gd name="T12" fmla="*/ 6 w 65"/>
                <a:gd name="T13" fmla="*/ 32 h 57"/>
                <a:gd name="T14" fmla="*/ 26 w 65"/>
                <a:gd name="T15" fmla="*/ 53 h 57"/>
                <a:gd name="T16" fmla="*/ 32 w 65"/>
                <a:gd name="T17" fmla="*/ 57 h 57"/>
                <a:gd name="T18" fmla="*/ 39 w 65"/>
                <a:gd name="T19" fmla="*/ 53 h 57"/>
                <a:gd name="T20" fmla="*/ 59 w 65"/>
                <a:gd name="T21" fmla="*/ 32 h 57"/>
                <a:gd name="T22" fmla="*/ 59 w 65"/>
                <a:gd name="T23" fmla="*/ 32 h 57"/>
                <a:gd name="T24" fmla="*/ 65 w 65"/>
                <a:gd name="T25" fmla="*/ 18 h 57"/>
                <a:gd name="T26" fmla="*/ 54 w 65"/>
                <a:gd name="T27" fmla="*/ 26 h 57"/>
                <a:gd name="T28" fmla="*/ 33 w 65"/>
                <a:gd name="T29" fmla="*/ 47 h 57"/>
                <a:gd name="T30" fmla="*/ 32 w 65"/>
                <a:gd name="T31" fmla="*/ 48 h 57"/>
                <a:gd name="T32" fmla="*/ 32 w 65"/>
                <a:gd name="T33" fmla="*/ 47 h 57"/>
                <a:gd name="T34" fmla="*/ 11 w 65"/>
                <a:gd name="T35" fmla="*/ 26 h 57"/>
                <a:gd name="T36" fmla="*/ 8 w 65"/>
                <a:gd name="T37" fmla="*/ 18 h 57"/>
                <a:gd name="T38" fmla="*/ 18 w 65"/>
                <a:gd name="T39" fmla="*/ 8 h 57"/>
                <a:gd name="T40" fmla="*/ 26 w 65"/>
                <a:gd name="T41" fmla="*/ 11 h 57"/>
                <a:gd name="T42" fmla="*/ 32 w 65"/>
                <a:gd name="T43" fmla="*/ 18 h 57"/>
                <a:gd name="T44" fmla="*/ 39 w 65"/>
                <a:gd name="T45" fmla="*/ 11 h 57"/>
                <a:gd name="T46" fmla="*/ 47 w 65"/>
                <a:gd name="T47" fmla="*/ 8 h 57"/>
                <a:gd name="T48" fmla="*/ 57 w 65"/>
                <a:gd name="T49" fmla="*/ 18 h 57"/>
                <a:gd name="T50" fmla="*/ 54 w 65"/>
                <a:gd name="T51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57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xmlns="" id="{66752641-E4DF-4435-A215-E108A5C49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4" y="2149"/>
              <a:ext cx="79" cy="58"/>
            </a:xfrm>
            <a:custGeom>
              <a:avLst/>
              <a:gdLst>
                <a:gd name="T0" fmla="*/ 56 w 64"/>
                <a:gd name="T1" fmla="*/ 8 h 47"/>
                <a:gd name="T2" fmla="*/ 56 w 64"/>
                <a:gd name="T3" fmla="*/ 0 h 47"/>
                <a:gd name="T4" fmla="*/ 0 w 64"/>
                <a:gd name="T5" fmla="*/ 0 h 47"/>
                <a:gd name="T6" fmla="*/ 0 w 64"/>
                <a:gd name="T7" fmla="*/ 43 h 47"/>
                <a:gd name="T8" fmla="*/ 4 w 64"/>
                <a:gd name="T9" fmla="*/ 47 h 47"/>
                <a:gd name="T10" fmla="*/ 58 w 64"/>
                <a:gd name="T11" fmla="*/ 47 h 47"/>
                <a:gd name="T12" fmla="*/ 64 w 64"/>
                <a:gd name="T13" fmla="*/ 41 h 47"/>
                <a:gd name="T14" fmla="*/ 64 w 64"/>
                <a:gd name="T15" fmla="*/ 8 h 47"/>
                <a:gd name="T16" fmla="*/ 56 w 64"/>
                <a:gd name="T17" fmla="*/ 8 h 47"/>
                <a:gd name="T18" fmla="*/ 52 w 64"/>
                <a:gd name="T19" fmla="*/ 43 h 47"/>
                <a:gd name="T20" fmla="*/ 4 w 64"/>
                <a:gd name="T21" fmla="*/ 43 h 47"/>
                <a:gd name="T22" fmla="*/ 4 w 64"/>
                <a:gd name="T23" fmla="*/ 4 h 47"/>
                <a:gd name="T24" fmla="*/ 52 w 64"/>
                <a:gd name="T25" fmla="*/ 4 h 47"/>
                <a:gd name="T26" fmla="*/ 52 w 64"/>
                <a:gd name="T27" fmla="*/ 43 h 47"/>
                <a:gd name="T28" fmla="*/ 8 w 64"/>
                <a:gd name="T29" fmla="*/ 12 h 47"/>
                <a:gd name="T30" fmla="*/ 48 w 64"/>
                <a:gd name="T31" fmla="*/ 12 h 47"/>
                <a:gd name="T32" fmla="*/ 48 w 64"/>
                <a:gd name="T33" fmla="*/ 16 h 47"/>
                <a:gd name="T34" fmla="*/ 8 w 64"/>
                <a:gd name="T35" fmla="*/ 16 h 47"/>
                <a:gd name="T36" fmla="*/ 8 w 64"/>
                <a:gd name="T37" fmla="*/ 12 h 47"/>
                <a:gd name="T38" fmla="*/ 32 w 64"/>
                <a:gd name="T39" fmla="*/ 20 h 47"/>
                <a:gd name="T40" fmla="*/ 48 w 64"/>
                <a:gd name="T41" fmla="*/ 20 h 47"/>
                <a:gd name="T42" fmla="*/ 48 w 64"/>
                <a:gd name="T43" fmla="*/ 24 h 47"/>
                <a:gd name="T44" fmla="*/ 32 w 64"/>
                <a:gd name="T45" fmla="*/ 24 h 47"/>
                <a:gd name="T46" fmla="*/ 32 w 64"/>
                <a:gd name="T47" fmla="*/ 20 h 47"/>
                <a:gd name="T48" fmla="*/ 32 w 64"/>
                <a:gd name="T49" fmla="*/ 28 h 47"/>
                <a:gd name="T50" fmla="*/ 48 w 64"/>
                <a:gd name="T51" fmla="*/ 28 h 47"/>
                <a:gd name="T52" fmla="*/ 48 w 64"/>
                <a:gd name="T53" fmla="*/ 32 h 47"/>
                <a:gd name="T54" fmla="*/ 32 w 64"/>
                <a:gd name="T55" fmla="*/ 32 h 47"/>
                <a:gd name="T56" fmla="*/ 32 w 64"/>
                <a:gd name="T57" fmla="*/ 28 h 47"/>
                <a:gd name="T58" fmla="*/ 32 w 64"/>
                <a:gd name="T59" fmla="*/ 36 h 47"/>
                <a:gd name="T60" fmla="*/ 44 w 64"/>
                <a:gd name="T61" fmla="*/ 36 h 47"/>
                <a:gd name="T62" fmla="*/ 44 w 64"/>
                <a:gd name="T63" fmla="*/ 40 h 47"/>
                <a:gd name="T64" fmla="*/ 32 w 64"/>
                <a:gd name="T65" fmla="*/ 40 h 47"/>
                <a:gd name="T66" fmla="*/ 32 w 64"/>
                <a:gd name="T67" fmla="*/ 36 h 47"/>
                <a:gd name="T68" fmla="*/ 8 w 64"/>
                <a:gd name="T69" fmla="*/ 20 h 47"/>
                <a:gd name="T70" fmla="*/ 28 w 64"/>
                <a:gd name="T71" fmla="*/ 20 h 47"/>
                <a:gd name="T72" fmla="*/ 28 w 64"/>
                <a:gd name="T73" fmla="*/ 40 h 47"/>
                <a:gd name="T74" fmla="*/ 8 w 64"/>
                <a:gd name="T75" fmla="*/ 40 h 47"/>
                <a:gd name="T76" fmla="*/ 8 w 64"/>
                <a:gd name="T7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" h="47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xmlns="" id="{2C91C124-C5F2-46FE-88D2-26B00BAF4B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2531"/>
              <a:ext cx="58" cy="59"/>
            </a:xfrm>
            <a:custGeom>
              <a:avLst/>
              <a:gdLst>
                <a:gd name="T0" fmla="*/ 43 w 47"/>
                <a:gd name="T1" fmla="*/ 29 h 48"/>
                <a:gd name="T2" fmla="*/ 47 w 47"/>
                <a:gd name="T3" fmla="*/ 16 h 48"/>
                <a:gd name="T4" fmla="*/ 42 w 47"/>
                <a:gd name="T5" fmla="*/ 8 h 48"/>
                <a:gd name="T6" fmla="*/ 37 w 47"/>
                <a:gd name="T7" fmla="*/ 9 h 48"/>
                <a:gd name="T8" fmla="*/ 28 w 47"/>
                <a:gd name="T9" fmla="*/ 0 h 48"/>
                <a:gd name="T10" fmla="*/ 19 w 47"/>
                <a:gd name="T11" fmla="*/ 0 h 48"/>
                <a:gd name="T12" fmla="*/ 18 w 47"/>
                <a:gd name="T13" fmla="*/ 5 h 48"/>
                <a:gd name="T14" fmla="*/ 5 w 47"/>
                <a:gd name="T15" fmla="*/ 8 h 48"/>
                <a:gd name="T16" fmla="*/ 0 w 47"/>
                <a:gd name="T17" fmla="*/ 16 h 48"/>
                <a:gd name="T18" fmla="*/ 4 w 47"/>
                <a:gd name="T19" fmla="*/ 19 h 48"/>
                <a:gd name="T20" fmla="*/ 0 w 47"/>
                <a:gd name="T21" fmla="*/ 32 h 48"/>
                <a:gd name="T22" fmla="*/ 5 w 47"/>
                <a:gd name="T23" fmla="*/ 40 h 48"/>
                <a:gd name="T24" fmla="*/ 10 w 47"/>
                <a:gd name="T25" fmla="*/ 39 h 48"/>
                <a:gd name="T26" fmla="*/ 19 w 47"/>
                <a:gd name="T27" fmla="*/ 48 h 48"/>
                <a:gd name="T28" fmla="*/ 28 w 47"/>
                <a:gd name="T29" fmla="*/ 48 h 48"/>
                <a:gd name="T30" fmla="*/ 29 w 47"/>
                <a:gd name="T31" fmla="*/ 44 h 48"/>
                <a:gd name="T32" fmla="*/ 42 w 47"/>
                <a:gd name="T33" fmla="*/ 40 h 48"/>
                <a:gd name="T34" fmla="*/ 47 w 47"/>
                <a:gd name="T35" fmla="*/ 32 h 48"/>
                <a:gd name="T36" fmla="*/ 43 w 47"/>
                <a:gd name="T37" fmla="*/ 29 h 48"/>
                <a:gd name="T38" fmla="*/ 23 w 47"/>
                <a:gd name="T39" fmla="*/ 34 h 48"/>
                <a:gd name="T40" fmla="*/ 14 w 47"/>
                <a:gd name="T41" fmla="*/ 24 h 48"/>
                <a:gd name="T42" fmla="*/ 23 w 47"/>
                <a:gd name="T43" fmla="*/ 14 h 48"/>
                <a:gd name="T44" fmla="*/ 33 w 47"/>
                <a:gd name="T45" fmla="*/ 24 h 48"/>
                <a:gd name="T46" fmla="*/ 23 w 47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8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xmlns="" id="{6675E840-8E35-4676-B186-AAC7760034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5" y="2514"/>
              <a:ext cx="96" cy="96"/>
            </a:xfrm>
            <a:custGeom>
              <a:avLst/>
              <a:gdLst>
                <a:gd name="T0" fmla="*/ 51 w 96"/>
                <a:gd name="T1" fmla="*/ 0 h 96"/>
                <a:gd name="T2" fmla="*/ 42 w 96"/>
                <a:gd name="T3" fmla="*/ 10 h 96"/>
                <a:gd name="T4" fmla="*/ 51 w 96"/>
                <a:gd name="T5" fmla="*/ 18 h 96"/>
                <a:gd name="T6" fmla="*/ 30 w 96"/>
                <a:gd name="T7" fmla="*/ 42 h 96"/>
                <a:gd name="T8" fmla="*/ 9 w 96"/>
                <a:gd name="T9" fmla="*/ 42 h 96"/>
                <a:gd name="T10" fmla="*/ 25 w 96"/>
                <a:gd name="T11" fmla="*/ 59 h 96"/>
                <a:gd name="T12" fmla="*/ 0 w 96"/>
                <a:gd name="T13" fmla="*/ 92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0 h 96"/>
                <a:gd name="T20" fmla="*/ 54 w 96"/>
                <a:gd name="T21" fmla="*/ 87 h 96"/>
                <a:gd name="T22" fmla="*/ 54 w 96"/>
                <a:gd name="T23" fmla="*/ 66 h 96"/>
                <a:gd name="T24" fmla="*/ 78 w 96"/>
                <a:gd name="T25" fmla="*/ 45 h 96"/>
                <a:gd name="T26" fmla="*/ 86 w 96"/>
                <a:gd name="T27" fmla="*/ 54 h 96"/>
                <a:gd name="T28" fmla="*/ 96 w 96"/>
                <a:gd name="T29" fmla="*/ 45 h 96"/>
                <a:gd name="T30" fmla="*/ 51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7 w 96"/>
                <a:gd name="T37" fmla="*/ 24 h 96"/>
                <a:gd name="T38" fmla="*/ 63 w 96"/>
                <a:gd name="T39" fmla="*/ 31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xmlns="" id="{9E7F0ECC-103D-4001-9D0C-A04153B21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8" y="2294"/>
              <a:ext cx="70" cy="70"/>
            </a:xfrm>
            <a:custGeom>
              <a:avLst/>
              <a:gdLst>
                <a:gd name="T0" fmla="*/ 57 w 57"/>
                <a:gd name="T1" fmla="*/ 29 h 57"/>
                <a:gd name="T2" fmla="*/ 28 w 57"/>
                <a:gd name="T3" fmla="*/ 57 h 57"/>
                <a:gd name="T4" fmla="*/ 0 w 57"/>
                <a:gd name="T5" fmla="*/ 29 h 57"/>
                <a:gd name="T6" fmla="*/ 28 w 57"/>
                <a:gd name="T7" fmla="*/ 0 h 57"/>
                <a:gd name="T8" fmla="*/ 57 w 57"/>
                <a:gd name="T9" fmla="*/ 29 h 57"/>
                <a:gd name="T10" fmla="*/ 5 w 57"/>
                <a:gd name="T11" fmla="*/ 29 h 57"/>
                <a:gd name="T12" fmla="*/ 28 w 57"/>
                <a:gd name="T13" fmla="*/ 52 h 57"/>
                <a:gd name="T14" fmla="*/ 52 w 57"/>
                <a:gd name="T15" fmla="*/ 29 h 57"/>
                <a:gd name="T16" fmla="*/ 28 w 57"/>
                <a:gd name="T17" fmla="*/ 5 h 57"/>
                <a:gd name="T18" fmla="*/ 5 w 57"/>
                <a:gd name="T19" fmla="*/ 29 h 57"/>
                <a:gd name="T20" fmla="*/ 31 w 57"/>
                <a:gd name="T21" fmla="*/ 12 h 57"/>
                <a:gd name="T22" fmla="*/ 45 w 57"/>
                <a:gd name="T23" fmla="*/ 26 h 57"/>
                <a:gd name="T24" fmla="*/ 45 w 57"/>
                <a:gd name="T25" fmla="*/ 31 h 57"/>
                <a:gd name="T26" fmla="*/ 40 w 57"/>
                <a:gd name="T27" fmla="*/ 31 h 57"/>
                <a:gd name="T28" fmla="*/ 32 w 57"/>
                <a:gd name="T29" fmla="*/ 23 h 57"/>
                <a:gd name="T30" fmla="*/ 32 w 57"/>
                <a:gd name="T31" fmla="*/ 43 h 57"/>
                <a:gd name="T32" fmla="*/ 28 w 57"/>
                <a:gd name="T33" fmla="*/ 47 h 57"/>
                <a:gd name="T34" fmla="*/ 25 w 57"/>
                <a:gd name="T35" fmla="*/ 43 h 57"/>
                <a:gd name="T36" fmla="*/ 25 w 57"/>
                <a:gd name="T37" fmla="*/ 23 h 57"/>
                <a:gd name="T38" fmla="*/ 17 w 57"/>
                <a:gd name="T39" fmla="*/ 31 h 57"/>
                <a:gd name="T40" fmla="*/ 12 w 57"/>
                <a:gd name="T41" fmla="*/ 31 h 57"/>
                <a:gd name="T42" fmla="*/ 11 w 57"/>
                <a:gd name="T43" fmla="*/ 29 h 57"/>
                <a:gd name="T44" fmla="*/ 12 w 57"/>
                <a:gd name="T45" fmla="*/ 26 h 57"/>
                <a:gd name="T46" fmla="*/ 26 w 57"/>
                <a:gd name="T47" fmla="*/ 12 h 57"/>
                <a:gd name="T48" fmla="*/ 31 w 57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7" h="57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xmlns="" id="{99E20986-99F4-49E2-9E79-6C7F08BE94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4" y="1144"/>
              <a:ext cx="94" cy="94"/>
            </a:xfrm>
            <a:custGeom>
              <a:avLst/>
              <a:gdLst>
                <a:gd name="T0" fmla="*/ 64 w 77"/>
                <a:gd name="T1" fmla="*/ 0 h 77"/>
                <a:gd name="T2" fmla="*/ 13 w 77"/>
                <a:gd name="T3" fmla="*/ 0 h 77"/>
                <a:gd name="T4" fmla="*/ 0 w 77"/>
                <a:gd name="T5" fmla="*/ 13 h 77"/>
                <a:gd name="T6" fmla="*/ 0 w 77"/>
                <a:gd name="T7" fmla="*/ 64 h 77"/>
                <a:gd name="T8" fmla="*/ 13 w 77"/>
                <a:gd name="T9" fmla="*/ 77 h 77"/>
                <a:gd name="T10" fmla="*/ 64 w 77"/>
                <a:gd name="T11" fmla="*/ 76 h 77"/>
                <a:gd name="T12" fmla="*/ 77 w 77"/>
                <a:gd name="T13" fmla="*/ 64 h 77"/>
                <a:gd name="T14" fmla="*/ 77 w 77"/>
                <a:gd name="T15" fmla="*/ 12 h 77"/>
                <a:gd name="T16" fmla="*/ 64 w 77"/>
                <a:gd name="T17" fmla="*/ 0 h 77"/>
                <a:gd name="T18" fmla="*/ 25 w 77"/>
                <a:gd name="T19" fmla="*/ 34 h 77"/>
                <a:gd name="T20" fmla="*/ 52 w 77"/>
                <a:gd name="T21" fmla="*/ 33 h 77"/>
                <a:gd name="T22" fmla="*/ 53 w 77"/>
                <a:gd name="T23" fmla="*/ 38 h 77"/>
                <a:gd name="T24" fmla="*/ 39 w 77"/>
                <a:gd name="T25" fmla="*/ 53 h 77"/>
                <a:gd name="T26" fmla="*/ 24 w 77"/>
                <a:gd name="T27" fmla="*/ 38 h 77"/>
                <a:gd name="T28" fmla="*/ 25 w 77"/>
                <a:gd name="T29" fmla="*/ 34 h 77"/>
                <a:gd name="T30" fmla="*/ 67 w 77"/>
                <a:gd name="T31" fmla="*/ 33 h 77"/>
                <a:gd name="T32" fmla="*/ 67 w 77"/>
                <a:gd name="T33" fmla="*/ 52 h 77"/>
                <a:gd name="T34" fmla="*/ 67 w 77"/>
                <a:gd name="T35" fmla="*/ 62 h 77"/>
                <a:gd name="T36" fmla="*/ 63 w 77"/>
                <a:gd name="T37" fmla="*/ 67 h 77"/>
                <a:gd name="T38" fmla="*/ 15 w 77"/>
                <a:gd name="T39" fmla="*/ 67 h 77"/>
                <a:gd name="T40" fmla="*/ 10 w 77"/>
                <a:gd name="T41" fmla="*/ 62 h 77"/>
                <a:gd name="T42" fmla="*/ 10 w 77"/>
                <a:gd name="T43" fmla="*/ 53 h 77"/>
                <a:gd name="T44" fmla="*/ 10 w 77"/>
                <a:gd name="T45" fmla="*/ 34 h 77"/>
                <a:gd name="T46" fmla="*/ 10 w 77"/>
                <a:gd name="T47" fmla="*/ 34 h 77"/>
                <a:gd name="T48" fmla="*/ 17 w 77"/>
                <a:gd name="T49" fmla="*/ 34 h 77"/>
                <a:gd name="T50" fmla="*/ 17 w 77"/>
                <a:gd name="T51" fmla="*/ 38 h 77"/>
                <a:gd name="T52" fmla="*/ 39 w 77"/>
                <a:gd name="T53" fmla="*/ 60 h 77"/>
                <a:gd name="T54" fmla="*/ 60 w 77"/>
                <a:gd name="T55" fmla="*/ 38 h 77"/>
                <a:gd name="T56" fmla="*/ 60 w 77"/>
                <a:gd name="T57" fmla="*/ 33 h 77"/>
                <a:gd name="T58" fmla="*/ 67 w 77"/>
                <a:gd name="T59" fmla="*/ 33 h 77"/>
                <a:gd name="T60" fmla="*/ 67 w 77"/>
                <a:gd name="T61" fmla="*/ 17 h 77"/>
                <a:gd name="T62" fmla="*/ 65 w 77"/>
                <a:gd name="T63" fmla="*/ 19 h 77"/>
                <a:gd name="T64" fmla="*/ 60 w 77"/>
                <a:gd name="T65" fmla="*/ 19 h 77"/>
                <a:gd name="T66" fmla="*/ 58 w 77"/>
                <a:gd name="T67" fmla="*/ 17 h 77"/>
                <a:gd name="T68" fmla="*/ 58 w 77"/>
                <a:gd name="T69" fmla="*/ 12 h 77"/>
                <a:gd name="T70" fmla="*/ 60 w 77"/>
                <a:gd name="T71" fmla="*/ 9 h 77"/>
                <a:gd name="T72" fmla="*/ 65 w 77"/>
                <a:gd name="T73" fmla="*/ 9 h 77"/>
                <a:gd name="T74" fmla="*/ 67 w 77"/>
                <a:gd name="T75" fmla="*/ 12 h 77"/>
                <a:gd name="T76" fmla="*/ 67 w 77"/>
                <a:gd name="T77" fmla="*/ 1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77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xmlns="" id="{0A1107E0-9ED9-483C-9E31-A929911D9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6" y="1284"/>
              <a:ext cx="97" cy="72"/>
            </a:xfrm>
            <a:custGeom>
              <a:avLst/>
              <a:gdLst>
                <a:gd name="T0" fmla="*/ 76 w 79"/>
                <a:gd name="T1" fmla="*/ 3 h 59"/>
                <a:gd name="T2" fmla="*/ 40 w 79"/>
                <a:gd name="T3" fmla="*/ 0 h 59"/>
                <a:gd name="T4" fmla="*/ 4 w 79"/>
                <a:gd name="T5" fmla="*/ 3 h 59"/>
                <a:gd name="T6" fmla="*/ 0 w 79"/>
                <a:gd name="T7" fmla="*/ 30 h 59"/>
                <a:gd name="T8" fmla="*/ 4 w 79"/>
                <a:gd name="T9" fmla="*/ 57 h 59"/>
                <a:gd name="T10" fmla="*/ 40 w 79"/>
                <a:gd name="T11" fmla="*/ 59 h 59"/>
                <a:gd name="T12" fmla="*/ 76 w 79"/>
                <a:gd name="T13" fmla="*/ 57 h 59"/>
                <a:gd name="T14" fmla="*/ 79 w 79"/>
                <a:gd name="T15" fmla="*/ 30 h 59"/>
                <a:gd name="T16" fmla="*/ 76 w 79"/>
                <a:gd name="T17" fmla="*/ 3 h 59"/>
                <a:gd name="T18" fmla="*/ 30 w 79"/>
                <a:gd name="T19" fmla="*/ 45 h 59"/>
                <a:gd name="T20" fmla="*/ 30 w 79"/>
                <a:gd name="T21" fmla="*/ 15 h 59"/>
                <a:gd name="T22" fmla="*/ 55 w 79"/>
                <a:gd name="T23" fmla="*/ 30 h 59"/>
                <a:gd name="T24" fmla="*/ 30 w 79"/>
                <a:gd name="T2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59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xmlns="" id="{4D1165FB-B128-4F20-8405-1818B53C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1127"/>
              <a:ext cx="95" cy="76"/>
            </a:xfrm>
            <a:custGeom>
              <a:avLst/>
              <a:gdLst>
                <a:gd name="T0" fmla="*/ 77 w 77"/>
                <a:gd name="T1" fmla="*/ 7 h 62"/>
                <a:gd name="T2" fmla="*/ 68 w 77"/>
                <a:gd name="T3" fmla="*/ 9 h 62"/>
                <a:gd name="T4" fmla="*/ 75 w 77"/>
                <a:gd name="T5" fmla="*/ 1 h 62"/>
                <a:gd name="T6" fmla="*/ 65 w 77"/>
                <a:gd name="T7" fmla="*/ 4 h 62"/>
                <a:gd name="T8" fmla="*/ 53 w 77"/>
                <a:gd name="T9" fmla="*/ 0 h 62"/>
                <a:gd name="T10" fmla="*/ 38 w 77"/>
                <a:gd name="T11" fmla="*/ 15 h 62"/>
                <a:gd name="T12" fmla="*/ 38 w 77"/>
                <a:gd name="T13" fmla="*/ 19 h 62"/>
                <a:gd name="T14" fmla="*/ 6 w 77"/>
                <a:gd name="T15" fmla="*/ 2 h 62"/>
                <a:gd name="T16" fmla="*/ 3 w 77"/>
                <a:gd name="T17" fmla="*/ 10 h 62"/>
                <a:gd name="T18" fmla="*/ 10 w 77"/>
                <a:gd name="T19" fmla="*/ 23 h 62"/>
                <a:gd name="T20" fmla="*/ 3 w 77"/>
                <a:gd name="T21" fmla="*/ 21 h 62"/>
                <a:gd name="T22" fmla="*/ 3 w 77"/>
                <a:gd name="T23" fmla="*/ 22 h 62"/>
                <a:gd name="T24" fmla="*/ 16 w 77"/>
                <a:gd name="T25" fmla="*/ 37 h 62"/>
                <a:gd name="T26" fmla="*/ 12 w 77"/>
                <a:gd name="T27" fmla="*/ 38 h 62"/>
                <a:gd name="T28" fmla="*/ 9 w 77"/>
                <a:gd name="T29" fmla="*/ 37 h 62"/>
                <a:gd name="T30" fmla="*/ 24 w 77"/>
                <a:gd name="T31" fmla="*/ 48 h 62"/>
                <a:gd name="T32" fmla="*/ 4 w 77"/>
                <a:gd name="T33" fmla="*/ 55 h 62"/>
                <a:gd name="T34" fmla="*/ 0 w 77"/>
                <a:gd name="T35" fmla="*/ 55 h 62"/>
                <a:gd name="T36" fmla="*/ 24 w 77"/>
                <a:gd name="T37" fmla="*/ 62 h 62"/>
                <a:gd name="T38" fmla="*/ 69 w 77"/>
                <a:gd name="T39" fmla="*/ 17 h 62"/>
                <a:gd name="T40" fmla="*/ 69 w 77"/>
                <a:gd name="T41" fmla="*/ 15 h 62"/>
                <a:gd name="T42" fmla="*/ 77 w 77"/>
                <a:gd name="T4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62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xmlns="" id="{9BB858F6-5A15-4B03-AAD0-090A95489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7" y="1660"/>
              <a:ext cx="84" cy="82"/>
            </a:xfrm>
            <a:custGeom>
              <a:avLst/>
              <a:gdLst>
                <a:gd name="T0" fmla="*/ 34 w 68"/>
                <a:gd name="T1" fmla="*/ 0 h 67"/>
                <a:gd name="T2" fmla="*/ 0 w 68"/>
                <a:gd name="T3" fmla="*/ 34 h 67"/>
                <a:gd name="T4" fmla="*/ 34 w 68"/>
                <a:gd name="T5" fmla="*/ 67 h 67"/>
                <a:gd name="T6" fmla="*/ 68 w 68"/>
                <a:gd name="T7" fmla="*/ 34 h 67"/>
                <a:gd name="T8" fmla="*/ 34 w 68"/>
                <a:gd name="T9" fmla="*/ 0 h 67"/>
                <a:gd name="T10" fmla="*/ 34 w 68"/>
                <a:gd name="T11" fmla="*/ 61 h 67"/>
                <a:gd name="T12" fmla="*/ 7 w 68"/>
                <a:gd name="T13" fmla="*/ 34 h 67"/>
                <a:gd name="T14" fmla="*/ 34 w 68"/>
                <a:gd name="T15" fmla="*/ 6 h 67"/>
                <a:gd name="T16" fmla="*/ 62 w 68"/>
                <a:gd name="T17" fmla="*/ 34 h 67"/>
                <a:gd name="T18" fmla="*/ 34 w 68"/>
                <a:gd name="T19" fmla="*/ 61 h 67"/>
                <a:gd name="T20" fmla="*/ 21 w 68"/>
                <a:gd name="T21" fmla="*/ 21 h 67"/>
                <a:gd name="T22" fmla="*/ 47 w 68"/>
                <a:gd name="T23" fmla="*/ 21 h 67"/>
                <a:gd name="T24" fmla="*/ 47 w 68"/>
                <a:gd name="T25" fmla="*/ 46 h 67"/>
                <a:gd name="T26" fmla="*/ 21 w 68"/>
                <a:gd name="T27" fmla="*/ 46 h 67"/>
                <a:gd name="T28" fmla="*/ 21 w 68"/>
                <a:gd name="T2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67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xmlns="" id="{AF106F72-17FD-44D1-A9D8-0C1BEDF18E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3" y="1420"/>
              <a:ext cx="95" cy="95"/>
            </a:xfrm>
            <a:custGeom>
              <a:avLst/>
              <a:gdLst>
                <a:gd name="T0" fmla="*/ 38 w 77"/>
                <a:gd name="T1" fmla="*/ 0 h 77"/>
                <a:gd name="T2" fmla="*/ 0 w 77"/>
                <a:gd name="T3" fmla="*/ 39 h 77"/>
                <a:gd name="T4" fmla="*/ 38 w 77"/>
                <a:gd name="T5" fmla="*/ 77 h 77"/>
                <a:gd name="T6" fmla="*/ 77 w 77"/>
                <a:gd name="T7" fmla="*/ 39 h 77"/>
                <a:gd name="T8" fmla="*/ 38 w 77"/>
                <a:gd name="T9" fmla="*/ 0 h 77"/>
                <a:gd name="T10" fmla="*/ 24 w 77"/>
                <a:gd name="T11" fmla="*/ 39 h 77"/>
                <a:gd name="T12" fmla="*/ 38 w 77"/>
                <a:gd name="T13" fmla="*/ 24 h 77"/>
                <a:gd name="T14" fmla="*/ 53 w 77"/>
                <a:gd name="T15" fmla="*/ 39 h 77"/>
                <a:gd name="T16" fmla="*/ 38 w 77"/>
                <a:gd name="T17" fmla="*/ 53 h 77"/>
                <a:gd name="T18" fmla="*/ 24 w 77"/>
                <a:gd name="T19" fmla="*/ 39 h 77"/>
                <a:gd name="T20" fmla="*/ 70 w 77"/>
                <a:gd name="T21" fmla="*/ 52 h 77"/>
                <a:gd name="T22" fmla="*/ 70 w 77"/>
                <a:gd name="T23" fmla="*/ 52 h 77"/>
                <a:gd name="T24" fmla="*/ 56 w 77"/>
                <a:gd name="T25" fmla="*/ 46 h 77"/>
                <a:gd name="T26" fmla="*/ 58 w 77"/>
                <a:gd name="T27" fmla="*/ 39 h 77"/>
                <a:gd name="T28" fmla="*/ 56 w 77"/>
                <a:gd name="T29" fmla="*/ 31 h 77"/>
                <a:gd name="T30" fmla="*/ 66 w 77"/>
                <a:gd name="T31" fmla="*/ 27 h 77"/>
                <a:gd name="T32" fmla="*/ 70 w 77"/>
                <a:gd name="T33" fmla="*/ 26 h 77"/>
                <a:gd name="T34" fmla="*/ 72 w 77"/>
                <a:gd name="T35" fmla="*/ 39 h 77"/>
                <a:gd name="T36" fmla="*/ 70 w 77"/>
                <a:gd name="T37" fmla="*/ 52 h 77"/>
                <a:gd name="T38" fmla="*/ 51 w 77"/>
                <a:gd name="T39" fmla="*/ 7 h 77"/>
                <a:gd name="T40" fmla="*/ 51 w 77"/>
                <a:gd name="T41" fmla="*/ 7 h 77"/>
                <a:gd name="T42" fmla="*/ 51 w 77"/>
                <a:gd name="T43" fmla="*/ 7 h 77"/>
                <a:gd name="T44" fmla="*/ 46 w 77"/>
                <a:gd name="T45" fmla="*/ 21 h 77"/>
                <a:gd name="T46" fmla="*/ 38 w 77"/>
                <a:gd name="T47" fmla="*/ 19 h 77"/>
                <a:gd name="T48" fmla="*/ 31 w 77"/>
                <a:gd name="T49" fmla="*/ 21 h 77"/>
                <a:gd name="T50" fmla="*/ 28 w 77"/>
                <a:gd name="T51" fmla="*/ 14 h 77"/>
                <a:gd name="T52" fmla="*/ 25 w 77"/>
                <a:gd name="T53" fmla="*/ 7 h 77"/>
                <a:gd name="T54" fmla="*/ 38 w 77"/>
                <a:gd name="T55" fmla="*/ 5 h 77"/>
                <a:gd name="T56" fmla="*/ 51 w 77"/>
                <a:gd name="T57" fmla="*/ 7 h 77"/>
                <a:gd name="T58" fmla="*/ 7 w 77"/>
                <a:gd name="T59" fmla="*/ 26 h 77"/>
                <a:gd name="T60" fmla="*/ 14 w 77"/>
                <a:gd name="T61" fmla="*/ 28 h 77"/>
                <a:gd name="T62" fmla="*/ 20 w 77"/>
                <a:gd name="T63" fmla="*/ 31 h 77"/>
                <a:gd name="T64" fmla="*/ 19 w 77"/>
                <a:gd name="T65" fmla="*/ 39 h 77"/>
                <a:gd name="T66" fmla="*/ 20 w 77"/>
                <a:gd name="T67" fmla="*/ 46 h 77"/>
                <a:gd name="T68" fmla="*/ 7 w 77"/>
                <a:gd name="T69" fmla="*/ 52 h 77"/>
                <a:gd name="T70" fmla="*/ 4 w 77"/>
                <a:gd name="T71" fmla="*/ 39 h 77"/>
                <a:gd name="T72" fmla="*/ 7 w 77"/>
                <a:gd name="T73" fmla="*/ 26 h 77"/>
                <a:gd name="T74" fmla="*/ 25 w 77"/>
                <a:gd name="T75" fmla="*/ 70 h 77"/>
                <a:gd name="T76" fmla="*/ 27 w 77"/>
                <a:gd name="T77" fmla="*/ 66 h 77"/>
                <a:gd name="T78" fmla="*/ 31 w 77"/>
                <a:gd name="T79" fmla="*/ 56 h 77"/>
                <a:gd name="T80" fmla="*/ 38 w 77"/>
                <a:gd name="T81" fmla="*/ 58 h 77"/>
                <a:gd name="T82" fmla="*/ 46 w 77"/>
                <a:gd name="T83" fmla="*/ 56 h 77"/>
                <a:gd name="T84" fmla="*/ 51 w 77"/>
                <a:gd name="T85" fmla="*/ 70 h 77"/>
                <a:gd name="T86" fmla="*/ 51 w 77"/>
                <a:gd name="T87" fmla="*/ 70 h 77"/>
                <a:gd name="T88" fmla="*/ 51 w 77"/>
                <a:gd name="T89" fmla="*/ 70 h 77"/>
                <a:gd name="T90" fmla="*/ 38 w 77"/>
                <a:gd name="T91" fmla="*/ 73 h 77"/>
                <a:gd name="T92" fmla="*/ 25 w 77"/>
                <a:gd name="T93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7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xmlns="" id="{23CEBF6C-AF54-4BAB-84F5-BCDDC4AE0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2" y="1872"/>
              <a:ext cx="111" cy="63"/>
            </a:xfrm>
            <a:custGeom>
              <a:avLst/>
              <a:gdLst>
                <a:gd name="T0" fmla="*/ 83 w 90"/>
                <a:gd name="T1" fmla="*/ 47 h 51"/>
                <a:gd name="T2" fmla="*/ 85 w 90"/>
                <a:gd name="T3" fmla="*/ 37 h 51"/>
                <a:gd name="T4" fmla="*/ 87 w 90"/>
                <a:gd name="T5" fmla="*/ 27 h 51"/>
                <a:gd name="T6" fmla="*/ 89 w 90"/>
                <a:gd name="T7" fmla="*/ 17 h 51"/>
                <a:gd name="T8" fmla="*/ 86 w 90"/>
                <a:gd name="T9" fmla="*/ 11 h 51"/>
                <a:gd name="T10" fmla="*/ 64 w 90"/>
                <a:gd name="T11" fmla="*/ 1 h 51"/>
                <a:gd name="T12" fmla="*/ 57 w 90"/>
                <a:gd name="T13" fmla="*/ 4 h 51"/>
                <a:gd name="T14" fmla="*/ 52 w 90"/>
                <a:gd name="T15" fmla="*/ 13 h 51"/>
                <a:gd name="T16" fmla="*/ 51 w 90"/>
                <a:gd name="T17" fmla="*/ 14 h 51"/>
                <a:gd name="T18" fmla="*/ 15 w 90"/>
                <a:gd name="T19" fmla="*/ 7 h 51"/>
                <a:gd name="T20" fmla="*/ 0 w 90"/>
                <a:gd name="T21" fmla="*/ 14 h 51"/>
                <a:gd name="T22" fmla="*/ 8 w 90"/>
                <a:gd name="T23" fmla="*/ 26 h 51"/>
                <a:gd name="T24" fmla="*/ 12 w 90"/>
                <a:gd name="T25" fmla="*/ 23 h 51"/>
                <a:gd name="T26" fmla="*/ 17 w 90"/>
                <a:gd name="T27" fmla="*/ 31 h 51"/>
                <a:gd name="T28" fmla="*/ 25 w 90"/>
                <a:gd name="T29" fmla="*/ 26 h 51"/>
                <a:gd name="T30" fmla="*/ 30 w 90"/>
                <a:gd name="T31" fmla="*/ 33 h 51"/>
                <a:gd name="T32" fmla="*/ 38 w 90"/>
                <a:gd name="T33" fmla="*/ 28 h 51"/>
                <a:gd name="T34" fmla="*/ 43 w 90"/>
                <a:gd name="T35" fmla="*/ 36 h 51"/>
                <a:gd name="T36" fmla="*/ 47 w 90"/>
                <a:gd name="T37" fmla="*/ 33 h 51"/>
                <a:gd name="T38" fmla="*/ 47 w 90"/>
                <a:gd name="T39" fmla="*/ 35 h 51"/>
                <a:gd name="T40" fmla="*/ 48 w 90"/>
                <a:gd name="T41" fmla="*/ 46 h 51"/>
                <a:gd name="T42" fmla="*/ 54 w 90"/>
                <a:gd name="T43" fmla="*/ 51 h 51"/>
                <a:gd name="T44" fmla="*/ 78 w 90"/>
                <a:gd name="T45" fmla="*/ 51 h 51"/>
                <a:gd name="T46" fmla="*/ 83 w 90"/>
                <a:gd name="T47" fmla="*/ 47 h 51"/>
                <a:gd name="T48" fmla="*/ 17 w 90"/>
                <a:gd name="T49" fmla="*/ 16 h 51"/>
                <a:gd name="T50" fmla="*/ 18 w 90"/>
                <a:gd name="T51" fmla="*/ 12 h 51"/>
                <a:gd name="T52" fmla="*/ 49 w 90"/>
                <a:gd name="T53" fmla="*/ 18 h 51"/>
                <a:gd name="T54" fmla="*/ 48 w 90"/>
                <a:gd name="T55" fmla="*/ 23 h 51"/>
                <a:gd name="T56" fmla="*/ 17 w 90"/>
                <a:gd name="T57" fmla="*/ 16 h 51"/>
                <a:gd name="T58" fmla="*/ 73 w 90"/>
                <a:gd name="T59" fmla="*/ 46 h 51"/>
                <a:gd name="T60" fmla="*/ 69 w 90"/>
                <a:gd name="T61" fmla="*/ 45 h 51"/>
                <a:gd name="T62" fmla="*/ 67 w 90"/>
                <a:gd name="T63" fmla="*/ 42 h 51"/>
                <a:gd name="T64" fmla="*/ 73 w 90"/>
                <a:gd name="T65" fmla="*/ 15 h 51"/>
                <a:gd name="T66" fmla="*/ 75 w 90"/>
                <a:gd name="T67" fmla="*/ 13 h 51"/>
                <a:gd name="T68" fmla="*/ 80 w 90"/>
                <a:gd name="T69" fmla="*/ 14 h 51"/>
                <a:gd name="T70" fmla="*/ 82 w 90"/>
                <a:gd name="T71" fmla="*/ 17 h 51"/>
                <a:gd name="T72" fmla="*/ 76 w 90"/>
                <a:gd name="T73" fmla="*/ 44 h 51"/>
                <a:gd name="T74" fmla="*/ 73 w 90"/>
                <a:gd name="T7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51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xmlns="" id="{FA8968D1-B177-4614-A59E-95B6D9149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6" y="942"/>
              <a:ext cx="80" cy="79"/>
            </a:xfrm>
            <a:custGeom>
              <a:avLst/>
              <a:gdLst>
                <a:gd name="T0" fmla="*/ 0 w 65"/>
                <a:gd name="T1" fmla="*/ 32 h 64"/>
                <a:gd name="T2" fmla="*/ 65 w 65"/>
                <a:gd name="T3" fmla="*/ 32 h 64"/>
                <a:gd name="T4" fmla="*/ 51 w 65"/>
                <a:gd name="T5" fmla="*/ 42 h 64"/>
                <a:gd name="T6" fmla="*/ 60 w 65"/>
                <a:gd name="T7" fmla="*/ 34 h 64"/>
                <a:gd name="T8" fmla="*/ 51 w 65"/>
                <a:gd name="T9" fmla="*/ 42 h 64"/>
                <a:gd name="T10" fmla="*/ 13 w 65"/>
                <a:gd name="T11" fmla="*/ 29 h 64"/>
                <a:gd name="T12" fmla="*/ 7 w 65"/>
                <a:gd name="T13" fmla="*/ 21 h 64"/>
                <a:gd name="T14" fmla="*/ 46 w 65"/>
                <a:gd name="T15" fmla="*/ 21 h 64"/>
                <a:gd name="T16" fmla="*/ 35 w 65"/>
                <a:gd name="T17" fmla="*/ 29 h 64"/>
                <a:gd name="T18" fmla="*/ 46 w 65"/>
                <a:gd name="T19" fmla="*/ 21 h 64"/>
                <a:gd name="T20" fmla="*/ 35 w 65"/>
                <a:gd name="T21" fmla="*/ 4 h 64"/>
                <a:gd name="T22" fmla="*/ 42 w 65"/>
                <a:gd name="T23" fmla="*/ 11 h 64"/>
                <a:gd name="T24" fmla="*/ 35 w 65"/>
                <a:gd name="T25" fmla="*/ 17 h 64"/>
                <a:gd name="T26" fmla="*/ 27 w 65"/>
                <a:gd name="T27" fmla="*/ 6 h 64"/>
                <a:gd name="T28" fmla="*/ 30 w 65"/>
                <a:gd name="T29" fmla="*/ 17 h 64"/>
                <a:gd name="T30" fmla="*/ 23 w 65"/>
                <a:gd name="T31" fmla="*/ 11 h 64"/>
                <a:gd name="T32" fmla="*/ 30 w 65"/>
                <a:gd name="T33" fmla="*/ 29 h 64"/>
                <a:gd name="T34" fmla="*/ 19 w 65"/>
                <a:gd name="T35" fmla="*/ 21 h 64"/>
                <a:gd name="T36" fmla="*/ 7 w 65"/>
                <a:gd name="T37" fmla="*/ 42 h 64"/>
                <a:gd name="T38" fmla="*/ 13 w 65"/>
                <a:gd name="T39" fmla="*/ 34 h 64"/>
                <a:gd name="T40" fmla="*/ 7 w 65"/>
                <a:gd name="T41" fmla="*/ 42 h 64"/>
                <a:gd name="T42" fmla="*/ 30 w 65"/>
                <a:gd name="T43" fmla="*/ 34 h 64"/>
                <a:gd name="T44" fmla="*/ 19 w 65"/>
                <a:gd name="T45" fmla="*/ 42 h 64"/>
                <a:gd name="T46" fmla="*/ 30 w 65"/>
                <a:gd name="T47" fmla="*/ 47 h 64"/>
                <a:gd name="T48" fmla="*/ 27 w 65"/>
                <a:gd name="T49" fmla="*/ 58 h 64"/>
                <a:gd name="T50" fmla="*/ 20 w 65"/>
                <a:gd name="T51" fmla="*/ 47 h 64"/>
                <a:gd name="T52" fmla="*/ 42 w 65"/>
                <a:gd name="T53" fmla="*/ 52 h 64"/>
                <a:gd name="T54" fmla="*/ 35 w 65"/>
                <a:gd name="T55" fmla="*/ 59 h 64"/>
                <a:gd name="T56" fmla="*/ 45 w 65"/>
                <a:gd name="T57" fmla="*/ 47 h 64"/>
                <a:gd name="T58" fmla="*/ 35 w 65"/>
                <a:gd name="T59" fmla="*/ 42 h 64"/>
                <a:gd name="T60" fmla="*/ 47 w 65"/>
                <a:gd name="T61" fmla="*/ 34 h 64"/>
                <a:gd name="T62" fmla="*/ 35 w 65"/>
                <a:gd name="T63" fmla="*/ 42 h 64"/>
                <a:gd name="T64" fmla="*/ 51 w 65"/>
                <a:gd name="T65" fmla="*/ 21 h 64"/>
                <a:gd name="T66" fmla="*/ 60 w 65"/>
                <a:gd name="T67" fmla="*/ 29 h 64"/>
                <a:gd name="T68" fmla="*/ 56 w 65"/>
                <a:gd name="T69" fmla="*/ 17 h 64"/>
                <a:gd name="T70" fmla="*/ 44 w 65"/>
                <a:gd name="T71" fmla="*/ 6 h 64"/>
                <a:gd name="T72" fmla="*/ 56 w 65"/>
                <a:gd name="T73" fmla="*/ 17 h 64"/>
                <a:gd name="T74" fmla="*/ 20 w 65"/>
                <a:gd name="T75" fmla="*/ 6 h 64"/>
                <a:gd name="T76" fmla="*/ 9 w 65"/>
                <a:gd name="T77" fmla="*/ 17 h 64"/>
                <a:gd name="T78" fmla="*/ 9 w 65"/>
                <a:gd name="T79" fmla="*/ 47 h 64"/>
                <a:gd name="T80" fmla="*/ 20 w 65"/>
                <a:gd name="T81" fmla="*/ 57 h 64"/>
                <a:gd name="T82" fmla="*/ 9 w 65"/>
                <a:gd name="T83" fmla="*/ 47 h 64"/>
                <a:gd name="T84" fmla="*/ 44 w 65"/>
                <a:gd name="T85" fmla="*/ 57 h 64"/>
                <a:gd name="T86" fmla="*/ 56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xmlns="" id="{5ED8ADA0-DE90-4449-8233-C8502CC43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" y="1498"/>
              <a:ext cx="81" cy="66"/>
            </a:xfrm>
            <a:custGeom>
              <a:avLst/>
              <a:gdLst>
                <a:gd name="T0" fmla="*/ 66 w 66"/>
                <a:gd name="T1" fmla="*/ 29 h 54"/>
                <a:gd name="T2" fmla="*/ 58 w 66"/>
                <a:gd name="T3" fmla="*/ 12 h 54"/>
                <a:gd name="T4" fmla="*/ 46 w 66"/>
                <a:gd name="T5" fmla="*/ 12 h 54"/>
                <a:gd name="T6" fmla="*/ 46 w 66"/>
                <a:gd name="T7" fmla="*/ 4 h 54"/>
                <a:gd name="T8" fmla="*/ 42 w 66"/>
                <a:gd name="T9" fmla="*/ 0 h 54"/>
                <a:gd name="T10" fmla="*/ 4 w 66"/>
                <a:gd name="T11" fmla="*/ 0 h 54"/>
                <a:gd name="T12" fmla="*/ 0 w 66"/>
                <a:gd name="T13" fmla="*/ 4 h 54"/>
                <a:gd name="T14" fmla="*/ 0 w 66"/>
                <a:gd name="T15" fmla="*/ 37 h 54"/>
                <a:gd name="T16" fmla="*/ 4 w 66"/>
                <a:gd name="T17" fmla="*/ 41 h 54"/>
                <a:gd name="T18" fmla="*/ 10 w 66"/>
                <a:gd name="T19" fmla="*/ 41 h 54"/>
                <a:gd name="T20" fmla="*/ 9 w 66"/>
                <a:gd name="T21" fmla="*/ 45 h 54"/>
                <a:gd name="T22" fmla="*/ 17 w 66"/>
                <a:gd name="T23" fmla="*/ 54 h 54"/>
                <a:gd name="T24" fmla="*/ 25 w 66"/>
                <a:gd name="T25" fmla="*/ 45 h 54"/>
                <a:gd name="T26" fmla="*/ 24 w 66"/>
                <a:gd name="T27" fmla="*/ 41 h 54"/>
                <a:gd name="T28" fmla="*/ 47 w 66"/>
                <a:gd name="T29" fmla="*/ 41 h 54"/>
                <a:gd name="T30" fmla="*/ 46 w 66"/>
                <a:gd name="T31" fmla="*/ 45 h 54"/>
                <a:gd name="T32" fmla="*/ 54 w 66"/>
                <a:gd name="T33" fmla="*/ 54 h 54"/>
                <a:gd name="T34" fmla="*/ 62 w 66"/>
                <a:gd name="T35" fmla="*/ 45 h 54"/>
                <a:gd name="T36" fmla="*/ 61 w 66"/>
                <a:gd name="T37" fmla="*/ 41 h 54"/>
                <a:gd name="T38" fmla="*/ 66 w 66"/>
                <a:gd name="T39" fmla="*/ 41 h 54"/>
                <a:gd name="T40" fmla="*/ 66 w 66"/>
                <a:gd name="T41" fmla="*/ 29 h 54"/>
                <a:gd name="T42" fmla="*/ 46 w 66"/>
                <a:gd name="T43" fmla="*/ 29 h 54"/>
                <a:gd name="T44" fmla="*/ 46 w 66"/>
                <a:gd name="T45" fmla="*/ 19 h 54"/>
                <a:gd name="T46" fmla="*/ 54 w 66"/>
                <a:gd name="T47" fmla="*/ 19 h 54"/>
                <a:gd name="T48" fmla="*/ 59 w 66"/>
                <a:gd name="T49" fmla="*/ 29 h 54"/>
                <a:gd name="T50" fmla="*/ 46 w 66"/>
                <a:gd name="T51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4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xmlns="" id="{2179AD0E-43CC-4CE8-80FA-F82A50793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5" y="2003"/>
              <a:ext cx="88" cy="88"/>
            </a:xfrm>
            <a:custGeom>
              <a:avLst/>
              <a:gdLst>
                <a:gd name="T0" fmla="*/ 36 w 72"/>
                <a:gd name="T1" fmla="*/ 0 h 72"/>
                <a:gd name="T2" fmla="*/ 0 w 72"/>
                <a:gd name="T3" fmla="*/ 36 h 72"/>
                <a:gd name="T4" fmla="*/ 36 w 72"/>
                <a:gd name="T5" fmla="*/ 72 h 72"/>
                <a:gd name="T6" fmla="*/ 72 w 72"/>
                <a:gd name="T7" fmla="*/ 36 h 72"/>
                <a:gd name="T8" fmla="*/ 36 w 72"/>
                <a:gd name="T9" fmla="*/ 0 h 72"/>
                <a:gd name="T10" fmla="*/ 57 w 72"/>
                <a:gd name="T11" fmla="*/ 31 h 72"/>
                <a:gd name="T12" fmla="*/ 38 w 72"/>
                <a:gd name="T13" fmla="*/ 59 h 72"/>
                <a:gd name="T14" fmla="*/ 29 w 72"/>
                <a:gd name="T15" fmla="*/ 55 h 72"/>
                <a:gd name="T16" fmla="*/ 21 w 72"/>
                <a:gd name="T17" fmla="*/ 33 h 72"/>
                <a:gd name="T18" fmla="*/ 16 w 72"/>
                <a:gd name="T19" fmla="*/ 35 h 72"/>
                <a:gd name="T20" fmla="*/ 15 w 72"/>
                <a:gd name="T21" fmla="*/ 32 h 72"/>
                <a:gd name="T22" fmla="*/ 28 w 72"/>
                <a:gd name="T23" fmla="*/ 23 h 72"/>
                <a:gd name="T24" fmla="*/ 35 w 72"/>
                <a:gd name="T25" fmla="*/ 37 h 72"/>
                <a:gd name="T26" fmla="*/ 38 w 72"/>
                <a:gd name="T27" fmla="*/ 46 h 72"/>
                <a:gd name="T28" fmla="*/ 44 w 72"/>
                <a:gd name="T29" fmla="*/ 38 h 72"/>
                <a:gd name="T30" fmla="*/ 39 w 72"/>
                <a:gd name="T31" fmla="*/ 32 h 72"/>
                <a:gd name="T32" fmla="*/ 57 w 72"/>
                <a:gd name="T33" fmla="*/ 3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xmlns="" id="{0AB61B61-F474-4891-9599-8DF36C6DB2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" y="2725"/>
              <a:ext cx="58" cy="58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5 w 47"/>
                <a:gd name="T11" fmla="*/ 24 h 47"/>
                <a:gd name="T12" fmla="*/ 23 w 47"/>
                <a:gd name="T13" fmla="*/ 6 h 47"/>
                <a:gd name="T14" fmla="*/ 23 w 47"/>
                <a:gd name="T15" fmla="*/ 41 h 47"/>
                <a:gd name="T16" fmla="*/ 5 w 47"/>
                <a:gd name="T1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xmlns="" id="{2C3686B3-79B3-47CD-834F-5D9A8F5AD5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2" y="2423"/>
              <a:ext cx="82" cy="76"/>
            </a:xfrm>
            <a:custGeom>
              <a:avLst/>
              <a:gdLst>
                <a:gd name="T0" fmla="*/ 34 w 67"/>
                <a:gd name="T1" fmla="*/ 8 h 62"/>
                <a:gd name="T2" fmla="*/ 23 w 67"/>
                <a:gd name="T3" fmla="*/ 10 h 62"/>
                <a:gd name="T4" fmla="*/ 15 w 67"/>
                <a:gd name="T5" fmla="*/ 14 h 62"/>
                <a:gd name="T6" fmla="*/ 8 w 67"/>
                <a:gd name="T7" fmla="*/ 27 h 62"/>
                <a:gd name="T8" fmla="*/ 11 w 67"/>
                <a:gd name="T9" fmla="*/ 34 h 62"/>
                <a:gd name="T10" fmla="*/ 17 w 67"/>
                <a:gd name="T11" fmla="*/ 41 h 62"/>
                <a:gd name="T12" fmla="*/ 21 w 67"/>
                <a:gd name="T13" fmla="*/ 47 h 62"/>
                <a:gd name="T14" fmla="*/ 21 w 67"/>
                <a:gd name="T15" fmla="*/ 49 h 62"/>
                <a:gd name="T16" fmla="*/ 22 w 67"/>
                <a:gd name="T17" fmla="*/ 48 h 62"/>
                <a:gd name="T18" fmla="*/ 28 w 67"/>
                <a:gd name="T19" fmla="*/ 45 h 62"/>
                <a:gd name="T20" fmla="*/ 29 w 67"/>
                <a:gd name="T21" fmla="*/ 45 h 62"/>
                <a:gd name="T22" fmla="*/ 34 w 67"/>
                <a:gd name="T23" fmla="*/ 46 h 62"/>
                <a:gd name="T24" fmla="*/ 44 w 67"/>
                <a:gd name="T25" fmla="*/ 44 h 62"/>
                <a:gd name="T26" fmla="*/ 52 w 67"/>
                <a:gd name="T27" fmla="*/ 40 h 62"/>
                <a:gd name="T28" fmla="*/ 59 w 67"/>
                <a:gd name="T29" fmla="*/ 27 h 62"/>
                <a:gd name="T30" fmla="*/ 52 w 67"/>
                <a:gd name="T31" fmla="*/ 14 h 62"/>
                <a:gd name="T32" fmla="*/ 44 w 67"/>
                <a:gd name="T33" fmla="*/ 10 h 62"/>
                <a:gd name="T34" fmla="*/ 34 w 67"/>
                <a:gd name="T35" fmla="*/ 8 h 62"/>
                <a:gd name="T36" fmla="*/ 34 w 67"/>
                <a:gd name="T37" fmla="*/ 0 h 62"/>
                <a:gd name="T38" fmla="*/ 34 w 67"/>
                <a:gd name="T39" fmla="*/ 0 h 62"/>
                <a:gd name="T40" fmla="*/ 67 w 67"/>
                <a:gd name="T41" fmla="*/ 27 h 62"/>
                <a:gd name="T42" fmla="*/ 34 w 67"/>
                <a:gd name="T43" fmla="*/ 54 h 62"/>
                <a:gd name="T44" fmla="*/ 28 w 67"/>
                <a:gd name="T45" fmla="*/ 54 h 62"/>
                <a:gd name="T46" fmla="*/ 4 w 67"/>
                <a:gd name="T47" fmla="*/ 62 h 62"/>
                <a:gd name="T48" fmla="*/ 4 w 67"/>
                <a:gd name="T49" fmla="*/ 61 h 62"/>
                <a:gd name="T50" fmla="*/ 13 w 67"/>
                <a:gd name="T51" fmla="*/ 50 h 62"/>
                <a:gd name="T52" fmla="*/ 12 w 67"/>
                <a:gd name="T53" fmla="*/ 48 h 62"/>
                <a:gd name="T54" fmla="*/ 0 w 67"/>
                <a:gd name="T55" fmla="*/ 27 h 62"/>
                <a:gd name="T56" fmla="*/ 34 w 67"/>
                <a:gd name="T5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62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xmlns="" id="{D3B429B4-5F3D-4C7C-8EB2-D4ADB2D4A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4" y="1730"/>
              <a:ext cx="80" cy="79"/>
            </a:xfrm>
            <a:custGeom>
              <a:avLst/>
              <a:gdLst>
                <a:gd name="T0" fmla="*/ 62 w 65"/>
                <a:gd name="T1" fmla="*/ 36 h 64"/>
                <a:gd name="T2" fmla="*/ 62 w 65"/>
                <a:gd name="T3" fmla="*/ 32 h 64"/>
                <a:gd name="T4" fmla="*/ 33 w 65"/>
                <a:gd name="T5" fmla="*/ 2 h 64"/>
                <a:gd name="T6" fmla="*/ 28 w 65"/>
                <a:gd name="T7" fmla="*/ 3 h 64"/>
                <a:gd name="T8" fmla="*/ 18 w 65"/>
                <a:gd name="T9" fmla="*/ 0 h 64"/>
                <a:gd name="T10" fmla="*/ 0 w 65"/>
                <a:gd name="T11" fmla="*/ 18 h 64"/>
                <a:gd name="T12" fmla="*/ 3 w 65"/>
                <a:gd name="T13" fmla="*/ 27 h 64"/>
                <a:gd name="T14" fmla="*/ 3 w 65"/>
                <a:gd name="T15" fmla="*/ 32 h 64"/>
                <a:gd name="T16" fmla="*/ 33 w 65"/>
                <a:gd name="T17" fmla="*/ 62 h 64"/>
                <a:gd name="T18" fmla="*/ 38 w 65"/>
                <a:gd name="T19" fmla="*/ 61 h 64"/>
                <a:gd name="T20" fmla="*/ 47 w 65"/>
                <a:gd name="T21" fmla="*/ 64 h 64"/>
                <a:gd name="T22" fmla="*/ 65 w 65"/>
                <a:gd name="T23" fmla="*/ 46 h 64"/>
                <a:gd name="T24" fmla="*/ 62 w 65"/>
                <a:gd name="T25" fmla="*/ 36 h 64"/>
                <a:gd name="T26" fmla="*/ 35 w 65"/>
                <a:gd name="T27" fmla="*/ 54 h 64"/>
                <a:gd name="T28" fmla="*/ 17 w 65"/>
                <a:gd name="T29" fmla="*/ 49 h 64"/>
                <a:gd name="T30" fmla="*/ 18 w 65"/>
                <a:gd name="T31" fmla="*/ 39 h 64"/>
                <a:gd name="T32" fmla="*/ 26 w 65"/>
                <a:gd name="T33" fmla="*/ 45 h 64"/>
                <a:gd name="T34" fmla="*/ 40 w 65"/>
                <a:gd name="T35" fmla="*/ 44 h 64"/>
                <a:gd name="T36" fmla="*/ 32 w 65"/>
                <a:gd name="T37" fmla="*/ 36 h 64"/>
                <a:gd name="T38" fmla="*/ 15 w 65"/>
                <a:gd name="T39" fmla="*/ 23 h 64"/>
                <a:gd name="T40" fmla="*/ 28 w 65"/>
                <a:gd name="T41" fmla="*/ 10 h 64"/>
                <a:gd name="T42" fmla="*/ 46 w 65"/>
                <a:gd name="T43" fmla="*/ 15 h 64"/>
                <a:gd name="T44" fmla="*/ 45 w 65"/>
                <a:gd name="T45" fmla="*/ 24 h 64"/>
                <a:gd name="T46" fmla="*/ 32 w 65"/>
                <a:gd name="T47" fmla="*/ 17 h 64"/>
                <a:gd name="T48" fmla="*/ 29 w 65"/>
                <a:gd name="T49" fmla="*/ 26 h 64"/>
                <a:gd name="T50" fmla="*/ 50 w 65"/>
                <a:gd name="T51" fmla="*/ 37 h 64"/>
                <a:gd name="T52" fmla="*/ 35 w 65"/>
                <a:gd name="T5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4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xmlns="" id="{65E4F11D-B040-4D43-A90B-1569078D09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2" y="2132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7 w 65"/>
                <a:gd name="T17" fmla="*/ 62 h 66"/>
                <a:gd name="T18" fmla="*/ 24 w 65"/>
                <a:gd name="T19" fmla="*/ 45 h 66"/>
                <a:gd name="T20" fmla="*/ 26 w 65"/>
                <a:gd name="T21" fmla="*/ 45 h 66"/>
                <a:gd name="T22" fmla="*/ 33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xmlns="" id="{586CF613-1AA5-4F17-BFF7-498FE26188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3" y="1892"/>
              <a:ext cx="47" cy="63"/>
            </a:xfrm>
            <a:custGeom>
              <a:avLst/>
              <a:gdLst>
                <a:gd name="T0" fmla="*/ 38 w 38"/>
                <a:gd name="T1" fmla="*/ 31 h 51"/>
                <a:gd name="T2" fmla="*/ 38 w 38"/>
                <a:gd name="T3" fmla="*/ 31 h 51"/>
                <a:gd name="T4" fmla="*/ 38 w 38"/>
                <a:gd name="T5" fmla="*/ 31 h 51"/>
                <a:gd name="T6" fmla="*/ 19 w 38"/>
                <a:gd name="T7" fmla="*/ 0 h 51"/>
                <a:gd name="T8" fmla="*/ 0 w 38"/>
                <a:gd name="T9" fmla="*/ 31 h 51"/>
                <a:gd name="T10" fmla="*/ 0 w 38"/>
                <a:gd name="T11" fmla="*/ 31 h 51"/>
                <a:gd name="T12" fmla="*/ 0 w 38"/>
                <a:gd name="T13" fmla="*/ 31 h 51"/>
                <a:gd name="T14" fmla="*/ 0 w 38"/>
                <a:gd name="T15" fmla="*/ 32 h 51"/>
                <a:gd name="T16" fmla="*/ 0 w 38"/>
                <a:gd name="T17" fmla="*/ 32 h 51"/>
                <a:gd name="T18" fmla="*/ 0 w 38"/>
                <a:gd name="T19" fmla="*/ 32 h 51"/>
                <a:gd name="T20" fmla="*/ 19 w 38"/>
                <a:gd name="T21" fmla="*/ 51 h 51"/>
                <a:gd name="T22" fmla="*/ 38 w 38"/>
                <a:gd name="T23" fmla="*/ 32 h 51"/>
                <a:gd name="T24" fmla="*/ 38 w 38"/>
                <a:gd name="T25" fmla="*/ 32 h 51"/>
                <a:gd name="T26" fmla="*/ 38 w 38"/>
                <a:gd name="T27" fmla="*/ 32 h 51"/>
                <a:gd name="T28" fmla="*/ 38 w 38"/>
                <a:gd name="T29" fmla="*/ 31 h 51"/>
                <a:gd name="T30" fmla="*/ 32 w 38"/>
                <a:gd name="T31" fmla="*/ 32 h 51"/>
                <a:gd name="T32" fmla="*/ 32 w 38"/>
                <a:gd name="T33" fmla="*/ 32 h 51"/>
                <a:gd name="T34" fmla="*/ 28 w 38"/>
                <a:gd name="T35" fmla="*/ 41 h 51"/>
                <a:gd name="T36" fmla="*/ 19 w 38"/>
                <a:gd name="T37" fmla="*/ 44 h 51"/>
                <a:gd name="T38" fmla="*/ 17 w 38"/>
                <a:gd name="T39" fmla="*/ 44 h 51"/>
                <a:gd name="T40" fmla="*/ 29 w 38"/>
                <a:gd name="T41" fmla="*/ 24 h 51"/>
                <a:gd name="T42" fmla="*/ 29 w 38"/>
                <a:gd name="T43" fmla="*/ 21 h 51"/>
                <a:gd name="T44" fmla="*/ 32 w 38"/>
                <a:gd name="T45" fmla="*/ 31 h 51"/>
                <a:gd name="T46" fmla="*/ 32 w 38"/>
                <a:gd name="T47" fmla="*/ 31 h 51"/>
                <a:gd name="T48" fmla="*/ 32 w 38"/>
                <a:gd name="T49" fmla="*/ 31 h 51"/>
                <a:gd name="T50" fmla="*/ 32 w 38"/>
                <a:gd name="T51" fmla="*/ 32 h 51"/>
                <a:gd name="T52" fmla="*/ 32 w 38"/>
                <a:gd name="T53" fmla="*/ 32 h 51"/>
                <a:gd name="T54" fmla="*/ 32 w 38"/>
                <a:gd name="T55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51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xmlns="" id="{9DF8195D-F259-4C01-A9D9-6F986C2B8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6" y="2560"/>
              <a:ext cx="74" cy="75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5 h 61"/>
                <a:gd name="T12" fmla="*/ 5 w 60"/>
                <a:gd name="T13" fmla="*/ 30 h 61"/>
                <a:gd name="T14" fmla="*/ 30 w 60"/>
                <a:gd name="T15" fmla="*/ 6 h 61"/>
                <a:gd name="T16" fmla="*/ 55 w 60"/>
                <a:gd name="T17" fmla="*/ 30 h 61"/>
                <a:gd name="T18" fmla="*/ 30 w 60"/>
                <a:gd name="T19" fmla="*/ 55 h 61"/>
                <a:gd name="T20" fmla="*/ 26 w 60"/>
                <a:gd name="T21" fmla="*/ 15 h 61"/>
                <a:gd name="T22" fmla="*/ 34 w 60"/>
                <a:gd name="T23" fmla="*/ 15 h 61"/>
                <a:gd name="T24" fmla="*/ 34 w 60"/>
                <a:gd name="T25" fmla="*/ 23 h 61"/>
                <a:gd name="T26" fmla="*/ 26 w 60"/>
                <a:gd name="T27" fmla="*/ 23 h 61"/>
                <a:gd name="T28" fmla="*/ 26 w 60"/>
                <a:gd name="T29" fmla="*/ 15 h 61"/>
                <a:gd name="T30" fmla="*/ 38 w 60"/>
                <a:gd name="T31" fmla="*/ 46 h 61"/>
                <a:gd name="T32" fmla="*/ 22 w 60"/>
                <a:gd name="T33" fmla="*/ 46 h 61"/>
                <a:gd name="T34" fmla="*/ 22 w 60"/>
                <a:gd name="T35" fmla="*/ 42 h 61"/>
                <a:gd name="T36" fmla="*/ 26 w 60"/>
                <a:gd name="T37" fmla="*/ 42 h 61"/>
                <a:gd name="T38" fmla="*/ 26 w 60"/>
                <a:gd name="T39" fmla="*/ 30 h 61"/>
                <a:gd name="T40" fmla="*/ 22 w 60"/>
                <a:gd name="T41" fmla="*/ 30 h 61"/>
                <a:gd name="T42" fmla="*/ 22 w 60"/>
                <a:gd name="T43" fmla="*/ 27 h 61"/>
                <a:gd name="T44" fmla="*/ 34 w 60"/>
                <a:gd name="T45" fmla="*/ 27 h 61"/>
                <a:gd name="T46" fmla="*/ 34 w 60"/>
                <a:gd name="T47" fmla="*/ 42 h 61"/>
                <a:gd name="T48" fmla="*/ 38 w 60"/>
                <a:gd name="T49" fmla="*/ 42 h 61"/>
                <a:gd name="T50" fmla="*/ 38 w 60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xmlns="" id="{DD4ECC44-7E45-4EF7-BB72-E4A936486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6" y="2438"/>
              <a:ext cx="101" cy="107"/>
            </a:xfrm>
            <a:custGeom>
              <a:avLst/>
              <a:gdLst>
                <a:gd name="T0" fmla="*/ 78 w 82"/>
                <a:gd name="T1" fmla="*/ 22 h 87"/>
                <a:gd name="T2" fmla="*/ 50 w 82"/>
                <a:gd name="T3" fmla="*/ 2 h 87"/>
                <a:gd name="T4" fmla="*/ 40 w 82"/>
                <a:gd name="T5" fmla="*/ 4 h 87"/>
                <a:gd name="T6" fmla="*/ 3 w 82"/>
                <a:gd name="T7" fmla="*/ 55 h 87"/>
                <a:gd name="T8" fmla="*/ 4 w 82"/>
                <a:gd name="T9" fmla="*/ 65 h 87"/>
                <a:gd name="T10" fmla="*/ 32 w 82"/>
                <a:gd name="T11" fmla="*/ 85 h 87"/>
                <a:gd name="T12" fmla="*/ 42 w 82"/>
                <a:gd name="T13" fmla="*/ 84 h 87"/>
                <a:gd name="T14" fmla="*/ 80 w 82"/>
                <a:gd name="T15" fmla="*/ 32 h 87"/>
                <a:gd name="T16" fmla="*/ 78 w 82"/>
                <a:gd name="T17" fmla="*/ 22 h 87"/>
                <a:gd name="T18" fmla="*/ 54 w 82"/>
                <a:gd name="T19" fmla="*/ 9 h 87"/>
                <a:gd name="T20" fmla="*/ 70 w 82"/>
                <a:gd name="T21" fmla="*/ 21 h 87"/>
                <a:gd name="T22" fmla="*/ 68 w 82"/>
                <a:gd name="T23" fmla="*/ 23 h 87"/>
                <a:gd name="T24" fmla="*/ 53 w 82"/>
                <a:gd name="T25" fmla="*/ 11 h 87"/>
                <a:gd name="T26" fmla="*/ 54 w 82"/>
                <a:gd name="T27" fmla="*/ 9 h 87"/>
                <a:gd name="T28" fmla="*/ 21 w 82"/>
                <a:gd name="T29" fmla="*/ 71 h 87"/>
                <a:gd name="T30" fmla="*/ 20 w 82"/>
                <a:gd name="T31" fmla="*/ 64 h 87"/>
                <a:gd name="T32" fmla="*/ 27 w 82"/>
                <a:gd name="T33" fmla="*/ 63 h 87"/>
                <a:gd name="T34" fmla="*/ 28 w 82"/>
                <a:gd name="T35" fmla="*/ 70 h 87"/>
                <a:gd name="T36" fmla="*/ 21 w 82"/>
                <a:gd name="T37" fmla="*/ 71 h 87"/>
                <a:gd name="T38" fmla="*/ 45 w 82"/>
                <a:gd name="T39" fmla="*/ 71 h 87"/>
                <a:gd name="T40" fmla="*/ 14 w 82"/>
                <a:gd name="T41" fmla="*/ 48 h 87"/>
                <a:gd name="T42" fmla="*/ 43 w 82"/>
                <a:gd name="T43" fmla="*/ 9 h 87"/>
                <a:gd name="T44" fmla="*/ 74 w 82"/>
                <a:gd name="T45" fmla="*/ 31 h 87"/>
                <a:gd name="T46" fmla="*/ 45 w 82"/>
                <a:gd name="T47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87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xmlns="" id="{5EE44E73-83F6-48CC-AEDC-81468C409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2" y="2724"/>
              <a:ext cx="84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5 h 69"/>
                <a:gd name="T4" fmla="*/ 35 w 69"/>
                <a:gd name="T5" fmla="*/ 69 h 69"/>
                <a:gd name="T6" fmla="*/ 69 w 69"/>
                <a:gd name="T7" fmla="*/ 35 h 69"/>
                <a:gd name="T8" fmla="*/ 35 w 69"/>
                <a:gd name="T9" fmla="*/ 0 h 69"/>
                <a:gd name="T10" fmla="*/ 55 w 69"/>
                <a:gd name="T11" fmla="*/ 30 h 69"/>
                <a:gd name="T12" fmla="*/ 36 w 69"/>
                <a:gd name="T13" fmla="*/ 56 h 69"/>
                <a:gd name="T14" fmla="*/ 28 w 69"/>
                <a:gd name="T15" fmla="*/ 52 h 69"/>
                <a:gd name="T16" fmla="*/ 21 w 69"/>
                <a:gd name="T17" fmla="*/ 32 h 69"/>
                <a:gd name="T18" fmla="*/ 16 w 69"/>
                <a:gd name="T19" fmla="*/ 33 h 69"/>
                <a:gd name="T20" fmla="*/ 14 w 69"/>
                <a:gd name="T21" fmla="*/ 31 h 69"/>
                <a:gd name="T22" fmla="*/ 27 w 69"/>
                <a:gd name="T23" fmla="*/ 22 h 69"/>
                <a:gd name="T24" fmla="*/ 34 w 69"/>
                <a:gd name="T25" fmla="*/ 35 h 69"/>
                <a:gd name="T26" fmla="*/ 37 w 69"/>
                <a:gd name="T27" fmla="*/ 44 h 69"/>
                <a:gd name="T28" fmla="*/ 43 w 69"/>
                <a:gd name="T29" fmla="*/ 36 h 69"/>
                <a:gd name="T30" fmla="*/ 38 w 69"/>
                <a:gd name="T31" fmla="*/ 31 h 69"/>
                <a:gd name="T32" fmla="*/ 55 w 69"/>
                <a:gd name="T3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xmlns="" id="{EFB5484E-F99F-40D7-A93F-4337A2DDF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7" y="1247"/>
              <a:ext cx="81" cy="71"/>
            </a:xfrm>
            <a:custGeom>
              <a:avLst/>
              <a:gdLst>
                <a:gd name="T0" fmla="*/ 66 w 66"/>
                <a:gd name="T1" fmla="*/ 19 h 58"/>
                <a:gd name="T2" fmla="*/ 47 w 66"/>
                <a:gd name="T3" fmla="*/ 0 h 58"/>
                <a:gd name="T4" fmla="*/ 33 w 66"/>
                <a:gd name="T5" fmla="*/ 6 h 58"/>
                <a:gd name="T6" fmla="*/ 19 w 66"/>
                <a:gd name="T7" fmla="*/ 0 h 58"/>
                <a:gd name="T8" fmla="*/ 0 w 66"/>
                <a:gd name="T9" fmla="*/ 19 h 58"/>
                <a:gd name="T10" fmla="*/ 6 w 66"/>
                <a:gd name="T11" fmla="*/ 33 h 58"/>
                <a:gd name="T12" fmla="*/ 6 w 66"/>
                <a:gd name="T13" fmla="*/ 33 h 58"/>
                <a:gd name="T14" fmla="*/ 26 w 66"/>
                <a:gd name="T15" fmla="*/ 54 h 58"/>
                <a:gd name="T16" fmla="*/ 33 w 66"/>
                <a:gd name="T17" fmla="*/ 58 h 58"/>
                <a:gd name="T18" fmla="*/ 39 w 66"/>
                <a:gd name="T19" fmla="*/ 54 h 58"/>
                <a:gd name="T20" fmla="*/ 59 w 66"/>
                <a:gd name="T21" fmla="*/ 33 h 58"/>
                <a:gd name="T22" fmla="*/ 59 w 66"/>
                <a:gd name="T23" fmla="*/ 33 h 58"/>
                <a:gd name="T24" fmla="*/ 66 w 66"/>
                <a:gd name="T25" fmla="*/ 19 h 58"/>
                <a:gd name="T26" fmla="*/ 54 w 66"/>
                <a:gd name="T27" fmla="*/ 27 h 58"/>
                <a:gd name="T28" fmla="*/ 33 w 66"/>
                <a:gd name="T29" fmla="*/ 48 h 58"/>
                <a:gd name="T30" fmla="*/ 33 w 66"/>
                <a:gd name="T31" fmla="*/ 48 h 58"/>
                <a:gd name="T32" fmla="*/ 32 w 66"/>
                <a:gd name="T33" fmla="*/ 48 h 58"/>
                <a:gd name="T34" fmla="*/ 11 w 66"/>
                <a:gd name="T35" fmla="*/ 27 h 58"/>
                <a:gd name="T36" fmla="*/ 8 w 66"/>
                <a:gd name="T37" fmla="*/ 19 h 58"/>
                <a:gd name="T38" fmla="*/ 19 w 66"/>
                <a:gd name="T39" fmla="*/ 8 h 58"/>
                <a:gd name="T40" fmla="*/ 27 w 66"/>
                <a:gd name="T41" fmla="*/ 12 h 58"/>
                <a:gd name="T42" fmla="*/ 33 w 66"/>
                <a:gd name="T43" fmla="*/ 18 h 58"/>
                <a:gd name="T44" fmla="*/ 39 w 66"/>
                <a:gd name="T45" fmla="*/ 12 h 58"/>
                <a:gd name="T46" fmla="*/ 47 w 66"/>
                <a:gd name="T47" fmla="*/ 8 h 58"/>
                <a:gd name="T48" fmla="*/ 57 w 66"/>
                <a:gd name="T49" fmla="*/ 19 h 58"/>
                <a:gd name="T50" fmla="*/ 54 w 66"/>
                <a:gd name="T51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8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xmlns="" id="{B4F1A059-78BE-4AC8-857B-E1B911C4E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4" y="1466"/>
              <a:ext cx="92" cy="108"/>
            </a:xfrm>
            <a:custGeom>
              <a:avLst/>
              <a:gdLst>
                <a:gd name="T0" fmla="*/ 54 w 75"/>
                <a:gd name="T1" fmla="*/ 0 h 88"/>
                <a:gd name="T2" fmla="*/ 13 w 75"/>
                <a:gd name="T3" fmla="*/ 28 h 88"/>
                <a:gd name="T4" fmla="*/ 16 w 75"/>
                <a:gd name="T5" fmla="*/ 65 h 88"/>
                <a:gd name="T6" fmla="*/ 48 w 75"/>
                <a:gd name="T7" fmla="*/ 27 h 88"/>
                <a:gd name="T8" fmla="*/ 32 w 75"/>
                <a:gd name="T9" fmla="*/ 75 h 88"/>
                <a:gd name="T10" fmla="*/ 69 w 75"/>
                <a:gd name="T11" fmla="*/ 57 h 88"/>
                <a:gd name="T12" fmla="*/ 54 w 75"/>
                <a:gd name="T13" fmla="*/ 0 h 88"/>
                <a:gd name="T14" fmla="*/ 4 w 75"/>
                <a:gd name="T15" fmla="*/ 78 h 88"/>
                <a:gd name="T16" fmla="*/ 10 w 75"/>
                <a:gd name="T17" fmla="*/ 83 h 88"/>
                <a:gd name="T18" fmla="*/ 46 w 75"/>
                <a:gd name="T19" fmla="*/ 41 h 88"/>
                <a:gd name="T20" fmla="*/ 4 w 75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88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xmlns="" id="{142FC366-6C60-43FC-BA91-9D2E9ABF4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8" y="2519"/>
              <a:ext cx="61" cy="62"/>
            </a:xfrm>
            <a:custGeom>
              <a:avLst/>
              <a:gdLst>
                <a:gd name="T0" fmla="*/ 6 w 50"/>
                <a:gd name="T1" fmla="*/ 25 h 51"/>
                <a:gd name="T2" fmla="*/ 17 w 50"/>
                <a:gd name="T3" fmla="*/ 42 h 51"/>
                <a:gd name="T4" fmla="*/ 8 w 50"/>
                <a:gd name="T5" fmla="*/ 18 h 51"/>
                <a:gd name="T6" fmla="*/ 6 w 50"/>
                <a:gd name="T7" fmla="*/ 25 h 51"/>
                <a:gd name="T8" fmla="*/ 38 w 50"/>
                <a:gd name="T9" fmla="*/ 24 h 51"/>
                <a:gd name="T10" fmla="*/ 36 w 50"/>
                <a:gd name="T11" fmla="*/ 19 h 51"/>
                <a:gd name="T12" fmla="*/ 34 w 50"/>
                <a:gd name="T13" fmla="*/ 15 h 51"/>
                <a:gd name="T14" fmla="*/ 38 w 50"/>
                <a:gd name="T15" fmla="*/ 11 h 51"/>
                <a:gd name="T16" fmla="*/ 38 w 50"/>
                <a:gd name="T17" fmla="*/ 11 h 51"/>
                <a:gd name="T18" fmla="*/ 25 w 50"/>
                <a:gd name="T19" fmla="*/ 7 h 51"/>
                <a:gd name="T20" fmla="*/ 9 w 50"/>
                <a:gd name="T21" fmla="*/ 15 h 51"/>
                <a:gd name="T22" fmla="*/ 10 w 50"/>
                <a:gd name="T23" fmla="*/ 15 h 51"/>
                <a:gd name="T24" fmla="*/ 15 w 50"/>
                <a:gd name="T25" fmla="*/ 15 h 51"/>
                <a:gd name="T26" fmla="*/ 15 w 50"/>
                <a:gd name="T27" fmla="*/ 16 h 51"/>
                <a:gd name="T28" fmla="*/ 13 w 50"/>
                <a:gd name="T29" fmla="*/ 16 h 51"/>
                <a:gd name="T30" fmla="*/ 20 w 50"/>
                <a:gd name="T31" fmla="*/ 37 h 51"/>
                <a:gd name="T32" fmla="*/ 24 w 50"/>
                <a:gd name="T33" fmla="*/ 24 h 51"/>
                <a:gd name="T34" fmla="*/ 21 w 50"/>
                <a:gd name="T35" fmla="*/ 16 h 51"/>
                <a:gd name="T36" fmla="*/ 19 w 50"/>
                <a:gd name="T37" fmla="*/ 16 h 51"/>
                <a:gd name="T38" fmla="*/ 20 w 50"/>
                <a:gd name="T39" fmla="*/ 15 h 51"/>
                <a:gd name="T40" fmla="*/ 25 w 50"/>
                <a:gd name="T41" fmla="*/ 15 h 51"/>
                <a:gd name="T42" fmla="*/ 30 w 50"/>
                <a:gd name="T43" fmla="*/ 15 h 51"/>
                <a:gd name="T44" fmla="*/ 30 w 50"/>
                <a:gd name="T45" fmla="*/ 16 h 51"/>
                <a:gd name="T46" fmla="*/ 28 w 50"/>
                <a:gd name="T47" fmla="*/ 16 h 51"/>
                <a:gd name="T48" fmla="*/ 34 w 50"/>
                <a:gd name="T49" fmla="*/ 36 h 51"/>
                <a:gd name="T50" fmla="*/ 36 w 50"/>
                <a:gd name="T51" fmla="*/ 30 h 51"/>
                <a:gd name="T52" fmla="*/ 38 w 50"/>
                <a:gd name="T53" fmla="*/ 24 h 51"/>
                <a:gd name="T54" fmla="*/ 25 w 50"/>
                <a:gd name="T55" fmla="*/ 27 h 51"/>
                <a:gd name="T56" fmla="*/ 20 w 50"/>
                <a:gd name="T57" fmla="*/ 43 h 51"/>
                <a:gd name="T58" fmla="*/ 25 w 50"/>
                <a:gd name="T59" fmla="*/ 44 h 51"/>
                <a:gd name="T60" fmla="*/ 31 w 50"/>
                <a:gd name="T61" fmla="*/ 43 h 51"/>
                <a:gd name="T62" fmla="*/ 31 w 50"/>
                <a:gd name="T63" fmla="*/ 42 h 51"/>
                <a:gd name="T64" fmla="*/ 25 w 50"/>
                <a:gd name="T65" fmla="*/ 27 h 51"/>
                <a:gd name="T66" fmla="*/ 42 w 50"/>
                <a:gd name="T67" fmla="*/ 16 h 51"/>
                <a:gd name="T68" fmla="*/ 42 w 50"/>
                <a:gd name="T69" fmla="*/ 18 h 51"/>
                <a:gd name="T70" fmla="*/ 40 w 50"/>
                <a:gd name="T71" fmla="*/ 25 h 51"/>
                <a:gd name="T72" fmla="*/ 35 w 50"/>
                <a:gd name="T73" fmla="*/ 41 h 51"/>
                <a:gd name="T74" fmla="*/ 44 w 50"/>
                <a:gd name="T75" fmla="*/ 25 h 51"/>
                <a:gd name="T76" fmla="*/ 42 w 50"/>
                <a:gd name="T77" fmla="*/ 16 h 51"/>
                <a:gd name="T78" fmla="*/ 25 w 50"/>
                <a:gd name="T79" fmla="*/ 0 h 51"/>
                <a:gd name="T80" fmla="*/ 0 w 50"/>
                <a:gd name="T81" fmla="*/ 25 h 51"/>
                <a:gd name="T82" fmla="*/ 25 w 50"/>
                <a:gd name="T83" fmla="*/ 51 h 51"/>
                <a:gd name="T84" fmla="*/ 50 w 50"/>
                <a:gd name="T85" fmla="*/ 25 h 51"/>
                <a:gd name="T86" fmla="*/ 25 w 50"/>
                <a:gd name="T87" fmla="*/ 0 h 51"/>
                <a:gd name="T88" fmla="*/ 25 w 50"/>
                <a:gd name="T89" fmla="*/ 47 h 51"/>
                <a:gd name="T90" fmla="*/ 3 w 50"/>
                <a:gd name="T91" fmla="*/ 25 h 51"/>
                <a:gd name="T92" fmla="*/ 25 w 50"/>
                <a:gd name="T93" fmla="*/ 3 h 51"/>
                <a:gd name="T94" fmla="*/ 47 w 50"/>
                <a:gd name="T95" fmla="*/ 25 h 51"/>
                <a:gd name="T96" fmla="*/ 25 w 50"/>
                <a:gd name="T9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" h="51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xmlns="" id="{171F9422-ED52-47FB-8A75-E44D56636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" y="1775"/>
              <a:ext cx="101" cy="101"/>
            </a:xfrm>
            <a:custGeom>
              <a:avLst/>
              <a:gdLst>
                <a:gd name="T0" fmla="*/ 79 w 82"/>
                <a:gd name="T1" fmla="*/ 69 h 82"/>
                <a:gd name="T2" fmla="*/ 60 w 82"/>
                <a:gd name="T3" fmla="*/ 53 h 82"/>
                <a:gd name="T4" fmla="*/ 54 w 82"/>
                <a:gd name="T5" fmla="*/ 50 h 82"/>
                <a:gd name="T6" fmla="*/ 61 w 82"/>
                <a:gd name="T7" fmla="*/ 30 h 82"/>
                <a:gd name="T8" fmla="*/ 30 w 82"/>
                <a:gd name="T9" fmla="*/ 0 h 82"/>
                <a:gd name="T10" fmla="*/ 0 w 82"/>
                <a:gd name="T11" fmla="*/ 30 h 82"/>
                <a:gd name="T12" fmla="*/ 30 w 82"/>
                <a:gd name="T13" fmla="*/ 61 h 82"/>
                <a:gd name="T14" fmla="*/ 50 w 82"/>
                <a:gd name="T15" fmla="*/ 54 h 82"/>
                <a:gd name="T16" fmla="*/ 53 w 82"/>
                <a:gd name="T17" fmla="*/ 60 h 82"/>
                <a:gd name="T18" fmla="*/ 69 w 82"/>
                <a:gd name="T19" fmla="*/ 79 h 82"/>
                <a:gd name="T20" fmla="*/ 80 w 82"/>
                <a:gd name="T21" fmla="*/ 79 h 82"/>
                <a:gd name="T22" fmla="*/ 79 w 82"/>
                <a:gd name="T23" fmla="*/ 69 h 82"/>
                <a:gd name="T24" fmla="*/ 30 w 82"/>
                <a:gd name="T25" fmla="*/ 51 h 82"/>
                <a:gd name="T26" fmla="*/ 10 w 82"/>
                <a:gd name="T27" fmla="*/ 30 h 82"/>
                <a:gd name="T28" fmla="*/ 30 w 82"/>
                <a:gd name="T29" fmla="*/ 10 h 82"/>
                <a:gd name="T30" fmla="*/ 51 w 82"/>
                <a:gd name="T31" fmla="*/ 30 h 82"/>
                <a:gd name="T32" fmla="*/ 30 w 82"/>
                <a:gd name="T33" fmla="*/ 5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2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xmlns="" id="{9BF6169D-FFF5-4C66-BEF0-B975C8A5C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1048"/>
              <a:ext cx="76" cy="74"/>
            </a:xfrm>
            <a:custGeom>
              <a:avLst/>
              <a:gdLst>
                <a:gd name="T0" fmla="*/ 39 w 62"/>
                <a:gd name="T1" fmla="*/ 42 h 60"/>
                <a:gd name="T2" fmla="*/ 37 w 62"/>
                <a:gd name="T3" fmla="*/ 37 h 60"/>
                <a:gd name="T4" fmla="*/ 43 w 62"/>
                <a:gd name="T5" fmla="*/ 27 h 60"/>
                <a:gd name="T6" fmla="*/ 44 w 62"/>
                <a:gd name="T7" fmla="*/ 19 h 60"/>
                <a:gd name="T8" fmla="*/ 31 w 62"/>
                <a:gd name="T9" fmla="*/ 0 h 60"/>
                <a:gd name="T10" fmla="*/ 18 w 62"/>
                <a:gd name="T11" fmla="*/ 19 h 60"/>
                <a:gd name="T12" fmla="*/ 20 w 62"/>
                <a:gd name="T13" fmla="*/ 27 h 60"/>
                <a:gd name="T14" fmla="*/ 25 w 62"/>
                <a:gd name="T15" fmla="*/ 37 h 60"/>
                <a:gd name="T16" fmla="*/ 23 w 62"/>
                <a:gd name="T17" fmla="*/ 42 h 60"/>
                <a:gd name="T18" fmla="*/ 0 w 62"/>
                <a:gd name="T19" fmla="*/ 60 h 60"/>
                <a:gd name="T20" fmla="*/ 31 w 62"/>
                <a:gd name="T21" fmla="*/ 60 h 60"/>
                <a:gd name="T22" fmla="*/ 62 w 62"/>
                <a:gd name="T23" fmla="*/ 60 h 60"/>
                <a:gd name="T24" fmla="*/ 39 w 62"/>
                <a:gd name="T2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xmlns="" id="{72B9B129-7F01-4556-8AAC-D0D92173A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" y="1222"/>
              <a:ext cx="93" cy="93"/>
            </a:xfrm>
            <a:custGeom>
              <a:avLst/>
              <a:gdLst>
                <a:gd name="T0" fmla="*/ 24 w 75"/>
                <a:gd name="T1" fmla="*/ 14 h 75"/>
                <a:gd name="T2" fmla="*/ 75 w 75"/>
                <a:gd name="T3" fmla="*/ 0 h 75"/>
                <a:gd name="T4" fmla="*/ 75 w 75"/>
                <a:gd name="T5" fmla="*/ 4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5 h 75"/>
                <a:gd name="T12" fmla="*/ 42 w 75"/>
                <a:gd name="T13" fmla="*/ 54 h 75"/>
                <a:gd name="T14" fmla="*/ 59 w 75"/>
                <a:gd name="T15" fmla="*/ 42 h 75"/>
                <a:gd name="T16" fmla="*/ 66 w 75"/>
                <a:gd name="T17" fmla="*/ 43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3 h 75"/>
                <a:gd name="T24" fmla="*/ 16 w 75"/>
                <a:gd name="T25" fmla="*/ 75 h 75"/>
                <a:gd name="T26" fmla="*/ 0 w 75"/>
                <a:gd name="T27" fmla="*/ 63 h 75"/>
                <a:gd name="T28" fmla="*/ 16 w 75"/>
                <a:gd name="T29" fmla="*/ 51 h 75"/>
                <a:gd name="T30" fmla="*/ 24 w 75"/>
                <a:gd name="T31" fmla="*/ 52 h 75"/>
                <a:gd name="T32" fmla="*/ 24 w 75"/>
                <a:gd name="T33" fmla="*/ 28 h 75"/>
                <a:gd name="T34" fmla="*/ 24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xmlns="" id="{3C0CA930-3302-43FB-AC70-D55B5EE33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1472"/>
              <a:ext cx="48" cy="52"/>
            </a:xfrm>
            <a:custGeom>
              <a:avLst/>
              <a:gdLst>
                <a:gd name="T0" fmla="*/ 31 w 39"/>
                <a:gd name="T1" fmla="*/ 16 h 42"/>
                <a:gd name="T2" fmla="*/ 25 w 39"/>
                <a:gd name="T3" fmla="*/ 19 h 42"/>
                <a:gd name="T4" fmla="*/ 22 w 39"/>
                <a:gd name="T5" fmla="*/ 21 h 42"/>
                <a:gd name="T6" fmla="*/ 25 w 39"/>
                <a:gd name="T7" fmla="*/ 15 h 42"/>
                <a:gd name="T8" fmla="*/ 28 w 39"/>
                <a:gd name="T9" fmla="*/ 9 h 42"/>
                <a:gd name="T10" fmla="*/ 19 w 39"/>
                <a:gd name="T11" fmla="*/ 0 h 42"/>
                <a:gd name="T12" fmla="*/ 11 w 39"/>
                <a:gd name="T13" fmla="*/ 9 h 42"/>
                <a:gd name="T14" fmla="*/ 14 w 39"/>
                <a:gd name="T15" fmla="*/ 15 h 42"/>
                <a:gd name="T16" fmla="*/ 18 w 39"/>
                <a:gd name="T17" fmla="*/ 21 h 42"/>
                <a:gd name="T18" fmla="*/ 14 w 39"/>
                <a:gd name="T19" fmla="*/ 19 h 42"/>
                <a:gd name="T20" fmla="*/ 8 w 39"/>
                <a:gd name="T21" fmla="*/ 17 h 42"/>
                <a:gd name="T22" fmla="*/ 0 w 39"/>
                <a:gd name="T23" fmla="*/ 25 h 42"/>
                <a:gd name="T24" fmla="*/ 9 w 39"/>
                <a:gd name="T25" fmla="*/ 34 h 42"/>
                <a:gd name="T26" fmla="*/ 15 w 39"/>
                <a:gd name="T27" fmla="*/ 31 h 42"/>
                <a:gd name="T28" fmla="*/ 18 w 39"/>
                <a:gd name="T29" fmla="*/ 28 h 42"/>
                <a:gd name="T30" fmla="*/ 12 w 39"/>
                <a:gd name="T31" fmla="*/ 41 h 42"/>
                <a:gd name="T32" fmla="*/ 12 w 39"/>
                <a:gd name="T33" fmla="*/ 42 h 42"/>
                <a:gd name="T34" fmla="*/ 20 w 39"/>
                <a:gd name="T35" fmla="*/ 42 h 42"/>
                <a:gd name="T36" fmla="*/ 28 w 39"/>
                <a:gd name="T37" fmla="*/ 42 h 42"/>
                <a:gd name="T38" fmla="*/ 28 w 39"/>
                <a:gd name="T39" fmla="*/ 40 h 42"/>
                <a:gd name="T40" fmla="*/ 22 w 39"/>
                <a:gd name="T41" fmla="*/ 28 h 42"/>
                <a:gd name="T42" fmla="*/ 25 w 39"/>
                <a:gd name="T43" fmla="*/ 31 h 42"/>
                <a:gd name="T44" fmla="*/ 31 w 39"/>
                <a:gd name="T45" fmla="*/ 33 h 42"/>
                <a:gd name="T46" fmla="*/ 39 w 39"/>
                <a:gd name="T47" fmla="*/ 24 h 42"/>
                <a:gd name="T48" fmla="*/ 31 w 39"/>
                <a:gd name="T49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42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xmlns="" id="{A7FA926F-472D-4062-9D24-D7CD7C0723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8" y="2187"/>
              <a:ext cx="72" cy="71"/>
            </a:xfrm>
            <a:custGeom>
              <a:avLst/>
              <a:gdLst>
                <a:gd name="T0" fmla="*/ 29 w 59"/>
                <a:gd name="T1" fmla="*/ 0 h 58"/>
                <a:gd name="T2" fmla="*/ 0 w 59"/>
                <a:gd name="T3" fmla="*/ 29 h 58"/>
                <a:gd name="T4" fmla="*/ 29 w 59"/>
                <a:gd name="T5" fmla="*/ 58 h 58"/>
                <a:gd name="T6" fmla="*/ 59 w 59"/>
                <a:gd name="T7" fmla="*/ 29 h 58"/>
                <a:gd name="T8" fmla="*/ 29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3 w 59"/>
                <a:gd name="T15" fmla="*/ 44 h 58"/>
                <a:gd name="T16" fmla="*/ 17 w 59"/>
                <a:gd name="T17" fmla="*/ 26 h 58"/>
                <a:gd name="T18" fmla="*/ 13 w 59"/>
                <a:gd name="T19" fmla="*/ 28 h 58"/>
                <a:gd name="T20" fmla="*/ 12 w 59"/>
                <a:gd name="T21" fmla="*/ 26 h 58"/>
                <a:gd name="T22" fmla="*/ 22 w 59"/>
                <a:gd name="T23" fmla="*/ 18 h 58"/>
                <a:gd name="T24" fmla="*/ 28 w 59"/>
                <a:gd name="T25" fmla="*/ 30 h 58"/>
                <a:gd name="T26" fmla="*/ 31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xmlns="" id="{1C223902-BF4F-491D-827E-4D8A5D9AB8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4" y="2751"/>
              <a:ext cx="53" cy="59"/>
            </a:xfrm>
            <a:custGeom>
              <a:avLst/>
              <a:gdLst>
                <a:gd name="T0" fmla="*/ 34 w 43"/>
                <a:gd name="T1" fmla="*/ 14 h 48"/>
                <a:gd name="T2" fmla="*/ 36 w 43"/>
                <a:gd name="T3" fmla="*/ 12 h 48"/>
                <a:gd name="T4" fmla="*/ 39 w 43"/>
                <a:gd name="T5" fmla="*/ 7 h 48"/>
                <a:gd name="T6" fmla="*/ 38 w 43"/>
                <a:gd name="T7" fmla="*/ 1 h 48"/>
                <a:gd name="T8" fmla="*/ 34 w 43"/>
                <a:gd name="T9" fmla="*/ 0 h 48"/>
                <a:gd name="T10" fmla="*/ 27 w 43"/>
                <a:gd name="T11" fmla="*/ 3 h 48"/>
                <a:gd name="T12" fmla="*/ 21 w 43"/>
                <a:gd name="T13" fmla="*/ 13 h 48"/>
                <a:gd name="T14" fmla="*/ 16 w 43"/>
                <a:gd name="T15" fmla="*/ 3 h 48"/>
                <a:gd name="T16" fmla="*/ 10 w 43"/>
                <a:gd name="T17" fmla="*/ 1 h 48"/>
                <a:gd name="T18" fmla="*/ 6 w 43"/>
                <a:gd name="T19" fmla="*/ 2 h 48"/>
                <a:gd name="T20" fmla="*/ 7 w 43"/>
                <a:gd name="T21" fmla="*/ 12 h 48"/>
                <a:gd name="T22" fmla="*/ 10 w 43"/>
                <a:gd name="T23" fmla="*/ 14 h 48"/>
                <a:gd name="T24" fmla="*/ 0 w 43"/>
                <a:gd name="T25" fmla="*/ 14 h 48"/>
                <a:gd name="T26" fmla="*/ 0 w 43"/>
                <a:gd name="T27" fmla="*/ 27 h 48"/>
                <a:gd name="T28" fmla="*/ 3 w 43"/>
                <a:gd name="T29" fmla="*/ 27 h 48"/>
                <a:gd name="T30" fmla="*/ 3 w 43"/>
                <a:gd name="T31" fmla="*/ 48 h 48"/>
                <a:gd name="T32" fmla="*/ 40 w 43"/>
                <a:gd name="T33" fmla="*/ 48 h 48"/>
                <a:gd name="T34" fmla="*/ 40 w 43"/>
                <a:gd name="T35" fmla="*/ 27 h 48"/>
                <a:gd name="T36" fmla="*/ 43 w 43"/>
                <a:gd name="T37" fmla="*/ 27 h 48"/>
                <a:gd name="T38" fmla="*/ 43 w 43"/>
                <a:gd name="T39" fmla="*/ 14 h 48"/>
                <a:gd name="T40" fmla="*/ 34 w 43"/>
                <a:gd name="T41" fmla="*/ 14 h 48"/>
                <a:gd name="T42" fmla="*/ 29 w 43"/>
                <a:gd name="T43" fmla="*/ 5 h 48"/>
                <a:gd name="T44" fmla="*/ 34 w 43"/>
                <a:gd name="T45" fmla="*/ 3 h 48"/>
                <a:gd name="T46" fmla="*/ 35 w 43"/>
                <a:gd name="T47" fmla="*/ 4 h 48"/>
                <a:gd name="T48" fmla="*/ 34 w 43"/>
                <a:gd name="T49" fmla="*/ 10 h 48"/>
                <a:gd name="T50" fmla="*/ 27 w 43"/>
                <a:gd name="T51" fmla="*/ 14 h 48"/>
                <a:gd name="T52" fmla="*/ 24 w 43"/>
                <a:gd name="T53" fmla="*/ 14 h 48"/>
                <a:gd name="T54" fmla="*/ 29 w 43"/>
                <a:gd name="T55" fmla="*/ 5 h 48"/>
                <a:gd name="T56" fmla="*/ 8 w 43"/>
                <a:gd name="T57" fmla="*/ 7 h 48"/>
                <a:gd name="T58" fmla="*/ 9 w 43"/>
                <a:gd name="T59" fmla="*/ 5 h 48"/>
                <a:gd name="T60" fmla="*/ 10 w 43"/>
                <a:gd name="T61" fmla="*/ 4 h 48"/>
                <a:gd name="T62" fmla="*/ 10 w 43"/>
                <a:gd name="T63" fmla="*/ 4 h 48"/>
                <a:gd name="T64" fmla="*/ 13 w 43"/>
                <a:gd name="T65" fmla="*/ 6 h 48"/>
                <a:gd name="T66" fmla="*/ 17 w 43"/>
                <a:gd name="T67" fmla="*/ 13 h 48"/>
                <a:gd name="T68" fmla="*/ 17 w 43"/>
                <a:gd name="T69" fmla="*/ 13 h 48"/>
                <a:gd name="T70" fmla="*/ 17 w 43"/>
                <a:gd name="T71" fmla="*/ 13 h 48"/>
                <a:gd name="T72" fmla="*/ 9 w 43"/>
                <a:gd name="T73" fmla="*/ 9 h 48"/>
                <a:gd name="T74" fmla="*/ 8 w 43"/>
                <a:gd name="T75" fmla="*/ 7 h 48"/>
                <a:gd name="T76" fmla="*/ 18 w 43"/>
                <a:gd name="T77" fmla="*/ 45 h 48"/>
                <a:gd name="T78" fmla="*/ 6 w 43"/>
                <a:gd name="T79" fmla="*/ 45 h 48"/>
                <a:gd name="T80" fmla="*/ 6 w 43"/>
                <a:gd name="T81" fmla="*/ 25 h 48"/>
                <a:gd name="T82" fmla="*/ 18 w 43"/>
                <a:gd name="T83" fmla="*/ 25 h 48"/>
                <a:gd name="T84" fmla="*/ 18 w 43"/>
                <a:gd name="T85" fmla="*/ 45 h 48"/>
                <a:gd name="T86" fmla="*/ 18 w 43"/>
                <a:gd name="T87" fmla="*/ 24 h 48"/>
                <a:gd name="T88" fmla="*/ 3 w 43"/>
                <a:gd name="T89" fmla="*/ 24 h 48"/>
                <a:gd name="T90" fmla="*/ 3 w 43"/>
                <a:gd name="T91" fmla="*/ 17 h 48"/>
                <a:gd name="T92" fmla="*/ 18 w 43"/>
                <a:gd name="T93" fmla="*/ 17 h 48"/>
                <a:gd name="T94" fmla="*/ 18 w 43"/>
                <a:gd name="T95" fmla="*/ 24 h 48"/>
                <a:gd name="T96" fmla="*/ 37 w 43"/>
                <a:gd name="T97" fmla="*/ 45 h 48"/>
                <a:gd name="T98" fmla="*/ 25 w 43"/>
                <a:gd name="T99" fmla="*/ 45 h 48"/>
                <a:gd name="T100" fmla="*/ 25 w 43"/>
                <a:gd name="T101" fmla="*/ 25 h 48"/>
                <a:gd name="T102" fmla="*/ 37 w 43"/>
                <a:gd name="T103" fmla="*/ 25 h 48"/>
                <a:gd name="T104" fmla="*/ 37 w 43"/>
                <a:gd name="T105" fmla="*/ 45 h 48"/>
                <a:gd name="T106" fmla="*/ 40 w 43"/>
                <a:gd name="T107" fmla="*/ 24 h 48"/>
                <a:gd name="T108" fmla="*/ 25 w 43"/>
                <a:gd name="T109" fmla="*/ 24 h 48"/>
                <a:gd name="T110" fmla="*/ 25 w 43"/>
                <a:gd name="T111" fmla="*/ 17 h 48"/>
                <a:gd name="T112" fmla="*/ 40 w 43"/>
                <a:gd name="T113" fmla="*/ 17 h 48"/>
                <a:gd name="T114" fmla="*/ 40 w 43"/>
                <a:gd name="T115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" h="48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xmlns="" id="{2110A54C-0024-458F-8D5A-0C9BE0CDEA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8" y="2920"/>
              <a:ext cx="146" cy="131"/>
            </a:xfrm>
            <a:custGeom>
              <a:avLst/>
              <a:gdLst>
                <a:gd name="T0" fmla="*/ 50 w 119"/>
                <a:gd name="T1" fmla="*/ 0 h 106"/>
                <a:gd name="T2" fmla="*/ 50 w 119"/>
                <a:gd name="T3" fmla="*/ 0 h 106"/>
                <a:gd name="T4" fmla="*/ 99 w 119"/>
                <a:gd name="T5" fmla="*/ 40 h 106"/>
                <a:gd name="T6" fmla="*/ 50 w 119"/>
                <a:gd name="T7" fmla="*/ 80 h 106"/>
                <a:gd name="T8" fmla="*/ 42 w 119"/>
                <a:gd name="T9" fmla="*/ 80 h 106"/>
                <a:gd name="T10" fmla="*/ 7 w 119"/>
                <a:gd name="T11" fmla="*/ 93 h 106"/>
                <a:gd name="T12" fmla="*/ 7 w 119"/>
                <a:gd name="T13" fmla="*/ 90 h 106"/>
                <a:gd name="T14" fmla="*/ 19 w 119"/>
                <a:gd name="T15" fmla="*/ 74 h 106"/>
                <a:gd name="T16" fmla="*/ 18 w 119"/>
                <a:gd name="T17" fmla="*/ 71 h 106"/>
                <a:gd name="T18" fmla="*/ 0 w 119"/>
                <a:gd name="T19" fmla="*/ 40 h 106"/>
                <a:gd name="T20" fmla="*/ 50 w 119"/>
                <a:gd name="T21" fmla="*/ 0 h 106"/>
                <a:gd name="T22" fmla="*/ 103 w 119"/>
                <a:gd name="T23" fmla="*/ 90 h 106"/>
                <a:gd name="T24" fmla="*/ 113 w 119"/>
                <a:gd name="T25" fmla="*/ 104 h 106"/>
                <a:gd name="T26" fmla="*/ 113 w 119"/>
                <a:gd name="T27" fmla="*/ 106 h 106"/>
                <a:gd name="T28" fmla="*/ 83 w 119"/>
                <a:gd name="T29" fmla="*/ 95 h 106"/>
                <a:gd name="T30" fmla="*/ 76 w 119"/>
                <a:gd name="T31" fmla="*/ 95 h 106"/>
                <a:gd name="T32" fmla="*/ 50 w 119"/>
                <a:gd name="T33" fmla="*/ 88 h 106"/>
                <a:gd name="T34" fmla="*/ 90 w 119"/>
                <a:gd name="T35" fmla="*/ 75 h 106"/>
                <a:gd name="T36" fmla="*/ 103 w 119"/>
                <a:gd name="T37" fmla="*/ 59 h 106"/>
                <a:gd name="T38" fmla="*/ 107 w 119"/>
                <a:gd name="T39" fmla="*/ 40 h 106"/>
                <a:gd name="T40" fmla="*/ 107 w 119"/>
                <a:gd name="T41" fmla="*/ 37 h 106"/>
                <a:gd name="T42" fmla="*/ 119 w 119"/>
                <a:gd name="T43" fmla="*/ 61 h 106"/>
                <a:gd name="T44" fmla="*/ 103 w 119"/>
                <a:gd name="T45" fmla="*/ 88 h 106"/>
                <a:gd name="T46" fmla="*/ 103 w 119"/>
                <a:gd name="T47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9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xmlns="" id="{4880A7DF-925B-4582-906C-1D6ADD4B2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2" y="2731"/>
              <a:ext cx="86" cy="86"/>
            </a:xfrm>
            <a:custGeom>
              <a:avLst/>
              <a:gdLst>
                <a:gd name="T0" fmla="*/ 35 w 70"/>
                <a:gd name="T1" fmla="*/ 0 h 70"/>
                <a:gd name="T2" fmla="*/ 0 w 70"/>
                <a:gd name="T3" fmla="*/ 35 h 70"/>
                <a:gd name="T4" fmla="*/ 35 w 70"/>
                <a:gd name="T5" fmla="*/ 70 h 70"/>
                <a:gd name="T6" fmla="*/ 70 w 70"/>
                <a:gd name="T7" fmla="*/ 35 h 70"/>
                <a:gd name="T8" fmla="*/ 35 w 70"/>
                <a:gd name="T9" fmla="*/ 0 h 70"/>
                <a:gd name="T10" fmla="*/ 29 w 70"/>
                <a:gd name="T11" fmla="*/ 56 h 70"/>
                <a:gd name="T12" fmla="*/ 14 w 70"/>
                <a:gd name="T13" fmla="*/ 38 h 70"/>
                <a:gd name="T14" fmla="*/ 21 w 70"/>
                <a:gd name="T15" fmla="*/ 31 h 70"/>
                <a:gd name="T16" fmla="*/ 29 w 70"/>
                <a:gd name="T17" fmla="*/ 41 h 70"/>
                <a:gd name="T18" fmla="*/ 54 w 70"/>
                <a:gd name="T19" fmla="*/ 21 h 70"/>
                <a:gd name="T20" fmla="*/ 57 w 70"/>
                <a:gd name="T21" fmla="*/ 24 h 70"/>
                <a:gd name="T22" fmla="*/ 29 w 70"/>
                <a:gd name="T23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xmlns="" id="{926867DA-39D6-4079-B5FD-9C517A19A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6" y="2874"/>
              <a:ext cx="105" cy="120"/>
            </a:xfrm>
            <a:custGeom>
              <a:avLst/>
              <a:gdLst>
                <a:gd name="T0" fmla="*/ 55 w 86"/>
                <a:gd name="T1" fmla="*/ 14 h 98"/>
                <a:gd name="T2" fmla="*/ 55 w 86"/>
                <a:gd name="T3" fmla="*/ 27 h 98"/>
                <a:gd name="T4" fmla="*/ 65 w 86"/>
                <a:gd name="T5" fmla="*/ 33 h 98"/>
                <a:gd name="T6" fmla="*/ 74 w 86"/>
                <a:gd name="T7" fmla="*/ 55 h 98"/>
                <a:gd name="T8" fmla="*/ 65 w 86"/>
                <a:gd name="T9" fmla="*/ 76 h 98"/>
                <a:gd name="T10" fmla="*/ 43 w 86"/>
                <a:gd name="T11" fmla="*/ 85 h 98"/>
                <a:gd name="T12" fmla="*/ 22 w 86"/>
                <a:gd name="T13" fmla="*/ 76 h 98"/>
                <a:gd name="T14" fmla="*/ 13 w 86"/>
                <a:gd name="T15" fmla="*/ 55 h 98"/>
                <a:gd name="T16" fmla="*/ 22 w 86"/>
                <a:gd name="T17" fmla="*/ 33 h 98"/>
                <a:gd name="T18" fmla="*/ 31 w 86"/>
                <a:gd name="T19" fmla="*/ 27 h 98"/>
                <a:gd name="T20" fmla="*/ 31 w 86"/>
                <a:gd name="T21" fmla="*/ 14 h 98"/>
                <a:gd name="T22" fmla="*/ 0 w 86"/>
                <a:gd name="T23" fmla="*/ 55 h 98"/>
                <a:gd name="T24" fmla="*/ 43 w 86"/>
                <a:gd name="T25" fmla="*/ 98 h 98"/>
                <a:gd name="T26" fmla="*/ 86 w 86"/>
                <a:gd name="T27" fmla="*/ 55 h 98"/>
                <a:gd name="T28" fmla="*/ 55 w 86"/>
                <a:gd name="T29" fmla="*/ 14 h 98"/>
                <a:gd name="T30" fmla="*/ 37 w 86"/>
                <a:gd name="T31" fmla="*/ 0 h 98"/>
                <a:gd name="T32" fmla="*/ 49 w 86"/>
                <a:gd name="T33" fmla="*/ 0 h 98"/>
                <a:gd name="T34" fmla="*/ 49 w 86"/>
                <a:gd name="T35" fmla="*/ 49 h 98"/>
                <a:gd name="T36" fmla="*/ 37 w 86"/>
                <a:gd name="T37" fmla="*/ 49 h 98"/>
                <a:gd name="T38" fmla="*/ 37 w 86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xmlns="" id="{9F85BC48-C6F0-4210-A1D3-D904F1B1A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" y="2998"/>
              <a:ext cx="143" cy="118"/>
            </a:xfrm>
            <a:custGeom>
              <a:avLst/>
              <a:gdLst>
                <a:gd name="T0" fmla="*/ 57 w 116"/>
                <a:gd name="T1" fmla="*/ 1 h 96"/>
                <a:gd name="T2" fmla="*/ 48 w 116"/>
                <a:gd name="T3" fmla="*/ 8 h 96"/>
                <a:gd name="T4" fmla="*/ 55 w 116"/>
                <a:gd name="T5" fmla="*/ 18 h 96"/>
                <a:gd name="T6" fmla="*/ 85 w 116"/>
                <a:gd name="T7" fmla="*/ 22 h 96"/>
                <a:gd name="T8" fmla="*/ 5 w 116"/>
                <a:gd name="T9" fmla="*/ 81 h 96"/>
                <a:gd name="T10" fmla="*/ 3 w 116"/>
                <a:gd name="T11" fmla="*/ 93 h 96"/>
                <a:gd name="T12" fmla="*/ 8 w 116"/>
                <a:gd name="T13" fmla="*/ 96 h 96"/>
                <a:gd name="T14" fmla="*/ 15 w 116"/>
                <a:gd name="T15" fmla="*/ 95 h 96"/>
                <a:gd name="T16" fmla="*/ 95 w 116"/>
                <a:gd name="T17" fmla="*/ 36 h 96"/>
                <a:gd name="T18" fmla="*/ 90 w 116"/>
                <a:gd name="T19" fmla="*/ 66 h 96"/>
                <a:gd name="T20" fmla="*/ 97 w 116"/>
                <a:gd name="T21" fmla="*/ 76 h 96"/>
                <a:gd name="T22" fmla="*/ 107 w 116"/>
                <a:gd name="T23" fmla="*/ 69 h 96"/>
                <a:gd name="T24" fmla="*/ 116 w 116"/>
                <a:gd name="T25" fmla="*/ 10 h 96"/>
                <a:gd name="T26" fmla="*/ 57 w 116"/>
                <a:gd name="T27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96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xmlns="" id="{8F65B313-83F7-4F7D-A1D8-808F8C279B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2" y="2822"/>
              <a:ext cx="123" cy="130"/>
            </a:xfrm>
            <a:custGeom>
              <a:avLst/>
              <a:gdLst>
                <a:gd name="T0" fmla="*/ 90 w 100"/>
                <a:gd name="T1" fmla="*/ 0 h 106"/>
                <a:gd name="T2" fmla="*/ 10 w 100"/>
                <a:gd name="T3" fmla="*/ 0 h 106"/>
                <a:gd name="T4" fmla="*/ 0 w 100"/>
                <a:gd name="T5" fmla="*/ 10 h 106"/>
                <a:gd name="T6" fmla="*/ 0 w 100"/>
                <a:gd name="T7" fmla="*/ 96 h 106"/>
                <a:gd name="T8" fmla="*/ 10 w 100"/>
                <a:gd name="T9" fmla="*/ 106 h 106"/>
                <a:gd name="T10" fmla="*/ 90 w 100"/>
                <a:gd name="T11" fmla="*/ 106 h 106"/>
                <a:gd name="T12" fmla="*/ 100 w 100"/>
                <a:gd name="T13" fmla="*/ 96 h 106"/>
                <a:gd name="T14" fmla="*/ 100 w 100"/>
                <a:gd name="T15" fmla="*/ 10 h 106"/>
                <a:gd name="T16" fmla="*/ 90 w 100"/>
                <a:gd name="T17" fmla="*/ 0 h 106"/>
                <a:gd name="T18" fmla="*/ 86 w 100"/>
                <a:gd name="T19" fmla="*/ 93 h 106"/>
                <a:gd name="T20" fmla="*/ 13 w 100"/>
                <a:gd name="T21" fmla="*/ 93 h 106"/>
                <a:gd name="T22" fmla="*/ 13 w 100"/>
                <a:gd name="T23" fmla="*/ 13 h 106"/>
                <a:gd name="T24" fmla="*/ 86 w 100"/>
                <a:gd name="T25" fmla="*/ 13 h 106"/>
                <a:gd name="T26" fmla="*/ 86 w 100"/>
                <a:gd name="T27" fmla="*/ 93 h 106"/>
                <a:gd name="T28" fmla="*/ 26 w 100"/>
                <a:gd name="T29" fmla="*/ 47 h 106"/>
                <a:gd name="T30" fmla="*/ 73 w 100"/>
                <a:gd name="T31" fmla="*/ 47 h 106"/>
                <a:gd name="T32" fmla="*/ 73 w 100"/>
                <a:gd name="T33" fmla="*/ 53 h 106"/>
                <a:gd name="T34" fmla="*/ 26 w 100"/>
                <a:gd name="T35" fmla="*/ 53 h 106"/>
                <a:gd name="T36" fmla="*/ 26 w 100"/>
                <a:gd name="T37" fmla="*/ 47 h 106"/>
                <a:gd name="T38" fmla="*/ 26 w 100"/>
                <a:gd name="T39" fmla="*/ 60 h 106"/>
                <a:gd name="T40" fmla="*/ 73 w 100"/>
                <a:gd name="T41" fmla="*/ 60 h 106"/>
                <a:gd name="T42" fmla="*/ 73 w 100"/>
                <a:gd name="T43" fmla="*/ 66 h 106"/>
                <a:gd name="T44" fmla="*/ 26 w 100"/>
                <a:gd name="T45" fmla="*/ 66 h 106"/>
                <a:gd name="T46" fmla="*/ 26 w 100"/>
                <a:gd name="T47" fmla="*/ 60 h 106"/>
                <a:gd name="T48" fmla="*/ 26 w 100"/>
                <a:gd name="T49" fmla="*/ 73 h 106"/>
                <a:gd name="T50" fmla="*/ 73 w 100"/>
                <a:gd name="T51" fmla="*/ 73 h 106"/>
                <a:gd name="T52" fmla="*/ 73 w 100"/>
                <a:gd name="T53" fmla="*/ 80 h 106"/>
                <a:gd name="T54" fmla="*/ 26 w 100"/>
                <a:gd name="T55" fmla="*/ 80 h 106"/>
                <a:gd name="T56" fmla="*/ 26 w 100"/>
                <a:gd name="T57" fmla="*/ 73 h 106"/>
                <a:gd name="T58" fmla="*/ 26 w 100"/>
                <a:gd name="T59" fmla="*/ 33 h 106"/>
                <a:gd name="T60" fmla="*/ 73 w 100"/>
                <a:gd name="T61" fmla="*/ 33 h 106"/>
                <a:gd name="T62" fmla="*/ 73 w 100"/>
                <a:gd name="T63" fmla="*/ 40 h 106"/>
                <a:gd name="T64" fmla="*/ 26 w 100"/>
                <a:gd name="T65" fmla="*/ 40 h 106"/>
                <a:gd name="T66" fmla="*/ 26 w 100"/>
                <a:gd name="T67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06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xmlns="" id="{4DC0237A-0AEF-45B6-B831-0A0C13D88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838"/>
              <a:ext cx="140" cy="140"/>
            </a:xfrm>
            <a:custGeom>
              <a:avLst/>
              <a:gdLst>
                <a:gd name="T0" fmla="*/ 86 w 114"/>
                <a:gd name="T1" fmla="*/ 72 h 114"/>
                <a:gd name="T2" fmla="*/ 66 w 114"/>
                <a:gd name="T3" fmla="*/ 52 h 114"/>
                <a:gd name="T4" fmla="*/ 114 w 114"/>
                <a:gd name="T5" fmla="*/ 16 h 114"/>
                <a:gd name="T6" fmla="*/ 100 w 114"/>
                <a:gd name="T7" fmla="*/ 2 h 114"/>
                <a:gd name="T8" fmla="*/ 40 w 114"/>
                <a:gd name="T9" fmla="*/ 26 h 114"/>
                <a:gd name="T10" fmla="*/ 21 w 114"/>
                <a:gd name="T11" fmla="*/ 7 h 114"/>
                <a:gd name="T12" fmla="*/ 4 w 114"/>
                <a:gd name="T13" fmla="*/ 4 h 114"/>
                <a:gd name="T14" fmla="*/ 7 w 114"/>
                <a:gd name="T15" fmla="*/ 21 h 114"/>
                <a:gd name="T16" fmla="*/ 26 w 114"/>
                <a:gd name="T17" fmla="*/ 40 h 114"/>
                <a:gd name="T18" fmla="*/ 2 w 114"/>
                <a:gd name="T19" fmla="*/ 100 h 114"/>
                <a:gd name="T20" fmla="*/ 16 w 114"/>
                <a:gd name="T21" fmla="*/ 114 h 114"/>
                <a:gd name="T22" fmla="*/ 52 w 114"/>
                <a:gd name="T23" fmla="*/ 66 h 114"/>
                <a:gd name="T24" fmla="*/ 72 w 114"/>
                <a:gd name="T25" fmla="*/ 86 h 114"/>
                <a:gd name="T26" fmla="*/ 72 w 114"/>
                <a:gd name="T27" fmla="*/ 114 h 114"/>
                <a:gd name="T28" fmla="*/ 86 w 114"/>
                <a:gd name="T29" fmla="*/ 114 h 114"/>
                <a:gd name="T30" fmla="*/ 93 w 114"/>
                <a:gd name="T31" fmla="*/ 93 h 114"/>
                <a:gd name="T32" fmla="*/ 114 w 114"/>
                <a:gd name="T33" fmla="*/ 86 h 114"/>
                <a:gd name="T34" fmla="*/ 114 w 114"/>
                <a:gd name="T35" fmla="*/ 72 h 114"/>
                <a:gd name="T36" fmla="*/ 86 w 114"/>
                <a:gd name="T37" fmla="*/ 7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114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xmlns="" id="{A091BAFE-DA7C-48F1-A0A7-04E78954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3011"/>
              <a:ext cx="132" cy="109"/>
            </a:xfrm>
            <a:custGeom>
              <a:avLst/>
              <a:gdLst>
                <a:gd name="T0" fmla="*/ 108 w 108"/>
                <a:gd name="T1" fmla="*/ 10 h 88"/>
                <a:gd name="T2" fmla="*/ 96 w 108"/>
                <a:gd name="T3" fmla="*/ 14 h 88"/>
                <a:gd name="T4" fmla="*/ 105 w 108"/>
                <a:gd name="T5" fmla="*/ 2 h 88"/>
                <a:gd name="T6" fmla="*/ 91 w 108"/>
                <a:gd name="T7" fmla="*/ 7 h 88"/>
                <a:gd name="T8" fmla="*/ 75 w 108"/>
                <a:gd name="T9" fmla="*/ 0 h 88"/>
                <a:gd name="T10" fmla="*/ 53 w 108"/>
                <a:gd name="T11" fmla="*/ 22 h 88"/>
                <a:gd name="T12" fmla="*/ 54 w 108"/>
                <a:gd name="T13" fmla="*/ 27 h 88"/>
                <a:gd name="T14" fmla="*/ 8 w 108"/>
                <a:gd name="T15" fmla="*/ 4 h 88"/>
                <a:gd name="T16" fmla="*/ 5 w 108"/>
                <a:gd name="T17" fmla="*/ 15 h 88"/>
                <a:gd name="T18" fmla="*/ 15 w 108"/>
                <a:gd name="T19" fmla="*/ 34 h 88"/>
                <a:gd name="T20" fmla="*/ 5 w 108"/>
                <a:gd name="T21" fmla="*/ 31 h 88"/>
                <a:gd name="T22" fmla="*/ 5 w 108"/>
                <a:gd name="T23" fmla="*/ 31 h 88"/>
                <a:gd name="T24" fmla="*/ 23 w 108"/>
                <a:gd name="T25" fmla="*/ 53 h 88"/>
                <a:gd name="T26" fmla="*/ 17 w 108"/>
                <a:gd name="T27" fmla="*/ 54 h 88"/>
                <a:gd name="T28" fmla="*/ 13 w 108"/>
                <a:gd name="T29" fmla="*/ 53 h 88"/>
                <a:gd name="T30" fmla="*/ 33 w 108"/>
                <a:gd name="T31" fmla="*/ 69 h 88"/>
                <a:gd name="T32" fmla="*/ 6 w 108"/>
                <a:gd name="T33" fmla="*/ 78 h 88"/>
                <a:gd name="T34" fmla="*/ 0 w 108"/>
                <a:gd name="T35" fmla="*/ 78 h 88"/>
                <a:gd name="T36" fmla="*/ 34 w 108"/>
                <a:gd name="T37" fmla="*/ 88 h 88"/>
                <a:gd name="T38" fmla="*/ 97 w 108"/>
                <a:gd name="T39" fmla="*/ 25 h 88"/>
                <a:gd name="T40" fmla="*/ 97 w 108"/>
                <a:gd name="T41" fmla="*/ 22 h 88"/>
                <a:gd name="T42" fmla="*/ 108 w 108"/>
                <a:gd name="T4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88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xmlns="" id="{1EA6F401-B73F-4AB9-9A24-67E580249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079"/>
              <a:ext cx="93" cy="97"/>
            </a:xfrm>
            <a:custGeom>
              <a:avLst/>
              <a:gdLst>
                <a:gd name="T0" fmla="*/ 49 w 93"/>
                <a:gd name="T1" fmla="*/ 0 h 97"/>
                <a:gd name="T2" fmla="*/ 49 w 93"/>
                <a:gd name="T3" fmla="*/ 44 h 97"/>
                <a:gd name="T4" fmla="*/ 93 w 93"/>
                <a:gd name="T5" fmla="*/ 0 h 97"/>
                <a:gd name="T6" fmla="*/ 93 w 93"/>
                <a:gd name="T7" fmla="*/ 97 h 97"/>
                <a:gd name="T8" fmla="*/ 49 w 93"/>
                <a:gd name="T9" fmla="*/ 53 h 97"/>
                <a:gd name="T10" fmla="*/ 49 w 93"/>
                <a:gd name="T11" fmla="*/ 97 h 97"/>
                <a:gd name="T12" fmla="*/ 0 w 93"/>
                <a:gd name="T13" fmla="*/ 48 h 97"/>
                <a:gd name="T14" fmla="*/ 49 w 93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97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xmlns="" id="{E7BB7384-F5C3-4A72-A266-43DBFC8229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4" y="3097"/>
              <a:ext cx="140" cy="142"/>
            </a:xfrm>
            <a:custGeom>
              <a:avLst/>
              <a:gdLst>
                <a:gd name="T0" fmla="*/ 0 w 114"/>
                <a:gd name="T1" fmla="*/ 83 h 115"/>
                <a:gd name="T2" fmla="*/ 10 w 114"/>
                <a:gd name="T3" fmla="*/ 94 h 115"/>
                <a:gd name="T4" fmla="*/ 30 w 114"/>
                <a:gd name="T5" fmla="*/ 74 h 115"/>
                <a:gd name="T6" fmla="*/ 41 w 114"/>
                <a:gd name="T7" fmla="*/ 85 h 115"/>
                <a:gd name="T8" fmla="*/ 21 w 114"/>
                <a:gd name="T9" fmla="*/ 105 h 115"/>
                <a:gd name="T10" fmla="*/ 31 w 114"/>
                <a:gd name="T11" fmla="*/ 115 h 115"/>
                <a:gd name="T12" fmla="*/ 51 w 114"/>
                <a:gd name="T13" fmla="*/ 95 h 115"/>
                <a:gd name="T14" fmla="*/ 64 w 114"/>
                <a:gd name="T15" fmla="*/ 108 h 115"/>
                <a:gd name="T16" fmla="*/ 74 w 114"/>
                <a:gd name="T17" fmla="*/ 98 h 115"/>
                <a:gd name="T18" fmla="*/ 17 w 114"/>
                <a:gd name="T19" fmla="*/ 41 h 115"/>
                <a:gd name="T20" fmla="*/ 7 w 114"/>
                <a:gd name="T21" fmla="*/ 51 h 115"/>
                <a:gd name="T22" fmla="*/ 20 w 114"/>
                <a:gd name="T23" fmla="*/ 63 h 115"/>
                <a:gd name="T24" fmla="*/ 0 w 114"/>
                <a:gd name="T25" fmla="*/ 83 h 115"/>
                <a:gd name="T26" fmla="*/ 84 w 114"/>
                <a:gd name="T27" fmla="*/ 31 h 115"/>
                <a:gd name="T28" fmla="*/ 26 w 114"/>
                <a:gd name="T29" fmla="*/ 40 h 115"/>
                <a:gd name="T30" fmla="*/ 75 w 114"/>
                <a:gd name="T31" fmla="*/ 89 h 115"/>
                <a:gd name="T32" fmla="*/ 84 w 114"/>
                <a:gd name="T33" fmla="*/ 31 h 115"/>
                <a:gd name="T34" fmla="*/ 93 w 114"/>
                <a:gd name="T35" fmla="*/ 36 h 115"/>
                <a:gd name="T36" fmla="*/ 79 w 114"/>
                <a:gd name="T37" fmla="*/ 22 h 115"/>
                <a:gd name="T38" fmla="*/ 100 w 114"/>
                <a:gd name="T39" fmla="*/ 0 h 115"/>
                <a:gd name="T40" fmla="*/ 114 w 114"/>
                <a:gd name="T41" fmla="*/ 15 h 115"/>
                <a:gd name="T42" fmla="*/ 93 w 114"/>
                <a:gd name="T43" fmla="*/ 3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15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xmlns="" id="{1388E19A-BE09-43CC-8667-2892610520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2982"/>
              <a:ext cx="141" cy="139"/>
            </a:xfrm>
            <a:custGeom>
              <a:avLst/>
              <a:gdLst>
                <a:gd name="T0" fmla="*/ 110 w 115"/>
                <a:gd name="T1" fmla="*/ 37 h 113"/>
                <a:gd name="T2" fmla="*/ 86 w 115"/>
                <a:gd name="T3" fmla="*/ 2 h 113"/>
                <a:gd name="T4" fmla="*/ 86 w 115"/>
                <a:gd name="T5" fmla="*/ 2 h 113"/>
                <a:gd name="T6" fmla="*/ 77 w 115"/>
                <a:gd name="T7" fmla="*/ 5 h 113"/>
                <a:gd name="T8" fmla="*/ 32 w 115"/>
                <a:gd name="T9" fmla="*/ 40 h 113"/>
                <a:gd name="T10" fmla="*/ 36 w 115"/>
                <a:gd name="T11" fmla="*/ 57 h 113"/>
                <a:gd name="T12" fmla="*/ 42 w 115"/>
                <a:gd name="T13" fmla="*/ 74 h 113"/>
                <a:gd name="T14" fmla="*/ 98 w 115"/>
                <a:gd name="T15" fmla="*/ 82 h 113"/>
                <a:gd name="T16" fmla="*/ 106 w 115"/>
                <a:gd name="T17" fmla="*/ 79 h 113"/>
                <a:gd name="T18" fmla="*/ 106 w 115"/>
                <a:gd name="T19" fmla="*/ 79 h 113"/>
                <a:gd name="T20" fmla="*/ 110 w 115"/>
                <a:gd name="T21" fmla="*/ 37 h 113"/>
                <a:gd name="T22" fmla="*/ 102 w 115"/>
                <a:gd name="T23" fmla="*/ 74 h 113"/>
                <a:gd name="T24" fmla="*/ 99 w 115"/>
                <a:gd name="T25" fmla="*/ 73 h 113"/>
                <a:gd name="T26" fmla="*/ 93 w 115"/>
                <a:gd name="T27" fmla="*/ 68 h 113"/>
                <a:gd name="T28" fmla="*/ 83 w 115"/>
                <a:gd name="T29" fmla="*/ 44 h 113"/>
                <a:gd name="T30" fmla="*/ 80 w 115"/>
                <a:gd name="T31" fmla="*/ 19 h 113"/>
                <a:gd name="T32" fmla="*/ 82 w 115"/>
                <a:gd name="T33" fmla="*/ 11 h 113"/>
                <a:gd name="T34" fmla="*/ 84 w 115"/>
                <a:gd name="T35" fmla="*/ 9 h 113"/>
                <a:gd name="T36" fmla="*/ 87 w 115"/>
                <a:gd name="T37" fmla="*/ 10 h 113"/>
                <a:gd name="T38" fmla="*/ 93 w 115"/>
                <a:gd name="T39" fmla="*/ 16 h 113"/>
                <a:gd name="T40" fmla="*/ 103 w 115"/>
                <a:gd name="T41" fmla="*/ 39 h 113"/>
                <a:gd name="T42" fmla="*/ 106 w 115"/>
                <a:gd name="T43" fmla="*/ 64 h 113"/>
                <a:gd name="T44" fmla="*/ 104 w 115"/>
                <a:gd name="T45" fmla="*/ 72 h 113"/>
                <a:gd name="T46" fmla="*/ 102 w 115"/>
                <a:gd name="T47" fmla="*/ 74 h 113"/>
                <a:gd name="T48" fmla="*/ 28 w 115"/>
                <a:gd name="T49" fmla="*/ 59 h 113"/>
                <a:gd name="T50" fmla="*/ 25 w 115"/>
                <a:gd name="T51" fmla="*/ 43 h 113"/>
                <a:gd name="T52" fmla="*/ 11 w 115"/>
                <a:gd name="T53" fmla="*/ 48 h 113"/>
                <a:gd name="T54" fmla="*/ 4 w 115"/>
                <a:gd name="T55" fmla="*/ 50 h 113"/>
                <a:gd name="T56" fmla="*/ 0 w 115"/>
                <a:gd name="T57" fmla="*/ 61 h 113"/>
                <a:gd name="T58" fmla="*/ 3 w 115"/>
                <a:gd name="T59" fmla="*/ 71 h 113"/>
                <a:gd name="T60" fmla="*/ 11 w 115"/>
                <a:gd name="T61" fmla="*/ 79 h 113"/>
                <a:gd name="T62" fmla="*/ 19 w 115"/>
                <a:gd name="T63" fmla="*/ 77 h 113"/>
                <a:gd name="T64" fmla="*/ 34 w 115"/>
                <a:gd name="T65" fmla="*/ 74 h 113"/>
                <a:gd name="T66" fmla="*/ 28 w 115"/>
                <a:gd name="T67" fmla="*/ 59 h 113"/>
                <a:gd name="T68" fmla="*/ 47 w 115"/>
                <a:gd name="T69" fmla="*/ 78 h 113"/>
                <a:gd name="T70" fmla="*/ 32 w 115"/>
                <a:gd name="T71" fmla="*/ 79 h 113"/>
                <a:gd name="T72" fmla="*/ 50 w 115"/>
                <a:gd name="T73" fmla="*/ 111 h 113"/>
                <a:gd name="T74" fmla="*/ 54 w 115"/>
                <a:gd name="T75" fmla="*/ 112 h 113"/>
                <a:gd name="T76" fmla="*/ 66 w 115"/>
                <a:gd name="T77" fmla="*/ 103 h 113"/>
                <a:gd name="T78" fmla="*/ 66 w 115"/>
                <a:gd name="T79" fmla="*/ 99 h 113"/>
                <a:gd name="T80" fmla="*/ 47 w 115"/>
                <a:gd name="T81" fmla="*/ 78 h 113"/>
                <a:gd name="T82" fmla="*/ 96 w 115"/>
                <a:gd name="T83" fmla="*/ 54 h 113"/>
                <a:gd name="T84" fmla="*/ 95 w 115"/>
                <a:gd name="T85" fmla="*/ 54 h 113"/>
                <a:gd name="T86" fmla="*/ 93 w 115"/>
                <a:gd name="T87" fmla="*/ 52 h 113"/>
                <a:gd name="T88" fmla="*/ 89 w 115"/>
                <a:gd name="T89" fmla="*/ 43 h 113"/>
                <a:gd name="T90" fmla="*/ 88 w 115"/>
                <a:gd name="T91" fmla="*/ 33 h 113"/>
                <a:gd name="T92" fmla="*/ 89 w 115"/>
                <a:gd name="T93" fmla="*/ 30 h 113"/>
                <a:gd name="T94" fmla="*/ 90 w 115"/>
                <a:gd name="T95" fmla="*/ 29 h 113"/>
                <a:gd name="T96" fmla="*/ 91 w 115"/>
                <a:gd name="T97" fmla="*/ 29 h 113"/>
                <a:gd name="T98" fmla="*/ 93 w 115"/>
                <a:gd name="T99" fmla="*/ 32 h 113"/>
                <a:gd name="T100" fmla="*/ 97 w 115"/>
                <a:gd name="T101" fmla="*/ 41 h 113"/>
                <a:gd name="T102" fmla="*/ 98 w 115"/>
                <a:gd name="T103" fmla="*/ 50 h 113"/>
                <a:gd name="T104" fmla="*/ 97 w 115"/>
                <a:gd name="T105" fmla="*/ 53 h 113"/>
                <a:gd name="T106" fmla="*/ 96 w 115"/>
                <a:gd name="T107" fmla="*/ 5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13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xmlns="" id="{501B77AF-799F-4237-BDD9-DFBD8D0F0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8" y="2986"/>
              <a:ext cx="129" cy="130"/>
            </a:xfrm>
            <a:custGeom>
              <a:avLst/>
              <a:gdLst>
                <a:gd name="T0" fmla="*/ 100 w 105"/>
                <a:gd name="T1" fmla="*/ 30 h 106"/>
                <a:gd name="T2" fmla="*/ 71 w 105"/>
                <a:gd name="T3" fmla="*/ 27 h 106"/>
                <a:gd name="T4" fmla="*/ 88 w 105"/>
                <a:gd name="T5" fmla="*/ 10 h 106"/>
                <a:gd name="T6" fmla="*/ 82 w 105"/>
                <a:gd name="T7" fmla="*/ 4 h 106"/>
                <a:gd name="T8" fmla="*/ 59 w 105"/>
                <a:gd name="T9" fmla="*/ 27 h 106"/>
                <a:gd name="T10" fmla="*/ 52 w 105"/>
                <a:gd name="T11" fmla="*/ 27 h 106"/>
                <a:gd name="T12" fmla="*/ 52 w 105"/>
                <a:gd name="T13" fmla="*/ 27 h 106"/>
                <a:gd name="T14" fmla="*/ 26 w 105"/>
                <a:gd name="T15" fmla="*/ 0 h 106"/>
                <a:gd name="T16" fmla="*/ 19 w 105"/>
                <a:gd name="T17" fmla="*/ 7 h 106"/>
                <a:gd name="T18" fmla="*/ 39 w 105"/>
                <a:gd name="T19" fmla="*/ 27 h 106"/>
                <a:gd name="T20" fmla="*/ 4 w 105"/>
                <a:gd name="T21" fmla="*/ 30 h 106"/>
                <a:gd name="T22" fmla="*/ 0 w 105"/>
                <a:gd name="T23" fmla="*/ 66 h 106"/>
                <a:gd name="T24" fmla="*/ 4 w 105"/>
                <a:gd name="T25" fmla="*/ 102 h 106"/>
                <a:gd name="T26" fmla="*/ 52 w 105"/>
                <a:gd name="T27" fmla="*/ 106 h 106"/>
                <a:gd name="T28" fmla="*/ 100 w 105"/>
                <a:gd name="T29" fmla="*/ 102 h 106"/>
                <a:gd name="T30" fmla="*/ 105 w 105"/>
                <a:gd name="T31" fmla="*/ 66 h 106"/>
                <a:gd name="T32" fmla="*/ 100 w 105"/>
                <a:gd name="T33" fmla="*/ 30 h 106"/>
                <a:gd name="T34" fmla="*/ 88 w 105"/>
                <a:gd name="T35" fmla="*/ 90 h 106"/>
                <a:gd name="T36" fmla="*/ 52 w 105"/>
                <a:gd name="T37" fmla="*/ 92 h 106"/>
                <a:gd name="T38" fmla="*/ 16 w 105"/>
                <a:gd name="T39" fmla="*/ 90 h 106"/>
                <a:gd name="T40" fmla="*/ 13 w 105"/>
                <a:gd name="T41" fmla="*/ 66 h 106"/>
                <a:gd name="T42" fmla="*/ 16 w 105"/>
                <a:gd name="T43" fmla="*/ 42 h 106"/>
                <a:gd name="T44" fmla="*/ 52 w 105"/>
                <a:gd name="T45" fmla="*/ 40 h 106"/>
                <a:gd name="T46" fmla="*/ 88 w 105"/>
                <a:gd name="T47" fmla="*/ 42 h 106"/>
                <a:gd name="T48" fmla="*/ 92 w 105"/>
                <a:gd name="T49" fmla="*/ 66 h 106"/>
                <a:gd name="T50" fmla="*/ 88 w 105"/>
                <a:gd name="T51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6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xmlns="" id="{216D1F2A-B51C-407A-BBEE-0D54566C9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" y="3140"/>
              <a:ext cx="157" cy="89"/>
            </a:xfrm>
            <a:custGeom>
              <a:avLst/>
              <a:gdLst>
                <a:gd name="T0" fmla="*/ 128 w 128"/>
                <a:gd name="T1" fmla="*/ 51 h 72"/>
                <a:gd name="T2" fmla="*/ 112 w 128"/>
                <a:gd name="T3" fmla="*/ 29 h 72"/>
                <a:gd name="T4" fmla="*/ 82 w 128"/>
                <a:gd name="T5" fmla="*/ 0 h 72"/>
                <a:gd name="T6" fmla="*/ 58 w 128"/>
                <a:gd name="T7" fmla="*/ 12 h 72"/>
                <a:gd name="T8" fmla="*/ 45 w 128"/>
                <a:gd name="T9" fmla="*/ 5 h 72"/>
                <a:gd name="T10" fmla="*/ 29 w 128"/>
                <a:gd name="T11" fmla="*/ 22 h 72"/>
                <a:gd name="T12" fmla="*/ 29 w 128"/>
                <a:gd name="T13" fmla="*/ 24 h 72"/>
                <a:gd name="T14" fmla="*/ 24 w 128"/>
                <a:gd name="T15" fmla="*/ 24 h 72"/>
                <a:gd name="T16" fmla="*/ 0 w 128"/>
                <a:gd name="T17" fmla="*/ 48 h 72"/>
                <a:gd name="T18" fmla="*/ 24 w 128"/>
                <a:gd name="T19" fmla="*/ 72 h 72"/>
                <a:gd name="T20" fmla="*/ 106 w 128"/>
                <a:gd name="T21" fmla="*/ 72 h 72"/>
                <a:gd name="T22" fmla="*/ 106 w 128"/>
                <a:gd name="T23" fmla="*/ 72 h 72"/>
                <a:gd name="T24" fmla="*/ 128 w 128"/>
                <a:gd name="T25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72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xmlns="" id="{70C1A130-0C75-4ABE-85D8-34BA22818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4" y="3140"/>
              <a:ext cx="108" cy="89"/>
            </a:xfrm>
            <a:custGeom>
              <a:avLst/>
              <a:gdLst>
                <a:gd name="T0" fmla="*/ 0 w 88"/>
                <a:gd name="T1" fmla="*/ 0 h 72"/>
                <a:gd name="T2" fmla="*/ 0 w 88"/>
                <a:gd name="T3" fmla="*/ 72 h 72"/>
                <a:gd name="T4" fmla="*/ 88 w 88"/>
                <a:gd name="T5" fmla="*/ 72 h 72"/>
                <a:gd name="T6" fmla="*/ 88 w 88"/>
                <a:gd name="T7" fmla="*/ 0 h 72"/>
                <a:gd name="T8" fmla="*/ 0 w 88"/>
                <a:gd name="T9" fmla="*/ 0 h 72"/>
                <a:gd name="T10" fmla="*/ 83 w 88"/>
                <a:gd name="T11" fmla="*/ 67 h 72"/>
                <a:gd name="T12" fmla="*/ 5 w 88"/>
                <a:gd name="T13" fmla="*/ 67 h 72"/>
                <a:gd name="T14" fmla="*/ 5 w 88"/>
                <a:gd name="T15" fmla="*/ 6 h 72"/>
                <a:gd name="T16" fmla="*/ 83 w 88"/>
                <a:gd name="T17" fmla="*/ 6 h 72"/>
                <a:gd name="T18" fmla="*/ 83 w 88"/>
                <a:gd name="T19" fmla="*/ 67 h 72"/>
                <a:gd name="T20" fmla="*/ 61 w 88"/>
                <a:gd name="T21" fmla="*/ 20 h 72"/>
                <a:gd name="T22" fmla="*/ 69 w 88"/>
                <a:gd name="T23" fmla="*/ 28 h 72"/>
                <a:gd name="T24" fmla="*/ 77 w 88"/>
                <a:gd name="T25" fmla="*/ 20 h 72"/>
                <a:gd name="T26" fmla="*/ 69 w 88"/>
                <a:gd name="T27" fmla="*/ 11 h 72"/>
                <a:gd name="T28" fmla="*/ 61 w 88"/>
                <a:gd name="T29" fmla="*/ 20 h 72"/>
                <a:gd name="T30" fmla="*/ 77 w 88"/>
                <a:gd name="T31" fmla="*/ 61 h 72"/>
                <a:gd name="T32" fmla="*/ 11 w 88"/>
                <a:gd name="T33" fmla="*/ 61 h 72"/>
                <a:gd name="T34" fmla="*/ 27 w 88"/>
                <a:gd name="T35" fmla="*/ 17 h 72"/>
                <a:gd name="T36" fmla="*/ 50 w 88"/>
                <a:gd name="T37" fmla="*/ 45 h 72"/>
                <a:gd name="T38" fmla="*/ 61 w 88"/>
                <a:gd name="T39" fmla="*/ 36 h 72"/>
                <a:gd name="T40" fmla="*/ 77 w 88"/>
                <a:gd name="T41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72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xmlns="" id="{D26949E8-30F8-465A-AE42-DA5E72F00A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6" y="3121"/>
              <a:ext cx="105" cy="105"/>
            </a:xfrm>
            <a:custGeom>
              <a:avLst/>
              <a:gdLst>
                <a:gd name="T0" fmla="*/ 57 w 85"/>
                <a:gd name="T1" fmla="*/ 58 h 86"/>
                <a:gd name="T2" fmla="*/ 82 w 85"/>
                <a:gd name="T3" fmla="*/ 47 h 86"/>
                <a:gd name="T4" fmla="*/ 82 w 85"/>
                <a:gd name="T5" fmla="*/ 59 h 86"/>
                <a:gd name="T6" fmla="*/ 66 w 85"/>
                <a:gd name="T7" fmla="*/ 67 h 86"/>
                <a:gd name="T8" fmla="*/ 59 w 85"/>
                <a:gd name="T9" fmla="*/ 84 h 86"/>
                <a:gd name="T10" fmla="*/ 47 w 85"/>
                <a:gd name="T11" fmla="*/ 84 h 86"/>
                <a:gd name="T12" fmla="*/ 57 w 85"/>
                <a:gd name="T13" fmla="*/ 58 h 86"/>
                <a:gd name="T14" fmla="*/ 24 w 85"/>
                <a:gd name="T15" fmla="*/ 85 h 86"/>
                <a:gd name="T16" fmla="*/ 39 w 85"/>
                <a:gd name="T17" fmla="*/ 42 h 86"/>
                <a:gd name="T18" fmla="*/ 81 w 85"/>
                <a:gd name="T19" fmla="*/ 23 h 86"/>
                <a:gd name="T20" fmla="*/ 81 w 85"/>
                <a:gd name="T21" fmla="*/ 35 h 86"/>
                <a:gd name="T22" fmla="*/ 81 w 85"/>
                <a:gd name="T23" fmla="*/ 35 h 86"/>
                <a:gd name="T24" fmla="*/ 48 w 85"/>
                <a:gd name="T25" fmla="*/ 50 h 86"/>
                <a:gd name="T26" fmla="*/ 36 w 85"/>
                <a:gd name="T27" fmla="*/ 85 h 86"/>
                <a:gd name="T28" fmla="*/ 24 w 85"/>
                <a:gd name="T29" fmla="*/ 85 h 86"/>
                <a:gd name="T30" fmla="*/ 49 w 85"/>
                <a:gd name="T31" fmla="*/ 7 h 86"/>
                <a:gd name="T32" fmla="*/ 80 w 85"/>
                <a:gd name="T33" fmla="*/ 0 h 86"/>
                <a:gd name="T34" fmla="*/ 80 w 85"/>
                <a:gd name="T35" fmla="*/ 0 h 86"/>
                <a:gd name="T36" fmla="*/ 80 w 85"/>
                <a:gd name="T37" fmla="*/ 11 h 86"/>
                <a:gd name="T38" fmla="*/ 31 w 85"/>
                <a:gd name="T39" fmla="*/ 34 h 86"/>
                <a:gd name="T40" fmla="*/ 12 w 85"/>
                <a:gd name="T41" fmla="*/ 85 h 86"/>
                <a:gd name="T42" fmla="*/ 0 w 85"/>
                <a:gd name="T43" fmla="*/ 86 h 86"/>
                <a:gd name="T44" fmla="*/ 5 w 85"/>
                <a:gd name="T45" fmla="*/ 54 h 86"/>
                <a:gd name="T46" fmla="*/ 22 w 85"/>
                <a:gd name="T47" fmla="*/ 26 h 86"/>
                <a:gd name="T48" fmla="*/ 49 w 85"/>
                <a:gd name="T49" fmla="*/ 7 h 86"/>
                <a:gd name="T50" fmla="*/ 75 w 85"/>
                <a:gd name="T51" fmla="*/ 83 h 86"/>
                <a:gd name="T52" fmla="*/ 83 w 85"/>
                <a:gd name="T53" fmla="*/ 83 h 86"/>
                <a:gd name="T54" fmla="*/ 83 w 85"/>
                <a:gd name="T55" fmla="*/ 74 h 86"/>
                <a:gd name="T56" fmla="*/ 74 w 85"/>
                <a:gd name="T57" fmla="*/ 75 h 86"/>
                <a:gd name="T58" fmla="*/ 75 w 85"/>
                <a:gd name="T5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5" h="86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xmlns="" id="{4C115F43-D8D0-4743-B0E2-0A65AA43F5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7" y="1484"/>
              <a:ext cx="59" cy="80"/>
            </a:xfrm>
            <a:custGeom>
              <a:avLst/>
              <a:gdLst>
                <a:gd name="T0" fmla="*/ 46 w 48"/>
                <a:gd name="T1" fmla="*/ 8 h 65"/>
                <a:gd name="T2" fmla="*/ 42 w 48"/>
                <a:gd name="T3" fmla="*/ 8 h 65"/>
                <a:gd name="T4" fmla="*/ 42 w 48"/>
                <a:gd name="T5" fmla="*/ 12 h 65"/>
                <a:gd name="T6" fmla="*/ 44 w 48"/>
                <a:gd name="T7" fmla="*/ 12 h 65"/>
                <a:gd name="T8" fmla="*/ 44 w 48"/>
                <a:gd name="T9" fmla="*/ 44 h 65"/>
                <a:gd name="T10" fmla="*/ 28 w 48"/>
                <a:gd name="T11" fmla="*/ 44 h 65"/>
                <a:gd name="T12" fmla="*/ 28 w 48"/>
                <a:gd name="T13" fmla="*/ 61 h 65"/>
                <a:gd name="T14" fmla="*/ 4 w 48"/>
                <a:gd name="T15" fmla="*/ 61 h 65"/>
                <a:gd name="T16" fmla="*/ 4 w 48"/>
                <a:gd name="T17" fmla="*/ 12 h 65"/>
                <a:gd name="T18" fmla="*/ 6 w 48"/>
                <a:gd name="T19" fmla="*/ 12 h 65"/>
                <a:gd name="T20" fmla="*/ 6 w 48"/>
                <a:gd name="T21" fmla="*/ 8 h 65"/>
                <a:gd name="T22" fmla="*/ 2 w 48"/>
                <a:gd name="T23" fmla="*/ 8 h 65"/>
                <a:gd name="T24" fmla="*/ 0 w 48"/>
                <a:gd name="T25" fmla="*/ 10 h 65"/>
                <a:gd name="T26" fmla="*/ 0 w 48"/>
                <a:gd name="T27" fmla="*/ 63 h 65"/>
                <a:gd name="T28" fmla="*/ 2 w 48"/>
                <a:gd name="T29" fmla="*/ 65 h 65"/>
                <a:gd name="T30" fmla="*/ 34 w 48"/>
                <a:gd name="T31" fmla="*/ 65 h 65"/>
                <a:gd name="T32" fmla="*/ 48 w 48"/>
                <a:gd name="T33" fmla="*/ 50 h 65"/>
                <a:gd name="T34" fmla="*/ 48 w 48"/>
                <a:gd name="T35" fmla="*/ 10 h 65"/>
                <a:gd name="T36" fmla="*/ 46 w 48"/>
                <a:gd name="T37" fmla="*/ 8 h 65"/>
                <a:gd name="T38" fmla="*/ 32 w 48"/>
                <a:gd name="T39" fmla="*/ 61 h 65"/>
                <a:gd name="T40" fmla="*/ 32 w 48"/>
                <a:gd name="T41" fmla="*/ 49 h 65"/>
                <a:gd name="T42" fmla="*/ 44 w 48"/>
                <a:gd name="T43" fmla="*/ 49 h 65"/>
                <a:gd name="T44" fmla="*/ 32 w 48"/>
                <a:gd name="T45" fmla="*/ 61 h 65"/>
                <a:gd name="T46" fmla="*/ 40 w 48"/>
                <a:gd name="T47" fmla="*/ 8 h 65"/>
                <a:gd name="T48" fmla="*/ 32 w 48"/>
                <a:gd name="T49" fmla="*/ 8 h 65"/>
                <a:gd name="T50" fmla="*/ 32 w 48"/>
                <a:gd name="T51" fmla="*/ 4 h 65"/>
                <a:gd name="T52" fmla="*/ 28 w 48"/>
                <a:gd name="T53" fmla="*/ 0 h 65"/>
                <a:gd name="T54" fmla="*/ 20 w 48"/>
                <a:gd name="T55" fmla="*/ 0 h 65"/>
                <a:gd name="T56" fmla="*/ 16 w 48"/>
                <a:gd name="T57" fmla="*/ 4 h 65"/>
                <a:gd name="T58" fmla="*/ 16 w 48"/>
                <a:gd name="T59" fmla="*/ 8 h 65"/>
                <a:gd name="T60" fmla="*/ 8 w 48"/>
                <a:gd name="T61" fmla="*/ 8 h 65"/>
                <a:gd name="T62" fmla="*/ 8 w 48"/>
                <a:gd name="T63" fmla="*/ 16 h 65"/>
                <a:gd name="T64" fmla="*/ 40 w 48"/>
                <a:gd name="T65" fmla="*/ 16 h 65"/>
                <a:gd name="T66" fmla="*/ 40 w 48"/>
                <a:gd name="T67" fmla="*/ 8 h 65"/>
                <a:gd name="T68" fmla="*/ 28 w 48"/>
                <a:gd name="T69" fmla="*/ 8 h 65"/>
                <a:gd name="T70" fmla="*/ 20 w 48"/>
                <a:gd name="T71" fmla="*/ 8 h 65"/>
                <a:gd name="T72" fmla="*/ 20 w 48"/>
                <a:gd name="T73" fmla="*/ 4 h 65"/>
                <a:gd name="T74" fmla="*/ 20 w 48"/>
                <a:gd name="T75" fmla="*/ 4 h 65"/>
                <a:gd name="T76" fmla="*/ 28 w 48"/>
                <a:gd name="T77" fmla="*/ 4 h 65"/>
                <a:gd name="T78" fmla="*/ 28 w 48"/>
                <a:gd name="T79" fmla="*/ 4 h 65"/>
                <a:gd name="T80" fmla="*/ 28 w 48"/>
                <a:gd name="T8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65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xmlns="" id="{A9258C85-E336-4BD9-B4F9-C98A102966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" y="1972"/>
              <a:ext cx="81" cy="81"/>
            </a:xfrm>
            <a:custGeom>
              <a:avLst/>
              <a:gdLst>
                <a:gd name="T0" fmla="*/ 55 w 66"/>
                <a:gd name="T1" fmla="*/ 0 h 66"/>
                <a:gd name="T2" fmla="*/ 11 w 66"/>
                <a:gd name="T3" fmla="*/ 0 h 66"/>
                <a:gd name="T4" fmla="*/ 0 w 66"/>
                <a:gd name="T5" fmla="*/ 11 h 66"/>
                <a:gd name="T6" fmla="*/ 1 w 66"/>
                <a:gd name="T7" fmla="*/ 55 h 66"/>
                <a:gd name="T8" fmla="*/ 12 w 66"/>
                <a:gd name="T9" fmla="*/ 66 h 66"/>
                <a:gd name="T10" fmla="*/ 55 w 66"/>
                <a:gd name="T11" fmla="*/ 66 h 66"/>
                <a:gd name="T12" fmla="*/ 66 w 66"/>
                <a:gd name="T13" fmla="*/ 55 h 66"/>
                <a:gd name="T14" fmla="*/ 66 w 66"/>
                <a:gd name="T15" fmla="*/ 11 h 66"/>
                <a:gd name="T16" fmla="*/ 55 w 66"/>
                <a:gd name="T17" fmla="*/ 0 h 66"/>
                <a:gd name="T18" fmla="*/ 22 w 66"/>
                <a:gd name="T19" fmla="*/ 29 h 66"/>
                <a:gd name="T20" fmla="*/ 45 w 66"/>
                <a:gd name="T21" fmla="*/ 29 h 66"/>
                <a:gd name="T22" fmla="*/ 46 w 66"/>
                <a:gd name="T23" fmla="*/ 33 h 66"/>
                <a:gd name="T24" fmla="*/ 33 w 66"/>
                <a:gd name="T25" fmla="*/ 46 h 66"/>
                <a:gd name="T26" fmla="*/ 21 w 66"/>
                <a:gd name="T27" fmla="*/ 33 h 66"/>
                <a:gd name="T28" fmla="*/ 22 w 66"/>
                <a:gd name="T29" fmla="*/ 29 h 66"/>
                <a:gd name="T30" fmla="*/ 58 w 66"/>
                <a:gd name="T31" fmla="*/ 29 h 66"/>
                <a:gd name="T32" fmla="*/ 58 w 66"/>
                <a:gd name="T33" fmla="*/ 45 h 66"/>
                <a:gd name="T34" fmla="*/ 58 w 66"/>
                <a:gd name="T35" fmla="*/ 53 h 66"/>
                <a:gd name="T36" fmla="*/ 54 w 66"/>
                <a:gd name="T37" fmla="*/ 58 h 66"/>
                <a:gd name="T38" fmla="*/ 13 w 66"/>
                <a:gd name="T39" fmla="*/ 58 h 66"/>
                <a:gd name="T40" fmla="*/ 9 w 66"/>
                <a:gd name="T41" fmla="*/ 54 h 66"/>
                <a:gd name="T42" fmla="*/ 9 w 66"/>
                <a:gd name="T43" fmla="*/ 46 h 66"/>
                <a:gd name="T44" fmla="*/ 9 w 66"/>
                <a:gd name="T45" fmla="*/ 29 h 66"/>
                <a:gd name="T46" fmla="*/ 9 w 66"/>
                <a:gd name="T47" fmla="*/ 29 h 66"/>
                <a:gd name="T48" fmla="*/ 15 w 66"/>
                <a:gd name="T49" fmla="*/ 29 h 66"/>
                <a:gd name="T50" fmla="*/ 15 w 66"/>
                <a:gd name="T51" fmla="*/ 33 h 66"/>
                <a:gd name="T52" fmla="*/ 33 w 66"/>
                <a:gd name="T53" fmla="*/ 52 h 66"/>
                <a:gd name="T54" fmla="*/ 52 w 66"/>
                <a:gd name="T55" fmla="*/ 33 h 66"/>
                <a:gd name="T56" fmla="*/ 51 w 66"/>
                <a:gd name="T57" fmla="*/ 29 h 66"/>
                <a:gd name="T58" fmla="*/ 58 w 66"/>
                <a:gd name="T59" fmla="*/ 29 h 66"/>
                <a:gd name="T60" fmla="*/ 58 w 66"/>
                <a:gd name="T61" fmla="*/ 15 h 66"/>
                <a:gd name="T62" fmla="*/ 56 w 66"/>
                <a:gd name="T63" fmla="*/ 17 h 66"/>
                <a:gd name="T64" fmla="*/ 52 w 66"/>
                <a:gd name="T65" fmla="*/ 17 h 66"/>
                <a:gd name="T66" fmla="*/ 50 w 66"/>
                <a:gd name="T67" fmla="*/ 15 h 66"/>
                <a:gd name="T68" fmla="*/ 50 w 66"/>
                <a:gd name="T69" fmla="*/ 10 h 66"/>
                <a:gd name="T70" fmla="*/ 52 w 66"/>
                <a:gd name="T71" fmla="*/ 8 h 66"/>
                <a:gd name="T72" fmla="*/ 56 w 66"/>
                <a:gd name="T73" fmla="*/ 8 h 66"/>
                <a:gd name="T74" fmla="*/ 58 w 66"/>
                <a:gd name="T75" fmla="*/ 10 h 66"/>
                <a:gd name="T76" fmla="*/ 58 w 66"/>
                <a:gd name="T77" fmla="*/ 1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6" h="66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xmlns="" id="{3FE76779-E0FC-403C-A5D7-5BAA318F3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0" y="960"/>
              <a:ext cx="75" cy="75"/>
            </a:xfrm>
            <a:custGeom>
              <a:avLst/>
              <a:gdLst>
                <a:gd name="T0" fmla="*/ 30 w 61"/>
                <a:gd name="T1" fmla="*/ 0 h 61"/>
                <a:gd name="T2" fmla="*/ 0 w 61"/>
                <a:gd name="T3" fmla="*/ 30 h 61"/>
                <a:gd name="T4" fmla="*/ 30 w 61"/>
                <a:gd name="T5" fmla="*/ 61 h 61"/>
                <a:gd name="T6" fmla="*/ 61 w 61"/>
                <a:gd name="T7" fmla="*/ 30 h 61"/>
                <a:gd name="T8" fmla="*/ 30 w 61"/>
                <a:gd name="T9" fmla="*/ 0 h 61"/>
                <a:gd name="T10" fmla="*/ 30 w 61"/>
                <a:gd name="T11" fmla="*/ 55 h 61"/>
                <a:gd name="T12" fmla="*/ 6 w 61"/>
                <a:gd name="T13" fmla="*/ 30 h 61"/>
                <a:gd name="T14" fmla="*/ 30 w 61"/>
                <a:gd name="T15" fmla="*/ 6 h 61"/>
                <a:gd name="T16" fmla="*/ 55 w 61"/>
                <a:gd name="T17" fmla="*/ 30 h 61"/>
                <a:gd name="T18" fmla="*/ 30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6 h 61"/>
                <a:gd name="T32" fmla="*/ 23 w 61"/>
                <a:gd name="T33" fmla="*/ 46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7 h 61"/>
                <a:gd name="T44" fmla="*/ 34 w 61"/>
                <a:gd name="T45" fmla="*/ 27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xmlns="" id="{4BCC2857-1003-469D-AF69-5F80E2578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1" y="2896"/>
              <a:ext cx="87" cy="76"/>
            </a:xfrm>
            <a:custGeom>
              <a:avLst/>
              <a:gdLst>
                <a:gd name="T0" fmla="*/ 58 w 87"/>
                <a:gd name="T1" fmla="*/ 10 h 76"/>
                <a:gd name="T2" fmla="*/ 31 w 87"/>
                <a:gd name="T3" fmla="*/ 0 h 76"/>
                <a:gd name="T4" fmla="*/ 0 w 87"/>
                <a:gd name="T5" fmla="*/ 10 h 76"/>
                <a:gd name="T6" fmla="*/ 0 w 87"/>
                <a:gd name="T7" fmla="*/ 76 h 76"/>
                <a:gd name="T8" fmla="*/ 31 w 87"/>
                <a:gd name="T9" fmla="*/ 65 h 76"/>
                <a:gd name="T10" fmla="*/ 58 w 87"/>
                <a:gd name="T11" fmla="*/ 76 h 76"/>
                <a:gd name="T12" fmla="*/ 87 w 87"/>
                <a:gd name="T13" fmla="*/ 65 h 76"/>
                <a:gd name="T14" fmla="*/ 87 w 87"/>
                <a:gd name="T15" fmla="*/ 0 h 76"/>
                <a:gd name="T16" fmla="*/ 58 w 87"/>
                <a:gd name="T17" fmla="*/ 10 h 76"/>
                <a:gd name="T18" fmla="*/ 33 w 87"/>
                <a:gd name="T19" fmla="*/ 6 h 76"/>
                <a:gd name="T20" fmla="*/ 55 w 87"/>
                <a:gd name="T21" fmla="*/ 15 h 76"/>
                <a:gd name="T22" fmla="*/ 55 w 87"/>
                <a:gd name="T23" fmla="*/ 69 h 76"/>
                <a:gd name="T24" fmla="*/ 33 w 87"/>
                <a:gd name="T25" fmla="*/ 60 h 76"/>
                <a:gd name="T26" fmla="*/ 33 w 87"/>
                <a:gd name="T27" fmla="*/ 6 h 76"/>
                <a:gd name="T28" fmla="*/ 6 w 87"/>
                <a:gd name="T29" fmla="*/ 15 h 76"/>
                <a:gd name="T30" fmla="*/ 28 w 87"/>
                <a:gd name="T31" fmla="*/ 6 h 76"/>
                <a:gd name="T32" fmla="*/ 28 w 87"/>
                <a:gd name="T33" fmla="*/ 60 h 76"/>
                <a:gd name="T34" fmla="*/ 6 w 87"/>
                <a:gd name="T35" fmla="*/ 67 h 76"/>
                <a:gd name="T36" fmla="*/ 6 w 87"/>
                <a:gd name="T37" fmla="*/ 15 h 76"/>
                <a:gd name="T38" fmla="*/ 82 w 87"/>
                <a:gd name="T39" fmla="*/ 61 h 76"/>
                <a:gd name="T40" fmla="*/ 60 w 87"/>
                <a:gd name="T41" fmla="*/ 69 h 76"/>
                <a:gd name="T42" fmla="*/ 60 w 87"/>
                <a:gd name="T43" fmla="*/ 15 h 76"/>
                <a:gd name="T44" fmla="*/ 82 w 87"/>
                <a:gd name="T45" fmla="*/ 7 h 76"/>
                <a:gd name="T46" fmla="*/ 82 w 87"/>
                <a:gd name="T47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7" h="76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xmlns="" id="{5AD24608-F002-4BFD-885F-6ED1416CE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4" y="832"/>
              <a:ext cx="57" cy="58"/>
            </a:xfrm>
            <a:custGeom>
              <a:avLst/>
              <a:gdLst>
                <a:gd name="T0" fmla="*/ 3 w 47"/>
                <a:gd name="T1" fmla="*/ 0 h 47"/>
                <a:gd name="T2" fmla="*/ 21 w 47"/>
                <a:gd name="T3" fmla="*/ 0 h 47"/>
                <a:gd name="T4" fmla="*/ 21 w 47"/>
                <a:gd name="T5" fmla="*/ 3 h 47"/>
                <a:gd name="T6" fmla="*/ 3 w 47"/>
                <a:gd name="T7" fmla="*/ 3 h 47"/>
                <a:gd name="T8" fmla="*/ 3 w 47"/>
                <a:gd name="T9" fmla="*/ 0 h 47"/>
                <a:gd name="T10" fmla="*/ 26 w 47"/>
                <a:gd name="T11" fmla="*/ 0 h 47"/>
                <a:gd name="T12" fmla="*/ 44 w 47"/>
                <a:gd name="T13" fmla="*/ 0 h 47"/>
                <a:gd name="T14" fmla="*/ 44 w 47"/>
                <a:gd name="T15" fmla="*/ 3 h 47"/>
                <a:gd name="T16" fmla="*/ 26 w 47"/>
                <a:gd name="T17" fmla="*/ 3 h 47"/>
                <a:gd name="T18" fmla="*/ 26 w 47"/>
                <a:gd name="T19" fmla="*/ 0 h 47"/>
                <a:gd name="T20" fmla="*/ 43 w 47"/>
                <a:gd name="T21" fmla="*/ 15 h 47"/>
                <a:gd name="T22" fmla="*/ 41 w 47"/>
                <a:gd name="T23" fmla="*/ 15 h 47"/>
                <a:gd name="T24" fmla="*/ 41 w 47"/>
                <a:gd name="T25" fmla="*/ 3 h 47"/>
                <a:gd name="T26" fmla="*/ 29 w 47"/>
                <a:gd name="T27" fmla="*/ 3 h 47"/>
                <a:gd name="T28" fmla="*/ 29 w 47"/>
                <a:gd name="T29" fmla="*/ 15 h 47"/>
                <a:gd name="T30" fmla="*/ 18 w 47"/>
                <a:gd name="T31" fmla="*/ 15 h 47"/>
                <a:gd name="T32" fmla="*/ 18 w 47"/>
                <a:gd name="T33" fmla="*/ 3 h 47"/>
                <a:gd name="T34" fmla="*/ 6 w 47"/>
                <a:gd name="T35" fmla="*/ 3 h 47"/>
                <a:gd name="T36" fmla="*/ 6 w 47"/>
                <a:gd name="T37" fmla="*/ 15 h 47"/>
                <a:gd name="T38" fmla="*/ 4 w 47"/>
                <a:gd name="T39" fmla="*/ 15 h 47"/>
                <a:gd name="T40" fmla="*/ 0 w 47"/>
                <a:gd name="T41" fmla="*/ 18 h 47"/>
                <a:gd name="T42" fmla="*/ 0 w 47"/>
                <a:gd name="T43" fmla="*/ 43 h 47"/>
                <a:gd name="T44" fmla="*/ 4 w 47"/>
                <a:gd name="T45" fmla="*/ 47 h 47"/>
                <a:gd name="T46" fmla="*/ 17 w 47"/>
                <a:gd name="T47" fmla="*/ 47 h 47"/>
                <a:gd name="T48" fmla="*/ 21 w 47"/>
                <a:gd name="T49" fmla="*/ 43 h 47"/>
                <a:gd name="T50" fmla="*/ 21 w 47"/>
                <a:gd name="T51" fmla="*/ 26 h 47"/>
                <a:gd name="T52" fmla="*/ 26 w 47"/>
                <a:gd name="T53" fmla="*/ 26 h 47"/>
                <a:gd name="T54" fmla="*/ 26 w 47"/>
                <a:gd name="T55" fmla="*/ 43 h 47"/>
                <a:gd name="T56" fmla="*/ 30 w 47"/>
                <a:gd name="T57" fmla="*/ 47 h 47"/>
                <a:gd name="T58" fmla="*/ 43 w 47"/>
                <a:gd name="T59" fmla="*/ 47 h 47"/>
                <a:gd name="T60" fmla="*/ 47 w 47"/>
                <a:gd name="T61" fmla="*/ 43 h 47"/>
                <a:gd name="T62" fmla="*/ 47 w 47"/>
                <a:gd name="T63" fmla="*/ 18 h 47"/>
                <a:gd name="T64" fmla="*/ 43 w 47"/>
                <a:gd name="T65" fmla="*/ 15 h 47"/>
                <a:gd name="T66" fmla="*/ 16 w 47"/>
                <a:gd name="T67" fmla="*/ 44 h 47"/>
                <a:gd name="T68" fmla="*/ 5 w 47"/>
                <a:gd name="T69" fmla="*/ 44 h 47"/>
                <a:gd name="T70" fmla="*/ 3 w 47"/>
                <a:gd name="T71" fmla="*/ 42 h 47"/>
                <a:gd name="T72" fmla="*/ 5 w 47"/>
                <a:gd name="T73" fmla="*/ 41 h 47"/>
                <a:gd name="T74" fmla="*/ 16 w 47"/>
                <a:gd name="T75" fmla="*/ 41 h 47"/>
                <a:gd name="T76" fmla="*/ 18 w 47"/>
                <a:gd name="T77" fmla="*/ 42 h 47"/>
                <a:gd name="T78" fmla="*/ 16 w 47"/>
                <a:gd name="T79" fmla="*/ 44 h 47"/>
                <a:gd name="T80" fmla="*/ 25 w 47"/>
                <a:gd name="T81" fmla="*/ 23 h 47"/>
                <a:gd name="T82" fmla="*/ 22 w 47"/>
                <a:gd name="T83" fmla="*/ 23 h 47"/>
                <a:gd name="T84" fmla="*/ 21 w 47"/>
                <a:gd name="T85" fmla="*/ 22 h 47"/>
                <a:gd name="T86" fmla="*/ 22 w 47"/>
                <a:gd name="T87" fmla="*/ 21 h 47"/>
                <a:gd name="T88" fmla="*/ 25 w 47"/>
                <a:gd name="T89" fmla="*/ 21 h 47"/>
                <a:gd name="T90" fmla="*/ 26 w 47"/>
                <a:gd name="T91" fmla="*/ 22 h 47"/>
                <a:gd name="T92" fmla="*/ 25 w 47"/>
                <a:gd name="T93" fmla="*/ 23 h 47"/>
                <a:gd name="T94" fmla="*/ 42 w 47"/>
                <a:gd name="T95" fmla="*/ 44 h 47"/>
                <a:gd name="T96" fmla="*/ 31 w 47"/>
                <a:gd name="T97" fmla="*/ 44 h 47"/>
                <a:gd name="T98" fmla="*/ 29 w 47"/>
                <a:gd name="T99" fmla="*/ 42 h 47"/>
                <a:gd name="T100" fmla="*/ 31 w 47"/>
                <a:gd name="T101" fmla="*/ 41 h 47"/>
                <a:gd name="T102" fmla="*/ 42 w 47"/>
                <a:gd name="T103" fmla="*/ 41 h 47"/>
                <a:gd name="T104" fmla="*/ 44 w 47"/>
                <a:gd name="T105" fmla="*/ 42 h 47"/>
                <a:gd name="T106" fmla="*/ 42 w 47"/>
                <a:gd name="T10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47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xmlns="" id="{1D2DAFD7-FD05-4361-9A08-42726F0A16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2" y="819"/>
              <a:ext cx="71" cy="72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53 h 58"/>
                <a:gd name="T12" fmla="*/ 5 w 58"/>
                <a:gd name="T13" fmla="*/ 29 h 58"/>
                <a:gd name="T14" fmla="*/ 29 w 58"/>
                <a:gd name="T15" fmla="*/ 6 h 58"/>
                <a:gd name="T16" fmla="*/ 53 w 58"/>
                <a:gd name="T17" fmla="*/ 29 h 58"/>
                <a:gd name="T18" fmla="*/ 29 w 58"/>
                <a:gd name="T19" fmla="*/ 53 h 58"/>
                <a:gd name="T20" fmla="*/ 18 w 58"/>
                <a:gd name="T21" fmla="*/ 18 h 58"/>
                <a:gd name="T22" fmla="*/ 40 w 58"/>
                <a:gd name="T23" fmla="*/ 18 h 58"/>
                <a:gd name="T24" fmla="*/ 40 w 58"/>
                <a:gd name="T25" fmla="*/ 40 h 58"/>
                <a:gd name="T26" fmla="*/ 18 w 58"/>
                <a:gd name="T27" fmla="*/ 40 h 58"/>
                <a:gd name="T28" fmla="*/ 18 w 58"/>
                <a:gd name="T29" fmla="*/ 1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xmlns="" id="{C5153483-BB3D-4E2B-956A-FC65C446E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" y="2334"/>
              <a:ext cx="70" cy="62"/>
            </a:xfrm>
            <a:custGeom>
              <a:avLst/>
              <a:gdLst>
                <a:gd name="T0" fmla="*/ 24 w 57"/>
                <a:gd name="T1" fmla="*/ 0 h 50"/>
                <a:gd name="T2" fmla="*/ 24 w 57"/>
                <a:gd name="T3" fmla="*/ 0 h 50"/>
                <a:gd name="T4" fmla="*/ 47 w 57"/>
                <a:gd name="T5" fmla="*/ 19 h 50"/>
                <a:gd name="T6" fmla="*/ 24 w 57"/>
                <a:gd name="T7" fmla="*/ 38 h 50"/>
                <a:gd name="T8" fmla="*/ 20 w 57"/>
                <a:gd name="T9" fmla="*/ 38 h 50"/>
                <a:gd name="T10" fmla="*/ 3 w 57"/>
                <a:gd name="T11" fmla="*/ 44 h 50"/>
                <a:gd name="T12" fmla="*/ 3 w 57"/>
                <a:gd name="T13" fmla="*/ 43 h 50"/>
                <a:gd name="T14" fmla="*/ 9 w 57"/>
                <a:gd name="T15" fmla="*/ 35 h 50"/>
                <a:gd name="T16" fmla="*/ 9 w 57"/>
                <a:gd name="T17" fmla="*/ 34 h 50"/>
                <a:gd name="T18" fmla="*/ 0 w 57"/>
                <a:gd name="T19" fmla="*/ 19 h 50"/>
                <a:gd name="T20" fmla="*/ 24 w 57"/>
                <a:gd name="T21" fmla="*/ 0 h 50"/>
                <a:gd name="T22" fmla="*/ 49 w 57"/>
                <a:gd name="T23" fmla="*/ 43 h 50"/>
                <a:gd name="T24" fmla="*/ 54 w 57"/>
                <a:gd name="T25" fmla="*/ 49 h 50"/>
                <a:gd name="T26" fmla="*/ 54 w 57"/>
                <a:gd name="T27" fmla="*/ 50 h 50"/>
                <a:gd name="T28" fmla="*/ 40 w 57"/>
                <a:gd name="T29" fmla="*/ 45 h 50"/>
                <a:gd name="T30" fmla="*/ 36 w 57"/>
                <a:gd name="T31" fmla="*/ 45 h 50"/>
                <a:gd name="T32" fmla="*/ 24 w 57"/>
                <a:gd name="T33" fmla="*/ 42 h 50"/>
                <a:gd name="T34" fmla="*/ 43 w 57"/>
                <a:gd name="T35" fmla="*/ 35 h 50"/>
                <a:gd name="T36" fmla="*/ 49 w 57"/>
                <a:gd name="T37" fmla="*/ 28 h 50"/>
                <a:gd name="T38" fmla="*/ 51 w 57"/>
                <a:gd name="T39" fmla="*/ 19 h 50"/>
                <a:gd name="T40" fmla="*/ 51 w 57"/>
                <a:gd name="T41" fmla="*/ 17 h 50"/>
                <a:gd name="T42" fmla="*/ 57 w 57"/>
                <a:gd name="T43" fmla="*/ 29 h 50"/>
                <a:gd name="T44" fmla="*/ 49 w 57"/>
                <a:gd name="T45" fmla="*/ 42 h 50"/>
                <a:gd name="T46" fmla="*/ 49 w 57"/>
                <a:gd name="T47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5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xmlns="" id="{3CA6AFB6-F905-43B4-8327-B9161A518B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7" y="673"/>
              <a:ext cx="89" cy="88"/>
            </a:xfrm>
            <a:custGeom>
              <a:avLst/>
              <a:gdLst>
                <a:gd name="T0" fmla="*/ 14 w 72"/>
                <a:gd name="T1" fmla="*/ 35 h 71"/>
                <a:gd name="T2" fmla="*/ 14 w 72"/>
                <a:gd name="T3" fmla="*/ 33 h 71"/>
                <a:gd name="T4" fmla="*/ 1 w 72"/>
                <a:gd name="T5" fmla="*/ 29 h 71"/>
                <a:gd name="T6" fmla="*/ 0 w 72"/>
                <a:gd name="T7" fmla="*/ 35 h 71"/>
                <a:gd name="T8" fmla="*/ 11 w 72"/>
                <a:gd name="T9" fmla="*/ 62 h 71"/>
                <a:gd name="T10" fmla="*/ 19 w 72"/>
                <a:gd name="T11" fmla="*/ 50 h 71"/>
                <a:gd name="T12" fmla="*/ 14 w 72"/>
                <a:gd name="T13" fmla="*/ 35 h 71"/>
                <a:gd name="T14" fmla="*/ 58 w 72"/>
                <a:gd name="T15" fmla="*/ 35 h 71"/>
                <a:gd name="T16" fmla="*/ 53 w 72"/>
                <a:gd name="T17" fmla="*/ 50 h 71"/>
                <a:gd name="T18" fmla="*/ 61 w 72"/>
                <a:gd name="T19" fmla="*/ 62 h 71"/>
                <a:gd name="T20" fmla="*/ 72 w 72"/>
                <a:gd name="T21" fmla="*/ 35 h 71"/>
                <a:gd name="T22" fmla="*/ 71 w 72"/>
                <a:gd name="T23" fmla="*/ 29 h 71"/>
                <a:gd name="T24" fmla="*/ 58 w 72"/>
                <a:gd name="T25" fmla="*/ 33 h 71"/>
                <a:gd name="T26" fmla="*/ 58 w 72"/>
                <a:gd name="T27" fmla="*/ 35 h 71"/>
                <a:gd name="T28" fmla="*/ 40 w 72"/>
                <a:gd name="T29" fmla="*/ 13 h 71"/>
                <a:gd name="T30" fmla="*/ 56 w 72"/>
                <a:gd name="T31" fmla="*/ 24 h 71"/>
                <a:gd name="T32" fmla="*/ 68 w 72"/>
                <a:gd name="T33" fmla="*/ 20 h 71"/>
                <a:gd name="T34" fmla="*/ 40 w 72"/>
                <a:gd name="T35" fmla="*/ 0 h 71"/>
                <a:gd name="T36" fmla="*/ 40 w 72"/>
                <a:gd name="T37" fmla="*/ 13 h 71"/>
                <a:gd name="T38" fmla="*/ 16 w 72"/>
                <a:gd name="T39" fmla="*/ 24 h 71"/>
                <a:gd name="T40" fmla="*/ 31 w 72"/>
                <a:gd name="T41" fmla="*/ 13 h 71"/>
                <a:gd name="T42" fmla="*/ 31 w 72"/>
                <a:gd name="T43" fmla="*/ 0 h 71"/>
                <a:gd name="T44" fmla="*/ 3 w 72"/>
                <a:gd name="T45" fmla="*/ 20 h 71"/>
                <a:gd name="T46" fmla="*/ 16 w 72"/>
                <a:gd name="T47" fmla="*/ 24 h 71"/>
                <a:gd name="T48" fmla="*/ 45 w 72"/>
                <a:gd name="T49" fmla="*/ 56 h 71"/>
                <a:gd name="T50" fmla="*/ 36 w 72"/>
                <a:gd name="T51" fmla="*/ 58 h 71"/>
                <a:gd name="T52" fmla="*/ 27 w 72"/>
                <a:gd name="T53" fmla="*/ 56 h 71"/>
                <a:gd name="T54" fmla="*/ 19 w 72"/>
                <a:gd name="T55" fmla="*/ 67 h 71"/>
                <a:gd name="T56" fmla="*/ 36 w 72"/>
                <a:gd name="T57" fmla="*/ 71 h 71"/>
                <a:gd name="T58" fmla="*/ 53 w 72"/>
                <a:gd name="T59" fmla="*/ 67 h 71"/>
                <a:gd name="T60" fmla="*/ 45 w 72"/>
                <a:gd name="T61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1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xmlns="" id="{4482D4CB-0A12-44C5-B8D4-2AAA5B2DD1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2" y="463"/>
              <a:ext cx="97" cy="74"/>
            </a:xfrm>
            <a:custGeom>
              <a:avLst/>
              <a:gdLst>
                <a:gd name="T0" fmla="*/ 76 w 79"/>
                <a:gd name="T1" fmla="*/ 3 h 60"/>
                <a:gd name="T2" fmla="*/ 40 w 79"/>
                <a:gd name="T3" fmla="*/ 0 h 60"/>
                <a:gd name="T4" fmla="*/ 3 w 79"/>
                <a:gd name="T5" fmla="*/ 3 h 60"/>
                <a:gd name="T6" fmla="*/ 0 w 79"/>
                <a:gd name="T7" fmla="*/ 30 h 60"/>
                <a:gd name="T8" fmla="*/ 3 w 79"/>
                <a:gd name="T9" fmla="*/ 57 h 60"/>
                <a:gd name="T10" fmla="*/ 40 w 79"/>
                <a:gd name="T11" fmla="*/ 60 h 60"/>
                <a:gd name="T12" fmla="*/ 76 w 79"/>
                <a:gd name="T13" fmla="*/ 57 h 60"/>
                <a:gd name="T14" fmla="*/ 79 w 79"/>
                <a:gd name="T15" fmla="*/ 30 h 60"/>
                <a:gd name="T16" fmla="*/ 76 w 79"/>
                <a:gd name="T17" fmla="*/ 3 h 60"/>
                <a:gd name="T18" fmla="*/ 30 w 79"/>
                <a:gd name="T19" fmla="*/ 45 h 60"/>
                <a:gd name="T20" fmla="*/ 30 w 79"/>
                <a:gd name="T21" fmla="*/ 15 h 60"/>
                <a:gd name="T22" fmla="*/ 54 w 79"/>
                <a:gd name="T23" fmla="*/ 30 h 60"/>
                <a:gd name="T24" fmla="*/ 30 w 79"/>
                <a:gd name="T25" fmla="*/ 4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6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xmlns="" id="{89E4763D-C349-4DB0-A07D-00A9BE56F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" y="914"/>
              <a:ext cx="73" cy="71"/>
            </a:xfrm>
            <a:custGeom>
              <a:avLst/>
              <a:gdLst>
                <a:gd name="T0" fmla="*/ 30 w 59"/>
                <a:gd name="T1" fmla="*/ 0 h 58"/>
                <a:gd name="T2" fmla="*/ 0 w 59"/>
                <a:gd name="T3" fmla="*/ 29 h 58"/>
                <a:gd name="T4" fmla="*/ 30 w 59"/>
                <a:gd name="T5" fmla="*/ 58 h 58"/>
                <a:gd name="T6" fmla="*/ 59 w 59"/>
                <a:gd name="T7" fmla="*/ 29 h 58"/>
                <a:gd name="T8" fmla="*/ 30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4 w 59"/>
                <a:gd name="T15" fmla="*/ 44 h 58"/>
                <a:gd name="T16" fmla="*/ 18 w 59"/>
                <a:gd name="T17" fmla="*/ 26 h 58"/>
                <a:gd name="T18" fmla="*/ 14 w 59"/>
                <a:gd name="T19" fmla="*/ 28 h 58"/>
                <a:gd name="T20" fmla="*/ 12 w 59"/>
                <a:gd name="T21" fmla="*/ 26 h 58"/>
                <a:gd name="T22" fmla="*/ 23 w 59"/>
                <a:gd name="T23" fmla="*/ 18 h 58"/>
                <a:gd name="T24" fmla="*/ 29 w 59"/>
                <a:gd name="T25" fmla="*/ 30 h 58"/>
                <a:gd name="T26" fmla="*/ 32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xmlns="" id="{3680A6F3-4C47-402A-82EB-BA77F72E1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429"/>
              <a:ext cx="92" cy="92"/>
            </a:xfrm>
            <a:custGeom>
              <a:avLst/>
              <a:gdLst>
                <a:gd name="T0" fmla="*/ 23 w 75"/>
                <a:gd name="T1" fmla="*/ 14 h 75"/>
                <a:gd name="T2" fmla="*/ 75 w 75"/>
                <a:gd name="T3" fmla="*/ 0 h 75"/>
                <a:gd name="T4" fmla="*/ 75 w 75"/>
                <a:gd name="T5" fmla="*/ 5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6 h 75"/>
                <a:gd name="T12" fmla="*/ 42 w 75"/>
                <a:gd name="T13" fmla="*/ 54 h 75"/>
                <a:gd name="T14" fmla="*/ 59 w 75"/>
                <a:gd name="T15" fmla="*/ 43 h 75"/>
                <a:gd name="T16" fmla="*/ 66 w 75"/>
                <a:gd name="T17" fmla="*/ 44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4 h 75"/>
                <a:gd name="T24" fmla="*/ 16 w 75"/>
                <a:gd name="T25" fmla="*/ 75 h 75"/>
                <a:gd name="T26" fmla="*/ 0 w 75"/>
                <a:gd name="T27" fmla="*/ 64 h 75"/>
                <a:gd name="T28" fmla="*/ 16 w 75"/>
                <a:gd name="T29" fmla="*/ 52 h 75"/>
                <a:gd name="T30" fmla="*/ 23 w 75"/>
                <a:gd name="T31" fmla="*/ 53 h 75"/>
                <a:gd name="T32" fmla="*/ 23 w 75"/>
                <a:gd name="T33" fmla="*/ 28 h 75"/>
                <a:gd name="T34" fmla="*/ 23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xmlns="" id="{CAFAB4E5-63B0-46B8-81B9-3676D900F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" y="1151"/>
              <a:ext cx="67" cy="68"/>
            </a:xfrm>
            <a:custGeom>
              <a:avLst/>
              <a:gdLst>
                <a:gd name="T0" fmla="*/ 46 w 55"/>
                <a:gd name="T1" fmla="*/ 0 h 55"/>
                <a:gd name="T2" fmla="*/ 9 w 55"/>
                <a:gd name="T3" fmla="*/ 1 h 55"/>
                <a:gd name="T4" fmla="*/ 0 w 55"/>
                <a:gd name="T5" fmla="*/ 10 h 55"/>
                <a:gd name="T6" fmla="*/ 0 w 55"/>
                <a:gd name="T7" fmla="*/ 46 h 55"/>
                <a:gd name="T8" fmla="*/ 9 w 55"/>
                <a:gd name="T9" fmla="*/ 55 h 55"/>
                <a:gd name="T10" fmla="*/ 46 w 55"/>
                <a:gd name="T11" fmla="*/ 55 h 55"/>
                <a:gd name="T12" fmla="*/ 55 w 55"/>
                <a:gd name="T13" fmla="*/ 46 h 55"/>
                <a:gd name="T14" fmla="*/ 55 w 55"/>
                <a:gd name="T15" fmla="*/ 9 h 55"/>
                <a:gd name="T16" fmla="*/ 46 w 55"/>
                <a:gd name="T17" fmla="*/ 0 h 55"/>
                <a:gd name="T18" fmla="*/ 18 w 55"/>
                <a:gd name="T19" fmla="*/ 25 h 55"/>
                <a:gd name="T20" fmla="*/ 37 w 55"/>
                <a:gd name="T21" fmla="*/ 24 h 55"/>
                <a:gd name="T22" fmla="*/ 38 w 55"/>
                <a:gd name="T23" fmla="*/ 28 h 55"/>
                <a:gd name="T24" fmla="*/ 28 w 55"/>
                <a:gd name="T25" fmla="*/ 38 h 55"/>
                <a:gd name="T26" fmla="*/ 17 w 55"/>
                <a:gd name="T27" fmla="*/ 28 h 55"/>
                <a:gd name="T28" fmla="*/ 18 w 55"/>
                <a:gd name="T29" fmla="*/ 25 h 55"/>
                <a:gd name="T30" fmla="*/ 48 w 55"/>
                <a:gd name="T31" fmla="*/ 24 h 55"/>
                <a:gd name="T32" fmla="*/ 48 w 55"/>
                <a:gd name="T33" fmla="*/ 38 h 55"/>
                <a:gd name="T34" fmla="*/ 48 w 55"/>
                <a:gd name="T35" fmla="*/ 45 h 55"/>
                <a:gd name="T36" fmla="*/ 45 w 55"/>
                <a:gd name="T37" fmla="*/ 48 h 55"/>
                <a:gd name="T38" fmla="*/ 11 w 55"/>
                <a:gd name="T39" fmla="*/ 49 h 55"/>
                <a:gd name="T40" fmla="*/ 7 w 55"/>
                <a:gd name="T41" fmla="*/ 45 h 55"/>
                <a:gd name="T42" fmla="*/ 7 w 55"/>
                <a:gd name="T43" fmla="*/ 38 h 55"/>
                <a:gd name="T44" fmla="*/ 7 w 55"/>
                <a:gd name="T45" fmla="*/ 25 h 55"/>
                <a:gd name="T46" fmla="*/ 7 w 55"/>
                <a:gd name="T47" fmla="*/ 25 h 55"/>
                <a:gd name="T48" fmla="*/ 12 w 55"/>
                <a:gd name="T49" fmla="*/ 25 h 55"/>
                <a:gd name="T50" fmla="*/ 12 w 55"/>
                <a:gd name="T51" fmla="*/ 28 h 55"/>
                <a:gd name="T52" fmla="*/ 28 w 55"/>
                <a:gd name="T53" fmla="*/ 43 h 55"/>
                <a:gd name="T54" fmla="*/ 43 w 55"/>
                <a:gd name="T55" fmla="*/ 28 h 55"/>
                <a:gd name="T56" fmla="*/ 43 w 55"/>
                <a:gd name="T57" fmla="*/ 24 h 55"/>
                <a:gd name="T58" fmla="*/ 48 w 55"/>
                <a:gd name="T59" fmla="*/ 24 h 55"/>
                <a:gd name="T60" fmla="*/ 48 w 55"/>
                <a:gd name="T61" fmla="*/ 12 h 55"/>
                <a:gd name="T62" fmla="*/ 46 w 55"/>
                <a:gd name="T63" fmla="*/ 14 h 55"/>
                <a:gd name="T64" fmla="*/ 43 w 55"/>
                <a:gd name="T65" fmla="*/ 14 h 55"/>
                <a:gd name="T66" fmla="*/ 41 w 55"/>
                <a:gd name="T67" fmla="*/ 12 h 55"/>
                <a:gd name="T68" fmla="*/ 41 w 55"/>
                <a:gd name="T69" fmla="*/ 9 h 55"/>
                <a:gd name="T70" fmla="*/ 43 w 55"/>
                <a:gd name="T71" fmla="*/ 7 h 55"/>
                <a:gd name="T72" fmla="*/ 46 w 55"/>
                <a:gd name="T73" fmla="*/ 7 h 55"/>
                <a:gd name="T74" fmla="*/ 48 w 55"/>
                <a:gd name="T75" fmla="*/ 9 h 55"/>
                <a:gd name="T76" fmla="*/ 48 w 55"/>
                <a:gd name="T7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55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xmlns="" id="{FA37716C-45A7-4F80-9055-59118BACF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7" y="1"/>
              <a:ext cx="64" cy="55"/>
            </a:xfrm>
            <a:custGeom>
              <a:avLst/>
              <a:gdLst>
                <a:gd name="T0" fmla="*/ 52 w 52"/>
                <a:gd name="T1" fmla="*/ 14 h 45"/>
                <a:gd name="T2" fmla="*/ 37 w 52"/>
                <a:gd name="T3" fmla="*/ 0 h 45"/>
                <a:gd name="T4" fmla="*/ 26 w 52"/>
                <a:gd name="T5" fmla="*/ 5 h 45"/>
                <a:gd name="T6" fmla="*/ 15 w 52"/>
                <a:gd name="T7" fmla="*/ 0 h 45"/>
                <a:gd name="T8" fmla="*/ 0 w 52"/>
                <a:gd name="T9" fmla="*/ 14 h 45"/>
                <a:gd name="T10" fmla="*/ 5 w 52"/>
                <a:gd name="T11" fmla="*/ 25 h 45"/>
                <a:gd name="T12" fmla="*/ 5 w 52"/>
                <a:gd name="T13" fmla="*/ 25 h 45"/>
                <a:gd name="T14" fmla="*/ 21 w 52"/>
                <a:gd name="T15" fmla="*/ 42 h 45"/>
                <a:gd name="T16" fmla="*/ 26 w 52"/>
                <a:gd name="T17" fmla="*/ 45 h 45"/>
                <a:gd name="T18" fmla="*/ 31 w 52"/>
                <a:gd name="T19" fmla="*/ 42 h 45"/>
                <a:gd name="T20" fmla="*/ 47 w 52"/>
                <a:gd name="T21" fmla="*/ 25 h 45"/>
                <a:gd name="T22" fmla="*/ 47 w 52"/>
                <a:gd name="T23" fmla="*/ 25 h 45"/>
                <a:gd name="T24" fmla="*/ 52 w 52"/>
                <a:gd name="T25" fmla="*/ 14 h 45"/>
                <a:gd name="T26" fmla="*/ 43 w 52"/>
                <a:gd name="T27" fmla="*/ 21 h 45"/>
                <a:gd name="T28" fmla="*/ 27 w 52"/>
                <a:gd name="T29" fmla="*/ 37 h 45"/>
                <a:gd name="T30" fmla="*/ 26 w 52"/>
                <a:gd name="T31" fmla="*/ 37 h 45"/>
                <a:gd name="T32" fmla="*/ 26 w 52"/>
                <a:gd name="T33" fmla="*/ 37 h 45"/>
                <a:gd name="T34" fmla="*/ 10 w 52"/>
                <a:gd name="T35" fmla="*/ 21 h 45"/>
                <a:gd name="T36" fmla="*/ 7 w 52"/>
                <a:gd name="T37" fmla="*/ 14 h 45"/>
                <a:gd name="T38" fmla="*/ 15 w 52"/>
                <a:gd name="T39" fmla="*/ 6 h 45"/>
                <a:gd name="T40" fmla="*/ 22 w 52"/>
                <a:gd name="T41" fmla="*/ 9 h 45"/>
                <a:gd name="T42" fmla="*/ 26 w 52"/>
                <a:gd name="T43" fmla="*/ 14 h 45"/>
                <a:gd name="T44" fmla="*/ 31 w 52"/>
                <a:gd name="T45" fmla="*/ 9 h 45"/>
                <a:gd name="T46" fmla="*/ 37 w 52"/>
                <a:gd name="T47" fmla="*/ 6 h 45"/>
                <a:gd name="T48" fmla="*/ 46 w 52"/>
                <a:gd name="T49" fmla="*/ 14 h 45"/>
                <a:gd name="T50" fmla="*/ 43 w 52"/>
                <a:gd name="T51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45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xmlns="" id="{F13C9F19-D5C0-4BBE-9A48-F35EFF875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5" y="383"/>
              <a:ext cx="101" cy="102"/>
            </a:xfrm>
            <a:custGeom>
              <a:avLst/>
              <a:gdLst>
                <a:gd name="T0" fmla="*/ 79 w 82"/>
                <a:gd name="T1" fmla="*/ 70 h 83"/>
                <a:gd name="T2" fmla="*/ 59 w 82"/>
                <a:gd name="T3" fmla="*/ 53 h 83"/>
                <a:gd name="T4" fmla="*/ 54 w 82"/>
                <a:gd name="T5" fmla="*/ 51 h 83"/>
                <a:gd name="T6" fmla="*/ 61 w 82"/>
                <a:gd name="T7" fmla="*/ 31 h 83"/>
                <a:gd name="T8" fmla="*/ 30 w 82"/>
                <a:gd name="T9" fmla="*/ 0 h 83"/>
                <a:gd name="T10" fmla="*/ 0 w 82"/>
                <a:gd name="T11" fmla="*/ 31 h 83"/>
                <a:gd name="T12" fmla="*/ 30 w 82"/>
                <a:gd name="T13" fmla="*/ 62 h 83"/>
                <a:gd name="T14" fmla="*/ 50 w 82"/>
                <a:gd name="T15" fmla="*/ 54 h 83"/>
                <a:gd name="T16" fmla="*/ 53 w 82"/>
                <a:gd name="T17" fmla="*/ 60 h 83"/>
                <a:gd name="T18" fmla="*/ 69 w 82"/>
                <a:gd name="T19" fmla="*/ 80 h 83"/>
                <a:gd name="T20" fmla="*/ 79 w 82"/>
                <a:gd name="T21" fmla="*/ 80 h 83"/>
                <a:gd name="T22" fmla="*/ 79 w 82"/>
                <a:gd name="T23" fmla="*/ 70 h 83"/>
                <a:gd name="T24" fmla="*/ 30 w 82"/>
                <a:gd name="T25" fmla="*/ 51 h 83"/>
                <a:gd name="T26" fmla="*/ 10 w 82"/>
                <a:gd name="T27" fmla="*/ 31 h 83"/>
                <a:gd name="T28" fmla="*/ 30 w 82"/>
                <a:gd name="T29" fmla="*/ 11 h 83"/>
                <a:gd name="T30" fmla="*/ 51 w 82"/>
                <a:gd name="T31" fmla="*/ 31 h 83"/>
                <a:gd name="T32" fmla="*/ 30 w 82"/>
                <a:gd name="T33" fmla="*/ 5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3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xmlns="" id="{2B7DD47A-477E-4937-89E1-3835119F7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4" y="514"/>
              <a:ext cx="84" cy="89"/>
            </a:xfrm>
            <a:custGeom>
              <a:avLst/>
              <a:gdLst>
                <a:gd name="T0" fmla="*/ 61 w 68"/>
                <a:gd name="T1" fmla="*/ 0 h 73"/>
                <a:gd name="T2" fmla="*/ 6 w 68"/>
                <a:gd name="T3" fmla="*/ 0 h 73"/>
                <a:gd name="T4" fmla="*/ 0 w 68"/>
                <a:gd name="T5" fmla="*/ 7 h 73"/>
                <a:gd name="T6" fmla="*/ 0 w 68"/>
                <a:gd name="T7" fmla="*/ 66 h 73"/>
                <a:gd name="T8" fmla="*/ 6 w 68"/>
                <a:gd name="T9" fmla="*/ 73 h 73"/>
                <a:gd name="T10" fmla="*/ 61 w 68"/>
                <a:gd name="T11" fmla="*/ 73 h 73"/>
                <a:gd name="T12" fmla="*/ 68 w 68"/>
                <a:gd name="T13" fmla="*/ 66 h 73"/>
                <a:gd name="T14" fmla="*/ 68 w 68"/>
                <a:gd name="T15" fmla="*/ 7 h 73"/>
                <a:gd name="T16" fmla="*/ 61 w 68"/>
                <a:gd name="T17" fmla="*/ 0 h 73"/>
                <a:gd name="T18" fmla="*/ 59 w 68"/>
                <a:gd name="T19" fmla="*/ 64 h 73"/>
                <a:gd name="T20" fmla="*/ 9 w 68"/>
                <a:gd name="T21" fmla="*/ 64 h 73"/>
                <a:gd name="T22" fmla="*/ 9 w 68"/>
                <a:gd name="T23" fmla="*/ 9 h 73"/>
                <a:gd name="T24" fmla="*/ 59 w 68"/>
                <a:gd name="T25" fmla="*/ 9 h 73"/>
                <a:gd name="T26" fmla="*/ 59 w 68"/>
                <a:gd name="T27" fmla="*/ 64 h 73"/>
                <a:gd name="T28" fmla="*/ 18 w 68"/>
                <a:gd name="T29" fmla="*/ 32 h 73"/>
                <a:gd name="T30" fmla="*/ 50 w 68"/>
                <a:gd name="T31" fmla="*/ 32 h 73"/>
                <a:gd name="T32" fmla="*/ 50 w 68"/>
                <a:gd name="T33" fmla="*/ 36 h 73"/>
                <a:gd name="T34" fmla="*/ 18 w 68"/>
                <a:gd name="T35" fmla="*/ 36 h 73"/>
                <a:gd name="T36" fmla="*/ 18 w 68"/>
                <a:gd name="T37" fmla="*/ 32 h 73"/>
                <a:gd name="T38" fmla="*/ 18 w 68"/>
                <a:gd name="T39" fmla="*/ 41 h 73"/>
                <a:gd name="T40" fmla="*/ 50 w 68"/>
                <a:gd name="T41" fmla="*/ 41 h 73"/>
                <a:gd name="T42" fmla="*/ 50 w 68"/>
                <a:gd name="T43" fmla="*/ 45 h 73"/>
                <a:gd name="T44" fmla="*/ 18 w 68"/>
                <a:gd name="T45" fmla="*/ 45 h 73"/>
                <a:gd name="T46" fmla="*/ 18 w 68"/>
                <a:gd name="T47" fmla="*/ 41 h 73"/>
                <a:gd name="T48" fmla="*/ 18 w 68"/>
                <a:gd name="T49" fmla="*/ 50 h 73"/>
                <a:gd name="T50" fmla="*/ 50 w 68"/>
                <a:gd name="T51" fmla="*/ 50 h 73"/>
                <a:gd name="T52" fmla="*/ 50 w 68"/>
                <a:gd name="T53" fmla="*/ 54 h 73"/>
                <a:gd name="T54" fmla="*/ 18 w 68"/>
                <a:gd name="T55" fmla="*/ 54 h 73"/>
                <a:gd name="T56" fmla="*/ 18 w 68"/>
                <a:gd name="T57" fmla="*/ 50 h 73"/>
                <a:gd name="T58" fmla="*/ 18 w 68"/>
                <a:gd name="T59" fmla="*/ 23 h 73"/>
                <a:gd name="T60" fmla="*/ 50 w 68"/>
                <a:gd name="T61" fmla="*/ 23 h 73"/>
                <a:gd name="T62" fmla="*/ 50 w 68"/>
                <a:gd name="T63" fmla="*/ 27 h 73"/>
                <a:gd name="T64" fmla="*/ 18 w 68"/>
                <a:gd name="T65" fmla="*/ 27 h 73"/>
                <a:gd name="T66" fmla="*/ 18 w 68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73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xmlns="" id="{69D7054D-4E1A-4F2D-9CA5-E566FE5866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" y="80"/>
              <a:ext cx="67" cy="66"/>
            </a:xfrm>
            <a:custGeom>
              <a:avLst/>
              <a:gdLst>
                <a:gd name="T0" fmla="*/ 27 w 54"/>
                <a:gd name="T1" fmla="*/ 0 h 54"/>
                <a:gd name="T2" fmla="*/ 0 w 54"/>
                <a:gd name="T3" fmla="*/ 27 h 54"/>
                <a:gd name="T4" fmla="*/ 27 w 54"/>
                <a:gd name="T5" fmla="*/ 54 h 54"/>
                <a:gd name="T6" fmla="*/ 54 w 54"/>
                <a:gd name="T7" fmla="*/ 27 h 54"/>
                <a:gd name="T8" fmla="*/ 27 w 54"/>
                <a:gd name="T9" fmla="*/ 0 h 54"/>
                <a:gd name="T10" fmla="*/ 43 w 54"/>
                <a:gd name="T11" fmla="*/ 24 h 54"/>
                <a:gd name="T12" fmla="*/ 28 w 54"/>
                <a:gd name="T13" fmla="*/ 44 h 54"/>
                <a:gd name="T14" fmla="*/ 21 w 54"/>
                <a:gd name="T15" fmla="*/ 41 h 54"/>
                <a:gd name="T16" fmla="*/ 16 w 54"/>
                <a:gd name="T17" fmla="*/ 25 h 54"/>
                <a:gd name="T18" fmla="*/ 12 w 54"/>
                <a:gd name="T19" fmla="*/ 26 h 54"/>
                <a:gd name="T20" fmla="*/ 11 w 54"/>
                <a:gd name="T21" fmla="*/ 24 h 54"/>
                <a:gd name="T22" fmla="*/ 20 w 54"/>
                <a:gd name="T23" fmla="*/ 17 h 54"/>
                <a:gd name="T24" fmla="*/ 26 w 54"/>
                <a:gd name="T25" fmla="*/ 28 h 54"/>
                <a:gd name="T26" fmla="*/ 28 w 54"/>
                <a:gd name="T27" fmla="*/ 35 h 54"/>
                <a:gd name="T28" fmla="*/ 33 w 54"/>
                <a:gd name="T29" fmla="*/ 29 h 54"/>
                <a:gd name="T30" fmla="*/ 29 w 54"/>
                <a:gd name="T31" fmla="*/ 24 h 54"/>
                <a:gd name="T32" fmla="*/ 43 w 54"/>
                <a:gd name="T33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3BCA2098-9484-4C71-9160-4D9C2450D409}"/>
              </a:ext>
            </a:extLst>
          </p:cNvPr>
          <p:cNvSpPr txBox="1"/>
          <p:nvPr userDrawn="1"/>
        </p:nvSpPr>
        <p:spPr>
          <a:xfrm>
            <a:off x="3631058" y="2599800"/>
            <a:ext cx="4899098" cy="1241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300">
                <a:solidFill>
                  <a:srgbClr val="009A4E"/>
                </a:solidFill>
                <a:latin typeface="Lato Black"/>
                <a:cs typeface="Lato Black"/>
              </a:rPr>
              <a:t>SEDIDCO</a:t>
            </a:r>
            <a:endParaRPr lang="en-US" sz="8300" dirty="0">
              <a:solidFill>
                <a:srgbClr val="009A4E"/>
              </a:solidFill>
              <a:latin typeface="Lato Black"/>
              <a:cs typeface="Lato Black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82E97E7C-E46C-4458-B149-EC26E29B93C4}"/>
              </a:ext>
            </a:extLst>
          </p:cNvPr>
          <p:cNvSpPr txBox="1"/>
          <p:nvPr userDrawn="1"/>
        </p:nvSpPr>
        <p:spPr>
          <a:xfrm>
            <a:off x="2773872" y="3723370"/>
            <a:ext cx="666567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latin typeface="Lato Light"/>
                <a:cs typeface="Lato Light"/>
              </a:rPr>
              <a:t>CÔNG TY CỔ PHẦN ĐẦU T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 VÀ PHÁT TRIỂN GIÁO DỤC PH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ƠNG NAM</a:t>
            </a:r>
            <a:endParaRPr lang="en-US" sz="1600" dirty="0">
              <a:latin typeface="Lato Light"/>
              <a:cs typeface="Lato Light"/>
            </a:endParaRP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xmlns="" id="{B0C57034-40A2-4E21-965F-C85E6D59ABD7}"/>
              </a:ext>
            </a:extLst>
          </p:cNvPr>
          <p:cNvCxnSpPr/>
          <p:nvPr userDrawn="1"/>
        </p:nvCxnSpPr>
        <p:spPr>
          <a:xfrm>
            <a:off x="5424750" y="4238360"/>
            <a:ext cx="1339325" cy="0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xmlns="" id="{26F6C491-FFB7-4DB1-970E-AB5F3988B272}"/>
              </a:ext>
            </a:extLst>
          </p:cNvPr>
          <p:cNvCxnSpPr/>
          <p:nvPr userDrawn="1"/>
        </p:nvCxnSpPr>
        <p:spPr>
          <a:xfrm>
            <a:off x="3782555" y="2457422"/>
            <a:ext cx="4623714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Subtitle 2">
            <a:extLst>
              <a:ext uri="{FF2B5EF4-FFF2-40B4-BE49-F238E27FC236}">
                <a16:creationId xmlns:a16="http://schemas.microsoft.com/office/drawing/2014/main" xmlns="" id="{51D2EAF4-CD2D-40B2-A53B-6B48B0406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913" y="4570562"/>
            <a:ext cx="10377281" cy="46899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58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784407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73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94715-05FB-4D0B-8DE6-676EF139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5143BBE-3680-4A16-9EA5-738DDE96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7275C9-4D9C-4D50-98D0-75A033824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F50C1D-CD8E-460E-8B0E-020C706E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02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7950A461-86C6-42D0-A94D-761B13FE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8372E-F23F-448D-B771-2ABD3DB2CA54}" type="datetimeFigureOut">
              <a:rPr lang="en-US"/>
              <a:pPr>
                <a:defRPr/>
              </a:pPr>
              <a:t>12/6/2021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7B2B64DE-B027-4EA6-AE97-7CD73EDA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C65407A-4180-4106-B365-3F6C70C1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F2FFE-0400-4076-B0B9-289A9ED1C4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32852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1"/>
            <a:ext cx="10515600" cy="13096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EF1DBA2D-7225-49ED-9F19-5029098C9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5DA0D-14C9-4055-AFB0-DC5984F5EC57}" type="datetimeFigureOut">
              <a:rPr lang="en-US"/>
              <a:pPr>
                <a:defRPr/>
              </a:pPr>
              <a:t>12/6/2021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A0090AEC-1260-4B6F-9640-9A489A139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2D5B331-41D5-40E6-86A6-0097D70B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F8773-3923-44F6-B878-3727A1E10D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55980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D88F83-38B4-42C9-AF5C-F0D172896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801D3-F244-4BD7-9A32-26429B38220A}" type="datetimeFigureOut">
              <a:rPr lang="en-US"/>
              <a:pPr>
                <a:defRPr/>
              </a:pPr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7DC7BD-B955-4426-B1C6-D58EAE8EF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36DDE5-B1DD-41AA-9272-002670AF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41AAE-42DE-4821-A41E-0821B2F4B7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58008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B43CCA-951F-44EF-A5E3-3CFEF1CD3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0AD083-D746-4398-9A99-DA923CF5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B54A-20DF-4FB5-B34E-B70D9D32E5F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228241-27DB-4023-9EA1-286BEF570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293542-71CE-4578-A067-53D41F40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F94B-E5A2-4861-B83A-1FB40117EA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F6EAC777-F797-40F6-AD70-20CE1016F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6CBEA4-860C-4678-9299-F7A4D468216B}"/>
              </a:ext>
            </a:extLst>
          </p:cNvPr>
          <p:cNvSpPr txBox="1"/>
          <p:nvPr userDrawn="1"/>
        </p:nvSpPr>
        <p:spPr>
          <a:xfrm>
            <a:off x="634247" y="6296743"/>
            <a:ext cx="81389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FDD6B89D-BAF8-4ECA-9A5B-FC403774F9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4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3A80AFF-450C-4E30-A590-6438389A7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88B27-50E0-45FE-A01C-5B09DDF1571F}" type="datetimeFigureOut">
              <a:rPr lang="en-US"/>
              <a:pPr>
                <a:defRPr/>
              </a:pPr>
              <a:t>12/6/2021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2BF939D-5265-4B94-ACD7-389FB8B5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115AEDE-6B96-4F49-9853-572DF382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202E8B-19BE-4371-BD3D-0422478804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33585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1"/>
            <a:ext cx="10515600" cy="13096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7A22A7-36AA-49AC-947B-6F495FCBC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7C948-5256-4F81-85D3-8CBFCCF4F749}" type="datetimeFigureOut">
              <a:rPr lang="en-US"/>
              <a:pPr>
                <a:defRPr/>
              </a:pPr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6264DF-EE19-4FDE-86BE-01E7CACB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6DEB66-3A2F-46BE-AEA6-5E9C37B4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952DC-8F1F-4561-9A72-C81982F04E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51049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1"/>
            <a:ext cx="10515600" cy="13096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FAC3CCA-AAFD-4C89-9828-A140C7F6E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A3F8D-6238-444D-9724-54B6010E503C}" type="datetimeFigureOut">
              <a:rPr lang="en-US"/>
              <a:pPr>
                <a:defRPr/>
              </a:pPr>
              <a:t>12/6/2021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2001C1D-2507-4457-B7C2-B69FEA40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D33F257-D34C-4B49-9BAD-04944DFB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F1060-2C6D-4B0C-B578-4FB3DCE82C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81541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7F179F-4365-4EDC-8A3F-80C5B5A97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A91344-D68D-47B4-B1A6-E8A614401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94270F-3FBA-488D-B5AE-156C4C5FE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B54A-20DF-4FB5-B34E-B70D9D32E5F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E85201-8867-4787-BDD2-7085CF59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B1E9A7-D6FD-413F-94E8-E6333D8A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F94B-E5A2-4861-B83A-1FB40117EA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B3352B69-7102-48BC-8B56-B7B71BE3DB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16EB98-69F2-4728-8419-B0F71741E947}"/>
              </a:ext>
            </a:extLst>
          </p:cNvPr>
          <p:cNvSpPr txBox="1"/>
          <p:nvPr userDrawn="1"/>
        </p:nvSpPr>
        <p:spPr>
          <a:xfrm>
            <a:off x="634247" y="6296743"/>
            <a:ext cx="81389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EF5D9D50-B976-4826-95D4-00CFD32BB2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0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92B8AA-87D1-4E82-9AEF-B65CB50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F164C9-C12C-4E58-954C-146FAB1BE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D6EBCB-CEBC-4B89-93EE-1A5B7A1BF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6C5914B-8CF5-4722-BB94-662B65297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B54A-20DF-4FB5-B34E-B70D9D32E5F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47C270-DFE1-4379-B71E-AB1A7E676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7488D4-C34F-4484-9666-0ACAD2F24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F94B-E5A2-4861-B83A-1FB40117E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02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FE7B60-BC1C-4C35-B8E1-F6518E3DF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CF6D52-3C80-4E77-B1DF-ED4DD00AB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68A35D-8B02-40CC-9A0F-34E12B1E0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6A4B87-EAB7-4397-8CE4-B3396534D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1E8309A-6381-4054-9ACC-907334759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0302B7-DFA6-4E7F-9A56-6D0038B1C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B54A-20DF-4FB5-B34E-B70D9D32E5F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879DE75-4F65-4714-9AAD-3383DCADB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4B7415-1BC4-49EB-841B-3BB55883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F94B-E5A2-4861-B83A-1FB40117E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3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2E20F0-997F-4C9E-B7B0-92CDEF435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78F519-16F7-49E8-8C46-BD2178A9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B54A-20DF-4FB5-B34E-B70D9D32E5F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1FA7B1-1857-443A-A2B4-7EF6527C4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33205E-866C-4FCB-A2A9-7E0B1F84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F94B-E5A2-4861-B83A-1FB40117E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72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10EDDB-2018-4575-A8A6-7C137A04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B54A-20DF-4FB5-B34E-B70D9D32E5F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329422-FB54-4E93-8B14-7D3101288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E9CD805-C67B-4B40-8BD7-695209AE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F94B-E5A2-4861-B83A-1FB40117E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48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E52412-4BFD-4876-A0DC-1AC62D5BB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83EF64-4A05-46C6-82C3-CB9019BB1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54DBDB2-8FB2-4D90-8120-8B02E5F47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13DC53-27D5-41B2-9AA3-3B3E20273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B54A-20DF-4FB5-B34E-B70D9D32E5F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829698-1BC6-41C6-87A5-15A77B855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05D3D9-4219-413A-BAA6-2BE402194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F94B-E5A2-4861-B83A-1FB40117E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6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D8FBBD-BA1A-479B-B4D6-579059D9F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4E4DB1-9109-4F34-95D7-11293F2B95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35B7E8-634C-4971-B1E8-87BB1E8A9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65BBB2-51FE-49FD-87DC-092A068C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B54A-20DF-4FB5-B34E-B70D9D32E5F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87CC87-41B1-4FC5-883D-189034115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916DE9-0E93-4CD8-B692-FAB445AE1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F94B-E5A2-4861-B83A-1FB40117E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71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F829764-2CF5-4204-9AFF-1351C3A2D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BD94B6-AE3B-4600-867C-9E7D55AE5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3B6393-D4AD-4A0B-B1EF-857C144E75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5B54A-20DF-4FB5-B34E-B70D9D32E5F5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891E73-A7D8-4FAA-B885-6B3F8D4E7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4CF1DB-25A8-4EB8-ADD6-00496AEB4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0F94B-E5A2-4861-B83A-1FB40117E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2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11353800" y="209864"/>
            <a:ext cx="765156" cy="715414"/>
          </a:xfrm>
          <a:prstGeom prst="ellipse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355" y="322871"/>
            <a:ext cx="10515600" cy="99591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105318"/>
            <a:ext cx="12192000" cy="0"/>
          </a:xfrm>
          <a:prstGeom prst="line">
            <a:avLst/>
          </a:prstGeom>
          <a:ln w="127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35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86" r:id="rId5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Lato Bold"/>
          <a:ea typeface="+mj-ea"/>
          <a:cs typeface="Lato Bold"/>
        </a:defRPr>
      </a:lvl1pPr>
    </p:titleStyle>
    <p:bodyStyle>
      <a:lvl1pPr marL="0" indent="0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1pPr>
      <a:lvl2pPr marL="457109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2pPr>
      <a:lvl3pPr marL="914217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3pPr>
      <a:lvl4pPr marL="1371326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4pPr>
      <a:lvl5pPr marL="1828434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>
          <a:solidFill>
            <a:schemeClr val="tx1"/>
          </a:solidFill>
          <a:effectLst/>
          <a:latin typeface="Lato Light"/>
          <a:ea typeface="+mn-ea"/>
          <a:cs typeface="Lato Light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7CF5D5-48E6-49E0-A581-0BE12A965118}" type="datetimeFigureOut">
              <a:rPr lang="en-US"/>
              <a:pPr>
                <a:defRPr/>
              </a:pPr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B1EF2E5D-2A06-47FE-9B99-A9D1C8917B2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8D51644-545E-44E3-BC6E-2AD8AC8B2625}"/>
              </a:ext>
            </a:extLst>
          </p:cNvPr>
          <p:cNvSpPr/>
          <p:nvPr/>
        </p:nvSpPr>
        <p:spPr>
          <a:xfrm>
            <a:off x="-23164800" y="-13030200"/>
            <a:ext cx="395816" cy="3952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1B1CA3B-4E43-438A-9AA3-C4D817313CF4}"/>
              </a:ext>
            </a:extLst>
          </p:cNvPr>
          <p:cNvSpPr/>
          <p:nvPr/>
        </p:nvSpPr>
        <p:spPr>
          <a:xfrm>
            <a:off x="34960984" y="-13030200"/>
            <a:ext cx="395816" cy="3952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3004496-AE44-4F53-BEA8-30179F68F210}"/>
              </a:ext>
            </a:extLst>
          </p:cNvPr>
          <p:cNvSpPr/>
          <p:nvPr/>
        </p:nvSpPr>
        <p:spPr>
          <a:xfrm>
            <a:off x="34960984" y="19492914"/>
            <a:ext cx="395816" cy="3952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4C10C7B-BAE9-4433-8761-500EAC3C28A0}"/>
              </a:ext>
            </a:extLst>
          </p:cNvPr>
          <p:cNvSpPr/>
          <p:nvPr/>
        </p:nvSpPr>
        <p:spPr>
          <a:xfrm>
            <a:off x="-23164800" y="19492914"/>
            <a:ext cx="395816" cy="3952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grpSp>
        <p:nvGrpSpPr>
          <p:cNvPr id="1033" name="Group 10">
            <a:extLst>
              <a:ext uri="{FF2B5EF4-FFF2-40B4-BE49-F238E27FC236}">
                <a16:creationId xmlns:a16="http://schemas.microsoft.com/office/drawing/2014/main" xmlns="" id="{1D8A81A1-7663-491F-A474-86C8F6681FF9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8"/>
            </p:custDataLst>
          </p:nvPr>
        </p:nvGrpSpPr>
        <p:grpSpPr bwMode="auto">
          <a:xfrm>
            <a:off x="-2201334" y="-2224088"/>
            <a:ext cx="16594667" cy="11283951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285" y="8494931"/>
              <a:ext cx="2489430" cy="565169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7933" y="8647336"/>
              <a:ext cx="2176134" cy="260359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25">
                <a:solidFill>
                  <a:schemeClr val="bg1">
                    <a:lumMod val="75000"/>
                  </a:scheme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</p:grpSp>
      <p:pic>
        <p:nvPicPr>
          <p:cNvPr id="1034" name="Picture 14">
            <a:extLst>
              <a:ext uri="{FF2B5EF4-FFF2-40B4-BE49-F238E27FC236}">
                <a16:creationId xmlns:a16="http://schemas.microsoft.com/office/drawing/2014/main" xmlns="" id="{1BFCA05B-AA59-400D-905F-E49E78E889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999" y="5557838"/>
            <a:ext cx="1551516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5">
            <a:extLst>
              <a:ext uri="{FF2B5EF4-FFF2-40B4-BE49-F238E27FC236}">
                <a16:creationId xmlns:a16="http://schemas.microsoft.com/office/drawing/2014/main" xmlns="" id="{D189C906-EA2E-48E9-B327-33A153AD95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1" y="5572126"/>
            <a:ext cx="1551516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6">
            <a:extLst>
              <a:ext uri="{FF2B5EF4-FFF2-40B4-BE49-F238E27FC236}">
                <a16:creationId xmlns:a16="http://schemas.microsoft.com/office/drawing/2014/main" xmlns="" id="{75B24D12-D1F8-42EF-A7F7-788AB0AF88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984" y="19050"/>
            <a:ext cx="59901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ransition spd="med">
    <p:fade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#9Slide02 Tieu de dai" pitchFamily="2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#9Slide02 Tieu de dai" pitchFamily="2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#9Slide02 Tieu de dai" pitchFamily="2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#9Slide02 Tieu de dai" pitchFamily="2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#9Slide02 Tieu de dai" pitchFamily="2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#9Slide02 Tieu de dai" pitchFamily="2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#9Slide02 Tieu de dai" pitchFamily="2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#9Slide02 Tieu de dai" pitchFamily="2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1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2.xml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24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5.xml"/><Relationship Id="rId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2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8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30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gif"/><Relationship Id="rId5" Type="http://schemas.openxmlformats.org/officeDocument/2006/relationships/image" Target="../media/image14.jpe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1.xml"/><Relationship Id="rId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33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4.xml"/><Relationship Id="rId4" Type="http://schemas.openxmlformats.org/officeDocument/2006/relationships/slide" Target="slide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36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7.xml"/><Relationship Id="rId4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39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gif"/><Relationship Id="rId5" Type="http://schemas.openxmlformats.org/officeDocument/2006/relationships/image" Target="../media/image14.jpe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gif"/><Relationship Id="rId5" Type="http://schemas.openxmlformats.org/officeDocument/2006/relationships/image" Target="../media/image14.jpe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gif"/><Relationship Id="rId5" Type="http://schemas.openxmlformats.org/officeDocument/2006/relationships/image" Target="../media/image14.jpe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gif"/><Relationship Id="rId5" Type="http://schemas.openxmlformats.org/officeDocument/2006/relationships/image" Target="../media/image14.jpe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gif"/><Relationship Id="rId5" Type="http://schemas.openxmlformats.org/officeDocument/2006/relationships/image" Target="../media/image14.jpe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2714A897-C919-4514-88B9-676A04D095BB}"/>
              </a:ext>
            </a:extLst>
          </p:cNvPr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xmlns="" id="{425A2B15-4E03-4832-8460-F0FBDCDE3247}"/>
              </a:ext>
            </a:extLst>
          </p:cNvPr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xmlns="" id="{9308845E-2FD0-42E9-9045-89A50F547BA6}"/>
              </a:ext>
            </a:extLst>
          </p:cNvPr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xmlns="" id="{BD0FB786-EB24-4DF8-9871-550689A068C7}"/>
              </a:ext>
            </a:extLst>
          </p:cNvPr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xmlns="" id="{C7D61BE8-CE59-4E6A-A3D8-16E6062876BC}"/>
              </a:ext>
            </a:extLst>
          </p:cNvPr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CE8DA267-AB60-4713-9C52-58A82B4CC1E8}"/>
              </a:ext>
            </a:extLst>
          </p:cNvPr>
          <p:cNvSpPr/>
          <p:nvPr/>
        </p:nvSpPr>
        <p:spPr>
          <a:xfrm>
            <a:off x="5836582" y="3121818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867C7404-A748-4111-895B-6A7BA0BCAC03}"/>
              </a:ext>
            </a:extLst>
          </p:cNvPr>
          <p:cNvSpPr/>
          <p:nvPr/>
        </p:nvSpPr>
        <p:spPr>
          <a:xfrm>
            <a:off x="6913376" y="4453499"/>
            <a:ext cx="4652683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EF3C86-9824-4AB2-B9A8-0027C6E84EC0}"/>
              </a:ext>
            </a:extLst>
          </p:cNvPr>
          <p:cNvSpPr txBox="1"/>
          <p:nvPr/>
        </p:nvSpPr>
        <p:spPr>
          <a:xfrm>
            <a:off x="6262175" y="3273017"/>
            <a:ext cx="543261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Unit 1: Feelings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176FECF-E9E3-4299-BF68-B64621CE0A92}"/>
              </a:ext>
            </a:extLst>
          </p:cNvPr>
          <p:cNvSpPr txBox="1"/>
          <p:nvPr/>
        </p:nvSpPr>
        <p:spPr>
          <a:xfrm>
            <a:off x="7158410" y="4518450"/>
            <a:ext cx="41666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Lato Black"/>
                <a:cs typeface="Lato Black"/>
              </a:rPr>
              <a:t>Lesson 1D: Grammar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  <a:latin typeface="Lato Black"/>
              <a:cs typeface="La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24055F-7299-4D35-B33F-97A3DE94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14" y="740841"/>
            <a:ext cx="3349490" cy="4487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012D6B-2821-45FF-8C4F-6E451F57DD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941" y="5548218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519321-FCEA-4B7F-B5D7-130FE9A590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26" y="2575171"/>
            <a:ext cx="2527312" cy="6483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0ED5553-A41C-49EC-8628-EE18E3C2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9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756731-F184-4C79-8135-F36D22652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80" y="340884"/>
            <a:ext cx="7270088" cy="6058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02DE8-3AAD-41C8-916C-56E69033C1D2}"/>
              </a:ext>
            </a:extLst>
          </p:cNvPr>
          <p:cNvSpPr txBox="1"/>
          <p:nvPr/>
        </p:nvSpPr>
        <p:spPr>
          <a:xfrm>
            <a:off x="8267903" y="1607305"/>
            <a:ext cx="36472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Now </a:t>
            </a:r>
            <a:r>
              <a:rPr lang="en-US" sz="3600" b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underline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 all the </a:t>
            </a: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past simple negative &amp; questions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 in the text.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4997B645-FB1D-4E1C-BDE9-F75672C433DC}"/>
              </a:ext>
            </a:extLst>
          </p:cNvPr>
          <p:cNvCxnSpPr>
            <a:cxnSpLocks/>
          </p:cNvCxnSpPr>
          <p:nvPr/>
        </p:nvCxnSpPr>
        <p:spPr>
          <a:xfrm>
            <a:off x="1899118" y="2479489"/>
            <a:ext cx="25855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DD5FEB1-E038-48C2-9F60-BE6047C19496}"/>
              </a:ext>
            </a:extLst>
          </p:cNvPr>
          <p:cNvCxnSpPr>
            <a:cxnSpLocks/>
          </p:cNvCxnSpPr>
          <p:nvPr/>
        </p:nvCxnSpPr>
        <p:spPr>
          <a:xfrm>
            <a:off x="3431509" y="757338"/>
            <a:ext cx="36432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778595F-E1A0-4ACC-9F93-81D8E3ACADDD}"/>
              </a:ext>
            </a:extLst>
          </p:cNvPr>
          <p:cNvCxnSpPr>
            <a:cxnSpLocks/>
          </p:cNvCxnSpPr>
          <p:nvPr/>
        </p:nvCxnSpPr>
        <p:spPr>
          <a:xfrm>
            <a:off x="3452458" y="1611792"/>
            <a:ext cx="30281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4720AAE-C120-4B83-8F33-289020669A1A}"/>
              </a:ext>
            </a:extLst>
          </p:cNvPr>
          <p:cNvCxnSpPr>
            <a:cxnSpLocks/>
          </p:cNvCxnSpPr>
          <p:nvPr/>
        </p:nvCxnSpPr>
        <p:spPr>
          <a:xfrm>
            <a:off x="1899118" y="3342270"/>
            <a:ext cx="23594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F68F917-9B53-4038-96E1-886F66864C5A}"/>
              </a:ext>
            </a:extLst>
          </p:cNvPr>
          <p:cNvCxnSpPr>
            <a:cxnSpLocks/>
          </p:cNvCxnSpPr>
          <p:nvPr/>
        </p:nvCxnSpPr>
        <p:spPr>
          <a:xfrm>
            <a:off x="1899118" y="3784722"/>
            <a:ext cx="26642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1F58C187-B441-4C91-9ADB-55D1212B8A28}"/>
              </a:ext>
            </a:extLst>
          </p:cNvPr>
          <p:cNvCxnSpPr>
            <a:cxnSpLocks/>
          </p:cNvCxnSpPr>
          <p:nvPr/>
        </p:nvCxnSpPr>
        <p:spPr>
          <a:xfrm flipV="1">
            <a:off x="5291247" y="3784722"/>
            <a:ext cx="2516746" cy="115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47ABF02-5227-4AEB-8260-5BC342C878D4}"/>
              </a:ext>
            </a:extLst>
          </p:cNvPr>
          <p:cNvCxnSpPr>
            <a:cxnSpLocks/>
          </p:cNvCxnSpPr>
          <p:nvPr/>
        </p:nvCxnSpPr>
        <p:spPr>
          <a:xfrm flipV="1">
            <a:off x="1933531" y="4205051"/>
            <a:ext cx="2325017" cy="23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1BCFA567-A181-4D30-BE78-346FC63C1877}"/>
              </a:ext>
            </a:extLst>
          </p:cNvPr>
          <p:cNvCxnSpPr>
            <a:cxnSpLocks/>
          </p:cNvCxnSpPr>
          <p:nvPr/>
        </p:nvCxnSpPr>
        <p:spPr>
          <a:xfrm flipV="1">
            <a:off x="4642162" y="4681225"/>
            <a:ext cx="3323148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5381E34A-2210-4DEB-91FC-DDF8C50F0021}"/>
              </a:ext>
            </a:extLst>
          </p:cNvPr>
          <p:cNvCxnSpPr>
            <a:cxnSpLocks/>
          </p:cNvCxnSpPr>
          <p:nvPr/>
        </p:nvCxnSpPr>
        <p:spPr>
          <a:xfrm flipV="1">
            <a:off x="1930000" y="5092008"/>
            <a:ext cx="189012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Placeholder 7">
            <a:extLst>
              <a:ext uri="{FF2B5EF4-FFF2-40B4-BE49-F238E27FC236}">
                <a16:creationId xmlns:a16="http://schemas.microsoft.com/office/drawing/2014/main" xmlns="" id="{61FA08B4-0746-4324-8BC9-F84201D83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D8760FB-F8D8-478F-8FB5-A82197D9262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99B3206-9653-4074-9A49-978D2B9F23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2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36C8D3-6FD3-4D8F-92AA-D497E9D1D369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28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Read &amp; listen to the video chat. Why did Emma not enjoy her evening at the cinema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?</a:t>
            </a:r>
            <a:r>
              <a:rPr lang="en-US" sz="28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2800" dirty="0">
              <a:solidFill>
                <a:srgbClr val="800080"/>
              </a:solidFill>
            </a:endParaRPr>
          </a:p>
        </p:txBody>
      </p:sp>
      <p:pic>
        <p:nvPicPr>
          <p:cNvPr id="9" name="Friends Global Grade 10 SB_CD1_10">
            <a:hlinkClick r:id="" action="ppaction://media"/>
            <a:extLst>
              <a:ext uri="{FF2B5EF4-FFF2-40B4-BE49-F238E27FC236}">
                <a16:creationId xmlns:a16="http://schemas.microsoft.com/office/drawing/2014/main" xmlns="" id="{0D490281-C70F-446D-A4BB-8E2B60F2F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3992" y="5915943"/>
            <a:ext cx="688668" cy="6886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124FD27-2697-4CB9-8564-615D76D3D2B5}"/>
              </a:ext>
            </a:extLst>
          </p:cNvPr>
          <p:cNvSpPr txBox="1"/>
          <p:nvPr/>
        </p:nvSpPr>
        <p:spPr>
          <a:xfrm>
            <a:off x="8251670" y="954107"/>
            <a:ext cx="38741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The film wasn’t great. She couldn’t see the screen well. She also lost her mobile.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60C18C7-E9CF-4960-BC37-0C1A17F2773A}"/>
              </a:ext>
            </a:extLst>
          </p:cNvPr>
          <p:cNvGrpSpPr/>
          <p:nvPr/>
        </p:nvGrpSpPr>
        <p:grpSpPr>
          <a:xfrm>
            <a:off x="753035" y="461335"/>
            <a:ext cx="7270088" cy="6058408"/>
            <a:chOff x="753035" y="461335"/>
            <a:chExt cx="7270088" cy="60584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C756731-F184-4C79-8135-F36D22652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3035" y="461335"/>
              <a:ext cx="7270088" cy="6058408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997B645-FB1D-4E1C-BDE9-F75672C433DC}"/>
                </a:ext>
              </a:extLst>
            </p:cNvPr>
            <p:cNvCxnSpPr>
              <a:cxnSpLocks/>
            </p:cNvCxnSpPr>
            <p:nvPr/>
          </p:nvCxnSpPr>
          <p:spPr>
            <a:xfrm>
              <a:off x="1878273" y="2599940"/>
              <a:ext cx="2585572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4DD5FEB1-E038-48C2-9F60-BE6047C19496}"/>
                </a:ext>
              </a:extLst>
            </p:cNvPr>
            <p:cNvCxnSpPr>
              <a:cxnSpLocks/>
            </p:cNvCxnSpPr>
            <p:nvPr/>
          </p:nvCxnSpPr>
          <p:spPr>
            <a:xfrm>
              <a:off x="3410664" y="877789"/>
              <a:ext cx="364327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1778595F-E1A0-4ACC-9F93-81D8E3ACADDD}"/>
                </a:ext>
              </a:extLst>
            </p:cNvPr>
            <p:cNvCxnSpPr>
              <a:cxnSpLocks/>
            </p:cNvCxnSpPr>
            <p:nvPr/>
          </p:nvCxnSpPr>
          <p:spPr>
            <a:xfrm>
              <a:off x="3431613" y="1732243"/>
              <a:ext cx="3028181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74720AAE-C120-4B83-8F33-289020669A1A}"/>
                </a:ext>
              </a:extLst>
            </p:cNvPr>
            <p:cNvCxnSpPr>
              <a:cxnSpLocks/>
            </p:cNvCxnSpPr>
            <p:nvPr/>
          </p:nvCxnSpPr>
          <p:spPr>
            <a:xfrm>
              <a:off x="1878273" y="3462721"/>
              <a:ext cx="235943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DF68F917-9B53-4038-96E1-886F66864C5A}"/>
                </a:ext>
              </a:extLst>
            </p:cNvPr>
            <p:cNvCxnSpPr>
              <a:cxnSpLocks/>
            </p:cNvCxnSpPr>
            <p:nvPr/>
          </p:nvCxnSpPr>
          <p:spPr>
            <a:xfrm>
              <a:off x="1878273" y="3905173"/>
              <a:ext cx="266423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F58C187-B441-4C91-9ADB-55D1212B8A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0402" y="3905173"/>
              <a:ext cx="2516746" cy="115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B47ABF02-5227-4AEB-8260-5BC342C878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2686" y="4325502"/>
              <a:ext cx="2325017" cy="231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1BCFA567-A181-4D30-BE78-346FC63C18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1317" y="4801676"/>
              <a:ext cx="3323148" cy="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5381E34A-2210-4DEB-91FC-DDF8C50F00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9155" y="5212459"/>
              <a:ext cx="1890121" cy="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Placeholder 7">
            <a:extLst>
              <a:ext uri="{FF2B5EF4-FFF2-40B4-BE49-F238E27FC236}">
                <a16:creationId xmlns:a16="http://schemas.microsoft.com/office/drawing/2014/main" xmlns="" id="{61FA08B4-0746-4324-8BC9-F84201D833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D8760FB-F8D8-478F-8FB5-A82197D9262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4CA9D89-F5B8-4E55-9C2D-25B408EB638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9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8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Photo | Grammar word on an yellow background.">
            <a:extLst>
              <a:ext uri="{FF2B5EF4-FFF2-40B4-BE49-F238E27FC236}">
                <a16:creationId xmlns:a16="http://schemas.microsoft.com/office/drawing/2014/main" xmlns="" id="{4FF3DE05-4234-400B-94B8-640AFC17870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1D6251A6-7699-47A5-B610-F8115CF7E7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15D5B6-BDE2-4436-BE2C-C34351F9286C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F60945-D13D-4982-8AD1-1CB8A1C04B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6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BADBEC-0190-4CD2-A271-0D6CFC3D7D25}"/>
              </a:ext>
            </a:extLst>
          </p:cNvPr>
          <p:cNvSpPr txBox="1"/>
          <p:nvPr/>
        </p:nvSpPr>
        <p:spPr>
          <a:xfrm>
            <a:off x="-66675" y="0"/>
            <a:ext cx="12192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VNI-Whimsy" panose="00000400000000000000" pitchFamily="2" charset="0"/>
              </a:rPr>
              <a:t>Tense reminder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61EB24-1A60-41B5-9959-E2921A8F7AF5}"/>
              </a:ext>
            </a:extLst>
          </p:cNvPr>
          <p:cNvSpPr txBox="1"/>
          <p:nvPr/>
        </p:nvSpPr>
        <p:spPr>
          <a:xfrm>
            <a:off x="426094" y="841167"/>
            <a:ext cx="11404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 simple (negative)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E366D69D-025F-4D82-BF9A-F4B909F05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035781"/>
              </p:ext>
            </p:extLst>
          </p:nvPr>
        </p:nvGraphicFramePr>
        <p:xfrm>
          <a:off x="833437" y="1715374"/>
          <a:ext cx="10525126" cy="295315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262563">
                  <a:extLst>
                    <a:ext uri="{9D8B030D-6E8A-4147-A177-3AD203B41FA5}">
                      <a16:colId xmlns:a16="http://schemas.microsoft.com/office/drawing/2014/main" xmlns="" val="2937927274"/>
                    </a:ext>
                  </a:extLst>
                </a:gridCol>
                <a:gridCol w="5262563">
                  <a:extLst>
                    <a:ext uri="{9D8B030D-6E8A-4147-A177-3AD203B41FA5}">
                      <a16:colId xmlns:a16="http://schemas.microsoft.com/office/drawing/2014/main" xmlns="" val="1187095559"/>
                    </a:ext>
                  </a:extLst>
                </a:gridCol>
              </a:tblGrid>
              <a:tr h="551780"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/>
                        <a:t>Regular</a:t>
                      </a:r>
                      <a:r>
                        <a:rPr lang="en-US" sz="3200" dirty="0"/>
                        <a:t> + </a:t>
                      </a:r>
                      <a:r>
                        <a:rPr lang="en-US" sz="3200" i="1" dirty="0"/>
                        <a:t>Irregular</a:t>
                      </a:r>
                      <a:r>
                        <a:rPr lang="en-US" sz="3200" dirty="0"/>
                        <a:t> Verb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Verb </a:t>
                      </a:r>
                      <a:r>
                        <a:rPr lang="en-US" sz="3200" i="1" dirty="0"/>
                        <a:t>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5582531"/>
                  </a:ext>
                </a:extLst>
              </a:tr>
              <a:tr h="2374039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/>
                        <a:t>S + </a:t>
                      </a:r>
                      <a:r>
                        <a:rPr lang="en-US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did not</a:t>
                      </a:r>
                      <a:r>
                        <a:rPr lang="en-US" sz="3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200" b="1" dirty="0"/>
                        <a:t>+ </a:t>
                      </a:r>
                      <a:r>
                        <a:rPr lang="en-US" sz="32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V</a:t>
                      </a:r>
                      <a:r>
                        <a:rPr lang="en-US" sz="3200" b="1" baseline="-250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</a:t>
                      </a:r>
                      <a:r>
                        <a:rPr lang="en-US" sz="3200" b="1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200" b="1" baseline="0" dirty="0"/>
                        <a:t>+ V</a:t>
                      </a:r>
                    </a:p>
                    <a:p>
                      <a:pPr algn="l"/>
                      <a:endParaRPr lang="en-US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3200" b="1" dirty="0"/>
                        <a:t>I/He/She/It + </a:t>
                      </a:r>
                      <a:r>
                        <a:rPr lang="en-US" sz="3200" b="1" i="1" dirty="0">
                          <a:solidFill>
                            <a:srgbClr val="7030A0"/>
                          </a:solidFill>
                        </a:rPr>
                        <a:t>was not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3200" b="1" dirty="0"/>
                        <a:t>+ V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lang="en-US" sz="3200" b="1" dirty="0"/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3200" b="1" dirty="0"/>
                        <a:t>You/We/They + </a:t>
                      </a:r>
                      <a:r>
                        <a:rPr lang="en-US" sz="3200" b="1" i="1" dirty="0">
                          <a:solidFill>
                            <a:srgbClr val="7030A0"/>
                          </a:solidFill>
                        </a:rPr>
                        <a:t>were not</a:t>
                      </a:r>
                      <a:r>
                        <a:rPr lang="en-US" sz="3200" b="1" dirty="0"/>
                        <a:t> +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9918676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E7D2788-DD52-4161-A7FC-DE588B2935AD}"/>
              </a:ext>
            </a:extLst>
          </p:cNvPr>
          <p:cNvSpPr txBox="1"/>
          <p:nvPr/>
        </p:nvSpPr>
        <p:spPr>
          <a:xfrm>
            <a:off x="718347" y="4848521"/>
            <a:ext cx="5410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didn’t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52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forget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do homework.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didn’t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52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lot of hamburgers.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D47284-9E78-4906-8D57-ED4A72BCFEE8}"/>
              </a:ext>
            </a:extLst>
          </p:cNvPr>
          <p:cNvSpPr txBox="1"/>
          <p:nvPr/>
        </p:nvSpPr>
        <p:spPr>
          <a:xfrm>
            <a:off x="6096000" y="4848521"/>
            <a:ext cx="4943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weren’t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hungry.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wasn’t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there with my family.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AD5D4D1-92A6-49FD-864A-928DA2BE8589}"/>
              </a:ext>
            </a:extLst>
          </p:cNvPr>
          <p:cNvGrpSpPr/>
          <p:nvPr/>
        </p:nvGrpSpPr>
        <p:grpSpPr>
          <a:xfrm>
            <a:off x="1059749" y="3429000"/>
            <a:ext cx="3180477" cy="868134"/>
            <a:chOff x="1453038" y="4513911"/>
            <a:chExt cx="3180477" cy="868134"/>
          </a:xfrm>
        </p:grpSpPr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xmlns="" id="{A0474F05-E358-406C-BC39-4FE579A57BFB}"/>
                </a:ext>
              </a:extLst>
            </p:cNvPr>
            <p:cNvSpPr/>
            <p:nvPr/>
          </p:nvSpPr>
          <p:spPr>
            <a:xfrm rot="5400000">
              <a:off x="2344289" y="4009306"/>
              <a:ext cx="258097" cy="1267307"/>
            </a:xfrm>
            <a:prstGeom prst="rightBrace">
              <a:avLst>
                <a:gd name="adj1" fmla="val 0"/>
                <a:gd name="adj2" fmla="val 5185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BD06FC0-7C4C-41A8-9E08-8AD794D9222D}"/>
                </a:ext>
              </a:extLst>
            </p:cNvPr>
            <p:cNvSpPr txBox="1"/>
            <p:nvPr/>
          </p:nvSpPr>
          <p:spPr>
            <a:xfrm>
              <a:off x="1453038" y="4766492"/>
              <a:ext cx="318047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= didn’t)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23268CB-D8AB-45E1-8642-5F2F16473B3B}"/>
              </a:ext>
            </a:extLst>
          </p:cNvPr>
          <p:cNvGrpSpPr/>
          <p:nvPr/>
        </p:nvGrpSpPr>
        <p:grpSpPr>
          <a:xfrm>
            <a:off x="8178086" y="2784398"/>
            <a:ext cx="3180477" cy="727586"/>
            <a:chOff x="1453038" y="4513911"/>
            <a:chExt cx="3180477" cy="727586"/>
          </a:xfrm>
        </p:grpSpPr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xmlns="" id="{94AAEDEA-F593-4D67-BBC9-1569C9C80A5E}"/>
                </a:ext>
              </a:extLst>
            </p:cNvPr>
            <p:cNvSpPr/>
            <p:nvPr/>
          </p:nvSpPr>
          <p:spPr>
            <a:xfrm rot="5400000">
              <a:off x="2365034" y="3988562"/>
              <a:ext cx="226657" cy="1277356"/>
            </a:xfrm>
            <a:prstGeom prst="rightBrace">
              <a:avLst>
                <a:gd name="adj1" fmla="val 0"/>
                <a:gd name="adj2" fmla="val 5185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E5DA8D7-0089-4D50-8367-C87694986D99}"/>
                </a:ext>
              </a:extLst>
            </p:cNvPr>
            <p:cNvSpPr txBox="1"/>
            <p:nvPr/>
          </p:nvSpPr>
          <p:spPr>
            <a:xfrm>
              <a:off x="1453038" y="4625944"/>
              <a:ext cx="318047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= wasn’t)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0A00A6C-0C9D-41B6-8AB7-8CE79367AF1C}"/>
              </a:ext>
            </a:extLst>
          </p:cNvPr>
          <p:cNvGrpSpPr/>
          <p:nvPr/>
        </p:nvGrpSpPr>
        <p:grpSpPr>
          <a:xfrm>
            <a:off x="8564732" y="3877326"/>
            <a:ext cx="3180477" cy="727585"/>
            <a:chOff x="1453038" y="4513912"/>
            <a:chExt cx="3180477" cy="727585"/>
          </a:xfrm>
        </p:grpSpPr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xmlns="" id="{D90E5EC4-D5C0-43E7-97D0-9D053CBC35B2}"/>
                </a:ext>
              </a:extLst>
            </p:cNvPr>
            <p:cNvSpPr/>
            <p:nvPr/>
          </p:nvSpPr>
          <p:spPr>
            <a:xfrm rot="5400000">
              <a:off x="2440807" y="3912790"/>
              <a:ext cx="229241" cy="1431486"/>
            </a:xfrm>
            <a:prstGeom prst="rightBrace">
              <a:avLst>
                <a:gd name="adj1" fmla="val 0"/>
                <a:gd name="adj2" fmla="val 5185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0483BB8-FD88-43DF-A96D-D5B24E09523E}"/>
                </a:ext>
              </a:extLst>
            </p:cNvPr>
            <p:cNvSpPr txBox="1"/>
            <p:nvPr/>
          </p:nvSpPr>
          <p:spPr>
            <a:xfrm>
              <a:off x="1453038" y="4625944"/>
              <a:ext cx="318047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= weren’t) </a:t>
              </a:r>
            </a:p>
          </p:txBody>
        </p:sp>
      </p:grpSp>
      <p:pic>
        <p:nvPicPr>
          <p:cNvPr id="24" name="Picture Placeholder 7">
            <a:extLst>
              <a:ext uri="{FF2B5EF4-FFF2-40B4-BE49-F238E27FC236}">
                <a16:creationId xmlns:a16="http://schemas.microsoft.com/office/drawing/2014/main" xmlns="" id="{0ADF2CCA-133A-428E-ABFF-BCF521CFA3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8AF5238-F5F2-411D-803F-DA2498EADE64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FE3AF3D-F851-4CA4-A7EA-5F0F75E8CB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5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BADBEC-0190-4CD2-A271-0D6CFC3D7D25}"/>
              </a:ext>
            </a:extLst>
          </p:cNvPr>
          <p:cNvSpPr txBox="1"/>
          <p:nvPr/>
        </p:nvSpPr>
        <p:spPr>
          <a:xfrm>
            <a:off x="-66675" y="0"/>
            <a:ext cx="12192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VNI-Whimsy" panose="00000400000000000000" pitchFamily="2" charset="0"/>
              </a:rPr>
              <a:t>Tense reminder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61EB24-1A60-41B5-9959-E2921A8F7AF5}"/>
              </a:ext>
            </a:extLst>
          </p:cNvPr>
          <p:cNvSpPr txBox="1"/>
          <p:nvPr/>
        </p:nvSpPr>
        <p:spPr>
          <a:xfrm>
            <a:off x="393700" y="767706"/>
            <a:ext cx="11404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 simple (questions &amp; short answers)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E366D69D-025F-4D82-BF9A-F4B909F05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927193"/>
              </p:ext>
            </p:extLst>
          </p:nvPr>
        </p:nvGraphicFramePr>
        <p:xfrm>
          <a:off x="718347" y="1653855"/>
          <a:ext cx="10906279" cy="309646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672629">
                  <a:extLst>
                    <a:ext uri="{9D8B030D-6E8A-4147-A177-3AD203B41FA5}">
                      <a16:colId xmlns:a16="http://schemas.microsoft.com/office/drawing/2014/main" xmlns="" val="2937927274"/>
                    </a:ext>
                  </a:extLst>
                </a:gridCol>
                <a:gridCol w="6233650">
                  <a:extLst>
                    <a:ext uri="{9D8B030D-6E8A-4147-A177-3AD203B41FA5}">
                      <a16:colId xmlns:a16="http://schemas.microsoft.com/office/drawing/2014/main" xmlns="" val="1187095559"/>
                    </a:ext>
                  </a:extLst>
                </a:gridCol>
              </a:tblGrid>
              <a:tr h="55415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i="1" dirty="0"/>
                        <a:t>Regular</a:t>
                      </a:r>
                      <a:r>
                        <a:rPr lang="en-US" sz="3200" dirty="0"/>
                        <a:t> + </a:t>
                      </a:r>
                      <a:r>
                        <a:rPr lang="en-US" sz="3200" i="1" dirty="0"/>
                        <a:t>Irregular</a:t>
                      </a:r>
                      <a:r>
                        <a:rPr lang="en-US" sz="3200" dirty="0"/>
                        <a:t> Verb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/>
                        <a:t>Verb </a:t>
                      </a:r>
                      <a:r>
                        <a:rPr lang="en-US" sz="3200" i="1" dirty="0"/>
                        <a:t>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5582531"/>
                  </a:ext>
                </a:extLst>
              </a:tr>
              <a:tr h="2517344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Did</a:t>
                      </a:r>
                      <a:r>
                        <a:rPr lang="en-US" sz="3200" b="1" dirty="0"/>
                        <a:t> + S + </a:t>
                      </a:r>
                      <a:r>
                        <a:rPr lang="en-US" sz="32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V</a:t>
                      </a:r>
                      <a:r>
                        <a:rPr lang="en-US" sz="3200" b="1" baseline="-250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</a:t>
                      </a:r>
                      <a:r>
                        <a:rPr lang="en-US" sz="3200" b="1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200" b="1" baseline="0" dirty="0"/>
                        <a:t>+ V?</a:t>
                      </a:r>
                    </a:p>
                    <a:p>
                      <a:pPr marL="457200" indent="-45720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à"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Yes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S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+ </a:t>
                      </a: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did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 (+)</a:t>
                      </a:r>
                    </a:p>
                    <a:p>
                      <a:pPr marL="457200" indent="-45720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à"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No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S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+ </a:t>
                      </a:r>
                      <a:r>
                        <a:rPr kumimoji="0" 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didn’t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 (-)</a:t>
                      </a:r>
                      <a:endParaRPr lang="en-US" sz="3200" b="1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i="1" dirty="0">
                          <a:solidFill>
                            <a:srgbClr val="7030A0"/>
                          </a:solidFill>
                        </a:rPr>
                        <a:t>Was </a:t>
                      </a:r>
                      <a:r>
                        <a:rPr lang="en-US" sz="3200" b="1" i="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3200" b="1" dirty="0"/>
                        <a:t> I/he/she/it + V?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Yes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I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was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 / 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No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she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wasn’t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3200" b="1" dirty="0"/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i="1" dirty="0">
                          <a:solidFill>
                            <a:srgbClr val="7030A0"/>
                          </a:solidFill>
                        </a:rPr>
                        <a:t>Were </a:t>
                      </a:r>
                      <a:r>
                        <a:rPr lang="en-US" sz="3200" b="1" i="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3200" b="1" dirty="0"/>
                        <a:t> you/we/they + V?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Yes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we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were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 / 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No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they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weren’t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9918676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E7D2788-DD52-4161-A7FC-DE588B2935AD}"/>
              </a:ext>
            </a:extLst>
          </p:cNvPr>
          <p:cNvSpPr txBox="1"/>
          <p:nvPr/>
        </p:nvSpPr>
        <p:spPr>
          <a:xfrm>
            <a:off x="718347" y="4789660"/>
            <a:ext cx="49434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wallet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alt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Yes, I </a:t>
            </a:r>
            <a:r>
              <a:rPr lang="en-US" alt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</a:t>
            </a:r>
            <a:r>
              <a:rPr lang="en-US" alt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No, I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didn’t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b="1" dirty="0"/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D47284-9E78-4906-8D57-ED4A72BCFEE8}"/>
              </a:ext>
            </a:extLst>
          </p:cNvPr>
          <p:cNvSpPr txBox="1"/>
          <p:nvPr/>
        </p:nvSpPr>
        <p:spPr>
          <a:xfrm>
            <a:off x="6096000" y="4789660"/>
            <a:ext cx="494347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angry with it?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alt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Yes, he 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was</a:t>
            </a:r>
            <a:r>
              <a:rPr lang="en-US" alt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No, he 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wasn’t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b="1" dirty="0"/>
          </a:p>
        </p:txBody>
      </p:sp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xmlns="" id="{87870375-E864-46E5-B175-8BF69951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139C30-64EF-42CF-ADB5-F7B35C81D01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DE109C7-33E9-4207-B13D-703147CA7F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3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BADBEC-0190-4CD2-A271-0D6CFC3D7D25}"/>
              </a:ext>
            </a:extLst>
          </p:cNvPr>
          <p:cNvSpPr txBox="1"/>
          <p:nvPr/>
        </p:nvSpPr>
        <p:spPr>
          <a:xfrm>
            <a:off x="-66675" y="0"/>
            <a:ext cx="12192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VNI-Whimsy" panose="00000400000000000000" pitchFamily="2" charset="0"/>
              </a:rPr>
              <a:t>Tense reminder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61EB24-1A60-41B5-9959-E2921A8F7AF5}"/>
              </a:ext>
            </a:extLst>
          </p:cNvPr>
          <p:cNvSpPr txBox="1"/>
          <p:nvPr/>
        </p:nvSpPr>
        <p:spPr>
          <a:xfrm>
            <a:off x="393700" y="884603"/>
            <a:ext cx="11404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 simple (with could)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E366D69D-025F-4D82-BF9A-F4B909F05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583784"/>
              </p:ext>
            </p:extLst>
          </p:nvPr>
        </p:nvGraphicFramePr>
        <p:xfrm>
          <a:off x="858632" y="1832118"/>
          <a:ext cx="10180843" cy="283968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918995">
                  <a:extLst>
                    <a:ext uri="{9D8B030D-6E8A-4147-A177-3AD203B41FA5}">
                      <a16:colId xmlns:a16="http://schemas.microsoft.com/office/drawing/2014/main" xmlns="" val="2937927274"/>
                    </a:ext>
                  </a:extLst>
                </a:gridCol>
                <a:gridCol w="5261848">
                  <a:extLst>
                    <a:ext uri="{9D8B030D-6E8A-4147-A177-3AD203B41FA5}">
                      <a16:colId xmlns:a16="http://schemas.microsoft.com/office/drawing/2014/main" xmlns="" val="1187095559"/>
                    </a:ext>
                  </a:extLst>
                </a:gridCol>
              </a:tblGrid>
              <a:tr h="52004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i="1" dirty="0"/>
                        <a:t>Negative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/>
                        <a:t>Questions &amp; short answers</a:t>
                      </a:r>
                      <a:endParaRPr lang="en-US" sz="3200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5582531"/>
                  </a:ext>
                </a:extLst>
              </a:tr>
              <a:tr h="2260566">
                <a:tc>
                  <a:txBody>
                    <a:bodyPr/>
                    <a:lstStyle/>
                    <a:p>
                      <a:pPr algn="l"/>
                      <a:endParaRPr lang="en-US" sz="3200" b="1" dirty="0"/>
                    </a:p>
                    <a:p>
                      <a:pPr algn="l"/>
                      <a:r>
                        <a:rPr lang="en-US" sz="3200" b="1" dirty="0"/>
                        <a:t>S + </a:t>
                      </a:r>
                      <a:r>
                        <a:rPr lang="en-US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could not</a:t>
                      </a:r>
                      <a:r>
                        <a:rPr lang="en-US" sz="3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200" b="1" dirty="0"/>
                        <a:t>+ </a:t>
                      </a:r>
                      <a:r>
                        <a:rPr lang="en-US" sz="32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V</a:t>
                      </a:r>
                      <a:r>
                        <a:rPr lang="en-US" sz="3200" b="1" baseline="-250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</a:t>
                      </a:r>
                      <a:r>
                        <a:rPr lang="en-US" sz="3200" b="1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200" b="1" baseline="0" dirty="0"/>
                        <a:t>+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i="1" dirty="0">
                          <a:solidFill>
                            <a:srgbClr val="7030A0"/>
                          </a:solidFill>
                        </a:rPr>
                        <a:t>Could</a:t>
                      </a:r>
                      <a:r>
                        <a:rPr lang="en-US" sz="3200" b="1" dirty="0"/>
                        <a:t> + S + </a:t>
                      </a:r>
                      <a:r>
                        <a:rPr lang="en-US" sz="32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V</a:t>
                      </a:r>
                      <a:r>
                        <a:rPr lang="en-US" sz="3200" b="1" baseline="-250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 </a:t>
                      </a:r>
                      <a:r>
                        <a:rPr lang="en-US" sz="3200" b="1" dirty="0"/>
                        <a:t>+ V?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Yes, S + </a:t>
                      </a: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could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No, S + </a:t>
                      </a: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couldn’t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9918676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E7D2788-DD52-4161-A7FC-DE588B2935AD}"/>
              </a:ext>
            </a:extLst>
          </p:cNvPr>
          <p:cNvSpPr txBox="1"/>
          <p:nvPr/>
        </p:nvSpPr>
        <p:spPr>
          <a:xfrm>
            <a:off x="858632" y="4750199"/>
            <a:ext cx="4943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couldn’t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hand higher.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couldn’t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today.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D47284-9E78-4906-8D57-ED4A72BCFEE8}"/>
              </a:ext>
            </a:extLst>
          </p:cNvPr>
          <p:cNvSpPr txBox="1"/>
          <p:nvPr/>
        </p:nvSpPr>
        <p:spPr>
          <a:xfrm>
            <a:off x="5949053" y="4750199"/>
            <a:ext cx="494347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the box?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alt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Yes, I 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could</a:t>
            </a:r>
            <a:r>
              <a:rPr lang="en-US" altLang="en-US" sz="32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No, I 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couldn’t</a:t>
            </a:r>
            <a:r>
              <a:rPr lang="en-US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DB9335D-CCB7-4A4B-9F5D-F4EEBDBF4AD8}"/>
              </a:ext>
            </a:extLst>
          </p:cNvPr>
          <p:cNvGrpSpPr/>
          <p:nvPr/>
        </p:nvGrpSpPr>
        <p:grpSpPr>
          <a:xfrm>
            <a:off x="1152525" y="3359403"/>
            <a:ext cx="3180477" cy="868134"/>
            <a:chOff x="1453038" y="4513911"/>
            <a:chExt cx="3180477" cy="868134"/>
          </a:xfrm>
        </p:grpSpPr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xmlns="" id="{1ABC4F86-1939-4D1F-A115-F9A6996F8FE3}"/>
                </a:ext>
              </a:extLst>
            </p:cNvPr>
            <p:cNvSpPr/>
            <p:nvPr/>
          </p:nvSpPr>
          <p:spPr>
            <a:xfrm rot="5400000">
              <a:off x="2455201" y="3898393"/>
              <a:ext cx="252581" cy="1483618"/>
            </a:xfrm>
            <a:prstGeom prst="rightBrace">
              <a:avLst>
                <a:gd name="adj1" fmla="val 0"/>
                <a:gd name="adj2" fmla="val 5185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655BA67-4641-45F7-9E0D-9AB434D327BA}"/>
                </a:ext>
              </a:extLst>
            </p:cNvPr>
            <p:cNvSpPr txBox="1"/>
            <p:nvPr/>
          </p:nvSpPr>
          <p:spPr>
            <a:xfrm>
              <a:off x="1453038" y="4766492"/>
              <a:ext cx="318047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= couldn’t) </a:t>
              </a:r>
            </a:p>
          </p:txBody>
        </p:sp>
      </p:grpSp>
      <p:pic>
        <p:nvPicPr>
          <p:cNvPr id="14" name="Picture Placeholder 7">
            <a:extLst>
              <a:ext uri="{FF2B5EF4-FFF2-40B4-BE49-F238E27FC236}">
                <a16:creationId xmlns:a16="http://schemas.microsoft.com/office/drawing/2014/main" xmlns="" id="{5351DA78-5D93-44B0-A957-364DEC00EE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27E385-55CC-4864-A408-06518F63BEA8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B45E418-5638-466E-ABC9-8C65622309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7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974E60-4D0A-40F9-880D-59AEB068A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33" y="0"/>
            <a:ext cx="9741220" cy="6390968"/>
          </a:xfrm>
          <a:prstGeom prst="rect">
            <a:avLst/>
          </a:prstGeom>
        </p:spPr>
      </p:pic>
      <p:sp>
        <p:nvSpPr>
          <p:cNvPr id="16" name="TextBox 24">
            <a:extLst>
              <a:ext uri="{FF2B5EF4-FFF2-40B4-BE49-F238E27FC236}">
                <a16:creationId xmlns:a16="http://schemas.microsoft.com/office/drawing/2014/main" xmlns="" id="{5A343CE4-1313-4A65-8E2E-4ADAB00E5B1C}"/>
              </a:ext>
            </a:extLst>
          </p:cNvPr>
          <p:cNvSpPr txBox="1"/>
          <p:nvPr/>
        </p:nvSpPr>
        <p:spPr>
          <a:xfrm>
            <a:off x="1628347" y="1749096"/>
            <a:ext cx="1213175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idn’t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xmlns="" id="{59929D95-C2A3-4CCF-BF66-2D3EA5B644EC}"/>
              </a:ext>
            </a:extLst>
          </p:cNvPr>
          <p:cNvSpPr txBox="1"/>
          <p:nvPr/>
        </p:nvSpPr>
        <p:spPr>
          <a:xfrm>
            <a:off x="2041301" y="3360174"/>
            <a:ext cx="800221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xmlns="" id="{C5D07858-44D3-41EB-9325-A7B58207304F}"/>
              </a:ext>
            </a:extLst>
          </p:cNvPr>
          <p:cNvSpPr txBox="1"/>
          <p:nvPr/>
        </p:nvSpPr>
        <p:spPr>
          <a:xfrm>
            <a:off x="7895304" y="4501714"/>
            <a:ext cx="1012722" cy="107721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was/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were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xmlns="" id="{B37E3D8F-7ECA-4ED2-91FD-E15C2D4B2085}"/>
              </a:ext>
            </a:extLst>
          </p:cNvPr>
          <p:cNvSpPr txBox="1"/>
          <p:nvPr/>
        </p:nvSpPr>
        <p:spPr>
          <a:xfrm>
            <a:off x="9336838" y="4495924"/>
            <a:ext cx="1573161" cy="107721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could/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couldn’t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AA440D8E-D0B4-419A-BB30-E539C2DF1F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9217AA4-5F92-416C-BC3A-99C1CB054E9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256A7E9-A1E8-4E95-BF6D-0FF42D8907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36C8D3-6FD3-4D8F-92AA-D497E9D1D369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28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Complete the second part of the dialogue. Then listen &amp; check</a:t>
            </a:r>
            <a:endParaRPr lang="en-US" sz="2800" dirty="0">
              <a:solidFill>
                <a:srgbClr val="80008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5D3831-3624-4928-965A-30017F745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724" y="523220"/>
            <a:ext cx="7787445" cy="6361471"/>
          </a:xfrm>
          <a:prstGeom prst="rect">
            <a:avLst/>
          </a:prstGeom>
        </p:spPr>
      </p:pic>
      <p:sp>
        <p:nvSpPr>
          <p:cNvPr id="19" name="TextBox 24">
            <a:extLst>
              <a:ext uri="{FF2B5EF4-FFF2-40B4-BE49-F238E27FC236}">
                <a16:creationId xmlns:a16="http://schemas.microsoft.com/office/drawing/2014/main" xmlns="" id="{9732F868-8E4C-4F2F-AC68-4A94FAC0151B}"/>
              </a:ext>
            </a:extLst>
          </p:cNvPr>
          <p:cNvSpPr txBox="1"/>
          <p:nvPr/>
        </p:nvSpPr>
        <p:spPr>
          <a:xfrm>
            <a:off x="4381379" y="402455"/>
            <a:ext cx="230455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didn’t leave</a:t>
            </a:r>
            <a:endParaRPr lang="en-US" sz="3200" dirty="0">
              <a:ln w="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xmlns="" id="{3BAB6E50-D057-4F72-9A3B-A6205FB89F50}"/>
              </a:ext>
            </a:extLst>
          </p:cNvPr>
          <p:cNvSpPr txBox="1"/>
          <p:nvPr/>
        </p:nvSpPr>
        <p:spPr>
          <a:xfrm>
            <a:off x="5852505" y="754052"/>
            <a:ext cx="230455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lent</a:t>
            </a:r>
            <a:endParaRPr lang="en-US" sz="3200" dirty="0">
              <a:ln w="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FA22A6D-F1DC-422C-B368-ABB191365538}"/>
              </a:ext>
            </a:extLst>
          </p:cNvPr>
          <p:cNvSpPr txBox="1"/>
          <p:nvPr/>
        </p:nvSpPr>
        <p:spPr>
          <a:xfrm>
            <a:off x="5282168" y="1167204"/>
            <a:ext cx="230455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didn’t give</a:t>
            </a:r>
            <a:endParaRPr lang="en-US" sz="3200" dirty="0">
              <a:ln w="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A9E2306-E238-42E9-B73D-869AB52C4BFD}"/>
              </a:ext>
            </a:extLst>
          </p:cNvPr>
          <p:cNvSpPr txBox="1"/>
          <p:nvPr/>
        </p:nvSpPr>
        <p:spPr>
          <a:xfrm>
            <a:off x="6434446" y="1872744"/>
            <a:ext cx="230455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left</a:t>
            </a:r>
            <a:endParaRPr lang="en-US" sz="3200" dirty="0">
              <a:ln w="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3DFB023-1172-487F-87FB-73F5FBC8BB62}"/>
              </a:ext>
            </a:extLst>
          </p:cNvPr>
          <p:cNvSpPr txBox="1"/>
          <p:nvPr/>
        </p:nvSpPr>
        <p:spPr>
          <a:xfrm>
            <a:off x="5504597" y="2635866"/>
            <a:ext cx="230455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did you do</a:t>
            </a:r>
            <a:endParaRPr lang="en-US" sz="3200" dirty="0">
              <a:ln w="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990BADA-1546-48A2-9E2F-9297FCB9EE4F}"/>
              </a:ext>
            </a:extLst>
          </p:cNvPr>
          <p:cNvSpPr txBox="1"/>
          <p:nvPr/>
        </p:nvSpPr>
        <p:spPr>
          <a:xfrm>
            <a:off x="3791444" y="3028020"/>
            <a:ext cx="230455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Did you ring</a:t>
            </a:r>
            <a:endParaRPr lang="en-US" sz="3200" dirty="0">
              <a:ln w="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9004CB1-2EAA-4888-8CA3-202346CB478D}"/>
              </a:ext>
            </a:extLst>
          </p:cNvPr>
          <p:cNvSpPr txBox="1"/>
          <p:nvPr/>
        </p:nvSpPr>
        <p:spPr>
          <a:xfrm>
            <a:off x="6096000" y="3375259"/>
            <a:ext cx="230455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couldn’t</a:t>
            </a:r>
            <a:endParaRPr lang="en-US" sz="3200" dirty="0">
              <a:ln w="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707D7FF-5E3C-491A-B073-A6BBD121B198}"/>
              </a:ext>
            </a:extLst>
          </p:cNvPr>
          <p:cNvSpPr txBox="1"/>
          <p:nvPr/>
        </p:nvSpPr>
        <p:spPr>
          <a:xfrm>
            <a:off x="4352319" y="3751327"/>
            <a:ext cx="230455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wasn’t</a:t>
            </a:r>
            <a:endParaRPr lang="en-US" sz="3200" dirty="0">
              <a:ln w="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BCD952-2F33-4081-B488-E3D5865F6E37}"/>
              </a:ext>
            </a:extLst>
          </p:cNvPr>
          <p:cNvSpPr txBox="1"/>
          <p:nvPr/>
        </p:nvSpPr>
        <p:spPr>
          <a:xfrm>
            <a:off x="4804603" y="4145923"/>
            <a:ext cx="230455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phoned</a:t>
            </a:r>
            <a:endParaRPr lang="en-US" sz="3200" dirty="0">
              <a:ln w="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44C5428-E159-4F37-812D-7982F3B9D919}"/>
              </a:ext>
            </a:extLst>
          </p:cNvPr>
          <p:cNvSpPr txBox="1"/>
          <p:nvPr/>
        </p:nvSpPr>
        <p:spPr>
          <a:xfrm>
            <a:off x="3196811" y="4594979"/>
            <a:ext cx="3353236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Did anyone answer</a:t>
            </a:r>
            <a:endParaRPr lang="en-US" sz="2800" dirty="0">
              <a:ln w="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3ABF673-F15F-49B1-8833-0A7DC57380D6}"/>
              </a:ext>
            </a:extLst>
          </p:cNvPr>
          <p:cNvSpPr txBox="1"/>
          <p:nvPr/>
        </p:nvSpPr>
        <p:spPr>
          <a:xfrm>
            <a:off x="4480138" y="5236772"/>
            <a:ext cx="230455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did she have</a:t>
            </a:r>
            <a:endParaRPr lang="en-US" sz="3200" dirty="0">
              <a:ln w="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279B454-ED98-46FB-A0D8-DBB3DDEDFFA0}"/>
              </a:ext>
            </a:extLst>
          </p:cNvPr>
          <p:cNvSpPr txBox="1"/>
          <p:nvPr/>
        </p:nvSpPr>
        <p:spPr>
          <a:xfrm>
            <a:off x="3939364" y="5647732"/>
            <a:ext cx="230455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Was she</a:t>
            </a:r>
            <a:endParaRPr lang="en-US" sz="3200" dirty="0">
              <a:ln w="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7D92705-22C8-4E3F-B39B-841AC8319ACF}"/>
              </a:ext>
            </a:extLst>
          </p:cNvPr>
          <p:cNvSpPr txBox="1"/>
          <p:nvPr/>
        </p:nvSpPr>
        <p:spPr>
          <a:xfrm>
            <a:off x="4943722" y="6050044"/>
            <a:ext cx="230455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picked</a:t>
            </a:r>
            <a:endParaRPr lang="en-US" sz="3200" dirty="0">
              <a:ln w="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Picture Placeholder 7">
            <a:extLst>
              <a:ext uri="{FF2B5EF4-FFF2-40B4-BE49-F238E27FC236}">
                <a16:creationId xmlns:a16="http://schemas.microsoft.com/office/drawing/2014/main" xmlns="" id="{79B3C6F6-AA55-4068-B999-F761CE8E5A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5DD95E2-A383-4BF9-B899-878A6333AFFB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3CF7DED-F629-4850-8DB3-15CDA7C519D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2" name="Friends Global Grade 10 SB_CD1_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5561" y="789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5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3" grpId="0"/>
      <p:bldP spid="25" grpId="0"/>
      <p:bldP spid="27" grpId="0"/>
      <p:bldP spid="29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AA440D8E-D0B4-419A-BB30-E539C2DF1F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9217AA4-5F92-416C-BC3A-99C1CB054E9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E7F5B5-A6B6-4CCA-8B85-7EC1166B6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51" y="156710"/>
            <a:ext cx="10794511" cy="3977724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FB23097F-78E9-4A29-A9E9-E8ABFE151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129" y="4164745"/>
            <a:ext cx="9704423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E.g.:	</a:t>
            </a:r>
            <a:r>
              <a:rPr kumimoji="0" lang="en-US" altLang="en-US" sz="3600" i="0" u="sng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Where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did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you 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buy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that Gundam </a:t>
            </a:r>
            <a:r>
              <a:rPr kumimoji="0" lang="en-US" altLang="en-US" sz="3600" b="0" i="1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from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endParaRPr lang="en-US" altLang="en-US" sz="36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	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I 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bought</a:t>
            </a:r>
            <a:r>
              <a:rPr kumimoji="0" lang="en-US" altLang="en-US" sz="3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 it from a local hobby store.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aseline="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altLang="en-US" sz="3600" u="sng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How often</a:t>
            </a:r>
            <a:r>
              <a:rPr lang="en-US" altLang="en-US" sz="36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does</a:t>
            </a:r>
            <a:r>
              <a:rPr lang="en-US" altLang="en-US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 he 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play</a:t>
            </a:r>
            <a:r>
              <a:rPr lang="en-US" altLang="en-US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 games?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	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He</a:t>
            </a:r>
            <a:r>
              <a:rPr lang="en-US" altLang="en-US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 usually 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plays</a:t>
            </a:r>
            <a:r>
              <a:rPr lang="en-US" altLang="en-US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 games twice a week.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A8E9C6C-E307-4A06-8ABE-39FFC98613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08CB6E2-85D0-4AE1-B94C-AB8DD1068CC9}"/>
              </a:ext>
            </a:extLst>
          </p:cNvPr>
          <p:cNvGrpSpPr/>
          <p:nvPr/>
        </p:nvGrpSpPr>
        <p:grpSpPr>
          <a:xfrm>
            <a:off x="609913" y="46920"/>
            <a:ext cx="8873724" cy="6349887"/>
            <a:chOff x="2709390" y="1166497"/>
            <a:chExt cx="6773220" cy="44314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6764DAD-08EC-4D2B-BFD8-D2D9F89F8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0897"/>
            <a:stretch/>
          </p:blipFill>
          <p:spPr>
            <a:xfrm>
              <a:off x="2709390" y="1166497"/>
              <a:ext cx="6773220" cy="131693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4D31F93-0159-4AD6-B48B-4480E89EB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3" t="39403" r="-153" b="-4933"/>
            <a:stretch/>
          </p:blipFill>
          <p:spPr>
            <a:xfrm>
              <a:off x="2709390" y="2632742"/>
              <a:ext cx="6773220" cy="2965242"/>
            </a:xfrm>
            <a:prstGeom prst="rect">
              <a:avLst/>
            </a:prstGeom>
          </p:spPr>
        </p:pic>
      </p:grpSp>
      <p:sp>
        <p:nvSpPr>
          <p:cNvPr id="48" name="Flowchart: Alternate Process 47">
            <a:extLst>
              <a:ext uri="{FF2B5EF4-FFF2-40B4-BE49-F238E27FC236}">
                <a16:creationId xmlns:a16="http://schemas.microsoft.com/office/drawing/2014/main" xmlns="" id="{518B9922-EFAB-4898-BB02-3DAC2F6CF9F4}"/>
              </a:ext>
            </a:extLst>
          </p:cNvPr>
          <p:cNvSpPr/>
          <p:nvPr/>
        </p:nvSpPr>
        <p:spPr>
          <a:xfrm>
            <a:off x="9719986" y="2672353"/>
            <a:ext cx="2200131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play</a:t>
            </a:r>
          </a:p>
        </p:txBody>
      </p:sp>
      <p:sp>
        <p:nvSpPr>
          <p:cNvPr id="46" name="Flowchart: Alternate Process 45">
            <a:extLst>
              <a:ext uri="{FF2B5EF4-FFF2-40B4-BE49-F238E27FC236}">
                <a16:creationId xmlns:a16="http://schemas.microsoft.com/office/drawing/2014/main" xmlns="" id="{55422F57-5EAC-49F7-AD03-1299766B4070}"/>
              </a:ext>
            </a:extLst>
          </p:cNvPr>
          <p:cNvSpPr/>
          <p:nvPr/>
        </p:nvSpPr>
        <p:spPr>
          <a:xfrm>
            <a:off x="10197263" y="1164832"/>
            <a:ext cx="1310121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xmlns="" id="{DB5BB342-CFBA-4820-A927-2ADFE9CB32F6}"/>
              </a:ext>
            </a:extLst>
          </p:cNvPr>
          <p:cNvSpPr/>
          <p:nvPr/>
        </p:nvSpPr>
        <p:spPr>
          <a:xfrm>
            <a:off x="10164989" y="390668"/>
            <a:ext cx="1310121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7" name="Flowchart: Alternate Process 46">
            <a:extLst>
              <a:ext uri="{FF2B5EF4-FFF2-40B4-BE49-F238E27FC236}">
                <a16:creationId xmlns:a16="http://schemas.microsoft.com/office/drawing/2014/main" xmlns="" id="{892DEF05-7266-4F2A-A55F-7CCA85E00ECA}"/>
              </a:ext>
            </a:extLst>
          </p:cNvPr>
          <p:cNvSpPr/>
          <p:nvPr/>
        </p:nvSpPr>
        <p:spPr>
          <a:xfrm>
            <a:off x="9971123" y="1909304"/>
            <a:ext cx="1697858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xmlns="" id="{DF513234-DAB5-4824-B90F-6BFB478EB0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3C142EA-10D9-4EC7-B96D-65FA02432C8E}"/>
              </a:ext>
            </a:extLst>
          </p:cNvPr>
          <p:cNvSpPr txBox="1"/>
          <p:nvPr/>
        </p:nvSpPr>
        <p:spPr>
          <a:xfrm>
            <a:off x="792790" y="6442387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xmlns="" id="{F149C103-AB35-4231-BFEE-E60B96ECF9F1}"/>
              </a:ext>
            </a:extLst>
          </p:cNvPr>
          <p:cNvSpPr/>
          <p:nvPr/>
        </p:nvSpPr>
        <p:spPr>
          <a:xfrm>
            <a:off x="9719986" y="2665338"/>
            <a:ext cx="2200131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play</a:t>
            </a:r>
          </a:p>
        </p:txBody>
      </p:sp>
      <p:sp>
        <p:nvSpPr>
          <p:cNvPr id="27" name="Flowchart: Alternate Process 26">
            <a:extLst>
              <a:ext uri="{FF2B5EF4-FFF2-40B4-BE49-F238E27FC236}">
                <a16:creationId xmlns:a16="http://schemas.microsoft.com/office/drawing/2014/main" xmlns="" id="{177FBCB1-1EFB-4B70-BDDD-C3D533B78EA5}"/>
              </a:ext>
            </a:extLst>
          </p:cNvPr>
          <p:cNvSpPr/>
          <p:nvPr/>
        </p:nvSpPr>
        <p:spPr>
          <a:xfrm>
            <a:off x="9904868" y="3516487"/>
            <a:ext cx="1830365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see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xmlns="" id="{91F19858-37A8-44B0-8CDC-516293D0FA24}"/>
              </a:ext>
            </a:extLst>
          </p:cNvPr>
          <p:cNvSpPr/>
          <p:nvPr/>
        </p:nvSpPr>
        <p:spPr>
          <a:xfrm>
            <a:off x="1362174" y="2606836"/>
            <a:ext cx="1461483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Did you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xmlns="" id="{647A2D9F-2796-4651-A085-B858C9086E51}"/>
              </a:ext>
            </a:extLst>
          </p:cNvPr>
          <p:cNvSpPr/>
          <p:nvPr/>
        </p:nvSpPr>
        <p:spPr>
          <a:xfrm>
            <a:off x="2358303" y="3087262"/>
            <a:ext cx="1539896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did you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Rounded Rectangle 211">
            <a:extLst>
              <a:ext uri="{FF2B5EF4-FFF2-40B4-BE49-F238E27FC236}">
                <a16:creationId xmlns:a16="http://schemas.microsoft.com/office/drawing/2014/main" xmlns="" id="{BF152EF2-B362-4F0B-B388-61626F9AB02D}"/>
              </a:ext>
            </a:extLst>
          </p:cNvPr>
          <p:cNvSpPr/>
          <p:nvPr/>
        </p:nvSpPr>
        <p:spPr>
          <a:xfrm>
            <a:off x="10342346" y="4523845"/>
            <a:ext cx="1191492" cy="4675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Check all</a:t>
            </a:r>
          </a:p>
        </p:txBody>
      </p: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xmlns="" id="{0350AFDB-800A-4766-B502-A327C15B3C89}"/>
              </a:ext>
            </a:extLst>
          </p:cNvPr>
          <p:cNvSpPr/>
          <p:nvPr/>
        </p:nvSpPr>
        <p:spPr>
          <a:xfrm>
            <a:off x="1255516" y="3590385"/>
            <a:ext cx="1539895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Did you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xmlns="" id="{90B01A5B-E1AD-404D-9036-D2EFFFA350D7}"/>
              </a:ext>
            </a:extLst>
          </p:cNvPr>
          <p:cNvSpPr/>
          <p:nvPr/>
        </p:nvSpPr>
        <p:spPr>
          <a:xfrm>
            <a:off x="9971123" y="1899797"/>
            <a:ext cx="1697858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xmlns="" id="{8997DD43-1DFD-4857-A9D9-9CE29A7D81D1}"/>
              </a:ext>
            </a:extLst>
          </p:cNvPr>
          <p:cNvSpPr/>
          <p:nvPr/>
        </p:nvSpPr>
        <p:spPr>
          <a:xfrm>
            <a:off x="10164994" y="390668"/>
            <a:ext cx="1310121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4E7F8B77-4BFA-42EF-AD7D-43DF707EBBA4}"/>
              </a:ext>
            </a:extLst>
          </p:cNvPr>
          <p:cNvSpPr/>
          <p:nvPr/>
        </p:nvSpPr>
        <p:spPr>
          <a:xfrm>
            <a:off x="2053709" y="4069218"/>
            <a:ext cx="1539896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did you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xmlns="" id="{82EB2D73-72F2-4554-8296-88192387565F}"/>
              </a:ext>
            </a:extLst>
          </p:cNvPr>
          <p:cNvSpPr/>
          <p:nvPr/>
        </p:nvSpPr>
        <p:spPr>
          <a:xfrm>
            <a:off x="6699109" y="4552605"/>
            <a:ext cx="2464556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did you        it   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xmlns="" id="{7CBEA8FF-5093-4CAF-9665-96940F03E290}"/>
              </a:ext>
            </a:extLst>
          </p:cNvPr>
          <p:cNvSpPr/>
          <p:nvPr/>
        </p:nvSpPr>
        <p:spPr>
          <a:xfrm>
            <a:off x="1234496" y="4552605"/>
            <a:ext cx="1539896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Did you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xmlns="" id="{9A783DBF-2CCF-4F97-B07F-6754470C893A}"/>
              </a:ext>
            </a:extLst>
          </p:cNvPr>
          <p:cNvSpPr/>
          <p:nvPr/>
        </p:nvSpPr>
        <p:spPr>
          <a:xfrm>
            <a:off x="1234496" y="5066443"/>
            <a:ext cx="1539896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Did you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xmlns="" id="{8A6C55B5-D736-4C6A-AC9C-75662A8E3FBE}"/>
              </a:ext>
            </a:extLst>
          </p:cNvPr>
          <p:cNvSpPr/>
          <p:nvPr/>
        </p:nvSpPr>
        <p:spPr>
          <a:xfrm>
            <a:off x="6989838" y="5032529"/>
            <a:ext cx="2653785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games did you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9" name="Flowchart: Alternate Process 38">
            <a:extLst>
              <a:ext uri="{FF2B5EF4-FFF2-40B4-BE49-F238E27FC236}">
                <a16:creationId xmlns:a16="http://schemas.microsoft.com/office/drawing/2014/main" xmlns="" id="{3DCAFD7F-2337-4161-B5A9-43F5B58A511F}"/>
              </a:ext>
            </a:extLst>
          </p:cNvPr>
          <p:cNvSpPr/>
          <p:nvPr/>
        </p:nvSpPr>
        <p:spPr>
          <a:xfrm>
            <a:off x="10197263" y="1164832"/>
            <a:ext cx="1310121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Flowchart: Alternate Process 42">
            <a:extLst>
              <a:ext uri="{FF2B5EF4-FFF2-40B4-BE49-F238E27FC236}">
                <a16:creationId xmlns:a16="http://schemas.microsoft.com/office/drawing/2014/main" xmlns="" id="{41A33AD2-6C38-40C9-A0E4-CFEB1E79DF88}"/>
              </a:ext>
            </a:extLst>
          </p:cNvPr>
          <p:cNvSpPr/>
          <p:nvPr/>
        </p:nvSpPr>
        <p:spPr>
          <a:xfrm>
            <a:off x="1206357" y="5544780"/>
            <a:ext cx="1539896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Did you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xmlns="" id="{C2664F5C-5607-42AB-AD49-30E9FDCD4B89}"/>
              </a:ext>
            </a:extLst>
          </p:cNvPr>
          <p:cNvSpPr/>
          <p:nvPr/>
        </p:nvSpPr>
        <p:spPr>
          <a:xfrm>
            <a:off x="5662945" y="5544780"/>
            <a:ext cx="2653785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sport did you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9" name="Flowchart: Alternate Process 48">
            <a:extLst>
              <a:ext uri="{FF2B5EF4-FFF2-40B4-BE49-F238E27FC236}">
                <a16:creationId xmlns:a16="http://schemas.microsoft.com/office/drawing/2014/main" xmlns="" id="{CF2B074D-583D-4093-8D73-E238B5690393}"/>
              </a:ext>
            </a:extLst>
          </p:cNvPr>
          <p:cNvSpPr/>
          <p:nvPr/>
        </p:nvSpPr>
        <p:spPr>
          <a:xfrm>
            <a:off x="9891406" y="3516487"/>
            <a:ext cx="1830365" cy="59976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1EBA742-5980-49AA-AB96-B2B1D7BD54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7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-0.64805 0.35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09" y="176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09023 0.342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-0.64883 0.3527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176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58333 0.07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67" y="395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65586 0.103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99" y="513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-0.65469 0.6018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34" y="3009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65742 0.6388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78" y="319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-0.20208 0.601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3009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20989 0.6388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95" y="3194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56549 0.1745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81" y="872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09023 0.3437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1717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64518 0.008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66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65586 0.1030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99" y="513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56549 0.1745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81" y="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-0.65469 0.6018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34" y="3009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-0.20208 0.6018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66028 0.63889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31944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20989 0.6421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95" y="3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64844 0.0085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22" y="417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58411 0.079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06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6" grpId="0" animBg="1"/>
      <p:bldP spid="46" grpId="1" animBg="1"/>
      <p:bldP spid="45" grpId="0" animBg="1"/>
      <p:bldP spid="45" grpId="1" animBg="1"/>
      <p:bldP spid="47" grpId="0" animBg="1"/>
      <p:bldP spid="47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3" grpId="0" animBg="1"/>
      <p:bldP spid="43" grpId="1" animBg="1"/>
      <p:bldP spid="44" grpId="0" animBg="1"/>
      <p:bldP spid="44" grpId="1" animBg="1"/>
      <p:bldP spid="49" grpId="0" animBg="1"/>
      <p:bldP spid="4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>
            <a:extLst>
              <a:ext uri="{FF2B5EF4-FFF2-40B4-BE49-F238E27FC236}">
                <a16:creationId xmlns:a16="http://schemas.microsoft.com/office/drawing/2014/main" xmlns="" id="{F29596D1-6D71-4E1F-86E3-E24002C5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-306388"/>
            <a:ext cx="4341812" cy="433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440E2CB-0C8C-4F5A-B6ED-99CA0D667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3633788"/>
            <a:ext cx="1204912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249A303-0948-4603-A711-7FCF9D9F5573}"/>
              </a:ext>
            </a:extLst>
          </p:cNvPr>
          <p:cNvGrpSpPr>
            <a:grpSpLocks/>
          </p:cNvGrpSpPr>
          <p:nvPr/>
        </p:nvGrpSpPr>
        <p:grpSpPr bwMode="auto">
          <a:xfrm>
            <a:off x="704852" y="2197100"/>
            <a:ext cx="3008312" cy="4076700"/>
            <a:chOff x="-190500" y="2453342"/>
            <a:chExt cx="3048000" cy="4256912"/>
          </a:xfrm>
        </p:grpSpPr>
        <p:pic>
          <p:nvPicPr>
            <p:cNvPr id="2058" name="Picture 18">
              <a:extLst>
                <a:ext uri="{FF2B5EF4-FFF2-40B4-BE49-F238E27FC236}">
                  <a16:creationId xmlns:a16="http://schemas.microsoft.com/office/drawing/2014/main" xmlns="" id="{8BD1C79D-6664-4608-9985-495B6168C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DB48E36-FBC2-4A53-8D4C-5BAAEDBB7B30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136924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chemeClr val="bg1"/>
                  </a:solidFill>
                  <a:latin typeface="+mn-lt"/>
                </a:rPr>
                <a:t>I went to school.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7FCE5AA-9E6C-4253-8C59-1B5E45570E9F}"/>
              </a:ext>
            </a:extLst>
          </p:cNvPr>
          <p:cNvGrpSpPr>
            <a:grpSpLocks/>
          </p:cNvGrpSpPr>
          <p:nvPr/>
        </p:nvGrpSpPr>
        <p:grpSpPr bwMode="auto">
          <a:xfrm>
            <a:off x="8539163" y="2358513"/>
            <a:ext cx="3008313" cy="4076700"/>
            <a:chOff x="-190500" y="2453342"/>
            <a:chExt cx="3048000" cy="4256912"/>
          </a:xfrm>
        </p:grpSpPr>
        <p:pic>
          <p:nvPicPr>
            <p:cNvPr id="2056" name="Picture 22">
              <a:extLst>
                <a:ext uri="{FF2B5EF4-FFF2-40B4-BE49-F238E27FC236}">
                  <a16:creationId xmlns:a16="http://schemas.microsoft.com/office/drawing/2014/main" xmlns="" id="{AA08B7AF-EB5F-4234-AE4B-E6444BD31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A9A2BC7-ABF5-4C94-B529-3E012325F743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136924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>
                  <a:solidFill>
                    <a:schemeClr val="bg1"/>
                  </a:solidFill>
                  <a:latin typeface="+mn-lt"/>
                </a:rPr>
                <a:t>I went to school.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C2F042-42C6-46AB-8F50-8BD437626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4" y="831850"/>
            <a:ext cx="28543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A52DDF63-A11B-4F87-98B3-12DA4663D16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-92392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97D2EF-E439-44AD-829B-47C15F65ABCF}"/>
              </a:ext>
            </a:extLst>
          </p:cNvPr>
          <p:cNvSpPr txBox="1"/>
          <p:nvPr/>
        </p:nvSpPr>
        <p:spPr bwMode="auto">
          <a:xfrm>
            <a:off x="4022727" y="4587161"/>
            <a:ext cx="4341812" cy="1686639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0" tIns="0" rIns="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Say what you did last night.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xmlns="" id="{19BAEE51-9195-4598-AAD2-2AC704BAA5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85EF0C-FF24-4BA2-ACEA-1D1C3345B28C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58ADC94-DA03-46F3-BABF-859A154DCF0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3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454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954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5219D5C8-3812-427E-866C-9638E83E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3" b="10623"/>
          <a:stretch/>
        </p:blipFill>
        <p:spPr bwMode="auto">
          <a:xfrm>
            <a:off x="515513" y="27076"/>
            <a:ext cx="11160974" cy="618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EA7A8FC-E0AB-494B-AB9F-885ACEEB8DA6}"/>
              </a:ext>
            </a:extLst>
          </p:cNvPr>
          <p:cNvGrpSpPr/>
          <p:nvPr/>
        </p:nvGrpSpPr>
        <p:grpSpPr>
          <a:xfrm>
            <a:off x="1129841" y="1642187"/>
            <a:ext cx="9932318" cy="3915038"/>
            <a:chOff x="1389962" y="2071188"/>
            <a:chExt cx="9412073" cy="37099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DC68416-CA83-45D4-B060-773C70E66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9962" y="2071188"/>
              <a:ext cx="9412073" cy="11255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8662F85-BEC4-487C-AD53-187EE91AB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728" b="5313"/>
            <a:stretch/>
          </p:blipFill>
          <p:spPr>
            <a:xfrm>
              <a:off x="1459233" y="3167050"/>
              <a:ext cx="9278945" cy="2614110"/>
            </a:xfrm>
            <a:prstGeom prst="rect">
              <a:avLst/>
            </a:prstGeom>
          </p:spPr>
        </p:pic>
      </p:grpSp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xmlns="" id="{061C948C-6D68-4676-9BA1-EDFD585519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377A0D1-334B-42B6-84FE-3BDB68F88D05}"/>
              </a:ext>
            </a:extLst>
          </p:cNvPr>
          <p:cNvSpPr txBox="1"/>
          <p:nvPr/>
        </p:nvSpPr>
        <p:spPr>
          <a:xfrm>
            <a:off x="792790" y="6442387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48E7732-E37E-4212-AFA4-FC51690854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2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78544" y="453473"/>
            <a:ext cx="87616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go out on Friday or Saturday evening?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382" y="3330287"/>
            <a:ext cx="3644664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No, I</a:t>
            </a:r>
            <a:r>
              <a:rPr lang="en-US" alt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didn’t</a:t>
            </a:r>
            <a:r>
              <a:rPr kumimoji="0" lang="en-US" altLang="en-US" sz="5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0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753AD8DF-B228-438D-9394-D2EF91A6C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572" y="3330287"/>
            <a:ext cx="3015401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Yes, I</a:t>
            </a:r>
            <a:r>
              <a:rPr lang="en-US" alt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</a:t>
            </a:r>
            <a:r>
              <a:rPr kumimoji="0" lang="en-US" altLang="en-US" sz="5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BA28750-721B-44E5-8432-E838E0BD09E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15876" y="245903"/>
            <a:ext cx="876162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go out on Friday or Saturday evening?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 Where did you go?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6123" y="2637790"/>
            <a:ext cx="3689192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Yes, I</a:t>
            </a:r>
            <a:r>
              <a:rPr lang="en-US" alt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</a:t>
            </a:r>
            <a:r>
              <a:rPr kumimoji="0" lang="en-US" altLang="en-US" sz="3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/>
            <a:endParaRPr kumimoji="0" lang="en-US" altLang="en-US" sz="36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a Café 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Friday evening</a:t>
            </a:r>
            <a:r>
              <a:rPr lang="en-US" altLang="en-US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Quán cà phê – Wikipedia tiếng Việt">
            <a:extLst>
              <a:ext uri="{FF2B5EF4-FFF2-40B4-BE49-F238E27FC236}">
                <a16:creationId xmlns:a16="http://schemas.microsoft.com/office/drawing/2014/main" xmlns="" id="{F615BDC3-19E3-4493-BE2D-6C4AC7A9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61" y="1428911"/>
            <a:ext cx="6301444" cy="472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58D311DB-959E-4837-B60E-B2D000705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239" y="5551744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65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15876" y="466419"/>
            <a:ext cx="87616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go out on Friday or Saturday evening?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7320" y="2637790"/>
            <a:ext cx="3689192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No, I</a:t>
            </a:r>
            <a:r>
              <a:rPr lang="en-US" alt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didn’t</a:t>
            </a:r>
            <a:r>
              <a:rPr kumimoji="0" lang="en-US" altLang="en-US" sz="3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/>
            <a:endParaRPr kumimoji="0" lang="en-US" altLang="en-US" sz="36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stayed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home 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Friday evening</a:t>
            </a:r>
            <a:r>
              <a:rPr lang="en-US" altLang="en-US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615BDC3-19E3-4493-BE2D-6C4AC7A9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2941" y="1428911"/>
            <a:ext cx="4726083" cy="472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116ED7A-7517-4E75-9A4B-3BD8D631D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239" y="5551744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35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78544" y="453473"/>
            <a:ext cx="87616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see anyone on Saturday or Sunday?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382" y="3330287"/>
            <a:ext cx="3644664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No, I</a:t>
            </a:r>
            <a:r>
              <a:rPr lang="en-US" alt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didn’t</a:t>
            </a:r>
            <a:r>
              <a:rPr kumimoji="0" lang="en-US" altLang="en-US" sz="5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0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753AD8DF-B228-438D-9394-D2EF91A6C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572" y="3330287"/>
            <a:ext cx="3015401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Yes, I</a:t>
            </a:r>
            <a:r>
              <a:rPr lang="en-US" alt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</a:t>
            </a:r>
            <a:r>
              <a:rPr kumimoji="0" lang="en-US" altLang="en-US" sz="5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1803AB9-7164-4386-ACB2-F4813C50C0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4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15876" y="245903"/>
            <a:ext cx="876162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see anyone on Saturday or Sunday?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 Who did you see?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7547" y="2103415"/>
            <a:ext cx="3487348" cy="3416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Yes, I</a:t>
            </a:r>
            <a:r>
              <a:rPr lang="en-US" alt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</a:t>
            </a:r>
            <a:r>
              <a:rPr kumimoji="0" lang="en-US" altLang="en-US" sz="3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/>
            <a:endParaRPr kumimoji="0" lang="en-US" altLang="en-US" sz="36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saw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girlfriend / boyfriend 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Sunday</a:t>
            </a:r>
            <a:r>
              <a:rPr lang="en-US" altLang="en-US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615BDC3-19E3-4493-BE2D-6C4AC7A9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5876" y="1377990"/>
            <a:ext cx="6053518" cy="487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3840DB48-7AFE-46B6-95B0-824B67643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239" y="5551744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16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15876" y="453473"/>
            <a:ext cx="87616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see anyone on Saturday or Sunday?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7547" y="2657413"/>
            <a:ext cx="3487348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No, I</a:t>
            </a:r>
            <a:r>
              <a:rPr lang="en-US" alt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didn’t</a:t>
            </a:r>
            <a:r>
              <a:rPr kumimoji="0" lang="en-US" altLang="en-US" sz="3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/>
            <a:endParaRPr kumimoji="0" lang="en-US" altLang="en-US" sz="36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played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Free Fire all day long</a:t>
            </a:r>
            <a:r>
              <a:rPr lang="en-US" altLang="en-US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615BDC3-19E3-4493-BE2D-6C4AC7A9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r="7608"/>
          <a:stretch/>
        </p:blipFill>
        <p:spPr bwMode="auto">
          <a:xfrm>
            <a:off x="1015876" y="1709088"/>
            <a:ext cx="6337996" cy="420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7956119-77BB-4436-A536-8FEAD565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239" y="5551744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43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78544" y="453473"/>
            <a:ext cx="87616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do any homework?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382" y="3330287"/>
            <a:ext cx="3644664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No, I</a:t>
            </a:r>
            <a:r>
              <a:rPr lang="en-US" alt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didn’t</a:t>
            </a:r>
            <a:r>
              <a:rPr kumimoji="0" lang="en-US" altLang="en-US" sz="5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0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753AD8DF-B228-438D-9394-D2EF91A6C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572" y="3330287"/>
            <a:ext cx="3015401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Yes, I</a:t>
            </a:r>
            <a:r>
              <a:rPr lang="en-US" alt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</a:t>
            </a:r>
            <a:r>
              <a:rPr kumimoji="0" lang="en-US" altLang="en-US" sz="5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BA60DAA-5665-4918-BEB6-89C4D8DE83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15876" y="245903"/>
            <a:ext cx="876162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do any homework?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 When did you do it?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416" y="2657413"/>
            <a:ext cx="4087116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Yes, I</a:t>
            </a:r>
            <a:r>
              <a:rPr lang="en-US" alt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</a:t>
            </a:r>
            <a:r>
              <a:rPr kumimoji="0" lang="en-US" altLang="en-US" sz="3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/>
            <a:endParaRPr kumimoji="0" lang="en-US" altLang="en-US" sz="36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homework 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afternoon</a:t>
            </a:r>
            <a:r>
              <a:rPr lang="en-US" altLang="en-US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615BDC3-19E3-4493-BE2D-6C4AC7A92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8"/>
          <a:stretch/>
        </p:blipFill>
        <p:spPr bwMode="auto">
          <a:xfrm>
            <a:off x="1901910" y="1428911"/>
            <a:ext cx="3612079" cy="479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35EDAB58-064B-4252-845F-4F37758A2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239" y="5551744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82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15876" y="470513"/>
            <a:ext cx="87616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do any homework?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7547" y="2657413"/>
            <a:ext cx="4087116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No, I</a:t>
            </a:r>
            <a:r>
              <a:rPr lang="en-US" alt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didn’t</a:t>
            </a:r>
            <a:r>
              <a:rPr kumimoji="0" lang="en-US" altLang="en-US" sz="3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/>
            <a:endParaRPr kumimoji="0" lang="en-US" altLang="en-US" sz="36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shopping instead</a:t>
            </a:r>
            <a:r>
              <a:rPr lang="en-US" altLang="en-US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615BDC3-19E3-4493-BE2D-6C4AC7A92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r="3529"/>
          <a:stretch/>
        </p:blipFill>
        <p:spPr bwMode="auto">
          <a:xfrm>
            <a:off x="1015876" y="1471497"/>
            <a:ext cx="6053518" cy="473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4278DD9-A940-430A-A11B-9D37CA54D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239" y="5551744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99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CA4A34A-12CC-4A86-A85E-21A08302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-228600"/>
            <a:ext cx="912812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E3C329F-F3B8-45D6-A345-7847248CE498}"/>
              </a:ext>
            </a:extLst>
          </p:cNvPr>
          <p:cNvGrpSpPr>
            <a:grpSpLocks/>
          </p:cNvGrpSpPr>
          <p:nvPr/>
        </p:nvGrpSpPr>
        <p:grpSpPr bwMode="auto">
          <a:xfrm>
            <a:off x="1745364" y="3244116"/>
            <a:ext cx="2597420" cy="3790097"/>
            <a:chOff x="-358967" y="2305983"/>
            <a:chExt cx="3327154" cy="4404271"/>
          </a:xfrm>
        </p:grpSpPr>
        <p:pic>
          <p:nvPicPr>
            <p:cNvPr id="3085" name="Picture 4">
              <a:extLst>
                <a:ext uri="{FF2B5EF4-FFF2-40B4-BE49-F238E27FC236}">
                  <a16:creationId xmlns:a16="http://schemas.microsoft.com/office/drawing/2014/main" xmlns="" id="{243936D5-17AA-4FB9-B76D-F84DE638C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C13695C-0034-4755-90DE-8AAB06ED3EE2}"/>
                </a:ext>
              </a:extLst>
            </p:cNvPr>
            <p:cNvSpPr txBox="1"/>
            <p:nvPr/>
          </p:nvSpPr>
          <p:spPr>
            <a:xfrm>
              <a:off x="-358967" y="2305983"/>
              <a:ext cx="3327154" cy="130663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0000"/>
                  </a:solidFill>
                </a:rPr>
                <a:t>did my homework.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BEF174-4F0B-4620-8F55-D9A3D963699C}"/>
              </a:ext>
            </a:extLst>
          </p:cNvPr>
          <p:cNvGrpSpPr>
            <a:grpSpLocks/>
          </p:cNvGrpSpPr>
          <p:nvPr/>
        </p:nvGrpSpPr>
        <p:grpSpPr bwMode="auto">
          <a:xfrm>
            <a:off x="4705848" y="3237394"/>
            <a:ext cx="2796180" cy="3701569"/>
            <a:chOff x="-417834" y="2305952"/>
            <a:chExt cx="3544346" cy="4404302"/>
          </a:xfrm>
        </p:grpSpPr>
        <p:pic>
          <p:nvPicPr>
            <p:cNvPr id="3083" name="Picture 30">
              <a:extLst>
                <a:ext uri="{FF2B5EF4-FFF2-40B4-BE49-F238E27FC236}">
                  <a16:creationId xmlns:a16="http://schemas.microsoft.com/office/drawing/2014/main" xmlns="" id="{8E623B6E-B30D-432E-89E8-89F3A85BD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61FF79E-33A2-4659-9201-0F916F109696}"/>
                </a:ext>
              </a:extLst>
            </p:cNvPr>
            <p:cNvSpPr txBox="1"/>
            <p:nvPr/>
          </p:nvSpPr>
          <p:spPr>
            <a:xfrm>
              <a:off x="-417834" y="2305952"/>
              <a:ext cx="3544346" cy="133789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0000"/>
                  </a:solidFill>
                </a:rPr>
                <a:t>played some games.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70C4F23-D5B7-4DFF-8FC6-3660ADC1490C}"/>
              </a:ext>
            </a:extLst>
          </p:cNvPr>
          <p:cNvGrpSpPr>
            <a:grpSpLocks/>
          </p:cNvGrpSpPr>
          <p:nvPr/>
        </p:nvGrpSpPr>
        <p:grpSpPr bwMode="auto">
          <a:xfrm>
            <a:off x="7951893" y="3242443"/>
            <a:ext cx="2336800" cy="3791770"/>
            <a:chOff x="-186815" y="2398074"/>
            <a:chExt cx="3048000" cy="4312180"/>
          </a:xfrm>
        </p:grpSpPr>
        <p:pic>
          <p:nvPicPr>
            <p:cNvPr id="3081" name="Picture 44">
              <a:extLst>
                <a:ext uri="{FF2B5EF4-FFF2-40B4-BE49-F238E27FC236}">
                  <a16:creationId xmlns:a16="http://schemas.microsoft.com/office/drawing/2014/main" xmlns="" id="{253F5C1F-81F2-496C-9DF4-DB0A16006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C8FFBC5-FE27-4A47-A53D-E25970EB81A8}"/>
                </a:ext>
              </a:extLst>
            </p:cNvPr>
            <p:cNvSpPr txBox="1"/>
            <p:nvPr/>
          </p:nvSpPr>
          <p:spPr>
            <a:xfrm>
              <a:off x="-186815" y="2398074"/>
              <a:ext cx="3048000" cy="127875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0000"/>
                  </a:solidFill>
                </a:rPr>
                <a:t>went outside.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A401CA-DCF6-4A54-AC8E-513243718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11034" r="6329" b="5888"/>
          <a:stretch>
            <a:fillRect/>
          </a:stretch>
        </p:blipFill>
        <p:spPr bwMode="auto">
          <a:xfrm>
            <a:off x="1617664" y="107801"/>
            <a:ext cx="3538049" cy="229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29F6D35-E5CA-407C-8DB3-EDAC755F0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683" y="826799"/>
            <a:ext cx="40528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Last night I…</a:t>
            </a:r>
          </a:p>
        </p:txBody>
      </p:sp>
      <p:pic>
        <p:nvPicPr>
          <p:cNvPr id="14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5D06B8-BD49-465A-8DCF-6071E496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94425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LỢI ÍCH CỦA VIỆC CHƠI GAME (P2) - ASUS Community | Zentalk.vn">
            <a:extLst>
              <a:ext uri="{FF2B5EF4-FFF2-40B4-BE49-F238E27FC236}">
                <a16:creationId xmlns:a16="http://schemas.microsoft.com/office/drawing/2014/main" xmlns="" id="{D64525F6-FFED-43C3-B201-F4EA61F8B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2"/>
          <a:stretch/>
        </p:blipFill>
        <p:spPr bwMode="auto">
          <a:xfrm>
            <a:off x="5356629" y="127392"/>
            <a:ext cx="4929239" cy="298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3DF8463-281E-4A2C-B07A-9E89D666B0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46" y="213407"/>
            <a:ext cx="1288694" cy="128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60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78544" y="453473"/>
            <a:ext cx="87616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play computer games?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382" y="3330287"/>
            <a:ext cx="3644664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No, I</a:t>
            </a:r>
            <a:r>
              <a:rPr lang="en-US" alt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didn’t</a:t>
            </a:r>
            <a:r>
              <a:rPr kumimoji="0" lang="en-US" altLang="en-US" sz="5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0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753AD8DF-B228-438D-9394-D2EF91A6C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572" y="3330287"/>
            <a:ext cx="3015401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Yes, I</a:t>
            </a:r>
            <a:r>
              <a:rPr lang="en-US" alt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</a:t>
            </a:r>
            <a:r>
              <a:rPr kumimoji="0" lang="en-US" altLang="en-US" sz="5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71F6DD9-5478-4807-A39D-78FE65562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0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15876" y="245903"/>
            <a:ext cx="876162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play computer games?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 Which games did you play?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947" y="1826416"/>
            <a:ext cx="3689192" cy="39703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Yes, I</a:t>
            </a:r>
            <a:r>
              <a:rPr lang="en-US" alt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</a:t>
            </a:r>
            <a:r>
              <a:rPr kumimoji="0" lang="en-US" altLang="en-US" sz="3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/>
            <a:endParaRPr kumimoji="0" lang="en-US" altLang="en-US" sz="36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played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Fortnite, CS:GO, League of Legends, Minecraft, and World of Warcraft</a:t>
            </a:r>
            <a:r>
              <a:rPr lang="en-US" altLang="en-US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615BDC3-19E3-4493-BE2D-6C4AC7A9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3639" y="1420471"/>
            <a:ext cx="6420890" cy="481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888EEBE8-A9EF-4DDA-8673-827E7D539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239" y="5551744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10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15876" y="498015"/>
            <a:ext cx="87616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play computer games?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2331" y="2657413"/>
            <a:ext cx="3689192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No, I </a:t>
            </a:r>
            <a:r>
              <a:rPr lang="en-US" altLang="en-US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didn’t</a:t>
            </a:r>
            <a:r>
              <a:rPr kumimoji="0" lang="en-US" altLang="en-US" sz="3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/>
            <a:endParaRPr kumimoji="0" lang="en-US" altLang="en-US" sz="36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played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chess instead</a:t>
            </a:r>
            <a:r>
              <a:rPr lang="en-US" altLang="en-US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615BDC3-19E3-4493-BE2D-6C4AC7A9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3638" y="1779081"/>
            <a:ext cx="6853509" cy="385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F1B5E05-D93C-4B7B-B8FA-7A46A1154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239" y="5551744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14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78544" y="453473"/>
            <a:ext cx="87616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do any sport?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382" y="3330287"/>
            <a:ext cx="3644664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No, I</a:t>
            </a:r>
            <a:r>
              <a:rPr lang="en-US" alt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didn’t</a:t>
            </a:r>
            <a:r>
              <a:rPr kumimoji="0" lang="en-US" altLang="en-US" sz="5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0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753AD8DF-B228-438D-9394-D2EF91A6C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572" y="3330287"/>
            <a:ext cx="3015401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Yes, I</a:t>
            </a:r>
            <a:r>
              <a:rPr lang="en-US" alt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</a:t>
            </a:r>
            <a:r>
              <a:rPr kumimoji="0" lang="en-US" altLang="en-US" sz="5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30488CF-8F44-4A30-A1C8-8FEE53715C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0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15876" y="245903"/>
            <a:ext cx="876162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do any sport?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 What sport did you do?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0890" y="1806792"/>
            <a:ext cx="3156465" cy="39703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Yes, I</a:t>
            </a:r>
            <a:r>
              <a:rPr lang="en-US" alt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</a:t>
            </a:r>
            <a:r>
              <a:rPr kumimoji="0" lang="en-US" altLang="en-US" sz="3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/>
            <a:endParaRPr kumimoji="0" lang="en-US" altLang="en-US" sz="36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badminton / tennis / soccer / basketball / volleyball / baseball</a:t>
            </a:r>
            <a:r>
              <a:rPr lang="en-US" altLang="en-US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615BDC3-19E3-4493-BE2D-6C4AC7A9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7050" y="1783423"/>
            <a:ext cx="7141435" cy="401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86105ACA-9512-4AAC-A51F-420C0D809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239" y="5551744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74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78544" y="472554"/>
            <a:ext cx="87616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do any sport?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562" y="2682873"/>
            <a:ext cx="3156465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No, I</a:t>
            </a:r>
            <a:r>
              <a:rPr lang="en-US" alt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didn’t</a:t>
            </a:r>
            <a:r>
              <a:rPr kumimoji="0" lang="en-US" altLang="en-US" sz="3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/>
            <a:endParaRPr kumimoji="0" lang="en-US" altLang="en-US" sz="36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played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games instead</a:t>
            </a:r>
            <a:r>
              <a:rPr lang="en-US" altLang="en-US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615BDC3-19E3-4493-BE2D-6C4AC7A9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8544" y="1493096"/>
            <a:ext cx="6250505" cy="468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388EF3-A9BB-45E3-BCF2-0C93CD201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239" y="5551744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44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78544" y="453473"/>
            <a:ext cx="876162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have dinner at home today?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382" y="3330287"/>
            <a:ext cx="3644664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No, I</a:t>
            </a:r>
            <a:r>
              <a:rPr lang="en-US" alt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didn’t</a:t>
            </a:r>
            <a:r>
              <a:rPr kumimoji="0" lang="en-US" altLang="en-US" sz="5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0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753AD8DF-B228-438D-9394-D2EF91A6C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572" y="3330287"/>
            <a:ext cx="3015401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Yes, I</a:t>
            </a:r>
            <a:r>
              <a:rPr lang="en-US" alt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</a:t>
            </a:r>
            <a:r>
              <a:rPr kumimoji="0" lang="en-US" altLang="en-US" sz="54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8095FC-5056-43FD-842F-E73CDBA33F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8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15876" y="265600"/>
            <a:ext cx="876162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have dinner at home today?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Who cooked dinner for your family?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8579" y="2415706"/>
            <a:ext cx="3156465" cy="286232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Yes, I</a:t>
            </a:r>
            <a:r>
              <a:rPr lang="en-US" alt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</a:t>
            </a:r>
            <a:r>
              <a:rPr kumimoji="0" lang="en-US" altLang="en-US" sz="3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/>
            <a:endParaRPr kumimoji="0" lang="en-US" altLang="en-US" sz="36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mother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cooked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dinner 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family</a:t>
            </a:r>
            <a:r>
              <a:rPr lang="en-US" altLang="en-US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615BDC3-19E3-4493-BE2D-6C4AC7A9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4102" y="1644419"/>
            <a:ext cx="6595059" cy="439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01559D4D-6E8C-4F09-B524-13CA547FB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239" y="5551744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96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5ECB72-C7D5-4584-B9D2-496D8D28059B}"/>
              </a:ext>
            </a:extLst>
          </p:cNvPr>
          <p:cNvSpPr/>
          <p:nvPr/>
        </p:nvSpPr>
        <p:spPr>
          <a:xfrm>
            <a:off x="706843" y="217846"/>
            <a:ext cx="10778315" cy="100678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AE2CCB06-C680-4472-AF27-C28A6DD23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DC167A-48D3-430D-9ADA-5B1C1563CA3C}"/>
              </a:ext>
            </a:extLst>
          </p:cNvPr>
          <p:cNvSpPr/>
          <p:nvPr/>
        </p:nvSpPr>
        <p:spPr>
          <a:xfrm>
            <a:off x="874645" y="1377990"/>
            <a:ext cx="10442710" cy="4867170"/>
          </a:xfrm>
          <a:prstGeom prst="roundRect">
            <a:avLst>
              <a:gd name="adj" fmla="val 277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239BF5-74F9-4320-9B2E-A7F8A2988907}"/>
              </a:ext>
            </a:extLst>
          </p:cNvPr>
          <p:cNvSpPr txBox="1"/>
          <p:nvPr/>
        </p:nvSpPr>
        <p:spPr>
          <a:xfrm>
            <a:off x="1015876" y="253515"/>
            <a:ext cx="876162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Did you have dinner at home today?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Lato Black"/>
                <a:cs typeface="Lato Black"/>
              </a:rPr>
              <a:t>Where did you have your dinner?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893D69-6350-4156-A0F2-D53E6C64130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88E1F2-3D61-435E-AC11-7E6BE27BB5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32" y="245903"/>
            <a:ext cx="1644991" cy="796083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D3AB2358-1E9C-45B7-B679-202C7D33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176" y="2380414"/>
            <a:ext cx="3156465" cy="286232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No, I</a:t>
            </a:r>
            <a:r>
              <a:rPr lang="en-US" altLang="en-US" sz="3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didn’t</a:t>
            </a:r>
            <a:r>
              <a:rPr kumimoji="0" lang="en-US" altLang="en-US" sz="3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0"/>
            <a:endParaRPr kumimoji="0" lang="en-US" altLang="en-US" sz="36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dinner 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Haidilao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Pot today</a:t>
            </a:r>
            <a:r>
              <a:rPr lang="en-US" altLang="en-US" sz="3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615BDC3-19E3-4493-BE2D-6C4AC7A92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3" r="9095"/>
          <a:stretch/>
        </p:blipFill>
        <p:spPr bwMode="auto">
          <a:xfrm>
            <a:off x="1015876" y="1544664"/>
            <a:ext cx="6790459" cy="45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33216FA-E49C-4F54-B821-E2FBB7660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239" y="5551744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30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550 L góc phụ kiện &lt;3 l ý tưởng | portfolio covers, hình xăm harry potter,  thiệp mời đám cưới vintage">
            <a:extLst>
              <a:ext uri="{FF2B5EF4-FFF2-40B4-BE49-F238E27FC236}">
                <a16:creationId xmlns:a16="http://schemas.microsoft.com/office/drawing/2014/main" xmlns="" id="{ADA66B77-6D6A-4693-B4EF-17CAE641C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85" y="308354"/>
            <a:ext cx="10845137" cy="56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C7BEE2-38CA-4FEC-A0FC-27F1321C709C}"/>
              </a:ext>
            </a:extLst>
          </p:cNvPr>
          <p:cNvSpPr txBox="1"/>
          <p:nvPr/>
        </p:nvSpPr>
        <p:spPr>
          <a:xfrm>
            <a:off x="1766856" y="2151235"/>
            <a:ext cx="71018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581025" algn="l"/>
              </a:tabLst>
            </a:pP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Learn by heart all structures.</a:t>
            </a:r>
          </a:p>
          <a:p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Prepare next lesson: word skills – adjective endings.</a:t>
            </a:r>
          </a:p>
          <a:p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9" name="WordArt 2">
            <a:extLst>
              <a:ext uri="{FF2B5EF4-FFF2-40B4-BE49-F238E27FC236}">
                <a16:creationId xmlns:a16="http://schemas.microsoft.com/office/drawing/2014/main" xmlns="" id="{8780A176-DCEC-4963-A987-6A848753B1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83297" y="1189210"/>
            <a:ext cx="4572000" cy="962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/>
            <a:r>
              <a:rPr lang="en-US" sz="6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  <a:cs typeface="Gisha" panose="020B0502040204020203" pitchFamily="34" charset="-79"/>
              </a:rPr>
              <a:t>Homework </a:t>
            </a:r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8E01C196-7A5A-4971-B831-170E824EEE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AE7261-95CD-42BD-AD17-A9A5BDB8FBB4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7513E90-9ABB-4740-AB13-9C4123D22C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9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CA4A34A-12CC-4A86-A85E-21A08302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-228600"/>
            <a:ext cx="912812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E3C329F-F3B8-45D6-A345-7847248CE498}"/>
              </a:ext>
            </a:extLst>
          </p:cNvPr>
          <p:cNvGrpSpPr>
            <a:grpSpLocks/>
          </p:cNvGrpSpPr>
          <p:nvPr/>
        </p:nvGrpSpPr>
        <p:grpSpPr bwMode="auto">
          <a:xfrm>
            <a:off x="1842713" y="3239265"/>
            <a:ext cx="2509378" cy="3794948"/>
            <a:chOff x="-234268" y="2300346"/>
            <a:chExt cx="3214377" cy="4409908"/>
          </a:xfrm>
        </p:grpSpPr>
        <p:pic>
          <p:nvPicPr>
            <p:cNvPr id="3085" name="Picture 4">
              <a:extLst>
                <a:ext uri="{FF2B5EF4-FFF2-40B4-BE49-F238E27FC236}">
                  <a16:creationId xmlns:a16="http://schemas.microsoft.com/office/drawing/2014/main" xmlns="" id="{243936D5-17AA-4FB9-B76D-F84DE638C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C13695C-0034-4755-90DE-8AAB06ED3EE2}"/>
                </a:ext>
              </a:extLst>
            </p:cNvPr>
            <p:cNvSpPr txBox="1"/>
            <p:nvPr/>
          </p:nvSpPr>
          <p:spPr>
            <a:xfrm>
              <a:off x="-234268" y="2300346"/>
              <a:ext cx="3214377" cy="130663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0000"/>
                  </a:solidFill>
                </a:rPr>
                <a:t>slept peacefully.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BEF174-4F0B-4620-8F55-D9A3D963699C}"/>
              </a:ext>
            </a:extLst>
          </p:cNvPr>
          <p:cNvGrpSpPr>
            <a:grpSpLocks/>
          </p:cNvGrpSpPr>
          <p:nvPr/>
        </p:nvGrpSpPr>
        <p:grpSpPr bwMode="auto">
          <a:xfrm>
            <a:off x="7606295" y="3268524"/>
            <a:ext cx="2796180" cy="3701569"/>
            <a:chOff x="-417834" y="2305952"/>
            <a:chExt cx="3544346" cy="4404302"/>
          </a:xfrm>
        </p:grpSpPr>
        <p:pic>
          <p:nvPicPr>
            <p:cNvPr id="3083" name="Picture 30">
              <a:extLst>
                <a:ext uri="{FF2B5EF4-FFF2-40B4-BE49-F238E27FC236}">
                  <a16:creationId xmlns:a16="http://schemas.microsoft.com/office/drawing/2014/main" xmlns="" id="{8E623B6E-B30D-432E-89E8-89F3A85BD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61FF79E-33A2-4659-9201-0F916F109696}"/>
                </a:ext>
              </a:extLst>
            </p:cNvPr>
            <p:cNvSpPr txBox="1"/>
            <p:nvPr/>
          </p:nvSpPr>
          <p:spPr>
            <a:xfrm>
              <a:off x="-417834" y="2305952"/>
              <a:ext cx="3544346" cy="133789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0000"/>
                  </a:solidFill>
                </a:rPr>
                <a:t>had online lessons.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70C4F23-D5B7-4DFF-8FC6-3660ADC1490C}"/>
              </a:ext>
            </a:extLst>
          </p:cNvPr>
          <p:cNvGrpSpPr>
            <a:grpSpLocks/>
          </p:cNvGrpSpPr>
          <p:nvPr/>
        </p:nvGrpSpPr>
        <p:grpSpPr bwMode="auto">
          <a:xfrm>
            <a:off x="4653607" y="3257214"/>
            <a:ext cx="2747391" cy="3803080"/>
            <a:chOff x="-401861" y="2385212"/>
            <a:chExt cx="3583553" cy="4325042"/>
          </a:xfrm>
        </p:grpSpPr>
        <p:pic>
          <p:nvPicPr>
            <p:cNvPr id="3081" name="Picture 44">
              <a:extLst>
                <a:ext uri="{FF2B5EF4-FFF2-40B4-BE49-F238E27FC236}">
                  <a16:creationId xmlns:a16="http://schemas.microsoft.com/office/drawing/2014/main" xmlns="" id="{253F5C1F-81F2-496C-9DF4-DB0A16006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C8FFBC5-FE27-4A47-A53D-E25970EB81A8}"/>
                </a:ext>
              </a:extLst>
            </p:cNvPr>
            <p:cNvSpPr txBox="1"/>
            <p:nvPr/>
          </p:nvSpPr>
          <p:spPr>
            <a:xfrm>
              <a:off x="-401861" y="2385212"/>
              <a:ext cx="3583553" cy="127875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0000"/>
                  </a:solidFill>
                </a:rPr>
                <a:t>played boardgame.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A401CA-DCF6-4A54-AC8E-513243718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11034" r="6329" b="5888"/>
          <a:stretch>
            <a:fillRect/>
          </a:stretch>
        </p:blipFill>
        <p:spPr bwMode="auto">
          <a:xfrm>
            <a:off x="1617664" y="107801"/>
            <a:ext cx="3538049" cy="229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29F6D35-E5CA-407C-8DB3-EDAC755F0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683" y="826799"/>
            <a:ext cx="40528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Last night I…</a:t>
            </a:r>
          </a:p>
        </p:txBody>
      </p:sp>
      <p:pic>
        <p:nvPicPr>
          <p:cNvPr id="14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5D06B8-BD49-465A-8DCF-6071E496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94425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64525F6-FFED-43C3-B201-F4EA61F8B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8" b="4528"/>
          <a:stretch/>
        </p:blipFill>
        <p:spPr bwMode="auto">
          <a:xfrm>
            <a:off x="5356629" y="127392"/>
            <a:ext cx="4929239" cy="298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28B67A1-2B18-437E-BC65-574B789730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29" y="111752"/>
            <a:ext cx="1299822" cy="129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7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2" y="784907"/>
            <a:ext cx="6438376" cy="51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78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xmlns="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CA4A34A-12CC-4A86-A85E-21A08302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-228600"/>
            <a:ext cx="912812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E3C329F-F3B8-45D6-A345-7847248CE498}"/>
              </a:ext>
            </a:extLst>
          </p:cNvPr>
          <p:cNvGrpSpPr>
            <a:grpSpLocks/>
          </p:cNvGrpSpPr>
          <p:nvPr/>
        </p:nvGrpSpPr>
        <p:grpSpPr bwMode="auto">
          <a:xfrm>
            <a:off x="7663743" y="3266259"/>
            <a:ext cx="2509378" cy="3794948"/>
            <a:chOff x="-234268" y="2300346"/>
            <a:chExt cx="3214377" cy="4409907"/>
          </a:xfrm>
        </p:grpSpPr>
        <p:pic>
          <p:nvPicPr>
            <p:cNvPr id="3085" name="Picture 4">
              <a:extLst>
                <a:ext uri="{FF2B5EF4-FFF2-40B4-BE49-F238E27FC236}">
                  <a16:creationId xmlns:a16="http://schemas.microsoft.com/office/drawing/2014/main" xmlns="" id="{243936D5-17AA-4FB9-B76D-F84DE638C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2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C13695C-0034-4755-90DE-8AAB06ED3EE2}"/>
                </a:ext>
              </a:extLst>
            </p:cNvPr>
            <p:cNvSpPr txBox="1"/>
            <p:nvPr/>
          </p:nvSpPr>
          <p:spPr>
            <a:xfrm>
              <a:off x="-234268" y="2300346"/>
              <a:ext cx="3214377" cy="152440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ate some snacks</a:t>
              </a:r>
              <a:r>
                <a:rPr lang="en-US" sz="2800" dirty="0">
                  <a:solidFill>
                    <a:srgbClr val="FF0000"/>
                  </a:solidFill>
                  <a:latin typeface="+mn-lt"/>
                </a:rPr>
                <a:t>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BEF174-4F0B-4620-8F55-D9A3D963699C}"/>
              </a:ext>
            </a:extLst>
          </p:cNvPr>
          <p:cNvGrpSpPr>
            <a:grpSpLocks/>
          </p:cNvGrpSpPr>
          <p:nvPr/>
        </p:nvGrpSpPr>
        <p:grpSpPr bwMode="auto">
          <a:xfrm>
            <a:off x="1783221" y="3355181"/>
            <a:ext cx="2504771" cy="3705113"/>
            <a:chOff x="-253983" y="2301735"/>
            <a:chExt cx="3174965" cy="4408519"/>
          </a:xfrm>
        </p:grpSpPr>
        <p:pic>
          <p:nvPicPr>
            <p:cNvPr id="3083" name="Picture 30">
              <a:extLst>
                <a:ext uri="{FF2B5EF4-FFF2-40B4-BE49-F238E27FC236}">
                  <a16:creationId xmlns:a16="http://schemas.microsoft.com/office/drawing/2014/main" xmlns="" id="{8E623B6E-B30D-432E-89E8-89F3A85BD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61FF79E-33A2-4659-9201-0F916F109696}"/>
                </a:ext>
              </a:extLst>
            </p:cNvPr>
            <p:cNvSpPr txBox="1"/>
            <p:nvPr/>
          </p:nvSpPr>
          <p:spPr>
            <a:xfrm>
              <a:off x="-253983" y="2301735"/>
              <a:ext cx="3174965" cy="156087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watched TV alone</a:t>
              </a:r>
              <a:r>
                <a:rPr lang="en-US" sz="2800" dirty="0">
                  <a:solidFill>
                    <a:srgbClr val="FF0000"/>
                  </a:solidFill>
                  <a:latin typeface="+mn-lt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70C4F23-D5B7-4DFF-8FC6-3660ADC1490C}"/>
              </a:ext>
            </a:extLst>
          </p:cNvPr>
          <p:cNvGrpSpPr>
            <a:grpSpLocks/>
          </p:cNvGrpSpPr>
          <p:nvPr/>
        </p:nvGrpSpPr>
        <p:grpSpPr bwMode="auto">
          <a:xfrm>
            <a:off x="4653607" y="3257214"/>
            <a:ext cx="2747391" cy="3803080"/>
            <a:chOff x="-401861" y="2385212"/>
            <a:chExt cx="3583553" cy="4325042"/>
          </a:xfrm>
        </p:grpSpPr>
        <p:pic>
          <p:nvPicPr>
            <p:cNvPr id="3081" name="Picture 44">
              <a:extLst>
                <a:ext uri="{FF2B5EF4-FFF2-40B4-BE49-F238E27FC236}">
                  <a16:creationId xmlns:a16="http://schemas.microsoft.com/office/drawing/2014/main" xmlns="" id="{253F5C1F-81F2-496C-9DF4-DB0A16006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C8FFBC5-FE27-4A47-A53D-E25970EB81A8}"/>
                </a:ext>
              </a:extLst>
            </p:cNvPr>
            <p:cNvSpPr txBox="1"/>
            <p:nvPr/>
          </p:nvSpPr>
          <p:spPr>
            <a:xfrm>
              <a:off x="-401861" y="2385212"/>
              <a:ext cx="3583553" cy="149187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latin typeface="+mn-lt"/>
                </a:rPr>
                <a:t>play</a:t>
              </a:r>
              <a:r>
                <a:rPr lang="en-US" sz="2800" dirty="0">
                  <a:solidFill>
                    <a:srgbClr val="FF0000"/>
                  </a:solidFill>
                </a:rPr>
                <a:t>ed</a:t>
              </a:r>
              <a:r>
                <a:rPr lang="en-US" sz="2800" dirty="0">
                  <a:solidFill>
                    <a:srgbClr val="FF0000"/>
                  </a:solidFill>
                  <a:latin typeface="+mn-lt"/>
                </a:rPr>
                <a:t> with my dog.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A401CA-DCF6-4A54-AC8E-513243718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11034" r="6329" b="5888"/>
          <a:stretch>
            <a:fillRect/>
          </a:stretch>
        </p:blipFill>
        <p:spPr bwMode="auto">
          <a:xfrm>
            <a:off x="1617664" y="107801"/>
            <a:ext cx="3538049" cy="229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29F6D35-E5CA-407C-8DB3-EDAC755F0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664" y="715649"/>
            <a:ext cx="33476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Last night I 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4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5D06B8-BD49-465A-8DCF-6071E496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94425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64525F6-FFED-43C3-B201-F4EA61F8B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8" t="18647" r="1838" b="515"/>
          <a:stretch/>
        </p:blipFill>
        <p:spPr bwMode="auto">
          <a:xfrm>
            <a:off x="5356629" y="127392"/>
            <a:ext cx="4929239" cy="298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xmlns="" id="{48C80F3B-B91C-4E03-81E1-0024F3BEE8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117" y="157574"/>
            <a:ext cx="1459443" cy="14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30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CA4A34A-12CC-4A86-A85E-21A08302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-228600"/>
            <a:ext cx="912812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E3C329F-F3B8-45D6-A345-7847248CE498}"/>
              </a:ext>
            </a:extLst>
          </p:cNvPr>
          <p:cNvGrpSpPr>
            <a:grpSpLocks/>
          </p:cNvGrpSpPr>
          <p:nvPr/>
        </p:nvGrpSpPr>
        <p:grpSpPr bwMode="auto">
          <a:xfrm>
            <a:off x="7663743" y="3266259"/>
            <a:ext cx="2509378" cy="3794948"/>
            <a:chOff x="-234268" y="2300346"/>
            <a:chExt cx="3214377" cy="4409907"/>
          </a:xfrm>
        </p:grpSpPr>
        <p:pic>
          <p:nvPicPr>
            <p:cNvPr id="3085" name="Picture 4">
              <a:extLst>
                <a:ext uri="{FF2B5EF4-FFF2-40B4-BE49-F238E27FC236}">
                  <a16:creationId xmlns:a16="http://schemas.microsoft.com/office/drawing/2014/main" xmlns="" id="{243936D5-17AA-4FB9-B76D-F84DE638C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2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C13695C-0034-4755-90DE-8AAB06ED3EE2}"/>
                </a:ext>
              </a:extLst>
            </p:cNvPr>
            <p:cNvSpPr txBox="1"/>
            <p:nvPr/>
          </p:nvSpPr>
          <p:spPr>
            <a:xfrm>
              <a:off x="-234268" y="2300346"/>
              <a:ext cx="3214377" cy="152440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stayed at home</a:t>
              </a:r>
              <a:r>
                <a:rPr lang="en-US" sz="2800" dirty="0">
                  <a:solidFill>
                    <a:srgbClr val="FF0000"/>
                  </a:solidFill>
                  <a:latin typeface="+mn-lt"/>
                </a:rPr>
                <a:t>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BEF174-4F0B-4620-8F55-D9A3D963699C}"/>
              </a:ext>
            </a:extLst>
          </p:cNvPr>
          <p:cNvGrpSpPr>
            <a:grpSpLocks/>
          </p:cNvGrpSpPr>
          <p:nvPr/>
        </p:nvGrpSpPr>
        <p:grpSpPr bwMode="auto">
          <a:xfrm>
            <a:off x="4641857" y="3340952"/>
            <a:ext cx="2796180" cy="3701569"/>
            <a:chOff x="-417834" y="2305952"/>
            <a:chExt cx="3544346" cy="4404302"/>
          </a:xfrm>
        </p:grpSpPr>
        <p:pic>
          <p:nvPicPr>
            <p:cNvPr id="3083" name="Picture 30">
              <a:extLst>
                <a:ext uri="{FF2B5EF4-FFF2-40B4-BE49-F238E27FC236}">
                  <a16:creationId xmlns:a16="http://schemas.microsoft.com/office/drawing/2014/main" xmlns="" id="{8E623B6E-B30D-432E-89E8-89F3A85BD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61FF79E-33A2-4659-9201-0F916F109696}"/>
                </a:ext>
              </a:extLst>
            </p:cNvPr>
            <p:cNvSpPr txBox="1"/>
            <p:nvPr/>
          </p:nvSpPr>
          <p:spPr>
            <a:xfrm>
              <a:off x="-417834" y="2305952"/>
              <a:ext cx="3544346" cy="156087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went camping</a:t>
              </a:r>
              <a:r>
                <a:rPr lang="en-US" sz="2800" dirty="0">
                  <a:solidFill>
                    <a:srgbClr val="FF0000"/>
                  </a:solidFill>
                  <a:latin typeface="+mn-lt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70C4F23-D5B7-4DFF-8FC6-3660ADC1490C}"/>
              </a:ext>
            </a:extLst>
          </p:cNvPr>
          <p:cNvGrpSpPr>
            <a:grpSpLocks/>
          </p:cNvGrpSpPr>
          <p:nvPr/>
        </p:nvGrpSpPr>
        <p:grpSpPr bwMode="auto">
          <a:xfrm>
            <a:off x="1681413" y="3258127"/>
            <a:ext cx="2747391" cy="3803080"/>
            <a:chOff x="-401861" y="2385212"/>
            <a:chExt cx="3583553" cy="4325042"/>
          </a:xfrm>
        </p:grpSpPr>
        <p:pic>
          <p:nvPicPr>
            <p:cNvPr id="3081" name="Picture 44">
              <a:extLst>
                <a:ext uri="{FF2B5EF4-FFF2-40B4-BE49-F238E27FC236}">
                  <a16:creationId xmlns:a16="http://schemas.microsoft.com/office/drawing/2014/main" xmlns="" id="{253F5C1F-81F2-496C-9DF4-DB0A16006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C8FFBC5-FE27-4A47-A53D-E25970EB81A8}"/>
                </a:ext>
              </a:extLst>
            </p:cNvPr>
            <p:cNvSpPr txBox="1"/>
            <p:nvPr/>
          </p:nvSpPr>
          <p:spPr>
            <a:xfrm>
              <a:off x="-401861" y="2385212"/>
              <a:ext cx="3583553" cy="149187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d</a:t>
              </a:r>
              <a:r>
                <a:rPr lang="en-US" sz="2800" dirty="0">
                  <a:solidFill>
                    <a:srgbClr val="FF0000"/>
                  </a:solidFill>
                  <a:latin typeface="+mn-lt"/>
                </a:rPr>
                <a:t>id some exercises.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A401CA-DCF6-4A54-AC8E-513243718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11034" r="6329" b="5888"/>
          <a:stretch>
            <a:fillRect/>
          </a:stretch>
        </p:blipFill>
        <p:spPr bwMode="auto">
          <a:xfrm>
            <a:off x="1617664" y="107801"/>
            <a:ext cx="3538049" cy="229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29F6D35-E5CA-407C-8DB3-EDAC755F0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664" y="715649"/>
            <a:ext cx="33476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Last night I 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4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5D06B8-BD49-465A-8DCF-6071E496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94425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64525F6-FFED-43C3-B201-F4EA61F8B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6" b="9856"/>
          <a:stretch/>
        </p:blipFill>
        <p:spPr bwMode="auto">
          <a:xfrm>
            <a:off x="5356629" y="127392"/>
            <a:ext cx="4929239" cy="298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xmlns="" id="{48C80F3B-B91C-4E03-81E1-0024F3BEE8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37" y="186696"/>
            <a:ext cx="1606172" cy="160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32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CA4A34A-12CC-4A86-A85E-21A08302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-228600"/>
            <a:ext cx="912812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BEF174-4F0B-4620-8F55-D9A3D963699C}"/>
              </a:ext>
            </a:extLst>
          </p:cNvPr>
          <p:cNvGrpSpPr>
            <a:grpSpLocks/>
          </p:cNvGrpSpPr>
          <p:nvPr/>
        </p:nvGrpSpPr>
        <p:grpSpPr bwMode="auto">
          <a:xfrm>
            <a:off x="6525980" y="3630393"/>
            <a:ext cx="2452566" cy="3237765"/>
            <a:chOff x="-220896" y="2857808"/>
            <a:chExt cx="3108792" cy="3852446"/>
          </a:xfrm>
        </p:grpSpPr>
        <p:pic>
          <p:nvPicPr>
            <p:cNvPr id="3083" name="Picture 30">
              <a:extLst>
                <a:ext uri="{FF2B5EF4-FFF2-40B4-BE49-F238E27FC236}">
                  <a16:creationId xmlns:a16="http://schemas.microsoft.com/office/drawing/2014/main" xmlns="" id="{8E623B6E-B30D-432E-89E8-89F3A85BD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61FF79E-33A2-4659-9201-0F916F109696}"/>
                </a:ext>
              </a:extLst>
            </p:cNvPr>
            <p:cNvSpPr txBox="1"/>
            <p:nvPr/>
          </p:nvSpPr>
          <p:spPr>
            <a:xfrm>
              <a:off x="-220896" y="2857808"/>
              <a:ext cx="3108792" cy="78043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Yes, I did.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70C4F23-D5B7-4DFF-8FC6-3660ADC1490C}"/>
              </a:ext>
            </a:extLst>
          </p:cNvPr>
          <p:cNvGrpSpPr>
            <a:grpSpLocks/>
          </p:cNvGrpSpPr>
          <p:nvPr/>
        </p:nvGrpSpPr>
        <p:grpSpPr bwMode="auto">
          <a:xfrm>
            <a:off x="2939398" y="3630393"/>
            <a:ext cx="3047510" cy="3326305"/>
            <a:chOff x="-550737" y="2927423"/>
            <a:chExt cx="3975013" cy="3782831"/>
          </a:xfrm>
        </p:grpSpPr>
        <p:pic>
          <p:nvPicPr>
            <p:cNvPr id="3081" name="Picture 44">
              <a:extLst>
                <a:ext uri="{FF2B5EF4-FFF2-40B4-BE49-F238E27FC236}">
                  <a16:creationId xmlns:a16="http://schemas.microsoft.com/office/drawing/2014/main" xmlns="" id="{253F5C1F-81F2-496C-9DF4-DB0A16006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C8FFBC5-FE27-4A47-A53D-E25970EB81A8}"/>
                </a:ext>
              </a:extLst>
            </p:cNvPr>
            <p:cNvSpPr txBox="1"/>
            <p:nvPr/>
          </p:nvSpPr>
          <p:spPr>
            <a:xfrm>
              <a:off x="-550737" y="2927423"/>
              <a:ext cx="3975013" cy="745937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No, I didn’t.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A401CA-DCF6-4A54-AC8E-513243718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11034" r="6329" b="5888"/>
          <a:stretch>
            <a:fillRect/>
          </a:stretch>
        </p:blipFill>
        <p:spPr bwMode="auto">
          <a:xfrm>
            <a:off x="1617664" y="107800"/>
            <a:ext cx="3738965" cy="318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29F6D35-E5CA-407C-8DB3-EDAC755F0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068" y="889676"/>
            <a:ext cx="334762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Last night, 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you 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on a date?</a:t>
            </a:r>
          </a:p>
        </p:txBody>
      </p:sp>
      <p:pic>
        <p:nvPicPr>
          <p:cNvPr id="14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5D06B8-BD49-465A-8DCF-6071E496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94425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64525F6-FFED-43C3-B201-F4EA61F8B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r="3611"/>
          <a:stretch/>
        </p:blipFill>
        <p:spPr bwMode="auto">
          <a:xfrm>
            <a:off x="5356629" y="127392"/>
            <a:ext cx="4929239" cy="298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294BC274-245E-48CD-814E-9C6A2EBEB6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048" y="127392"/>
            <a:ext cx="1188320" cy="11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319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CA4A34A-12CC-4A86-A85E-21A08302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-228600"/>
            <a:ext cx="912812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BEF174-4F0B-4620-8F55-D9A3D963699C}"/>
              </a:ext>
            </a:extLst>
          </p:cNvPr>
          <p:cNvGrpSpPr>
            <a:grpSpLocks/>
          </p:cNvGrpSpPr>
          <p:nvPr/>
        </p:nvGrpSpPr>
        <p:grpSpPr bwMode="auto">
          <a:xfrm>
            <a:off x="2664466" y="3532339"/>
            <a:ext cx="3047510" cy="3265337"/>
            <a:chOff x="-597962" y="2825002"/>
            <a:chExt cx="3862923" cy="3885252"/>
          </a:xfrm>
        </p:grpSpPr>
        <p:pic>
          <p:nvPicPr>
            <p:cNvPr id="3083" name="Picture 30">
              <a:extLst>
                <a:ext uri="{FF2B5EF4-FFF2-40B4-BE49-F238E27FC236}">
                  <a16:creationId xmlns:a16="http://schemas.microsoft.com/office/drawing/2014/main" xmlns="" id="{8E623B6E-B30D-432E-89E8-89F3A85BD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61FF79E-33A2-4659-9201-0F916F109696}"/>
                </a:ext>
              </a:extLst>
            </p:cNvPr>
            <p:cNvSpPr txBox="1"/>
            <p:nvPr/>
          </p:nvSpPr>
          <p:spPr>
            <a:xfrm>
              <a:off x="-597962" y="2825002"/>
              <a:ext cx="3862923" cy="78043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No, I didn’t.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70C4F23-D5B7-4DFF-8FC6-3660ADC1490C}"/>
              </a:ext>
            </a:extLst>
          </p:cNvPr>
          <p:cNvGrpSpPr>
            <a:grpSpLocks/>
          </p:cNvGrpSpPr>
          <p:nvPr/>
        </p:nvGrpSpPr>
        <p:grpSpPr bwMode="auto">
          <a:xfrm>
            <a:off x="6297493" y="3559910"/>
            <a:ext cx="3047510" cy="3326305"/>
            <a:chOff x="-550737" y="2927423"/>
            <a:chExt cx="3975013" cy="3782831"/>
          </a:xfrm>
        </p:grpSpPr>
        <p:pic>
          <p:nvPicPr>
            <p:cNvPr id="3081" name="Picture 44">
              <a:extLst>
                <a:ext uri="{FF2B5EF4-FFF2-40B4-BE49-F238E27FC236}">
                  <a16:creationId xmlns:a16="http://schemas.microsoft.com/office/drawing/2014/main" xmlns="" id="{253F5C1F-81F2-496C-9DF4-DB0A16006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C8FFBC5-FE27-4A47-A53D-E25970EB81A8}"/>
                </a:ext>
              </a:extLst>
            </p:cNvPr>
            <p:cNvSpPr txBox="1"/>
            <p:nvPr/>
          </p:nvSpPr>
          <p:spPr>
            <a:xfrm>
              <a:off x="-550737" y="2927423"/>
              <a:ext cx="3975013" cy="745937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Yes, I did.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A401CA-DCF6-4A54-AC8E-513243718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11034" r="6329" b="5888"/>
          <a:stretch>
            <a:fillRect/>
          </a:stretch>
        </p:blipFill>
        <p:spPr bwMode="auto">
          <a:xfrm>
            <a:off x="1617664" y="107800"/>
            <a:ext cx="3738965" cy="318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29F6D35-E5CA-407C-8DB3-EDAC755F0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068" y="889676"/>
            <a:ext cx="334762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Last night, 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you 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with your pet?</a:t>
            </a:r>
          </a:p>
        </p:txBody>
      </p:sp>
      <p:pic>
        <p:nvPicPr>
          <p:cNvPr id="14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5D06B8-BD49-465A-8DCF-6071E496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94425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64525F6-FFED-43C3-B201-F4EA61F8B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r="3611"/>
          <a:stretch/>
        </p:blipFill>
        <p:spPr bwMode="auto">
          <a:xfrm>
            <a:off x="5356629" y="127392"/>
            <a:ext cx="4929239" cy="298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294BC274-245E-48CD-814E-9C6A2EBEB6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869" y="1947210"/>
            <a:ext cx="1188320" cy="11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80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0" y="60325"/>
            <a:ext cx="11803063" cy="6045200"/>
          </a:xfrm>
          <a:ln>
            <a:noFill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Arial" panose="020B0604020202020204" pitchFamily="34" charset="0"/>
            </a:endParaRPr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18945CC-A17F-4925-9612-487CD40FCE00}"/>
              </a:ext>
            </a:extLst>
          </p:cNvPr>
          <p:cNvGrpSpPr/>
          <p:nvPr/>
        </p:nvGrpSpPr>
        <p:grpSpPr>
          <a:xfrm>
            <a:off x="65177" y="1579724"/>
            <a:ext cx="11905836" cy="2823063"/>
            <a:chOff x="174252" y="1463275"/>
            <a:chExt cx="11709156" cy="26591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F103375D-7B70-4CF7-8D3D-EC5355E7B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4252" y="1463275"/>
              <a:ext cx="11459150" cy="26591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44957" y="1557143"/>
              <a:ext cx="533845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FEELINGS </a:t>
              </a:r>
            </a:p>
          </p:txBody>
        </p:sp>
        <p:sp>
          <p:nvSpPr>
            <p:cNvPr id="2" name="TextBox 1"/>
            <p:cNvSpPr txBox="1">
              <a:spLocks noChangeArrowheads="1"/>
            </p:cNvSpPr>
            <p:nvPr/>
          </p:nvSpPr>
          <p:spPr bwMode="auto">
            <a:xfrm>
              <a:off x="4166004" y="1508461"/>
              <a:ext cx="2855200" cy="92333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5400" b="1" dirty="0">
                  <a:ln w="19050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UNIT 1: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57A352-3838-4CA4-B83C-E86206BA9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330" y="3788413"/>
            <a:ext cx="2886478" cy="6192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9A0448A-E01B-417F-8CE6-669C24C9EA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r">
          <a:lnSpc>
            <a:spcPct val="90000"/>
          </a:lnSpc>
          <a:defRPr sz="12000">
            <a:solidFill>
              <a:srgbClr val="009A4E"/>
            </a:solidFill>
            <a:latin typeface="Lato Black"/>
            <a:cs typeface="Lato Black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994</Words>
  <Application>Microsoft Office PowerPoint</Application>
  <PresentationFormat>Widescreen</PresentationFormat>
  <Paragraphs>235</Paragraphs>
  <Slides>41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60" baseType="lpstr">
      <vt:lpstr>#9Slide02 Noi dung dai</vt:lpstr>
      <vt:lpstr>#9Slide02 Tieu de dai</vt:lpstr>
      <vt:lpstr>Arial</vt:lpstr>
      <vt:lpstr>Calibri</vt:lpstr>
      <vt:lpstr>Calibri Light</vt:lpstr>
      <vt:lpstr>Gisha</vt:lpstr>
      <vt:lpstr>Lato Black</vt:lpstr>
      <vt:lpstr>Lato Bold</vt:lpstr>
      <vt:lpstr>Lato Light</vt:lpstr>
      <vt:lpstr>MS Mincho</vt:lpstr>
      <vt:lpstr>Raleway ExtraBold</vt:lpstr>
      <vt:lpstr>Ravie</vt:lpstr>
      <vt:lpstr>Segoe UI Black</vt:lpstr>
      <vt:lpstr>Times New Roman</vt:lpstr>
      <vt:lpstr>VNI-Whimsy</vt:lpstr>
      <vt:lpstr>Wingdings</vt:lpstr>
      <vt:lpstr>Office Theme</vt:lpstr>
      <vt:lpstr>Default Theme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Diep Huynh</dc:creator>
  <cp:lastModifiedBy>Microsoft account</cp:lastModifiedBy>
  <cp:revision>62</cp:revision>
  <dcterms:created xsi:type="dcterms:W3CDTF">2021-04-24T05:30:53Z</dcterms:created>
  <dcterms:modified xsi:type="dcterms:W3CDTF">2021-12-05T18:23:03Z</dcterms:modified>
</cp:coreProperties>
</file>