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6" r:id="rId3"/>
    <p:sldId id="273" r:id="rId4"/>
    <p:sldId id="274" r:id="rId5"/>
    <p:sldId id="276" r:id="rId6"/>
    <p:sldId id="277" r:id="rId7"/>
    <p:sldId id="280" r:id="rId8"/>
    <p:sldId id="281" r:id="rId9"/>
    <p:sldId id="279" r:id="rId10"/>
    <p:sldId id="268" r:id="rId11"/>
    <p:sldId id="257" r:id="rId12"/>
    <p:sldId id="282" r:id="rId13"/>
    <p:sldId id="283" r:id="rId14"/>
    <p:sldId id="284" r:id="rId15"/>
    <p:sldId id="258" r:id="rId16"/>
    <p:sldId id="260" r:id="rId17"/>
    <p:sldId id="265" r:id="rId18"/>
    <p:sldId id="272" r:id="rId19"/>
  </p:sldIdLst>
  <p:sldSz cx="18288000" cy="10287000"/>
  <p:notesSz cx="6858000" cy="9144000"/>
  <p:embeddedFontLs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9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0.svg"/><Relationship Id="rId7" Type="http://schemas.openxmlformats.org/officeDocument/2006/relationships/image" Target="../media/image18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svg"/><Relationship Id="rId5" Type="http://schemas.openxmlformats.org/officeDocument/2006/relationships/image" Target="../media/image178.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60.svg"/><Relationship Id="rId3" Type="http://schemas.openxmlformats.org/officeDocument/2006/relationships/image" Target="../media/image150.svg"/><Relationship Id="rId7" Type="http://schemas.openxmlformats.org/officeDocument/2006/relationships/image" Target="../media/image154.svg"/><Relationship Id="rId12"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158.svg"/><Relationship Id="rId5" Type="http://schemas.openxmlformats.org/officeDocument/2006/relationships/image" Target="../media/image152.svg"/><Relationship Id="rId15" Type="http://schemas.openxmlformats.org/officeDocument/2006/relationships/image" Target="../media/image66.sv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156.sv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0.png"/><Relationship Id="rId7" Type="http://schemas.openxmlformats.org/officeDocument/2006/relationships/image" Target="../media/image20.svg"/><Relationship Id="rId12"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48.png"/><Relationship Id="rId9" Type="http://schemas.openxmlformats.org/officeDocument/2006/relationships/image" Target="../media/image22.svg"/></Relationships>
</file>

<file path=ppt/slides/_rels/slide12.xml.rels><?xml version="1.0" encoding="UTF-8" standalone="yes"?>
<Relationships xmlns="http://schemas.openxmlformats.org/package/2006/relationships"><Relationship Id="rId13" Type="http://schemas.openxmlformats.org/officeDocument/2006/relationships/image" Target="../media/image50.png"/><Relationship Id="rId12"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4.svg"/><Relationship Id="rId5" Type="http://schemas.openxmlformats.org/officeDocument/2006/relationships/image" Target="../media/image18.svg"/></Relationships>
</file>

<file path=ppt/slides/_rels/slide13.xml.rels><?xml version="1.0" encoding="UTF-8" standalone="yes"?>
<Relationships xmlns="http://schemas.openxmlformats.org/package/2006/relationships"><Relationship Id="rId13" Type="http://schemas.openxmlformats.org/officeDocument/2006/relationships/image" Target="../media/image50.png"/><Relationship Id="rId3" Type="http://schemas.openxmlformats.org/officeDocument/2006/relationships/image" Target="../media/image144.svg"/><Relationship Id="rId12"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4.svg"/><Relationship Id="rId5" Type="http://schemas.openxmlformats.org/officeDocument/2006/relationships/image" Target="../media/image18.svg"/><Relationship Id="rId14" Type="http://schemas.openxmlformats.org/officeDocument/2006/relationships/image" Target="../media/image52.png"/></Relationships>
</file>

<file path=ppt/slides/_rels/slide14.xml.rels><?xml version="1.0" encoding="UTF-8" standalone="yes"?>
<Relationships xmlns="http://schemas.openxmlformats.org/package/2006/relationships"><Relationship Id="rId13" Type="http://schemas.openxmlformats.org/officeDocument/2006/relationships/image" Target="../media/image50.png"/><Relationship Id="rId18" Type="http://schemas.openxmlformats.org/officeDocument/2006/relationships/image" Target="../media/image54.png"/><Relationship Id="rId21" Type="http://schemas.openxmlformats.org/officeDocument/2006/relationships/image" Target="../media/image56.svg"/><Relationship Id="rId12" Type="http://schemas.openxmlformats.org/officeDocument/2006/relationships/image" Target="../media/image49.png"/><Relationship Id="rId17" Type="http://schemas.openxmlformats.org/officeDocument/2006/relationships/image" Target="../media/image52.svg"/><Relationship Id="rId7" Type="http://schemas.openxmlformats.org/officeDocument/2006/relationships/image" Target="../media/image76.svg"/><Relationship Id="rId2" Type="http://schemas.openxmlformats.org/officeDocument/2006/relationships/image" Target="../media/image45.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4.svg"/><Relationship Id="rId5" Type="http://schemas.openxmlformats.org/officeDocument/2006/relationships/image" Target="../media/image18.svg"/><Relationship Id="rId19" Type="http://schemas.openxmlformats.org/officeDocument/2006/relationships/image" Target="../media/image54.svg"/><Relationship Id="rId14" Type="http://schemas.openxmlformats.org/officeDocument/2006/relationships/image" Target="../media/image53.png"/><Relationship Id="rId22" Type="http://schemas.openxmlformats.org/officeDocument/2006/relationships/image" Target="../media/image56.png"/></Relationships>
</file>

<file path=ppt/slides/_rels/slide15.xml.rels><?xml version="1.0" encoding="UTF-8" standalone="yes"?>
<Relationships xmlns="http://schemas.openxmlformats.org/package/2006/relationships"><Relationship Id="rId13" Type="http://schemas.openxmlformats.org/officeDocument/2006/relationships/image" Target="../media/image36.svg"/><Relationship Id="rId18" Type="http://schemas.openxmlformats.org/officeDocument/2006/relationships/image" Target="../media/image62.png"/><Relationship Id="rId3" Type="http://schemas.openxmlformats.org/officeDocument/2006/relationships/image" Target="../media/image26.svg"/><Relationship Id="rId21" Type="http://schemas.openxmlformats.org/officeDocument/2006/relationships/image" Target="../media/image64.png"/><Relationship Id="rId12" Type="http://schemas.openxmlformats.org/officeDocument/2006/relationships/image" Target="../media/image59.png"/><Relationship Id="rId17" Type="http://schemas.openxmlformats.org/officeDocument/2006/relationships/image" Target="../media/image50.svg"/><Relationship Id="rId2" Type="http://schemas.openxmlformats.org/officeDocument/2006/relationships/image" Target="../media/image57.png"/><Relationship Id="rId16" Type="http://schemas.openxmlformats.org/officeDocument/2006/relationships/image" Target="../media/image61.png"/><Relationship Id="rId20" Type="http://schemas.openxmlformats.org/officeDocument/2006/relationships/image" Target="../media/image82.svg"/><Relationship Id="rId1" Type="http://schemas.openxmlformats.org/officeDocument/2006/relationships/slideLayout" Target="../slideLayouts/slideLayout7.xml"/><Relationship Id="rId11" Type="http://schemas.openxmlformats.org/officeDocument/2006/relationships/image" Target="../media/image34.svg"/><Relationship Id="rId15" Type="http://schemas.openxmlformats.org/officeDocument/2006/relationships/image" Target="../media/image48.svg"/><Relationship Id="rId5" Type="http://schemas.openxmlformats.org/officeDocument/2006/relationships/image" Target="../media/image74.svg"/><Relationship Id="rId19" Type="http://schemas.openxmlformats.org/officeDocument/2006/relationships/image" Target="../media/image63.png"/><Relationship Id="rId4" Type="http://schemas.openxmlformats.org/officeDocument/2006/relationships/image" Target="../media/image58.png"/><Relationship Id="rId14" Type="http://schemas.openxmlformats.org/officeDocument/2006/relationships/image" Target="../media/image60.png"/><Relationship Id="rId22" Type="http://schemas.openxmlformats.org/officeDocument/2006/relationships/image" Target="../media/image90.svg"/></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66.svg"/><Relationship Id="rId3" Type="http://schemas.openxmlformats.org/officeDocument/2006/relationships/image" Target="../media/image58.svg"/><Relationship Id="rId7" Type="http://schemas.openxmlformats.org/officeDocument/2006/relationships/image" Target="../media/image60.svg"/><Relationship Id="rId12" Type="http://schemas.openxmlformats.org/officeDocument/2006/relationships/image" Target="../media/image69.png"/><Relationship Id="rId17" Type="http://schemas.openxmlformats.org/officeDocument/2006/relationships/image" Target="../media/image70.svg"/><Relationship Id="rId2" Type="http://schemas.openxmlformats.org/officeDocument/2006/relationships/image" Target="../media/image65.png"/><Relationship Id="rId16"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68.png"/><Relationship Id="rId4" Type="http://schemas.openxmlformats.org/officeDocument/2006/relationships/image" Target="../media/image57.png"/><Relationship Id="rId9" Type="http://schemas.openxmlformats.org/officeDocument/2006/relationships/image" Target="../media/image62.svg"/><Relationship Id="rId14"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34.svg"/><Relationship Id="rId18" Type="http://schemas.openxmlformats.org/officeDocument/2006/relationships/image" Target="../media/image77.png"/><Relationship Id="rId26" Type="http://schemas.openxmlformats.org/officeDocument/2006/relationships/image" Target="../media/image50.svg"/><Relationship Id="rId21" Type="http://schemas.openxmlformats.org/officeDocument/2006/relationships/image" Target="../media/image126.svg"/><Relationship Id="rId7" Type="http://schemas.openxmlformats.org/officeDocument/2006/relationships/image" Target="../media/image18.svg"/><Relationship Id="rId12" Type="http://schemas.openxmlformats.org/officeDocument/2006/relationships/image" Target="../media/image58.png"/><Relationship Id="rId17" Type="http://schemas.openxmlformats.org/officeDocument/2006/relationships/image" Target="../media/image122.svg"/><Relationship Id="rId25" Type="http://schemas.openxmlformats.org/officeDocument/2006/relationships/image" Target="../media/image61.png"/><Relationship Id="rId2" Type="http://schemas.openxmlformats.org/officeDocument/2006/relationships/image" Target="../media/image72.png"/><Relationship Id="rId16" Type="http://schemas.openxmlformats.org/officeDocument/2006/relationships/image" Target="../media/image76.png"/><Relationship Id="rId20"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18.svg"/><Relationship Id="rId24" Type="http://schemas.openxmlformats.org/officeDocument/2006/relationships/image" Target="../media/image14.svg"/><Relationship Id="rId5" Type="http://schemas.openxmlformats.org/officeDocument/2006/relationships/image" Target="../media/image16.svg"/><Relationship Id="rId15" Type="http://schemas.openxmlformats.org/officeDocument/2006/relationships/image" Target="../media/image120.svg"/><Relationship Id="rId23" Type="http://schemas.openxmlformats.org/officeDocument/2006/relationships/image" Target="../media/image6.png"/><Relationship Id="rId10" Type="http://schemas.openxmlformats.org/officeDocument/2006/relationships/image" Target="../media/image74.png"/><Relationship Id="rId19" Type="http://schemas.openxmlformats.org/officeDocument/2006/relationships/image" Target="../media/image124.svg"/><Relationship Id="rId9" Type="http://schemas.openxmlformats.org/officeDocument/2006/relationships/image" Target="../media/image116.svg"/><Relationship Id="rId14" Type="http://schemas.openxmlformats.org/officeDocument/2006/relationships/image" Target="../media/image75.png"/><Relationship Id="rId22" Type="http://schemas.openxmlformats.org/officeDocument/2006/relationships/image" Target="../media/image79.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0.svg"/><Relationship Id="rId7" Type="http://schemas.openxmlformats.org/officeDocument/2006/relationships/image" Target="../media/image18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svg"/><Relationship Id="rId5" Type="http://schemas.openxmlformats.org/officeDocument/2006/relationships/image" Target="../media/image178.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svg"/><Relationship Id="rId1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2.png"/><Relationship Id="rId17" Type="http://schemas.openxmlformats.org/officeDocument/2006/relationships/image" Target="../media/image16.png"/><Relationship Id="rId2" Type="http://schemas.openxmlformats.org/officeDocument/2006/relationships/image" Target="../media/image7.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11.png"/><Relationship Id="rId19"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61.svg"/><Relationship Id="rId12" Type="http://schemas.openxmlformats.org/officeDocument/2006/relationships/slide" Target="slide4.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100.sv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3.svg"/><Relationship Id="rId9" Type="http://schemas.openxmlformats.org/officeDocument/2006/relationships/image" Target="../media/image80.sv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8.png"/><Relationship Id="rId18" Type="http://schemas.openxmlformats.org/officeDocument/2006/relationships/image" Target="../media/image30.png"/><Relationship Id="rId26" Type="http://schemas.openxmlformats.org/officeDocument/2006/relationships/image" Target="../media/image35.png"/><Relationship Id="rId3" Type="http://schemas.openxmlformats.org/officeDocument/2006/relationships/image" Target="../media/image24.png"/><Relationship Id="rId21" Type="http://schemas.openxmlformats.org/officeDocument/2006/relationships/image" Target="../media/image100.svg"/><Relationship Id="rId7" Type="http://schemas.openxmlformats.org/officeDocument/2006/relationships/image" Target="../media/image26.png"/><Relationship Id="rId12" Type="http://schemas.openxmlformats.org/officeDocument/2006/relationships/image" Target="../media/image17.png"/><Relationship Id="rId17" Type="http://schemas.openxmlformats.org/officeDocument/2006/relationships/image" Target="../media/image61.svg"/><Relationship Id="rId25" Type="http://schemas.openxmlformats.org/officeDocument/2006/relationships/image" Target="../media/image34.png"/><Relationship Id="rId2" Type="http://schemas.openxmlformats.org/officeDocument/2006/relationships/audio" Target="../media/audio1.wav"/><Relationship Id="rId16" Type="http://schemas.openxmlformats.org/officeDocument/2006/relationships/image" Target="../media/image20.png"/><Relationship Id="rId20" Type="http://schemas.openxmlformats.org/officeDocument/2006/relationships/image" Target="../media/image22.png"/><Relationship Id="rId29" Type="http://schemas.openxmlformats.org/officeDocument/2006/relationships/slide" Target="slide7.xml"/><Relationship Id="rId1" Type="http://schemas.openxmlformats.org/officeDocument/2006/relationships/slideLayout" Target="../slideLayouts/slideLayout1.xml"/><Relationship Id="rId6" Type="http://schemas.openxmlformats.org/officeDocument/2006/relationships/image" Target="../media/image15.svg"/><Relationship Id="rId11" Type="http://schemas.openxmlformats.org/officeDocument/2006/relationships/image" Target="../media/image29.png"/><Relationship Id="rId24" Type="http://schemas.openxmlformats.org/officeDocument/2006/relationships/image" Target="../media/image33.png"/><Relationship Id="rId32" Type="http://schemas.openxmlformats.org/officeDocument/2006/relationships/image" Target="../media/image36.png"/><Relationship Id="rId5" Type="http://schemas.openxmlformats.org/officeDocument/2006/relationships/image" Target="../media/image25.png"/><Relationship Id="rId15" Type="http://schemas.openxmlformats.org/officeDocument/2006/relationships/image" Target="../media/image19.png"/><Relationship Id="rId23" Type="http://schemas.openxmlformats.org/officeDocument/2006/relationships/image" Target="../media/image32.png"/><Relationship Id="rId28" Type="http://schemas.openxmlformats.org/officeDocument/2006/relationships/slide" Target="slide6.xml"/><Relationship Id="rId10" Type="http://schemas.openxmlformats.org/officeDocument/2006/relationships/image" Target="../media/image17.svg"/><Relationship Id="rId19" Type="http://schemas.openxmlformats.org/officeDocument/2006/relationships/image" Target="../media/image19.svg"/><Relationship Id="rId31" Type="http://schemas.openxmlformats.org/officeDocument/2006/relationships/slide" Target="slide9.xml"/><Relationship Id="rId4" Type="http://schemas.openxmlformats.org/officeDocument/2006/relationships/image" Target="../media/image13.svg"/><Relationship Id="rId9" Type="http://schemas.openxmlformats.org/officeDocument/2006/relationships/image" Target="../media/image28.png"/><Relationship Id="rId14" Type="http://schemas.openxmlformats.org/officeDocument/2006/relationships/image" Target="../media/image3.svg"/><Relationship Id="rId22" Type="http://schemas.openxmlformats.org/officeDocument/2006/relationships/image" Target="../media/image31.png"/><Relationship Id="rId27" Type="http://schemas.openxmlformats.org/officeDocument/2006/relationships/slide" Target="slide5.xml"/><Relationship Id="rId30"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2.mp3"/><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slideLayout" Target="../slideLayouts/slideLayout1.xml"/><Relationship Id="rId4" Type="http://schemas.openxmlformats.org/officeDocument/2006/relationships/audio" Target="../media/media2.mp3"/></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2.mp3"/><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slideLayout" Target="../slideLayouts/slideLayout1.xml"/><Relationship Id="rId4" Type="http://schemas.openxmlformats.org/officeDocument/2006/relationships/audio" Target="../media/media2.mp3"/></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2.mp3"/><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slideLayout" Target="../slideLayouts/slideLayout1.xml"/><Relationship Id="rId4" Type="http://schemas.openxmlformats.org/officeDocument/2006/relationships/audio" Target="../media/media2.mp3"/></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2.mp3"/><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slideLayout" Target="../slideLayouts/slideLayout1.xml"/><Relationship Id="rId4" Type="http://schemas.openxmlformats.org/officeDocument/2006/relationships/audio" Target="../media/media2.mp3"/></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2.mp3"/><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slideLayout" Target="../slideLayouts/slideLayout1.xml"/><Relationship Id="rId4" Type="http://schemas.openxmlformats.org/officeDocument/2006/relationships/audio" Target="../media/media2.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55926">
            <a:off x="12847737" y="5068534"/>
            <a:ext cx="7133077" cy="837953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2014701" y="1837575"/>
            <a:ext cx="10887714"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sp>
      </p:grpSp>
      <p:sp>
        <p:nvSpPr>
          <p:cNvPr id="8" name="AutoShape 8"/>
          <p:cNvSpPr/>
          <p:nvPr/>
        </p:nvSpPr>
        <p:spPr>
          <a:xfrm>
            <a:off x="1706600" y="1602551"/>
            <a:ext cx="11476000" cy="0"/>
          </a:xfrm>
          <a:prstGeom prst="line">
            <a:avLst/>
          </a:prstGeom>
          <a:ln w="466725" cap="rnd">
            <a:solidFill>
              <a:srgbClr val="EB8B8F"/>
            </a:solidFill>
            <a:prstDash val="solid"/>
            <a:headEnd type="none" w="sm" len="sm"/>
            <a:tailEnd type="none" w="sm" len="sm"/>
          </a:ln>
        </p:spPr>
      </p:sp>
      <p:sp>
        <p:nvSpPr>
          <p:cNvPr id="9" name="AutoShape 9"/>
          <p:cNvSpPr/>
          <p:nvPr/>
        </p:nvSpPr>
        <p:spPr>
          <a:xfrm>
            <a:off x="1902519" y="9014571"/>
            <a:ext cx="11127681" cy="0"/>
          </a:xfrm>
          <a:prstGeom prst="line">
            <a:avLst/>
          </a:prstGeom>
          <a:ln w="238125" cap="rnd">
            <a:solidFill>
              <a:srgbClr val="EB8B8F"/>
            </a:solidFill>
            <a:prstDash val="solid"/>
            <a:headEnd type="none" w="sm" len="sm"/>
            <a:tailEnd type="none" w="sm" len="sm"/>
          </a:ln>
        </p:spPr>
      </p:sp>
      <p:grpSp>
        <p:nvGrpSpPr>
          <p:cNvPr id="10" name="Group 10"/>
          <p:cNvGrpSpPr/>
          <p:nvPr/>
        </p:nvGrpSpPr>
        <p:grpSpPr>
          <a:xfrm>
            <a:off x="2241050" y="2443756"/>
            <a:ext cx="10385578"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690596" y="1602551"/>
            <a:ext cx="4385853" cy="10533707"/>
          </a:xfrm>
          <a:prstGeom prst="rect">
            <a:avLst/>
          </a:prstGeom>
        </p:spPr>
      </p:pic>
      <p:sp>
        <p:nvSpPr>
          <p:cNvPr id="13" name="TextBox 13"/>
          <p:cNvSpPr txBox="1"/>
          <p:nvPr/>
        </p:nvSpPr>
        <p:spPr>
          <a:xfrm>
            <a:off x="2330336" y="3088783"/>
            <a:ext cx="10207007" cy="4985980"/>
          </a:xfrm>
          <a:prstGeom prst="rect">
            <a:avLst/>
          </a:prstGeom>
        </p:spPr>
        <p:txBody>
          <a:bodyPr wrap="square" lIns="0" tIns="0" rIns="0" bIns="0" rtlCol="0" anchor="t">
            <a:spAutoFit/>
          </a:bodyPr>
          <a:lstStyle/>
          <a:p>
            <a:pPr algn="ctr">
              <a:lnSpc>
                <a:spcPct val="150000"/>
              </a:lnSpc>
            </a:pPr>
            <a:r>
              <a:rPr lang="vi-VN" sz="7200" b="1" dirty="0" smtClean="0">
                <a:solidFill>
                  <a:srgbClr val="3F3A6D"/>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3F3A6D"/>
              </a:solidFill>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28764" y="7200900"/>
            <a:ext cx="593706" cy="85481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41633" y="2072600"/>
            <a:ext cx="209075" cy="301024"/>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903095">
            <a:off x="-698944" y="7539983"/>
            <a:ext cx="2536685" cy="1448217"/>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60008" flipH="1" flipV="1">
            <a:off x="16170246" y="394135"/>
            <a:ext cx="2277175" cy="13000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69586" y="952500"/>
            <a:ext cx="13756214" cy="7517687"/>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139171" y="1366298"/>
            <a:ext cx="11272234" cy="1102939"/>
            <a:chOff x="0" y="0"/>
            <a:chExt cx="14217235" cy="1125983"/>
          </a:xfrm>
        </p:grpSpPr>
        <p:sp>
          <p:nvSpPr>
            <p:cNvPr id="5" name="Freeform 5"/>
            <p:cNvSpPr/>
            <p:nvPr/>
          </p:nvSpPr>
          <p:spPr>
            <a:xfrm>
              <a:off x="0" y="-4073"/>
              <a:ext cx="14223626" cy="1132586"/>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2743200" y="2881523"/>
            <a:ext cx="12573000" cy="4990059"/>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8" name="TextBox 8"/>
          <p:cNvSpPr txBox="1"/>
          <p:nvPr/>
        </p:nvSpPr>
        <p:spPr>
          <a:xfrm>
            <a:off x="4863351" y="1504594"/>
            <a:ext cx="8335541" cy="923330"/>
          </a:xfrm>
          <a:prstGeom prst="rect">
            <a:avLst/>
          </a:prstGeom>
        </p:spPr>
        <p:txBody>
          <a:bodyPr wrap="square" lIns="0" tIns="0" rIns="0" bIns="0" rtlCol="0" anchor="t">
            <a:spAutoFit/>
          </a:bodyPr>
          <a:lstStyle/>
          <a:p>
            <a:pPr algn="ctr">
              <a:lnSpc>
                <a:spcPts val="7200"/>
              </a:lnSpc>
            </a:pPr>
            <a:r>
              <a:rPr lang="vi-VN" sz="6400" b="1" dirty="0" smtClean="0">
                <a:solidFill>
                  <a:srgbClr val="3F3A6D"/>
                </a:solidFill>
                <a:latin typeface="Arial" panose="020B0604020202020204" pitchFamily="34" charset="0"/>
                <a:cs typeface="Arial" panose="020B0604020202020204" pitchFamily="34" charset="0"/>
              </a:rPr>
              <a:t>NỘI DUNG BÀI HỌC</a:t>
            </a:r>
            <a:endParaRPr lang="en-US" sz="6400" b="1" dirty="0">
              <a:solidFill>
                <a:srgbClr val="3F3A6D"/>
              </a:solidFill>
              <a:latin typeface="Arial" panose="020B0604020202020204" pitchFamily="34" charset="0"/>
              <a:cs typeface="Arial" panose="020B0604020202020204" pitchFamily="34" charset="0"/>
            </a:endParaRPr>
          </a:p>
        </p:txBody>
      </p:sp>
      <p:sp>
        <p:nvSpPr>
          <p:cNvPr id="10" name="TextBox 10"/>
          <p:cNvSpPr txBox="1"/>
          <p:nvPr/>
        </p:nvSpPr>
        <p:spPr>
          <a:xfrm>
            <a:off x="3316990" y="3361052"/>
            <a:ext cx="11454830" cy="3600986"/>
          </a:xfrm>
          <a:prstGeom prst="rect">
            <a:avLst/>
          </a:prstGeom>
        </p:spPr>
        <p:txBody>
          <a:bodyPr wrap="square" lIns="0" tIns="0" rIns="0" bIns="0" rtlCol="0" anchor="t">
            <a:spAutoFit/>
          </a:bodyPr>
          <a:lstStyle/>
          <a:p>
            <a:pPr marL="0" lvl="0" indent="0" algn="just">
              <a:lnSpc>
                <a:spcPct val="150000"/>
              </a:lnSpc>
              <a:spcBef>
                <a:spcPct val="0"/>
              </a:spcBef>
            </a:pPr>
            <a:r>
              <a:rPr lang="vi-VN" sz="5200" b="1" dirty="0" smtClean="0">
                <a:solidFill>
                  <a:srgbClr val="231F20"/>
                </a:solidFill>
              </a:rPr>
              <a:t>2. Xây dựng kế hoạch rèn luyện tính kiên trì, chăm chỉ</a:t>
            </a:r>
          </a:p>
          <a:p>
            <a:pPr marL="0" lvl="0" indent="0" algn="just">
              <a:lnSpc>
                <a:spcPct val="150000"/>
              </a:lnSpc>
              <a:spcBef>
                <a:spcPct val="0"/>
              </a:spcBef>
            </a:pPr>
            <a:r>
              <a:rPr lang="vi-VN" sz="5200" b="1" dirty="0" smtClean="0">
                <a:solidFill>
                  <a:srgbClr val="231F20"/>
                </a:solidFill>
              </a:rPr>
              <a:t>3. Rèn luyện tính kiên trì, chăm chỉ</a:t>
            </a:r>
            <a:endParaRPr lang="en-US" sz="5200" b="1" dirty="0">
              <a:solidFill>
                <a:srgbClr val="231F20"/>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4862" y="5307328"/>
            <a:ext cx="2174626" cy="4547697"/>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69937" y="7984593"/>
            <a:ext cx="2449827" cy="1884140"/>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122822" y="585053"/>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19652" y="3231387"/>
            <a:ext cx="935997" cy="93599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428970">
            <a:off x="12049015" y="8496398"/>
            <a:ext cx="1332420" cy="1332420"/>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531952">
            <a:off x="1891838" y="977129"/>
            <a:ext cx="1964984" cy="643085"/>
          </a:xfrm>
          <a:prstGeom prst="rect">
            <a:avLst/>
          </a:prstGeom>
        </p:spPr>
      </p:pic>
      <p:grpSp>
        <p:nvGrpSpPr>
          <p:cNvPr id="19" name="Group 19"/>
          <p:cNvGrpSpPr>
            <a:grpSpLocks noChangeAspect="1"/>
          </p:cNvGrpSpPr>
          <p:nvPr/>
        </p:nvGrpSpPr>
        <p:grpSpPr>
          <a:xfrm rot="-2560680">
            <a:off x="16127238" y="5274367"/>
            <a:ext cx="1250335" cy="1082790"/>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1951127" y="-251567"/>
            <a:ext cx="5622704" cy="368287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47817">
            <a:off x="17282524" y="3887274"/>
            <a:ext cx="1042020" cy="73071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868400" y="4429439"/>
            <a:ext cx="4624244" cy="550505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10274">
            <a:off x="15240491" y="4280027"/>
            <a:ext cx="802769" cy="562942"/>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074617" y="2288240"/>
            <a:ext cx="369366" cy="36936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48131" y="8661213"/>
            <a:ext cx="1269887" cy="1269887"/>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700" y="751668"/>
            <a:ext cx="838200" cy="838200"/>
          </a:xfrm>
          <a:prstGeom prst="rect">
            <a:avLst/>
          </a:prstGeom>
        </p:spPr>
      </p:pic>
      <p:sp>
        <p:nvSpPr>
          <p:cNvPr id="10" name="TextBox 10"/>
          <p:cNvSpPr txBox="1"/>
          <p:nvPr/>
        </p:nvSpPr>
        <p:spPr>
          <a:xfrm>
            <a:off x="2133600" y="520634"/>
            <a:ext cx="15849601" cy="987450"/>
          </a:xfrm>
          <a:prstGeom prst="rect">
            <a:avLst/>
          </a:prstGeom>
        </p:spPr>
        <p:txBody>
          <a:bodyPr wrap="square" lIns="0" tIns="0" rIns="0" bIns="0" rtlCol="0" anchor="t">
            <a:spAutoFit/>
          </a:bodyPr>
          <a:lstStyle/>
          <a:p>
            <a:pPr>
              <a:lnSpc>
                <a:spcPts val="7669"/>
              </a:lnSpc>
            </a:pPr>
            <a:r>
              <a:rPr lang="vi-VN" sz="4800" b="1" dirty="0" smtClean="0">
                <a:solidFill>
                  <a:srgbClr val="3F3A6D"/>
                </a:solidFill>
              </a:rPr>
              <a:t>2. Xây dựng kế hoạch rèn luyện tính kiên trì, chăm chỉ</a:t>
            </a:r>
            <a:endParaRPr lang="en-US" sz="4800" b="1" dirty="0">
              <a:solidFill>
                <a:srgbClr val="3F3A6D"/>
              </a:solidFill>
            </a:endParaRPr>
          </a:p>
        </p:txBody>
      </p:sp>
      <p:sp>
        <p:nvSpPr>
          <p:cNvPr id="12" name="Rectangle 11"/>
          <p:cNvSpPr/>
          <p:nvPr/>
        </p:nvSpPr>
        <p:spPr>
          <a:xfrm>
            <a:off x="1447800" y="1625994"/>
            <a:ext cx="10325262" cy="1081002"/>
          </a:xfrm>
          <a:prstGeom prst="rect">
            <a:avLst/>
          </a:prstGeom>
        </p:spPr>
        <p:txBody>
          <a:bodyPr wrap="none">
            <a:spAutoFit/>
          </a:bodyPr>
          <a:lstStyle/>
          <a:p>
            <a:pPr algn="just">
              <a:lnSpc>
                <a:spcPct val="150000"/>
              </a:lnSpc>
              <a:spcBef>
                <a:spcPts val="600"/>
              </a:spcBef>
              <a:spcAft>
                <a:spcPts val="1000"/>
              </a:spcAft>
              <a:tabLst>
                <a:tab pos="90170" algn="l"/>
                <a:tab pos="180340" algn="l"/>
              </a:tabLst>
            </a:pPr>
            <a:r>
              <a:rPr lang="vi-VN" sz="4800" b="1" dirty="0" smtClean="0">
                <a:solidFill>
                  <a:srgbClr val="FF0000"/>
                </a:solidFill>
                <a:ea typeface="Calibri" panose="020F0502020204030204" pitchFamily="34" charset="0"/>
                <a:cs typeface="Times New Roman" panose="02020603050405020304" pitchFamily="18" charset="0"/>
              </a:rPr>
              <a:t>Em lập </a:t>
            </a:r>
            <a:r>
              <a:rPr lang="vi-VN" sz="4800" b="1" dirty="0">
                <a:solidFill>
                  <a:srgbClr val="FF0000"/>
                </a:solidFill>
                <a:ea typeface="Calibri" panose="020F0502020204030204" pitchFamily="34" charset="0"/>
                <a:cs typeface="Times New Roman" panose="02020603050405020304" pitchFamily="18" charset="0"/>
              </a:rPr>
              <a:t>kế hoạch theo trình tự sau:</a:t>
            </a:r>
            <a:endParaRPr lang="en-US" sz="4800" b="1" dirty="0">
              <a:solidFill>
                <a:srgbClr val="FF0000"/>
              </a:solidFill>
              <a:effectLst/>
              <a:ea typeface="Calibri" panose="020F0502020204030204" pitchFamily="34" charset="0"/>
              <a:cs typeface="Times New Roman" panose="02020603050405020304" pitchFamily="18" charset="0"/>
            </a:endParaRPr>
          </a:p>
        </p:txBody>
      </p:sp>
      <p:sp>
        <p:nvSpPr>
          <p:cNvPr id="13" name="Rectangle 12"/>
          <p:cNvSpPr/>
          <p:nvPr/>
        </p:nvSpPr>
        <p:spPr>
          <a:xfrm>
            <a:off x="1447800" y="2759597"/>
            <a:ext cx="12663430" cy="5901616"/>
          </a:xfrm>
          <a:prstGeom prst="rect">
            <a:avLst/>
          </a:prstGeom>
        </p:spPr>
        <p:txBody>
          <a:bodyPr wrap="square">
            <a:spAutoFit/>
          </a:bodyPr>
          <a:lstStyle/>
          <a:p>
            <a:pPr marL="685800"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Xác định được mục tiêu cần rèn luyện</a:t>
            </a:r>
            <a:endParaRPr lang="en-US" sz="4500" dirty="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Xác </a:t>
            </a:r>
            <a:r>
              <a:rPr lang="vi-VN" sz="4500" dirty="0">
                <a:solidFill>
                  <a:srgbClr val="000000"/>
                </a:solidFill>
                <a:ea typeface="Calibri" panose="020F0502020204030204" pitchFamily="34" charset="0"/>
                <a:cs typeface="Times New Roman" panose="02020603050405020304" pitchFamily="18" charset="0"/>
              </a:rPr>
              <a:t>định những nhiệm vụ cần thực hiện để rèn luyện được tính kiên trì, chăm chỉ.</a:t>
            </a:r>
            <a:endParaRPr lang="en-US" sz="4500" dirty="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Xác </a:t>
            </a:r>
            <a:r>
              <a:rPr lang="vi-VN" sz="4500" dirty="0">
                <a:solidFill>
                  <a:srgbClr val="000000"/>
                </a:solidFill>
                <a:ea typeface="Calibri" panose="020F0502020204030204" pitchFamily="34" charset="0"/>
                <a:cs typeface="Times New Roman" panose="02020603050405020304" pitchFamily="18" charset="0"/>
              </a:rPr>
              <a:t>định cách thức thực hiện những việc này.</a:t>
            </a:r>
            <a:endParaRPr lang="en-US" sz="4500" dirty="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Dự </a:t>
            </a:r>
            <a:r>
              <a:rPr lang="vi-VN" sz="4500" dirty="0">
                <a:solidFill>
                  <a:srgbClr val="000000"/>
                </a:solidFill>
                <a:ea typeface="Calibri" panose="020F0502020204030204" pitchFamily="34" charset="0"/>
                <a:cs typeface="Times New Roman" panose="02020603050405020304" pitchFamily="18" charset="0"/>
              </a:rPr>
              <a:t>kiến thời gian, địa điểm thực </a:t>
            </a:r>
            <a:r>
              <a:rPr lang="vi-VN" sz="4500" dirty="0" smtClean="0">
                <a:solidFill>
                  <a:srgbClr val="000000"/>
                </a:solidFill>
                <a:ea typeface="Calibri" panose="020F0502020204030204" pitchFamily="34" charset="0"/>
                <a:cs typeface="Times New Roman" panose="02020603050405020304" pitchFamily="18" charset="0"/>
              </a:rPr>
              <a:t>hiện.</a:t>
            </a:r>
            <a:endParaRPr lang="en-US" sz="4500" dirty="0">
              <a:effectLst/>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1951127" y="-251567"/>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069854" y="1836254"/>
            <a:ext cx="721660" cy="72166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48131" y="8661213"/>
            <a:ext cx="1269887" cy="1269887"/>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700" y="751668"/>
            <a:ext cx="838200" cy="838200"/>
          </a:xfrm>
          <a:prstGeom prst="rect">
            <a:avLst/>
          </a:prstGeom>
        </p:spPr>
      </p:pic>
      <p:sp>
        <p:nvSpPr>
          <p:cNvPr id="10" name="TextBox 10"/>
          <p:cNvSpPr txBox="1"/>
          <p:nvPr/>
        </p:nvSpPr>
        <p:spPr>
          <a:xfrm>
            <a:off x="2133600" y="520634"/>
            <a:ext cx="15849601" cy="987450"/>
          </a:xfrm>
          <a:prstGeom prst="rect">
            <a:avLst/>
          </a:prstGeom>
        </p:spPr>
        <p:txBody>
          <a:bodyPr wrap="square" lIns="0" tIns="0" rIns="0" bIns="0" rtlCol="0" anchor="t">
            <a:spAutoFit/>
          </a:bodyPr>
          <a:lstStyle/>
          <a:p>
            <a:pPr>
              <a:lnSpc>
                <a:spcPts val="7669"/>
              </a:lnSpc>
            </a:pPr>
            <a:r>
              <a:rPr lang="vi-VN" sz="4800" b="1" dirty="0" smtClean="0">
                <a:solidFill>
                  <a:srgbClr val="3F3A6D"/>
                </a:solidFill>
              </a:rPr>
              <a:t>2. Xây dựng kế hoạch rèn luyện tính kiên trì, chăm chỉ</a:t>
            </a:r>
            <a:endParaRPr lang="en-US" sz="4800" b="1" dirty="0">
              <a:solidFill>
                <a:srgbClr val="3F3A6D"/>
              </a:solidFill>
            </a:endParaRPr>
          </a:p>
        </p:txBody>
      </p:sp>
      <p:sp>
        <p:nvSpPr>
          <p:cNvPr id="12" name="Rectangle 11"/>
          <p:cNvSpPr/>
          <p:nvPr/>
        </p:nvSpPr>
        <p:spPr>
          <a:xfrm>
            <a:off x="1618018" y="1443574"/>
            <a:ext cx="1992853" cy="1081002"/>
          </a:xfrm>
          <a:prstGeom prst="rect">
            <a:avLst/>
          </a:prstGeom>
        </p:spPr>
        <p:txBody>
          <a:bodyPr wrap="none">
            <a:spAutoFit/>
          </a:bodyPr>
          <a:lstStyle/>
          <a:p>
            <a:pPr algn="just">
              <a:lnSpc>
                <a:spcPct val="150000"/>
              </a:lnSpc>
              <a:spcBef>
                <a:spcPts val="600"/>
              </a:spcBef>
              <a:spcAft>
                <a:spcPts val="1000"/>
              </a:spcAft>
              <a:tabLst>
                <a:tab pos="90170" algn="l"/>
                <a:tab pos="180340" algn="l"/>
              </a:tabLst>
            </a:pPr>
            <a:r>
              <a:rPr lang="vi-VN" sz="4800" b="1" u="sng" dirty="0" smtClean="0">
                <a:solidFill>
                  <a:srgbClr val="FF0000"/>
                </a:solidFill>
                <a:ea typeface="Calibri" panose="020F0502020204030204" pitchFamily="34" charset="0"/>
                <a:cs typeface="Times New Roman" panose="02020603050405020304" pitchFamily="18" charset="0"/>
              </a:rPr>
              <a:t>Gợi ý:</a:t>
            </a:r>
            <a:endParaRPr lang="en-US" sz="4800" b="1" u="sng" dirty="0">
              <a:solidFill>
                <a:srgbClr val="FF0000"/>
              </a:solidFill>
              <a:effectLst/>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197336453"/>
              </p:ext>
            </p:extLst>
          </p:nvPr>
        </p:nvGraphicFramePr>
        <p:xfrm>
          <a:off x="1736974" y="2800560"/>
          <a:ext cx="15309068" cy="6782054"/>
        </p:xfrm>
        <a:graphic>
          <a:graphicData uri="http://schemas.openxmlformats.org/drawingml/2006/table">
            <a:tbl>
              <a:tblPr firstRow="1" bandRow="1">
                <a:tableStyleId>{5940675A-B579-460E-94D1-54222C63F5DA}</a:tableStyleId>
              </a:tblPr>
              <a:tblGrid>
                <a:gridCol w="2299007">
                  <a:extLst>
                    <a:ext uri="{9D8B030D-6E8A-4147-A177-3AD203B41FA5}">
                      <a16:colId xmlns:a16="http://schemas.microsoft.com/office/drawing/2014/main" val="2194651934"/>
                    </a:ext>
                  </a:extLst>
                </a:gridCol>
                <a:gridCol w="3402011">
                  <a:extLst>
                    <a:ext uri="{9D8B030D-6E8A-4147-A177-3AD203B41FA5}">
                      <a16:colId xmlns:a16="http://schemas.microsoft.com/office/drawing/2014/main" val="1976859093"/>
                    </a:ext>
                  </a:extLst>
                </a:gridCol>
                <a:gridCol w="5874250">
                  <a:extLst>
                    <a:ext uri="{9D8B030D-6E8A-4147-A177-3AD203B41FA5}">
                      <a16:colId xmlns:a16="http://schemas.microsoft.com/office/drawing/2014/main" val="742060711"/>
                    </a:ext>
                  </a:extLst>
                </a:gridCol>
                <a:gridCol w="3733800">
                  <a:extLst>
                    <a:ext uri="{9D8B030D-6E8A-4147-A177-3AD203B41FA5}">
                      <a16:colId xmlns:a16="http://schemas.microsoft.com/office/drawing/2014/main" val="3222491764"/>
                    </a:ext>
                  </a:extLst>
                </a:gridCol>
              </a:tblGrid>
              <a:tr h="1305019">
                <a:tc>
                  <a:txBody>
                    <a:bodyPr/>
                    <a:lstStyle/>
                    <a:p>
                      <a:pPr marL="0" marR="0" algn="ctr">
                        <a:lnSpc>
                          <a:spcPct val="150000"/>
                        </a:lnSpc>
                        <a:spcBef>
                          <a:spcPts val="600"/>
                        </a:spcBef>
                        <a:spcAft>
                          <a:spcPts val="0"/>
                        </a:spcAft>
                        <a:tabLst>
                          <a:tab pos="90170" algn="l"/>
                          <a:tab pos="180340" algn="l"/>
                        </a:tabLst>
                      </a:pPr>
                      <a:r>
                        <a:rPr lang="vi-VN" sz="3500" b="1" dirty="0">
                          <a:solidFill>
                            <a:srgbClr val="000000"/>
                          </a:solidFill>
                          <a:effectLst/>
                          <a:latin typeface="+mn-lt"/>
                          <a:ea typeface="Calibri" panose="020F0502020204030204" pitchFamily="34" charset="0"/>
                          <a:cs typeface="Times New Roman" panose="02020603050405020304" pitchFamily="18" charset="0"/>
                        </a:rPr>
                        <a:t>Mục tiêu</a:t>
                      </a:r>
                      <a:endParaRPr lang="en-US" sz="3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gn="ctr">
                        <a:lnSpc>
                          <a:spcPct val="150000"/>
                        </a:lnSpc>
                        <a:spcBef>
                          <a:spcPts val="600"/>
                        </a:spcBef>
                        <a:spcAft>
                          <a:spcPts val="0"/>
                        </a:spcAft>
                        <a:tabLst>
                          <a:tab pos="90170" algn="l"/>
                          <a:tab pos="180340" algn="l"/>
                        </a:tabLst>
                      </a:pPr>
                      <a:r>
                        <a:rPr lang="vi-VN" sz="3500" b="1" dirty="0">
                          <a:solidFill>
                            <a:srgbClr val="000000"/>
                          </a:solidFill>
                          <a:effectLst/>
                          <a:latin typeface="+mn-lt"/>
                          <a:ea typeface="Calibri" panose="020F0502020204030204" pitchFamily="34" charset="0"/>
                          <a:cs typeface="Times New Roman" panose="02020603050405020304" pitchFamily="18" charset="0"/>
                        </a:rPr>
                        <a:t>Nhiệm vụ cần thực hiện</a:t>
                      </a:r>
                      <a:endParaRPr lang="en-US" sz="3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gn="ctr">
                        <a:lnSpc>
                          <a:spcPct val="150000"/>
                        </a:lnSpc>
                        <a:spcBef>
                          <a:spcPts val="600"/>
                        </a:spcBef>
                        <a:spcAft>
                          <a:spcPts val="0"/>
                        </a:spcAft>
                        <a:tabLst>
                          <a:tab pos="90170" algn="l"/>
                          <a:tab pos="180340" algn="l"/>
                        </a:tabLst>
                      </a:pPr>
                      <a:r>
                        <a:rPr lang="vi-VN" sz="3500" b="1" dirty="0">
                          <a:solidFill>
                            <a:srgbClr val="000000"/>
                          </a:solidFill>
                          <a:effectLst/>
                          <a:latin typeface="+mn-lt"/>
                          <a:ea typeface="Calibri" panose="020F0502020204030204" pitchFamily="34" charset="0"/>
                          <a:cs typeface="Times New Roman" panose="02020603050405020304" pitchFamily="18" charset="0"/>
                        </a:rPr>
                        <a:t>Cách thực hiện</a:t>
                      </a:r>
                      <a:endParaRPr lang="en-US" sz="3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gn="ctr">
                        <a:lnSpc>
                          <a:spcPct val="150000"/>
                        </a:lnSpc>
                        <a:spcBef>
                          <a:spcPts val="600"/>
                        </a:spcBef>
                        <a:spcAft>
                          <a:spcPts val="0"/>
                        </a:spcAft>
                        <a:tabLst>
                          <a:tab pos="90170" algn="l"/>
                          <a:tab pos="180340" algn="l"/>
                        </a:tabLst>
                      </a:pPr>
                      <a:r>
                        <a:rPr lang="vi-VN" sz="3500" b="1" dirty="0">
                          <a:solidFill>
                            <a:srgbClr val="000000"/>
                          </a:solidFill>
                          <a:effectLst/>
                          <a:latin typeface="+mn-lt"/>
                          <a:ea typeface="Calibri" panose="020F0502020204030204" pitchFamily="34" charset="0"/>
                          <a:cs typeface="Times New Roman" panose="02020603050405020304" pitchFamily="18" charset="0"/>
                        </a:rPr>
                        <a:t>Thời gian, địa điểm thực hiện</a:t>
                      </a:r>
                      <a:endParaRPr lang="en-US" sz="3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935381977"/>
                  </a:ext>
                </a:extLst>
              </a:tr>
              <a:tr h="2827941">
                <a:tc rowSpan="2">
                  <a:txBody>
                    <a:bodyPr/>
                    <a:lstStyle/>
                    <a:p>
                      <a:pPr marL="0" marR="0" algn="ctr">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Chăm chỉ làm việc nhà</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Chủ động, tự giác làm việc nhà</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Dọn dẹp nơi ở, góc học tập hằng ngày.</a:t>
                      </a:r>
                      <a:endParaRPr lang="en-US" sz="32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Nấu ăn</a:t>
                      </a:r>
                      <a:endParaRPr lang="en-US" sz="32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Giặt và phơi quần áo...</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600"/>
                        </a:spcBef>
                        <a:spcAft>
                          <a:spcPts val="0"/>
                        </a:spcAft>
                        <a:tabLst>
                          <a:tab pos="90170" algn="l"/>
                          <a:tab pos="180340" algn="l"/>
                        </a:tabLst>
                      </a:pPr>
                      <a:r>
                        <a:rPr lang="vi-VN" sz="3200">
                          <a:solidFill>
                            <a:srgbClr val="000000"/>
                          </a:solidFill>
                          <a:effectLst/>
                          <a:latin typeface="+mn-lt"/>
                          <a:ea typeface="Calibri" panose="020F0502020204030204" pitchFamily="34" charset="0"/>
                          <a:cs typeface="Times New Roman" panose="02020603050405020304" pitchFamily="18" charset="0"/>
                        </a:rPr>
                        <a:t>- Sau giờ học</a:t>
                      </a:r>
                      <a:endParaRPr lang="en-US" sz="320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tabLst>
                          <a:tab pos="90170" algn="l"/>
                          <a:tab pos="180340" algn="l"/>
                        </a:tabLst>
                      </a:pPr>
                      <a:r>
                        <a:rPr lang="vi-VN" sz="3200">
                          <a:solidFill>
                            <a:srgbClr val="000000"/>
                          </a:solidFill>
                          <a:effectLst/>
                          <a:latin typeface="+mn-lt"/>
                          <a:ea typeface="Calibri" panose="020F0502020204030204" pitchFamily="34" charset="0"/>
                          <a:cs typeface="Times New Roman" panose="02020603050405020304" pitchFamily="18" charset="0"/>
                        </a:rPr>
                        <a:t>- Ngày nghỉ</a:t>
                      </a:r>
                      <a:endParaRPr lang="en-US" sz="320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tabLst>
                          <a:tab pos="90170" algn="l"/>
                          <a:tab pos="180340" algn="l"/>
                        </a:tabLst>
                      </a:pPr>
                      <a:r>
                        <a:rPr lang="vi-VN" sz="3200">
                          <a:solidFill>
                            <a:srgbClr val="000000"/>
                          </a:solidFill>
                          <a:effectLst/>
                          <a:latin typeface="+mn-lt"/>
                          <a:ea typeface="Calibri" panose="020F0502020204030204" pitchFamily="34" charset="0"/>
                          <a:cs typeface="Times New Roman" panose="02020603050405020304" pitchFamily="18" charset="0"/>
                        </a:rPr>
                        <a:t>- Tại nhà</a:t>
                      </a:r>
                      <a:endParaRPr lang="en-US" sz="320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225116205"/>
                  </a:ext>
                </a:extLst>
              </a:tr>
              <a:tr h="2138316">
                <a:tc vMerge="1">
                  <a:txBody>
                    <a:bodyPr/>
                    <a:lstStyle/>
                    <a:p>
                      <a:endParaRPr lang="en-US"/>
                    </a:p>
                  </a:txBody>
                  <a:tcPr/>
                </a:tc>
                <a:tc>
                  <a:txBody>
                    <a:bodyPr/>
                    <a:lstStyle/>
                    <a:p>
                      <a:pPr marL="0" marR="0" algn="just">
                        <a:lnSpc>
                          <a:spcPct val="150000"/>
                        </a:lnSpc>
                        <a:spcBef>
                          <a:spcPts val="600"/>
                        </a:spcBef>
                        <a:spcAft>
                          <a:spcPts val="0"/>
                        </a:spcAft>
                        <a:tabLst>
                          <a:tab pos="90170" algn="l"/>
                          <a:tab pos="180340" algn="l"/>
                        </a:tabLst>
                      </a:pPr>
                      <a:r>
                        <a:rPr lang="vi-VN" sz="3200">
                          <a:solidFill>
                            <a:srgbClr val="000000"/>
                          </a:solidFill>
                          <a:effectLst/>
                          <a:latin typeface="+mn-lt"/>
                          <a:ea typeface="Calibri" panose="020F0502020204030204" pitchFamily="34" charset="0"/>
                          <a:cs typeface="Times New Roman" panose="02020603050405020304" pitchFamily="18" charset="0"/>
                        </a:rPr>
                        <a:t>Chăm sóc cây trồng, vật nuôi</a:t>
                      </a:r>
                      <a:endParaRPr lang="en-US" sz="320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Tưới cây</a:t>
                      </a:r>
                      <a:endParaRPr lang="en-US" sz="32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Cho vật nuôi ăn</a:t>
                      </a:r>
                      <a:endParaRPr lang="en-US" sz="32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Dọn dẹp nơi ở của vật </a:t>
                      </a:r>
                      <a:r>
                        <a:rPr lang="vi-VN" sz="3200" dirty="0" smtClean="0">
                          <a:solidFill>
                            <a:srgbClr val="000000"/>
                          </a:solidFill>
                          <a:effectLst/>
                          <a:latin typeface="+mn-lt"/>
                          <a:ea typeface="Calibri" panose="020F0502020204030204" pitchFamily="34" charset="0"/>
                          <a:cs typeface="Times New Roman" panose="02020603050405020304" pitchFamily="18" charset="0"/>
                        </a:rPr>
                        <a:t>nuôi</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Sau giờ học</a:t>
                      </a:r>
                      <a:endParaRPr lang="en-US" sz="32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Ngày nghỉ</a:t>
                      </a:r>
                      <a:endParaRPr lang="en-US" sz="32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Tại nhà</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667334158"/>
                  </a:ext>
                </a:extLst>
              </a:tr>
            </a:tbl>
          </a:graphicData>
        </a:graphic>
      </p:graphicFrame>
    </p:spTree>
    <p:extLst>
      <p:ext uri="{BB962C8B-B14F-4D97-AF65-F5344CB8AC3E}">
        <p14:creationId xmlns:p14="http://schemas.microsoft.com/office/powerpoint/2010/main" val="71417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1951127" y="-251567"/>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337514" y="1920937"/>
            <a:ext cx="721660" cy="72166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977062" y="9100033"/>
            <a:ext cx="1269887" cy="1269887"/>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700" y="751668"/>
            <a:ext cx="838200" cy="838200"/>
          </a:xfrm>
          <a:prstGeom prst="rect">
            <a:avLst/>
          </a:prstGeom>
        </p:spPr>
      </p:pic>
      <p:sp>
        <p:nvSpPr>
          <p:cNvPr id="10" name="TextBox 10"/>
          <p:cNvSpPr txBox="1"/>
          <p:nvPr/>
        </p:nvSpPr>
        <p:spPr>
          <a:xfrm>
            <a:off x="2133600" y="520634"/>
            <a:ext cx="15849601" cy="987450"/>
          </a:xfrm>
          <a:prstGeom prst="rect">
            <a:avLst/>
          </a:prstGeom>
        </p:spPr>
        <p:txBody>
          <a:bodyPr wrap="square" lIns="0" tIns="0" rIns="0" bIns="0" rtlCol="0" anchor="t">
            <a:spAutoFit/>
          </a:bodyPr>
          <a:lstStyle/>
          <a:p>
            <a:pPr>
              <a:lnSpc>
                <a:spcPts val="7669"/>
              </a:lnSpc>
            </a:pPr>
            <a:r>
              <a:rPr lang="vi-VN" sz="4800" b="1" dirty="0" smtClean="0">
                <a:solidFill>
                  <a:srgbClr val="3F3A6D"/>
                </a:solidFill>
              </a:rPr>
              <a:t>2. Xây dựng kế hoạch rèn luyện tính kiên trì, chăm chỉ</a:t>
            </a:r>
            <a:endParaRPr lang="en-US" sz="4800" b="1" dirty="0">
              <a:solidFill>
                <a:srgbClr val="3F3A6D"/>
              </a:solidFill>
            </a:endParaRPr>
          </a:p>
        </p:txBody>
      </p:sp>
      <p:pic>
        <p:nvPicPr>
          <p:cNvPr id="13" name="Picture 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0465" y="3509968"/>
            <a:ext cx="6169568" cy="6827490"/>
          </a:xfrm>
          <a:prstGeom prst="rect">
            <a:avLst/>
          </a:prstGeom>
        </p:spPr>
      </p:pic>
      <p:grpSp>
        <p:nvGrpSpPr>
          <p:cNvPr id="14" name="Group 2"/>
          <p:cNvGrpSpPr/>
          <p:nvPr/>
        </p:nvGrpSpPr>
        <p:grpSpPr>
          <a:xfrm>
            <a:off x="6338146" y="1887600"/>
            <a:ext cx="11027943" cy="7065900"/>
            <a:chOff x="0" y="0"/>
            <a:chExt cx="7783945" cy="5030101"/>
          </a:xfrm>
        </p:grpSpPr>
        <p:sp>
          <p:nvSpPr>
            <p:cNvPr id="15"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16" name="Group 6"/>
          <p:cNvGrpSpPr/>
          <p:nvPr/>
        </p:nvGrpSpPr>
        <p:grpSpPr>
          <a:xfrm>
            <a:off x="6559944" y="2281766"/>
            <a:ext cx="10585055" cy="6290733"/>
            <a:chOff x="0" y="0"/>
            <a:chExt cx="12273445" cy="4084877"/>
          </a:xfrm>
        </p:grpSpPr>
        <p:sp>
          <p:nvSpPr>
            <p:cNvPr id="1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sp>
        <p:nvSpPr>
          <p:cNvPr id="2" name="Rectangle 1"/>
          <p:cNvSpPr/>
          <p:nvPr/>
        </p:nvSpPr>
        <p:spPr>
          <a:xfrm>
            <a:off x="6749556" y="2275494"/>
            <a:ext cx="10154883" cy="6324808"/>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vi-VN" sz="4200" dirty="0" smtClean="0">
                <a:solidFill>
                  <a:srgbClr val="000000"/>
                </a:solidFill>
                <a:ea typeface="Calibri" panose="020F0502020204030204" pitchFamily="34" charset="0"/>
                <a:cs typeface="Times New Roman" panose="02020603050405020304" pitchFamily="18" charset="0"/>
              </a:rPr>
              <a:t>			</a:t>
            </a:r>
            <a:r>
              <a:rPr lang="vi-VN" sz="4500" dirty="0" smtClean="0">
                <a:solidFill>
                  <a:srgbClr val="000000"/>
                </a:solidFill>
                <a:ea typeface="Calibri" panose="020F0502020204030204" pitchFamily="34" charset="0"/>
                <a:cs typeface="Times New Roman" panose="02020603050405020304" pitchFamily="18" charset="0"/>
              </a:rPr>
              <a:t>Tính </a:t>
            </a:r>
            <a:r>
              <a:rPr lang="vi-VN" sz="4500" dirty="0">
                <a:solidFill>
                  <a:srgbClr val="000000"/>
                </a:solidFill>
                <a:ea typeface="Calibri" panose="020F0502020204030204" pitchFamily="34" charset="0"/>
                <a:cs typeface="Times New Roman" panose="02020603050405020304" pitchFamily="18" charset="0"/>
              </a:rPr>
              <a:t>kiên trì, chăm chỉ của mỗi người có được chủ yếu là do rèn luyện. Lập được kế hoạch rèn luyện tính kiên trì, chăm chỉ giúp mỗi chúng ta chủ động hơn trong việc rèn luyện và rèn luyện đạt kết quả.</a:t>
            </a:r>
            <a:endParaRPr lang="en-US" sz="4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744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500"/>
                                        <p:tgtEl>
                                          <p:spTgt spid="1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5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edg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1951127" y="-251567"/>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337514" y="1920937"/>
            <a:ext cx="721660" cy="72166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653056" y="8115300"/>
            <a:ext cx="1269887" cy="1269887"/>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700" y="751668"/>
            <a:ext cx="838200" cy="838200"/>
          </a:xfrm>
          <a:prstGeom prst="rect">
            <a:avLst/>
          </a:prstGeom>
        </p:spPr>
      </p:pic>
      <p:sp>
        <p:nvSpPr>
          <p:cNvPr id="10" name="TextBox 10"/>
          <p:cNvSpPr txBox="1"/>
          <p:nvPr/>
        </p:nvSpPr>
        <p:spPr>
          <a:xfrm>
            <a:off x="2133600" y="520634"/>
            <a:ext cx="15849601" cy="987450"/>
          </a:xfrm>
          <a:prstGeom prst="rect">
            <a:avLst/>
          </a:prstGeom>
        </p:spPr>
        <p:txBody>
          <a:bodyPr wrap="square" lIns="0" tIns="0" rIns="0" bIns="0" rtlCol="0" anchor="t">
            <a:spAutoFit/>
          </a:bodyPr>
          <a:lstStyle/>
          <a:p>
            <a:pPr>
              <a:lnSpc>
                <a:spcPts val="7669"/>
              </a:lnSpc>
            </a:pPr>
            <a:r>
              <a:rPr lang="vi-VN" sz="4800" b="1" dirty="0" smtClean="0">
                <a:solidFill>
                  <a:srgbClr val="3F3A6D"/>
                </a:solidFill>
              </a:rPr>
              <a:t>2. Xây dựng kế hoạch rèn luyện tính kiên trì, chăm chỉ</a:t>
            </a:r>
            <a:endParaRPr lang="en-US" sz="4800" b="1" dirty="0">
              <a:solidFill>
                <a:srgbClr val="3F3A6D"/>
              </a:solidFill>
            </a:endParaRPr>
          </a:p>
        </p:txBody>
      </p:sp>
      <p:sp>
        <p:nvSpPr>
          <p:cNvPr id="18" name="Rectangle 17"/>
          <p:cNvSpPr/>
          <p:nvPr/>
        </p:nvSpPr>
        <p:spPr>
          <a:xfrm>
            <a:off x="6629400" y="2064949"/>
            <a:ext cx="10431061" cy="830997"/>
          </a:xfrm>
          <a:prstGeom prst="rect">
            <a:avLst/>
          </a:prstGeom>
        </p:spPr>
        <p:txBody>
          <a:bodyPr wrap="none">
            <a:spAutoFit/>
          </a:bodyPr>
          <a:lstStyle/>
          <a:p>
            <a:pPr algn="just">
              <a:spcBef>
                <a:spcPts val="600"/>
              </a:spcBef>
              <a:spcAft>
                <a:spcPts val="1000"/>
              </a:spcAft>
              <a:tabLst>
                <a:tab pos="90170" algn="l"/>
                <a:tab pos="180340" algn="l"/>
              </a:tabLst>
            </a:pPr>
            <a:r>
              <a:rPr lang="vi-VN" sz="4800" b="1" dirty="0" smtClean="0">
                <a:solidFill>
                  <a:srgbClr val="FF0000"/>
                </a:solidFill>
                <a:ea typeface="Calibri" panose="020F0502020204030204" pitchFamily="34" charset="0"/>
                <a:cs typeface="Times New Roman" panose="02020603050405020304" pitchFamily="18" charset="0"/>
              </a:rPr>
              <a:t>Chia sẻ kế hoạch rèn luyện của em</a:t>
            </a:r>
            <a:endParaRPr lang="en-US" sz="4800" b="1" dirty="0">
              <a:solidFill>
                <a:srgbClr val="FF0000"/>
              </a:solidFill>
              <a:effectLst/>
              <a:ea typeface="Calibri" panose="020F0502020204030204" pitchFamily="34" charset="0"/>
              <a:cs typeface="Times New Roman" panose="02020603050405020304" pitchFamily="18" charset="0"/>
            </a:endParaRPr>
          </a:p>
        </p:txBody>
      </p:sp>
      <p:sp>
        <p:nvSpPr>
          <p:cNvPr id="4" name="Rectangle 3"/>
          <p:cNvSpPr/>
          <p:nvPr/>
        </p:nvSpPr>
        <p:spPr>
          <a:xfrm>
            <a:off x="6281736" y="3009897"/>
            <a:ext cx="10778725" cy="5379421"/>
          </a:xfrm>
          <a:prstGeom prst="rect">
            <a:avLst/>
          </a:prstGeom>
        </p:spPr>
        <p:txBody>
          <a:bodyPr wrap="square">
            <a:spAutoFit/>
          </a:bodyPr>
          <a:lstStyle/>
          <a:p>
            <a:pPr marL="914400" indent="-9144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Những cách thức rèn luyện tính kiên trì, chăm chỉ của bản thân.</a:t>
            </a:r>
            <a:endParaRPr lang="en-US" sz="4500" dirty="0">
              <a:ea typeface="Calibri" panose="020F0502020204030204" pitchFamily="34" charset="0"/>
              <a:cs typeface="Times New Roman" panose="02020603050405020304" pitchFamily="18" charset="0"/>
            </a:endParaRPr>
          </a:p>
          <a:p>
            <a:pPr marL="914400" indent="-9144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Những </a:t>
            </a:r>
            <a:r>
              <a:rPr lang="vi-VN" sz="4500" dirty="0">
                <a:solidFill>
                  <a:srgbClr val="000000"/>
                </a:solidFill>
                <a:ea typeface="Calibri" panose="020F0502020204030204" pitchFamily="34" charset="0"/>
                <a:cs typeface="Times New Roman" panose="02020603050405020304" pitchFamily="18" charset="0"/>
              </a:rPr>
              <a:t>thuận lợi và khó khăn khi HS thực hiện việc rèn luyện tính kiên trì, chăm chỉ.</a:t>
            </a:r>
            <a:endParaRPr lang="en-US" sz="4500" dirty="0">
              <a:effectLst/>
              <a:ea typeface="Calibri" panose="020F0502020204030204" pitchFamily="34" charset="0"/>
              <a:cs typeface="Times New Roman" panose="02020603050405020304" pitchFamily="18" charset="0"/>
            </a:endParaRPr>
          </a:p>
        </p:txBody>
      </p:sp>
      <p:pic>
        <p:nvPicPr>
          <p:cNvPr id="2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428970">
            <a:off x="15304378" y="8861821"/>
            <a:ext cx="689545" cy="689545"/>
          </a:xfrm>
          <a:prstGeom prst="rect">
            <a:avLst/>
          </a:prstGeom>
        </p:spPr>
      </p:pic>
      <p:pic>
        <p:nvPicPr>
          <p:cNvPr id="21"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8915400" y="8953500"/>
            <a:ext cx="721475" cy="1038772"/>
          </a:xfrm>
          <a:prstGeom prst="rect">
            <a:avLst/>
          </a:prstGeom>
        </p:spPr>
      </p:pic>
      <p:pic>
        <p:nvPicPr>
          <p:cNvPr id="22"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29189">
            <a:off x="4063026" y="3279288"/>
            <a:ext cx="1432991" cy="468979"/>
          </a:xfrm>
          <a:prstGeom prst="rect">
            <a:avLst/>
          </a:prstGeom>
        </p:spPr>
      </p:pic>
      <p:pic>
        <p:nvPicPr>
          <p:cNvPr id="23" name="Picture 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0611">
            <a:off x="-117584" y="4620254"/>
            <a:ext cx="6923398" cy="5576482"/>
          </a:xfrm>
          <a:prstGeom prst="rect">
            <a:avLst/>
          </a:prstGeom>
        </p:spPr>
      </p:pic>
    </p:spTree>
    <p:extLst>
      <p:ext uri="{BB962C8B-B14F-4D97-AF65-F5344CB8AC3E}">
        <p14:creationId xmlns:p14="http://schemas.microsoft.com/office/powerpoint/2010/main" val="366606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47497">
            <a:off x="15856301" y="-938307"/>
            <a:ext cx="3709899" cy="29400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98687" y="871518"/>
            <a:ext cx="807757" cy="84461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46570" y="4305300"/>
            <a:ext cx="728961" cy="72896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331858" y="800100"/>
            <a:ext cx="820309" cy="820309"/>
          </a:xfrm>
          <a:prstGeom prst="rect">
            <a:avLst/>
          </a:prstGeom>
        </p:spPr>
      </p:pic>
      <p:sp>
        <p:nvSpPr>
          <p:cNvPr id="14" name="TextBox 10"/>
          <p:cNvSpPr txBox="1"/>
          <p:nvPr/>
        </p:nvSpPr>
        <p:spPr>
          <a:xfrm>
            <a:off x="3886200" y="306375"/>
            <a:ext cx="10406551" cy="987450"/>
          </a:xfrm>
          <a:prstGeom prst="rect">
            <a:avLst/>
          </a:prstGeom>
        </p:spPr>
        <p:txBody>
          <a:bodyPr wrap="square" lIns="0" tIns="0" rIns="0" bIns="0" rtlCol="0" anchor="t">
            <a:spAutoFit/>
          </a:bodyPr>
          <a:lstStyle/>
          <a:p>
            <a:pPr algn="ctr">
              <a:lnSpc>
                <a:spcPts val="7669"/>
              </a:lnSpc>
            </a:pPr>
            <a:r>
              <a:rPr lang="vi-VN" sz="4800" b="1" dirty="0" smtClean="0">
                <a:solidFill>
                  <a:srgbClr val="3F3A6D"/>
                </a:solidFill>
              </a:rPr>
              <a:t>3. Rèn luyện tính kiên trì, chăm chỉ</a:t>
            </a:r>
            <a:endParaRPr lang="en-US" sz="4800" b="1" dirty="0">
              <a:solidFill>
                <a:srgbClr val="3F3A6D"/>
              </a:solidFill>
            </a:endParaRPr>
          </a:p>
        </p:txBody>
      </p:sp>
      <p:sp>
        <p:nvSpPr>
          <p:cNvPr id="15" name="Rectangle 14"/>
          <p:cNvSpPr/>
          <p:nvPr/>
        </p:nvSpPr>
        <p:spPr>
          <a:xfrm>
            <a:off x="1452375" y="1233875"/>
            <a:ext cx="15289637" cy="5286062"/>
          </a:xfrm>
          <a:prstGeom prst="rect">
            <a:avLst/>
          </a:prstGeom>
        </p:spPr>
        <p:txBody>
          <a:bodyPr wrap="square">
            <a:spAutoFit/>
          </a:bodyPr>
          <a:lstStyle/>
          <a:p>
            <a:pPr marL="685800" indent="-685800" algn="just">
              <a:lnSpc>
                <a:spcPct val="150000"/>
              </a:lnSpc>
              <a:spcBef>
                <a:spcPts val="600"/>
              </a:spcBef>
              <a:buFont typeface="Wingdings" panose="05000000000000000000" pitchFamily="2" charset="2"/>
              <a:buChar char="§"/>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Rèn luyện tính kiên trì, chăm chỉ trong học tập và trong công việc gia đình theo kế hoạch đã lập.</a:t>
            </a:r>
            <a:endParaRPr lang="en-US" sz="4500" dirty="0">
              <a:ea typeface="Calibri" panose="020F0502020204030204" pitchFamily="34" charset="0"/>
              <a:cs typeface="Times New Roman" panose="02020603050405020304" pitchFamily="18" charset="0"/>
            </a:endParaRPr>
          </a:p>
          <a:p>
            <a:pPr marL="685800" indent="-685800" algn="just">
              <a:lnSpc>
                <a:spcPct val="150000"/>
              </a:lnSpc>
              <a:buFont typeface="Wingdings" panose="05000000000000000000" pitchFamily="2" charset="2"/>
              <a:buChar char="§"/>
            </a:pPr>
            <a:r>
              <a:rPr lang="vi-VN" sz="4500" dirty="0" smtClean="0">
                <a:solidFill>
                  <a:srgbClr val="000000"/>
                </a:solidFill>
                <a:ea typeface="Calibri" panose="020F0502020204030204" pitchFamily="34" charset="0"/>
              </a:rPr>
              <a:t>Ghi </a:t>
            </a:r>
            <a:r>
              <a:rPr lang="vi-VN" sz="4500" dirty="0">
                <a:solidFill>
                  <a:srgbClr val="000000"/>
                </a:solidFill>
                <a:ea typeface="Calibri" panose="020F0502020204030204" pitchFamily="34" charset="0"/>
              </a:rPr>
              <a:t>lại kết quả rèn luyện tính kiên trì, chăm chỉ của bản </a:t>
            </a:r>
            <a:r>
              <a:rPr lang="vi-VN" sz="4500" dirty="0" smtClean="0">
                <a:solidFill>
                  <a:srgbClr val="000000"/>
                </a:solidFill>
                <a:ea typeface="Calibri" panose="020F0502020204030204" pitchFamily="34" charset="0"/>
              </a:rPr>
              <a:t>thân</a:t>
            </a:r>
            <a:r>
              <a:rPr lang="vi-VN" sz="4500" dirty="0">
                <a:solidFill>
                  <a:srgbClr val="000000"/>
                </a:solidFill>
                <a:ea typeface="Calibri" panose="020F0502020204030204" pitchFamily="34" charset="0"/>
              </a:rPr>
              <a:t> </a:t>
            </a:r>
            <a:r>
              <a:rPr lang="vi-VN" sz="4500" dirty="0" smtClean="0">
                <a:solidFill>
                  <a:srgbClr val="000000"/>
                </a:solidFill>
                <a:ea typeface="Calibri" panose="020F0502020204030204" pitchFamily="34" charset="0"/>
              </a:rPr>
              <a:t>(có thể chụp ảnh, quay video clip,...) để chia sẻ với các bạn.</a:t>
            </a:r>
            <a:endParaRPr lang="en-US" sz="4500" dirty="0"/>
          </a:p>
        </p:txBody>
      </p:sp>
      <p:pic>
        <p:nvPicPr>
          <p:cNvPr id="16"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204847" y="7236725"/>
            <a:ext cx="4254021" cy="3086100"/>
          </a:xfrm>
          <a:prstGeom prst="rect">
            <a:avLst/>
          </a:prstGeom>
        </p:spPr>
      </p:pic>
      <p:pic>
        <p:nvPicPr>
          <p:cNvPr id="17"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644083" y="5358783"/>
            <a:ext cx="1987984" cy="2525153"/>
          </a:xfrm>
          <a:prstGeom prst="rect">
            <a:avLst/>
          </a:prstGeom>
        </p:spPr>
      </p:pic>
      <p:pic>
        <p:nvPicPr>
          <p:cNvPr id="18" name="Picture 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077" y="6953712"/>
            <a:ext cx="3208734" cy="3280304"/>
          </a:xfrm>
          <a:prstGeom prst="rect">
            <a:avLst/>
          </a:prstGeom>
        </p:spPr>
      </p:pic>
      <p:pic>
        <p:nvPicPr>
          <p:cNvPr id="19" name="Picture 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0244128" y="7025553"/>
            <a:ext cx="813451" cy="780913"/>
          </a:xfrm>
          <a:prstGeom prst="rect">
            <a:avLst/>
          </a:prstGeom>
        </p:spPr>
      </p:pic>
      <p:pic>
        <p:nvPicPr>
          <p:cNvPr id="20"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6066667" y="7738203"/>
            <a:ext cx="924660" cy="924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outVertical)">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5856"/>
          <a:stretch/>
        </p:blipFill>
        <p:spPr>
          <a:xfrm>
            <a:off x="-76201" y="-1717472"/>
            <a:ext cx="12631127" cy="124913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4512591" y="-2740248"/>
            <a:ext cx="5013059" cy="397284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607669" y="3447335"/>
            <a:ext cx="7211486" cy="725103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09135" y="9282090"/>
            <a:ext cx="797359" cy="835329"/>
          </a:xfrm>
          <a:prstGeom prst="rect">
            <a:avLst/>
          </a:prstGeom>
        </p:spPr>
      </p:pic>
      <p:grpSp>
        <p:nvGrpSpPr>
          <p:cNvPr id="7" name="Group 7"/>
          <p:cNvGrpSpPr>
            <a:grpSpLocks noChangeAspect="1"/>
          </p:cNvGrpSpPr>
          <p:nvPr/>
        </p:nvGrpSpPr>
        <p:grpSpPr>
          <a:xfrm rot="-2560680">
            <a:off x="10601253" y="706317"/>
            <a:ext cx="744534" cy="644766"/>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grpSp>
        <p:nvGrpSpPr>
          <p:cNvPr id="9" name="Group 9"/>
          <p:cNvGrpSpPr>
            <a:grpSpLocks noChangeAspect="1"/>
          </p:cNvGrpSpPr>
          <p:nvPr/>
        </p:nvGrpSpPr>
        <p:grpSpPr>
          <a:xfrm rot="1232861">
            <a:off x="-84194" y="8342670"/>
            <a:ext cx="886767" cy="767941"/>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201934" y="1494247"/>
            <a:ext cx="1220994" cy="158491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56569">
            <a:off x="767825" y="1095894"/>
            <a:ext cx="1079981" cy="353448"/>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168070" y="8583660"/>
            <a:ext cx="1116095" cy="1116095"/>
          </a:xfrm>
          <a:prstGeom prst="rect">
            <a:avLst/>
          </a:prstGeom>
        </p:spPr>
      </p:pic>
      <p:sp>
        <p:nvSpPr>
          <p:cNvPr id="16" name="TextBox 16"/>
          <p:cNvSpPr txBox="1"/>
          <p:nvPr/>
        </p:nvSpPr>
        <p:spPr>
          <a:xfrm>
            <a:off x="3048000" y="794959"/>
            <a:ext cx="5497783" cy="1269578"/>
          </a:xfrm>
          <a:prstGeom prst="rect">
            <a:avLst/>
          </a:prstGeom>
        </p:spPr>
        <p:txBody>
          <a:bodyPr wrap="square" lIns="0" tIns="0" rIns="0" bIns="0" rtlCol="0" anchor="t">
            <a:spAutoFit/>
          </a:bodyPr>
          <a:lstStyle/>
          <a:p>
            <a:pPr algn="ctr">
              <a:lnSpc>
                <a:spcPts val="9904"/>
              </a:lnSpc>
            </a:pPr>
            <a:r>
              <a:rPr lang="vi-VN" sz="6400" b="1" dirty="0" smtClean="0">
                <a:solidFill>
                  <a:srgbClr val="3F3A6D"/>
                </a:solidFill>
                <a:latin typeface="Arial" panose="020B0604020202020204" pitchFamily="34" charset="0"/>
                <a:cs typeface="Arial" panose="020B0604020202020204" pitchFamily="34" charset="0"/>
              </a:rPr>
              <a:t>KẾT LUẬN</a:t>
            </a:r>
            <a:endParaRPr lang="en-US" sz="6400" b="1" dirty="0">
              <a:solidFill>
                <a:srgbClr val="3F3A6D"/>
              </a:solidFill>
              <a:latin typeface="Arial" panose="020B0604020202020204" pitchFamily="34" charset="0"/>
              <a:cs typeface="Arial" panose="020B0604020202020204" pitchFamily="34" charset="0"/>
            </a:endParaRPr>
          </a:p>
        </p:txBody>
      </p:sp>
      <p:sp>
        <p:nvSpPr>
          <p:cNvPr id="17" name="Rectangle 16"/>
          <p:cNvSpPr/>
          <p:nvPr/>
        </p:nvSpPr>
        <p:spPr>
          <a:xfrm>
            <a:off x="528850" y="1989358"/>
            <a:ext cx="10836229" cy="5909310"/>
          </a:xfrm>
          <a:prstGeom prst="rect">
            <a:avLst/>
          </a:prstGeom>
        </p:spPr>
        <p:txBody>
          <a:bodyPr wrap="square">
            <a:spAutoFit/>
          </a:bodyPr>
          <a:lstStyle/>
          <a:p>
            <a:pPr algn="just">
              <a:lnSpc>
                <a:spcPct val="150000"/>
              </a:lnSpc>
              <a:spcBef>
                <a:spcPts val="600"/>
              </a:spcBef>
            </a:pPr>
            <a:r>
              <a:rPr lang="vi-VN" sz="4200" dirty="0" smtClean="0">
                <a:ea typeface="Calibri" panose="020F0502020204030204" pitchFamily="34" charset="0"/>
                <a:cs typeface="Times New Roman" panose="02020603050405020304" pitchFamily="18" charset="0"/>
              </a:rPr>
              <a:t>	Kiên </a:t>
            </a:r>
            <a:r>
              <a:rPr lang="vi-VN" sz="4200" dirty="0">
                <a:ea typeface="Calibri" panose="020F0502020204030204" pitchFamily="34" charset="0"/>
                <a:cs typeface="Times New Roman" panose="02020603050405020304" pitchFamily="18" charset="0"/>
              </a:rPr>
              <a:t>trì, chăm chỉ là yếu tố quan trọng giúp mỗi người đi tới đích của công việc và đạt được thành công. Tính kiên trì, chăm chỉ của mỗi con người không phải tự nhiên có được. Những tính đó được hình thành trong quá trình chúng ta lao động và học tập. </a:t>
            </a:r>
            <a:endParaRPr lang="en-US" sz="4200" dirty="0">
              <a:effectLs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1950">
            <a:off x="7873363" y="5519762"/>
            <a:ext cx="12520780" cy="820111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98488">
            <a:off x="-2751071" y="-3146485"/>
            <a:ext cx="6834823" cy="447680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296475">
            <a:off x="693700" y="4563095"/>
            <a:ext cx="670001" cy="670001"/>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296475">
            <a:off x="8266975" y="7072226"/>
            <a:ext cx="595525" cy="59552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37906">
            <a:off x="4463625" y="370169"/>
            <a:ext cx="786939" cy="822844"/>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37906">
            <a:off x="7144313" y="4165760"/>
            <a:ext cx="500814" cy="523665"/>
          </a:xfrm>
          <a:prstGeom prst="rect">
            <a:avLst/>
          </a:prstGeom>
        </p:spPr>
      </p:pic>
      <p:sp>
        <p:nvSpPr>
          <p:cNvPr id="9" name="TextBox 9"/>
          <p:cNvSpPr txBox="1"/>
          <p:nvPr/>
        </p:nvSpPr>
        <p:spPr>
          <a:xfrm>
            <a:off x="1072140" y="1951954"/>
            <a:ext cx="5462022" cy="2410916"/>
          </a:xfrm>
          <a:prstGeom prst="rect">
            <a:avLst/>
          </a:prstGeom>
        </p:spPr>
        <p:txBody>
          <a:bodyPr wrap="square" lIns="0" tIns="0" rIns="0" bIns="0" rtlCol="0" anchor="t">
            <a:spAutoFit/>
          </a:bodyPr>
          <a:lstStyle/>
          <a:p>
            <a:pPr algn="ctr">
              <a:lnSpc>
                <a:spcPts val="9399"/>
              </a:lnSpc>
            </a:pPr>
            <a:r>
              <a:rPr lang="vi-VN" sz="6400" b="1" dirty="0" smtClean="0">
                <a:solidFill>
                  <a:srgbClr val="3F3A6D"/>
                </a:solidFill>
                <a:latin typeface="Arial" panose="020B0604020202020204" pitchFamily="34" charset="0"/>
                <a:cs typeface="Arial" panose="020B0604020202020204" pitchFamily="34" charset="0"/>
              </a:rPr>
              <a:t>HƯỚNG DẪN VỀ NHÀ</a:t>
            </a:r>
            <a:endParaRPr lang="en-US" sz="6400" b="1" dirty="0">
              <a:solidFill>
                <a:srgbClr val="3F3A6D"/>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801759" y="7094288"/>
            <a:ext cx="11713711" cy="5871498"/>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18081" y="6400385"/>
            <a:ext cx="2355844" cy="1387806"/>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22532" y="4898096"/>
            <a:ext cx="4306868" cy="3523801"/>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833722" y="807224"/>
            <a:ext cx="650907" cy="937169"/>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7628495" y="868918"/>
            <a:ext cx="482802" cy="695133"/>
          </a:xfrm>
          <a:prstGeom prst="rect">
            <a:avLst/>
          </a:prstGeom>
        </p:spPr>
      </p:pic>
      <p:sp>
        <p:nvSpPr>
          <p:cNvPr id="16" name="Rectangle 15"/>
          <p:cNvSpPr/>
          <p:nvPr/>
        </p:nvSpPr>
        <p:spPr>
          <a:xfrm>
            <a:off x="8255278" y="1913852"/>
            <a:ext cx="8805691" cy="3770263"/>
          </a:xfrm>
          <a:prstGeom prst="rect">
            <a:avLst/>
          </a:prstGeom>
        </p:spPr>
        <p:txBody>
          <a:bodyPr wrap="square">
            <a:spAutoFit/>
          </a:bodyPr>
          <a:lstStyle/>
          <a:p>
            <a:pPr marL="685800" marR="0" lvl="0" indent="-685800">
              <a:lnSpc>
                <a:spcPct val="150000"/>
              </a:lnSpc>
              <a:spcBef>
                <a:spcPts val="600"/>
              </a:spcBef>
              <a:spcAft>
                <a:spcPts val="0"/>
              </a:spcAft>
              <a:buFont typeface="Wingdings" panose="05000000000000000000" pitchFamily="2" charset="2"/>
              <a:buChar char="ü"/>
            </a:pPr>
            <a:r>
              <a:rPr lang="vi-VN" sz="5200" dirty="0">
                <a:ea typeface="Calibri" panose="020F0502020204030204" pitchFamily="34" charset="0"/>
                <a:cs typeface="Times New Roman" panose="02020603050405020304" pitchFamily="18" charset="0"/>
              </a:rPr>
              <a:t>Ôn lại kiến thức đã học</a:t>
            </a:r>
            <a:endParaRPr lang="en-US" sz="5200" dirty="0">
              <a:ea typeface="Calibri" panose="020F0502020204030204" pitchFamily="34" charset="0"/>
              <a:cs typeface="Times New Roman" panose="02020603050405020304" pitchFamily="18" charset="0"/>
            </a:endParaRPr>
          </a:p>
          <a:p>
            <a:pPr marL="685800" marR="0" lvl="0" indent="-685800">
              <a:lnSpc>
                <a:spcPct val="150000"/>
              </a:lnSpc>
              <a:spcBef>
                <a:spcPts val="600"/>
              </a:spcBef>
              <a:spcAft>
                <a:spcPts val="0"/>
              </a:spcAft>
              <a:buFont typeface="Wingdings" panose="05000000000000000000" pitchFamily="2" charset="2"/>
              <a:buChar char="ü"/>
            </a:pPr>
            <a:r>
              <a:rPr lang="vi-VN" sz="5200" dirty="0">
                <a:ea typeface="Calibri" panose="020F0502020204030204" pitchFamily="34" charset="0"/>
                <a:cs typeface="Times New Roman" panose="02020603050405020304" pitchFamily="18" charset="0"/>
              </a:rPr>
              <a:t>Tìm hiểu nội dung </a:t>
            </a:r>
            <a:r>
              <a:rPr lang="vi-VN" sz="5200" b="1" dirty="0">
                <a:ea typeface="Calibri" panose="020F0502020204030204" pitchFamily="34" charset="0"/>
                <a:cs typeface="Times New Roman" panose="02020603050405020304" pitchFamily="18" charset="0"/>
              </a:rPr>
              <a:t>tuần </a:t>
            </a:r>
            <a:r>
              <a:rPr lang="vi-VN" sz="5200" b="1" dirty="0" smtClean="0">
                <a:ea typeface="Calibri" panose="020F0502020204030204" pitchFamily="34" charset="0"/>
                <a:cs typeface="Times New Roman" panose="02020603050405020304" pitchFamily="18" charset="0"/>
              </a:rPr>
              <a:t>16 </a:t>
            </a:r>
            <a:r>
              <a:rPr lang="vi-VN" sz="5200" b="1" i="1" dirty="0" smtClean="0">
                <a:ea typeface="Calibri" panose="020F0502020204030204" pitchFamily="34" charset="0"/>
                <a:cs typeface="Times New Roman" panose="02020603050405020304" pitchFamily="18" charset="0"/>
              </a:rPr>
              <a:t>- </a:t>
            </a:r>
            <a:r>
              <a:rPr lang="vi-VN" sz="5200" b="1" i="1" dirty="0">
                <a:ea typeface="Calibri" panose="020F0502020204030204" pitchFamily="34" charset="0"/>
                <a:cs typeface="Times New Roman" panose="02020603050405020304" pitchFamily="18" charset="0"/>
              </a:rPr>
              <a:t>Quản lí chi </a:t>
            </a:r>
            <a:r>
              <a:rPr lang="vi-VN" sz="5200" b="1" i="1" dirty="0" smtClean="0">
                <a:ea typeface="Calibri" panose="020F0502020204030204" pitchFamily="34" charset="0"/>
                <a:cs typeface="Times New Roman" panose="02020603050405020304" pitchFamily="18" charset="0"/>
              </a:rPr>
              <a:t>tiêu.</a:t>
            </a:r>
            <a:endParaRPr lang="en-US" sz="5200" dirty="0">
              <a:effectLst/>
              <a:ea typeface="Calibri" panose="020F0502020204030204" pitchFamily="34" charset="0"/>
              <a:cs typeface="Times New Roman" panose="02020603050405020304" pitchFamily="18" charset="0"/>
            </a:endParaRPr>
          </a:p>
        </p:txBody>
      </p:sp>
      <p:pic>
        <p:nvPicPr>
          <p:cNvPr id="17" name="Picture 25"/>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2060008" flipH="1" flipV="1">
            <a:off x="15599751" y="339126"/>
            <a:ext cx="2806476" cy="1602243"/>
          </a:xfrm>
          <a:prstGeom prst="rect">
            <a:avLst/>
          </a:prstGeom>
        </p:spPr>
      </p:pic>
      <p:pic>
        <p:nvPicPr>
          <p:cNvPr id="18" name="Picture 9"/>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5451191" y="5989162"/>
            <a:ext cx="2308025" cy="2931672"/>
          </a:xfrm>
          <a:prstGeom prst="rect">
            <a:avLst/>
          </a:prstGeom>
        </p:spPr>
      </p:pic>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55926">
            <a:off x="12847737" y="5068534"/>
            <a:ext cx="7133077" cy="837953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2014701" y="1837575"/>
            <a:ext cx="10887714"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sp>
      </p:grpSp>
      <p:sp>
        <p:nvSpPr>
          <p:cNvPr id="8" name="AutoShape 8"/>
          <p:cNvSpPr/>
          <p:nvPr/>
        </p:nvSpPr>
        <p:spPr>
          <a:xfrm>
            <a:off x="1706600" y="1602551"/>
            <a:ext cx="11476000" cy="0"/>
          </a:xfrm>
          <a:prstGeom prst="line">
            <a:avLst/>
          </a:prstGeom>
          <a:ln w="466725" cap="rnd">
            <a:solidFill>
              <a:srgbClr val="EB8B8F"/>
            </a:solidFill>
            <a:prstDash val="solid"/>
            <a:headEnd type="none" w="sm" len="sm"/>
            <a:tailEnd type="none" w="sm" len="sm"/>
          </a:ln>
        </p:spPr>
      </p:sp>
      <p:sp>
        <p:nvSpPr>
          <p:cNvPr id="9" name="AutoShape 9"/>
          <p:cNvSpPr/>
          <p:nvPr/>
        </p:nvSpPr>
        <p:spPr>
          <a:xfrm>
            <a:off x="1902519" y="9014571"/>
            <a:ext cx="11127681" cy="0"/>
          </a:xfrm>
          <a:prstGeom prst="line">
            <a:avLst/>
          </a:prstGeom>
          <a:ln w="238125" cap="rnd">
            <a:solidFill>
              <a:srgbClr val="EB8B8F"/>
            </a:solidFill>
            <a:prstDash val="solid"/>
            <a:headEnd type="none" w="sm" len="sm"/>
            <a:tailEnd type="none" w="sm" len="sm"/>
          </a:ln>
        </p:spPr>
      </p:sp>
      <p:grpSp>
        <p:nvGrpSpPr>
          <p:cNvPr id="10" name="Group 10"/>
          <p:cNvGrpSpPr/>
          <p:nvPr/>
        </p:nvGrpSpPr>
        <p:grpSpPr>
          <a:xfrm>
            <a:off x="2241050" y="2443756"/>
            <a:ext cx="10385578"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690596" y="1602551"/>
            <a:ext cx="4385853" cy="10533707"/>
          </a:xfrm>
          <a:prstGeom prst="rect">
            <a:avLst/>
          </a:prstGeom>
        </p:spPr>
      </p:pic>
      <p:sp>
        <p:nvSpPr>
          <p:cNvPr id="13" name="TextBox 13"/>
          <p:cNvSpPr txBox="1"/>
          <p:nvPr/>
        </p:nvSpPr>
        <p:spPr>
          <a:xfrm>
            <a:off x="2950287" y="3056626"/>
            <a:ext cx="9032143" cy="4780668"/>
          </a:xfrm>
          <a:prstGeom prst="rect">
            <a:avLst/>
          </a:prstGeom>
        </p:spPr>
        <p:txBody>
          <a:bodyPr wrap="square" lIns="0" tIns="0" rIns="0" bIns="0" rtlCol="0" anchor="t">
            <a:spAutoFit/>
          </a:bodyPr>
          <a:lstStyle/>
          <a:p>
            <a:pPr algn="ctr">
              <a:lnSpc>
                <a:spcPct val="150000"/>
              </a:lnSpc>
            </a:pPr>
            <a:r>
              <a:rPr lang="vi-VN" sz="7200" b="1" dirty="0" smtClean="0">
                <a:solidFill>
                  <a:srgbClr val="3F3A6D"/>
                </a:solidFill>
                <a:latin typeface="Arial" panose="020B0604020202020204" pitchFamily="34" charset="0"/>
                <a:cs typeface="Arial" panose="020B0604020202020204" pitchFamily="34" charset="0"/>
              </a:rPr>
              <a:t>CẢM ƠN CÁC EM ĐÃ LẮNG NGHE </a:t>
            </a:r>
          </a:p>
          <a:p>
            <a:pPr algn="ctr">
              <a:lnSpc>
                <a:spcPct val="150000"/>
              </a:lnSpc>
            </a:pPr>
            <a:r>
              <a:rPr lang="vi-VN" sz="7200" b="1" dirty="0" smtClean="0">
                <a:solidFill>
                  <a:srgbClr val="3F3A6D"/>
                </a:solidFill>
                <a:latin typeface="Arial" panose="020B0604020202020204" pitchFamily="34" charset="0"/>
                <a:cs typeface="Arial" panose="020B0604020202020204" pitchFamily="34" charset="0"/>
              </a:rPr>
              <a:t>BÀI GIẢNG!</a:t>
            </a:r>
            <a:endParaRPr lang="en-US" sz="7200" b="1" dirty="0">
              <a:solidFill>
                <a:srgbClr val="3F3A6D"/>
              </a:solidFill>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28764" y="7200900"/>
            <a:ext cx="593706" cy="85481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41633" y="2072600"/>
            <a:ext cx="209075" cy="301024"/>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903095">
            <a:off x="-698944" y="7539983"/>
            <a:ext cx="2536685" cy="1448217"/>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60008" flipH="1" flipV="1">
            <a:off x="16170246" y="394135"/>
            <a:ext cx="2277175" cy="1300060"/>
          </a:xfrm>
          <a:prstGeom prst="rect">
            <a:avLst/>
          </a:prstGeom>
        </p:spPr>
      </p:pic>
    </p:spTree>
    <p:extLst>
      <p:ext uri="{BB962C8B-B14F-4D97-AF65-F5344CB8AC3E}">
        <p14:creationId xmlns:p14="http://schemas.microsoft.com/office/powerpoint/2010/main" val="3460993973"/>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829972" y="855795"/>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10949526" y="818384"/>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28934">
            <a:off x="-614964" y="5722282"/>
            <a:ext cx="10906799" cy="1281268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18456">
            <a:off x="7700952" y="5701598"/>
            <a:ext cx="10830260" cy="12722773"/>
          </a:xfrm>
          <a:prstGeom prst="rect">
            <a:avLst/>
          </a:prstGeom>
        </p:spPr>
      </p:pic>
      <p:grpSp>
        <p:nvGrpSpPr>
          <p:cNvPr id="6" name="Group 6"/>
          <p:cNvGrpSpPr/>
          <p:nvPr/>
        </p:nvGrpSpPr>
        <p:grpSpPr>
          <a:xfrm>
            <a:off x="1634220" y="1464452"/>
            <a:ext cx="14228142" cy="6087225"/>
            <a:chOff x="0" y="0"/>
            <a:chExt cx="3778914" cy="2253205"/>
          </a:xfrm>
        </p:grpSpPr>
        <p:sp>
          <p:nvSpPr>
            <p:cNvPr id="7" name="Freeform 7"/>
            <p:cNvSpPr/>
            <p:nvPr/>
          </p:nvSpPr>
          <p:spPr>
            <a:xfrm>
              <a:off x="0" y="0"/>
              <a:ext cx="3778914" cy="2253205"/>
            </a:xfrm>
            <a:custGeom>
              <a:avLst/>
              <a:gdLst/>
              <a:ahLst/>
              <a:cxnLst/>
              <a:rect l="l" t="t" r="r" b="b"/>
              <a:pathLst>
                <a:path w="3778914" h="2253205">
                  <a:moveTo>
                    <a:pt x="3654454" y="2253205"/>
                  </a:moveTo>
                  <a:lnTo>
                    <a:pt x="124460" y="2253205"/>
                  </a:lnTo>
                  <a:cubicBezTo>
                    <a:pt x="55880" y="2253205"/>
                    <a:pt x="0" y="2197325"/>
                    <a:pt x="0" y="2128745"/>
                  </a:cubicBezTo>
                  <a:lnTo>
                    <a:pt x="0" y="124460"/>
                  </a:lnTo>
                  <a:cubicBezTo>
                    <a:pt x="0" y="55880"/>
                    <a:pt x="55880" y="0"/>
                    <a:pt x="124460" y="0"/>
                  </a:cubicBezTo>
                  <a:lnTo>
                    <a:pt x="3654454" y="0"/>
                  </a:lnTo>
                  <a:cubicBezTo>
                    <a:pt x="3723034" y="0"/>
                    <a:pt x="3778914" y="55880"/>
                    <a:pt x="3778914" y="124460"/>
                  </a:cubicBezTo>
                  <a:lnTo>
                    <a:pt x="3778914" y="2128745"/>
                  </a:lnTo>
                  <a:cubicBezTo>
                    <a:pt x="3778914" y="2197325"/>
                    <a:pt x="3723034" y="2253205"/>
                    <a:pt x="3654454" y="2253205"/>
                  </a:cubicBezTo>
                  <a:close/>
                </a:path>
              </a:pathLst>
            </a:custGeom>
            <a:solidFill>
              <a:srgbClr val="EB8B8F"/>
            </a:solidFill>
          </p:spPr>
        </p:sp>
      </p:grpSp>
      <p:sp>
        <p:nvSpPr>
          <p:cNvPr id="8" name="AutoShape 8"/>
          <p:cNvSpPr/>
          <p:nvPr/>
        </p:nvSpPr>
        <p:spPr>
          <a:xfrm>
            <a:off x="3181274" y="1229428"/>
            <a:ext cx="11127681" cy="0"/>
          </a:xfrm>
          <a:prstGeom prst="line">
            <a:avLst/>
          </a:prstGeom>
          <a:ln w="466725" cap="rnd">
            <a:solidFill>
              <a:srgbClr val="99B0DC"/>
            </a:solidFill>
            <a:prstDash val="solid"/>
            <a:headEnd type="none" w="sm" len="sm"/>
            <a:tailEnd type="none" w="sm" len="sm"/>
          </a:ln>
        </p:spPr>
      </p:sp>
      <p:sp>
        <p:nvSpPr>
          <p:cNvPr id="9" name="AutoShape 9"/>
          <p:cNvSpPr/>
          <p:nvPr/>
        </p:nvSpPr>
        <p:spPr>
          <a:xfrm>
            <a:off x="3194920" y="7307948"/>
            <a:ext cx="11127681" cy="0"/>
          </a:xfrm>
          <a:prstGeom prst="line">
            <a:avLst/>
          </a:prstGeom>
          <a:ln w="238125" cap="rnd">
            <a:solidFill>
              <a:srgbClr val="99B0DC"/>
            </a:solidFill>
            <a:prstDash val="solid"/>
            <a:headEnd type="none" w="sm" len="sm"/>
            <a:tailEnd type="none" w="sm" len="sm"/>
          </a:ln>
        </p:spPr>
      </p:sp>
      <p:grpSp>
        <p:nvGrpSpPr>
          <p:cNvPr id="10" name="Group 10"/>
          <p:cNvGrpSpPr/>
          <p:nvPr/>
        </p:nvGrpSpPr>
        <p:grpSpPr>
          <a:xfrm>
            <a:off x="1980238" y="1934255"/>
            <a:ext cx="13474023" cy="5147620"/>
            <a:chOff x="0" y="0"/>
            <a:chExt cx="4629134" cy="2443255"/>
          </a:xfrm>
        </p:grpSpPr>
        <p:sp>
          <p:nvSpPr>
            <p:cNvPr id="11" name="Freeform 11"/>
            <p:cNvSpPr/>
            <p:nvPr/>
          </p:nvSpPr>
          <p:spPr>
            <a:xfrm>
              <a:off x="0" y="0"/>
              <a:ext cx="4629134" cy="2443256"/>
            </a:xfrm>
            <a:custGeom>
              <a:avLst/>
              <a:gdLst/>
              <a:ahLst/>
              <a:cxnLst/>
              <a:rect l="l" t="t" r="r" b="b"/>
              <a:pathLst>
                <a:path w="4629134" h="2443256">
                  <a:moveTo>
                    <a:pt x="4504674" y="2443256"/>
                  </a:moveTo>
                  <a:lnTo>
                    <a:pt x="124460" y="2443256"/>
                  </a:lnTo>
                  <a:cubicBezTo>
                    <a:pt x="55880" y="2443256"/>
                    <a:pt x="0" y="2387375"/>
                    <a:pt x="0" y="2318795"/>
                  </a:cubicBezTo>
                  <a:lnTo>
                    <a:pt x="0" y="124460"/>
                  </a:lnTo>
                  <a:cubicBezTo>
                    <a:pt x="0" y="55880"/>
                    <a:pt x="55880" y="0"/>
                    <a:pt x="124460" y="0"/>
                  </a:cubicBezTo>
                  <a:lnTo>
                    <a:pt x="4504674" y="0"/>
                  </a:lnTo>
                  <a:cubicBezTo>
                    <a:pt x="4573255" y="0"/>
                    <a:pt x="4629134" y="55880"/>
                    <a:pt x="4629134" y="124460"/>
                  </a:cubicBezTo>
                  <a:lnTo>
                    <a:pt x="4629134" y="2318795"/>
                  </a:lnTo>
                  <a:cubicBezTo>
                    <a:pt x="4629134" y="2387376"/>
                    <a:pt x="4573255" y="2443256"/>
                    <a:pt x="4504674" y="2443256"/>
                  </a:cubicBezTo>
                  <a:close/>
                </a:path>
              </a:pathLst>
            </a:custGeom>
            <a:solidFill>
              <a:srgbClr val="FFF6F5"/>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4256" y="6752450"/>
            <a:ext cx="1339228" cy="280066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90419">
            <a:off x="15346680" y="584683"/>
            <a:ext cx="2567251" cy="247389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3917" y="7873330"/>
            <a:ext cx="867380" cy="1679786"/>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26840" y="7081877"/>
            <a:ext cx="3158683" cy="258437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12730" y="5197153"/>
            <a:ext cx="504123" cy="725832"/>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758761" y="8173526"/>
            <a:ext cx="504123" cy="725832"/>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262884" y="7966111"/>
            <a:ext cx="216005" cy="311001"/>
          </a:xfrm>
          <a:prstGeom prst="rect">
            <a:avLst/>
          </a:prstGeom>
        </p:spPr>
      </p:pic>
      <p:pic>
        <p:nvPicPr>
          <p:cNvPr id="19" name="Picture 1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5211" y="4848564"/>
            <a:ext cx="341358" cy="491484"/>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799657" y="3815274"/>
            <a:ext cx="366182" cy="527225"/>
          </a:xfrm>
          <a:prstGeom prst="rect">
            <a:avLst/>
          </a:prstGeom>
        </p:spPr>
      </p:pic>
      <p:pic>
        <p:nvPicPr>
          <p:cNvPr id="21"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246752" y="4302745"/>
            <a:ext cx="185132" cy="266552"/>
          </a:xfrm>
          <a:prstGeom prst="rect">
            <a:avLst/>
          </a:prstGeom>
        </p:spPr>
      </p:pic>
      <p:pic>
        <p:nvPicPr>
          <p:cNvPr id="22" name="Picture 2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903095">
            <a:off x="-332735" y="1938190"/>
            <a:ext cx="1900691" cy="1085122"/>
          </a:xfrm>
          <a:prstGeom prst="rect">
            <a:avLst/>
          </a:prstGeom>
        </p:spPr>
      </p:pic>
      <p:pic>
        <p:nvPicPr>
          <p:cNvPr id="23" name="Picture 2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060008" flipH="1" flipV="1">
            <a:off x="16471837" y="4895852"/>
            <a:ext cx="2243362" cy="1280756"/>
          </a:xfrm>
          <a:prstGeom prst="rect">
            <a:avLst/>
          </a:prstGeom>
        </p:spPr>
      </p:pic>
      <p:sp>
        <p:nvSpPr>
          <p:cNvPr id="24" name="TextBox 24"/>
          <p:cNvSpPr txBox="1"/>
          <p:nvPr/>
        </p:nvSpPr>
        <p:spPr>
          <a:xfrm>
            <a:off x="2631938" y="3122038"/>
            <a:ext cx="12226352" cy="3669274"/>
          </a:xfrm>
          <a:prstGeom prst="rect">
            <a:avLst/>
          </a:prstGeom>
        </p:spPr>
        <p:txBody>
          <a:bodyPr wrap="square" lIns="0" tIns="0" rIns="0" bIns="0" rtlCol="0" anchor="t">
            <a:spAutoFit/>
          </a:bodyPr>
          <a:lstStyle/>
          <a:p>
            <a:pPr algn="ctr">
              <a:lnSpc>
                <a:spcPct val="150000"/>
              </a:lnSpc>
            </a:pPr>
            <a:r>
              <a:rPr lang="vi-VN" sz="8400" b="1" dirty="0" smtClean="0">
                <a:solidFill>
                  <a:srgbClr val="3F3A6D"/>
                </a:solidFill>
              </a:rPr>
              <a:t>RÈN LUYỆN TÍNH KIÊN TRÌ, CHĂM CHỈ (tiết 2)</a:t>
            </a:r>
            <a:endParaRPr lang="en-US" sz="8400" b="1" dirty="0">
              <a:solidFill>
                <a:srgbClr val="3F3A6D"/>
              </a:solidFill>
            </a:endParaRPr>
          </a:p>
        </p:txBody>
      </p:sp>
      <p:sp>
        <p:nvSpPr>
          <p:cNvPr id="25" name="TextBox 25"/>
          <p:cNvSpPr txBox="1"/>
          <p:nvPr/>
        </p:nvSpPr>
        <p:spPr>
          <a:xfrm>
            <a:off x="4727169" y="2227227"/>
            <a:ext cx="8065907" cy="984885"/>
          </a:xfrm>
          <a:prstGeom prst="rect">
            <a:avLst/>
          </a:prstGeom>
        </p:spPr>
        <p:txBody>
          <a:bodyPr lIns="0" tIns="0" rIns="0" bIns="0" rtlCol="0" anchor="t">
            <a:spAutoFit/>
          </a:bodyPr>
          <a:lstStyle/>
          <a:p>
            <a:pPr algn="ctr"/>
            <a:r>
              <a:rPr lang="vi-VN" sz="6400" b="1" dirty="0" smtClean="0">
                <a:solidFill>
                  <a:srgbClr val="FF0000"/>
                </a:solidFill>
                <a:latin typeface="Arial" panose="020B0604020202020204" pitchFamily="34" charset="0"/>
                <a:cs typeface="Arial" panose="020B0604020202020204" pitchFamily="34" charset="0"/>
              </a:rPr>
              <a:t>Chủ đề 4 – Tuần 15</a:t>
            </a:r>
            <a:endParaRPr lang="en-US" sz="6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0" name="Picture 22">
            <a:extLst>
              <a:ext uri="{FF2B5EF4-FFF2-40B4-BE49-F238E27FC236}">
                <a16:creationId xmlns:a16="http://schemas.microsoft.com/office/drawing/2014/main" id="{E6F6AEBB-3D29-5E0F-1532-0398D0C6F448}"/>
              </a:ext>
            </a:extLst>
          </p:cNvPr>
          <p:cNvPicPr>
            <a:picLocks noChangeAspect="1"/>
          </p:cNvPicPr>
          <p:nvPr/>
        </p:nvPicPr>
        <p:blipFill>
          <a:blip r:embed="rId2"/>
          <a:srcRect/>
          <a:stretch>
            <a:fillRect/>
          </a:stretch>
        </p:blipFill>
        <p:spPr>
          <a:xfrm>
            <a:off x="-1" y="7399757"/>
            <a:ext cx="1443446" cy="1415178"/>
          </a:xfrm>
          <a:prstGeom prst="rect">
            <a:avLst/>
          </a:prstGeom>
        </p:spPr>
      </p:pic>
      <p:pic>
        <p:nvPicPr>
          <p:cNvPr id="12" name="Picture 25">
            <a:extLst>
              <a:ext uri="{FF2B5EF4-FFF2-40B4-BE49-F238E27FC236}">
                <a16:creationId xmlns:a16="http://schemas.microsoft.com/office/drawing/2014/main" id="{CC76FBCF-79AE-AC4F-8600-DA515B90AC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87621" y="6075422"/>
            <a:ext cx="1315896" cy="2734329"/>
          </a:xfrm>
          <a:prstGeom prst="rect">
            <a:avLst/>
          </a:prstGeom>
        </p:spPr>
      </p:pic>
      <p:pic>
        <p:nvPicPr>
          <p:cNvPr id="11" name="Picture 28">
            <a:extLst>
              <a:ext uri="{FF2B5EF4-FFF2-40B4-BE49-F238E27FC236}">
                <a16:creationId xmlns:a16="http://schemas.microsoft.com/office/drawing/2014/main" id="{D4B14636-C337-6261-97AF-6D078D28641E}"/>
              </a:ext>
            </a:extLst>
          </p:cNvPr>
          <p:cNvPicPr>
            <a:picLocks noChangeAspect="1"/>
          </p:cNvPicPr>
          <p:nvPr/>
        </p:nvPicPr>
        <p:blipFill>
          <a:blip r:embed="rId5"/>
          <a:srcRect/>
          <a:stretch>
            <a:fillRect/>
          </a:stretch>
        </p:blipFill>
        <p:spPr>
          <a:xfrm>
            <a:off x="1090406" y="6695984"/>
            <a:ext cx="2137818" cy="2113767"/>
          </a:xfrm>
          <a:prstGeom prst="rect">
            <a:avLst/>
          </a:prstGeom>
        </p:spPr>
      </p:pic>
      <p:grpSp>
        <p:nvGrpSpPr>
          <p:cNvPr id="23" name="Group 22">
            <a:extLst>
              <a:ext uri="{FF2B5EF4-FFF2-40B4-BE49-F238E27FC236}">
                <a16:creationId xmlns:a16="http://schemas.microsoft.com/office/drawing/2014/main" id="{D9B6F400-84EB-BBDE-1920-1AC8417BD270}"/>
              </a:ext>
            </a:extLst>
          </p:cNvPr>
          <p:cNvGrpSpPr/>
          <p:nvPr/>
        </p:nvGrpSpPr>
        <p:grpSpPr>
          <a:xfrm>
            <a:off x="-394262" y="8307137"/>
            <a:ext cx="19071951" cy="1060370"/>
            <a:chOff x="-27220" y="5568535"/>
            <a:chExt cx="12714634" cy="706913"/>
          </a:xfrm>
        </p:grpSpPr>
        <p:pic>
          <p:nvPicPr>
            <p:cNvPr id="13" name="Picture 29">
              <a:extLst>
                <a:ext uri="{FF2B5EF4-FFF2-40B4-BE49-F238E27FC236}">
                  <a16:creationId xmlns:a16="http://schemas.microsoft.com/office/drawing/2014/main" id="{B0FF24D4-9B15-0366-0EAE-A2EF8D0C1AF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220" y="5569526"/>
              <a:ext cx="1502286" cy="696685"/>
            </a:xfrm>
            <a:prstGeom prst="rect">
              <a:avLst/>
            </a:prstGeom>
          </p:spPr>
        </p:pic>
        <p:pic>
          <p:nvPicPr>
            <p:cNvPr id="14" name="Picture 29">
              <a:extLst>
                <a:ext uri="{FF2B5EF4-FFF2-40B4-BE49-F238E27FC236}">
                  <a16:creationId xmlns:a16="http://schemas.microsoft.com/office/drawing/2014/main" id="{F98181B6-1FBF-8038-5947-A3D17F4F33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56760" y="5569525"/>
              <a:ext cx="1502286" cy="696685"/>
            </a:xfrm>
            <a:prstGeom prst="rect">
              <a:avLst/>
            </a:prstGeom>
          </p:spPr>
        </p:pic>
        <p:pic>
          <p:nvPicPr>
            <p:cNvPr id="15" name="Picture 29">
              <a:extLst>
                <a:ext uri="{FF2B5EF4-FFF2-40B4-BE49-F238E27FC236}">
                  <a16:creationId xmlns:a16="http://schemas.microsoft.com/office/drawing/2014/main" id="{C9388ACC-19FE-A306-DAE3-708816FCD0E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56227" y="5574805"/>
              <a:ext cx="1502286" cy="696685"/>
            </a:xfrm>
            <a:prstGeom prst="rect">
              <a:avLst/>
            </a:prstGeom>
          </p:spPr>
        </p:pic>
        <p:pic>
          <p:nvPicPr>
            <p:cNvPr id="17" name="Picture 29">
              <a:extLst>
                <a:ext uri="{FF2B5EF4-FFF2-40B4-BE49-F238E27FC236}">
                  <a16:creationId xmlns:a16="http://schemas.microsoft.com/office/drawing/2014/main" id="{D8C74AB9-815C-AFF5-5DFB-E295EB3E29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154012" y="5578763"/>
              <a:ext cx="1502286" cy="696685"/>
            </a:xfrm>
            <a:prstGeom prst="rect">
              <a:avLst/>
            </a:prstGeom>
          </p:spPr>
        </p:pic>
        <p:pic>
          <p:nvPicPr>
            <p:cNvPr id="18" name="Picture 29">
              <a:extLst>
                <a:ext uri="{FF2B5EF4-FFF2-40B4-BE49-F238E27FC236}">
                  <a16:creationId xmlns:a16="http://schemas.microsoft.com/office/drawing/2014/main" id="{881C39DC-3C0A-164C-AC63-2421C791BC6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559380" y="5578763"/>
              <a:ext cx="1502286" cy="696685"/>
            </a:xfrm>
            <a:prstGeom prst="rect">
              <a:avLst/>
            </a:prstGeom>
          </p:spPr>
        </p:pic>
        <p:pic>
          <p:nvPicPr>
            <p:cNvPr id="19" name="Picture 29">
              <a:extLst>
                <a:ext uri="{FF2B5EF4-FFF2-40B4-BE49-F238E27FC236}">
                  <a16:creationId xmlns:a16="http://schemas.microsoft.com/office/drawing/2014/main" id="{65FF6F58-4520-3F32-9256-4D9C253B308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964748" y="5568536"/>
              <a:ext cx="1502286" cy="696685"/>
            </a:xfrm>
            <a:prstGeom prst="rect">
              <a:avLst/>
            </a:prstGeom>
          </p:spPr>
        </p:pic>
        <p:pic>
          <p:nvPicPr>
            <p:cNvPr id="20" name="Picture 29">
              <a:extLst>
                <a:ext uri="{FF2B5EF4-FFF2-40B4-BE49-F238E27FC236}">
                  <a16:creationId xmlns:a16="http://schemas.microsoft.com/office/drawing/2014/main" id="{55AC989A-0331-DB0D-AB88-F1FBE0745C4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372254" y="5578763"/>
              <a:ext cx="1502286" cy="696685"/>
            </a:xfrm>
            <a:prstGeom prst="rect">
              <a:avLst/>
            </a:prstGeom>
          </p:spPr>
        </p:pic>
        <p:pic>
          <p:nvPicPr>
            <p:cNvPr id="21" name="Picture 29">
              <a:extLst>
                <a:ext uri="{FF2B5EF4-FFF2-40B4-BE49-F238E27FC236}">
                  <a16:creationId xmlns:a16="http://schemas.microsoft.com/office/drawing/2014/main" id="{4A8C97F1-C27F-3B72-655F-D8B2E852BF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777622" y="5568535"/>
              <a:ext cx="1502286" cy="696685"/>
            </a:xfrm>
            <a:prstGeom prst="rect">
              <a:avLst/>
            </a:prstGeom>
          </p:spPr>
        </p:pic>
        <p:pic>
          <p:nvPicPr>
            <p:cNvPr id="22" name="Picture 29">
              <a:extLst>
                <a:ext uri="{FF2B5EF4-FFF2-40B4-BE49-F238E27FC236}">
                  <a16:creationId xmlns:a16="http://schemas.microsoft.com/office/drawing/2014/main" id="{0DBD39A0-B8EA-0971-7017-624E4557068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185128" y="5578763"/>
              <a:ext cx="1502286" cy="696685"/>
            </a:xfrm>
            <a:prstGeom prst="rect">
              <a:avLst/>
            </a:prstGeom>
          </p:spPr>
        </p:pic>
      </p:grpSp>
      <p:sp>
        <p:nvSpPr>
          <p:cNvPr id="25" name="Title 1">
            <a:extLst>
              <a:ext uri="{FF2B5EF4-FFF2-40B4-BE49-F238E27FC236}">
                <a16:creationId xmlns:a16="http://schemas.microsoft.com/office/drawing/2014/main" id="{C670B2A4-63BA-D300-512B-EA1553842583}"/>
              </a:ext>
            </a:extLst>
          </p:cNvPr>
          <p:cNvSpPr txBox="1">
            <a:spLocks/>
          </p:cNvSpPr>
          <p:nvPr/>
        </p:nvSpPr>
        <p:spPr>
          <a:xfrm>
            <a:off x="483581" y="2638472"/>
            <a:ext cx="8425544"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800" b="1" dirty="0">
                <a:ln>
                  <a:solidFill>
                    <a:srgbClr val="74D1DE"/>
                  </a:solidFill>
                </a:ln>
                <a:solidFill>
                  <a:srgbClr val="FF0000"/>
                </a:solidFill>
                <a:latin typeface="Arial" panose="020B0604020202020204" pitchFamily="34" charset="0"/>
                <a:cs typeface="Arial" panose="020B0604020202020204" pitchFamily="34" charset="0"/>
              </a:rPr>
              <a:t>TRÒ CHƠI HÁI TÁO</a:t>
            </a:r>
          </a:p>
        </p:txBody>
      </p:sp>
      <p:pic>
        <p:nvPicPr>
          <p:cNvPr id="26" name="Picture 6">
            <a:extLst>
              <a:ext uri="{FF2B5EF4-FFF2-40B4-BE49-F238E27FC236}">
                <a16:creationId xmlns:a16="http://schemas.microsoft.com/office/drawing/2014/main" id="{A77021E9-ACD6-E58A-FE34-13BEC11A9C5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750405" y="288682"/>
            <a:ext cx="9374304" cy="9867689"/>
          </a:xfrm>
          <a:prstGeom prst="rect">
            <a:avLst/>
          </a:prstGeom>
        </p:spPr>
      </p:pic>
      <p:pic>
        <p:nvPicPr>
          <p:cNvPr id="29" name="Picture 10">
            <a:extLst>
              <a:ext uri="{FF2B5EF4-FFF2-40B4-BE49-F238E27FC236}">
                <a16:creationId xmlns:a16="http://schemas.microsoft.com/office/drawing/2014/main" id="{439E930C-A65D-8D7A-A597-913DFE3809D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957346" y="7371500"/>
            <a:ext cx="2531598" cy="2626820"/>
          </a:xfrm>
          <a:prstGeom prst="rect">
            <a:avLst/>
          </a:prstGeom>
        </p:spPr>
      </p:pic>
      <p:pic>
        <p:nvPicPr>
          <p:cNvPr id="3" name="Picture 2">
            <a:hlinkClick r:id="rId12" action="ppaction://hlinksldjump"/>
            <a:extLst>
              <a:ext uri="{FF2B5EF4-FFF2-40B4-BE49-F238E27FC236}">
                <a16:creationId xmlns:a16="http://schemas.microsoft.com/office/drawing/2014/main" id="{40F2A67D-BFD2-7158-BDF1-70F11C827A82}"/>
              </a:ext>
            </a:extLst>
          </p:cNvPr>
          <p:cNvPicPr>
            <a:picLocks noChangeAspect="1"/>
          </p:cNvPicPr>
          <p:nvPr/>
        </p:nvPicPr>
        <p:blipFill>
          <a:blip r:embed="rId13"/>
          <a:stretch>
            <a:fillRect/>
          </a:stretch>
        </p:blipFill>
        <p:spPr>
          <a:xfrm>
            <a:off x="6211852" y="6208422"/>
            <a:ext cx="5797799" cy="4078578"/>
          </a:xfrm>
          <a:prstGeom prst="rect">
            <a:avLst/>
          </a:prstGeom>
        </p:spPr>
      </p:pic>
    </p:spTree>
    <p:extLst>
      <p:ext uri="{BB962C8B-B14F-4D97-AF65-F5344CB8AC3E}">
        <p14:creationId xmlns:p14="http://schemas.microsoft.com/office/powerpoint/2010/main" val="42422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7" name="Picture 20">
            <a:extLst>
              <a:ext uri="{FF2B5EF4-FFF2-40B4-BE49-F238E27FC236}">
                <a16:creationId xmlns:a16="http://schemas.microsoft.com/office/drawing/2014/main" id="{F598FCDC-5575-D22C-850D-1C2088AE87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824073" y="934836"/>
            <a:ext cx="1934411" cy="1991670"/>
          </a:xfrm>
          <a:prstGeom prst="rect">
            <a:avLst/>
          </a:prstGeom>
        </p:spPr>
      </p:pic>
      <p:grpSp>
        <p:nvGrpSpPr>
          <p:cNvPr id="48" name="Group 47">
            <a:extLst>
              <a:ext uri="{FF2B5EF4-FFF2-40B4-BE49-F238E27FC236}">
                <a16:creationId xmlns:a16="http://schemas.microsoft.com/office/drawing/2014/main" id="{70E7830C-8E2B-51C3-77F1-C33CD259AF78}"/>
              </a:ext>
            </a:extLst>
          </p:cNvPr>
          <p:cNvGrpSpPr/>
          <p:nvPr/>
        </p:nvGrpSpPr>
        <p:grpSpPr>
          <a:xfrm>
            <a:off x="18859518" y="287737"/>
            <a:ext cx="8553464" cy="3895481"/>
            <a:chOff x="11265112" y="208348"/>
            <a:chExt cx="5702309" cy="2596987"/>
          </a:xfrm>
        </p:grpSpPr>
        <p:grpSp>
          <p:nvGrpSpPr>
            <p:cNvPr id="49" name="Group 48">
              <a:extLst>
                <a:ext uri="{FF2B5EF4-FFF2-40B4-BE49-F238E27FC236}">
                  <a16:creationId xmlns:a16="http://schemas.microsoft.com/office/drawing/2014/main" id="{7F043062-9C0E-7F8D-AF6B-9A65274DA897}"/>
                </a:ext>
              </a:extLst>
            </p:cNvPr>
            <p:cNvGrpSpPr/>
            <p:nvPr/>
          </p:nvGrpSpPr>
          <p:grpSpPr>
            <a:xfrm>
              <a:off x="13181693" y="208348"/>
              <a:ext cx="3785728" cy="2596987"/>
              <a:chOff x="2844902" y="822114"/>
              <a:chExt cx="3785728" cy="2596987"/>
            </a:xfrm>
          </p:grpSpPr>
          <p:pic>
            <p:nvPicPr>
              <p:cNvPr id="51" name="Picture 22">
                <a:extLst>
                  <a:ext uri="{FF2B5EF4-FFF2-40B4-BE49-F238E27FC236}">
                    <a16:creationId xmlns:a16="http://schemas.microsoft.com/office/drawing/2014/main" id="{DA6AA179-3E6D-E39B-215D-6CC9AC60484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74335">
                <a:off x="5080964" y="2308976"/>
                <a:ext cx="1549666" cy="1110125"/>
              </a:xfrm>
              <a:prstGeom prst="rect">
                <a:avLst/>
              </a:prstGeom>
            </p:spPr>
          </p:pic>
          <p:pic>
            <p:nvPicPr>
              <p:cNvPr id="52" name="Picture 22">
                <a:extLst>
                  <a:ext uri="{FF2B5EF4-FFF2-40B4-BE49-F238E27FC236}">
                    <a16:creationId xmlns:a16="http://schemas.microsoft.com/office/drawing/2014/main" id="{270E4234-64F0-8835-34AA-196FC2A8A09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74335">
                <a:off x="2844902" y="822114"/>
                <a:ext cx="903147" cy="633894"/>
              </a:xfrm>
              <a:prstGeom prst="rect">
                <a:avLst/>
              </a:prstGeom>
            </p:spPr>
          </p:pic>
        </p:grpSp>
        <p:pic>
          <p:nvPicPr>
            <p:cNvPr id="50" name="Picture 22">
              <a:extLst>
                <a:ext uri="{FF2B5EF4-FFF2-40B4-BE49-F238E27FC236}">
                  <a16:creationId xmlns:a16="http://schemas.microsoft.com/office/drawing/2014/main" id="{CCE93820-926B-86B0-8740-AC5EA661625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74335">
              <a:off x="11265112" y="1208958"/>
              <a:ext cx="1095353" cy="768798"/>
            </a:xfrm>
            <a:prstGeom prst="rect">
              <a:avLst/>
            </a:prstGeom>
          </p:spPr>
        </p:pic>
      </p:grpSp>
      <p:grpSp>
        <p:nvGrpSpPr>
          <p:cNvPr id="53" name="Group 52">
            <a:extLst>
              <a:ext uri="{FF2B5EF4-FFF2-40B4-BE49-F238E27FC236}">
                <a16:creationId xmlns:a16="http://schemas.microsoft.com/office/drawing/2014/main" id="{697AD77E-11F2-018C-8E38-2007A83E4647}"/>
              </a:ext>
            </a:extLst>
          </p:cNvPr>
          <p:cNvGrpSpPr/>
          <p:nvPr/>
        </p:nvGrpSpPr>
        <p:grpSpPr>
          <a:xfrm>
            <a:off x="-3493796" y="923393"/>
            <a:ext cx="3357774" cy="2260344"/>
            <a:chOff x="3078903" y="240919"/>
            <a:chExt cx="2238516" cy="1506896"/>
          </a:xfrm>
        </p:grpSpPr>
        <p:pic>
          <p:nvPicPr>
            <p:cNvPr id="54" name="Picture 22">
              <a:extLst>
                <a:ext uri="{FF2B5EF4-FFF2-40B4-BE49-F238E27FC236}">
                  <a16:creationId xmlns:a16="http://schemas.microsoft.com/office/drawing/2014/main" id="{6F42F953-DC84-0D9C-4647-CDACFEDBF53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74335">
              <a:off x="3078903" y="637690"/>
              <a:ext cx="1549666" cy="1110125"/>
            </a:xfrm>
            <a:prstGeom prst="rect">
              <a:avLst/>
            </a:prstGeom>
          </p:spPr>
        </p:pic>
        <p:pic>
          <p:nvPicPr>
            <p:cNvPr id="55" name="Picture 22">
              <a:extLst>
                <a:ext uri="{FF2B5EF4-FFF2-40B4-BE49-F238E27FC236}">
                  <a16:creationId xmlns:a16="http://schemas.microsoft.com/office/drawing/2014/main" id="{9F22718C-7780-A7CC-0CCB-C17EC878565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74335">
              <a:off x="4222066" y="240919"/>
              <a:ext cx="1095353" cy="768798"/>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0" name="Picture 22">
            <a:extLst>
              <a:ext uri="{FF2B5EF4-FFF2-40B4-BE49-F238E27FC236}">
                <a16:creationId xmlns:a16="http://schemas.microsoft.com/office/drawing/2014/main" id="{E6F6AEBB-3D29-5E0F-1532-0398D0C6F448}"/>
              </a:ext>
            </a:extLst>
          </p:cNvPr>
          <p:cNvPicPr>
            <a:picLocks noChangeAspect="1"/>
          </p:cNvPicPr>
          <p:nvPr/>
        </p:nvPicPr>
        <p:blipFill>
          <a:blip r:embed="rId12"/>
          <a:srcRect/>
          <a:stretch>
            <a:fillRect/>
          </a:stretch>
        </p:blipFill>
        <p:spPr>
          <a:xfrm>
            <a:off x="-1" y="7399757"/>
            <a:ext cx="1443446" cy="1415178"/>
          </a:xfrm>
          <a:prstGeom prst="rect">
            <a:avLst/>
          </a:prstGeom>
        </p:spPr>
      </p:pic>
      <p:pic>
        <p:nvPicPr>
          <p:cNvPr id="12" name="Picture 25">
            <a:extLst>
              <a:ext uri="{FF2B5EF4-FFF2-40B4-BE49-F238E27FC236}">
                <a16:creationId xmlns:a16="http://schemas.microsoft.com/office/drawing/2014/main" id="{CC76FBCF-79AE-AC4F-8600-DA515B90ACD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787621" y="6075422"/>
            <a:ext cx="1315896" cy="2734329"/>
          </a:xfrm>
          <a:prstGeom prst="rect">
            <a:avLst/>
          </a:prstGeom>
        </p:spPr>
      </p:pic>
      <p:pic>
        <p:nvPicPr>
          <p:cNvPr id="11" name="Picture 28">
            <a:extLst>
              <a:ext uri="{FF2B5EF4-FFF2-40B4-BE49-F238E27FC236}">
                <a16:creationId xmlns:a16="http://schemas.microsoft.com/office/drawing/2014/main" id="{D4B14636-C337-6261-97AF-6D078D28641E}"/>
              </a:ext>
            </a:extLst>
          </p:cNvPr>
          <p:cNvPicPr>
            <a:picLocks noChangeAspect="1"/>
          </p:cNvPicPr>
          <p:nvPr/>
        </p:nvPicPr>
        <p:blipFill>
          <a:blip r:embed="rId15"/>
          <a:srcRect/>
          <a:stretch>
            <a:fillRect/>
          </a:stretch>
        </p:blipFill>
        <p:spPr>
          <a:xfrm>
            <a:off x="1090406" y="6695984"/>
            <a:ext cx="2137818" cy="2113767"/>
          </a:xfrm>
          <a:prstGeom prst="rect">
            <a:avLst/>
          </a:prstGeom>
        </p:spPr>
      </p:pic>
      <p:grpSp>
        <p:nvGrpSpPr>
          <p:cNvPr id="23" name="Group 22">
            <a:extLst>
              <a:ext uri="{FF2B5EF4-FFF2-40B4-BE49-F238E27FC236}">
                <a16:creationId xmlns:a16="http://schemas.microsoft.com/office/drawing/2014/main" id="{D9B6F400-84EB-BBDE-1920-1AC8417BD270}"/>
              </a:ext>
            </a:extLst>
          </p:cNvPr>
          <p:cNvGrpSpPr/>
          <p:nvPr/>
        </p:nvGrpSpPr>
        <p:grpSpPr>
          <a:xfrm>
            <a:off x="-394262" y="8307137"/>
            <a:ext cx="19071951" cy="1060370"/>
            <a:chOff x="-27220" y="5568535"/>
            <a:chExt cx="12714634" cy="706913"/>
          </a:xfrm>
        </p:grpSpPr>
        <p:pic>
          <p:nvPicPr>
            <p:cNvPr id="13" name="Picture 29">
              <a:extLst>
                <a:ext uri="{FF2B5EF4-FFF2-40B4-BE49-F238E27FC236}">
                  <a16:creationId xmlns:a16="http://schemas.microsoft.com/office/drawing/2014/main" id="{B0FF24D4-9B15-0366-0EAE-A2EF8D0C1AF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7220" y="5569526"/>
              <a:ext cx="1502286" cy="696685"/>
            </a:xfrm>
            <a:prstGeom prst="rect">
              <a:avLst/>
            </a:prstGeom>
          </p:spPr>
        </p:pic>
        <p:pic>
          <p:nvPicPr>
            <p:cNvPr id="14" name="Picture 29">
              <a:extLst>
                <a:ext uri="{FF2B5EF4-FFF2-40B4-BE49-F238E27FC236}">
                  <a16:creationId xmlns:a16="http://schemas.microsoft.com/office/drawing/2014/main" id="{F98181B6-1FBF-8038-5947-A3D17F4F335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56760" y="5569525"/>
              <a:ext cx="1502286" cy="696685"/>
            </a:xfrm>
            <a:prstGeom prst="rect">
              <a:avLst/>
            </a:prstGeom>
          </p:spPr>
        </p:pic>
        <p:pic>
          <p:nvPicPr>
            <p:cNvPr id="15" name="Picture 29">
              <a:extLst>
                <a:ext uri="{FF2B5EF4-FFF2-40B4-BE49-F238E27FC236}">
                  <a16:creationId xmlns:a16="http://schemas.microsoft.com/office/drawing/2014/main" id="{C9388ACC-19FE-A306-DAE3-708816FCD0E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756227" y="5574805"/>
              <a:ext cx="1502286" cy="696685"/>
            </a:xfrm>
            <a:prstGeom prst="rect">
              <a:avLst/>
            </a:prstGeom>
          </p:spPr>
        </p:pic>
        <p:pic>
          <p:nvPicPr>
            <p:cNvPr id="17" name="Picture 29">
              <a:extLst>
                <a:ext uri="{FF2B5EF4-FFF2-40B4-BE49-F238E27FC236}">
                  <a16:creationId xmlns:a16="http://schemas.microsoft.com/office/drawing/2014/main" id="{D8C74AB9-815C-AFF5-5DFB-E295EB3E297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154012" y="5578763"/>
              <a:ext cx="1502286" cy="696685"/>
            </a:xfrm>
            <a:prstGeom prst="rect">
              <a:avLst/>
            </a:prstGeom>
          </p:spPr>
        </p:pic>
        <p:pic>
          <p:nvPicPr>
            <p:cNvPr id="18" name="Picture 29">
              <a:extLst>
                <a:ext uri="{FF2B5EF4-FFF2-40B4-BE49-F238E27FC236}">
                  <a16:creationId xmlns:a16="http://schemas.microsoft.com/office/drawing/2014/main" id="{881C39DC-3C0A-164C-AC63-2421C791BC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559380" y="5578763"/>
              <a:ext cx="1502286" cy="696685"/>
            </a:xfrm>
            <a:prstGeom prst="rect">
              <a:avLst/>
            </a:prstGeom>
          </p:spPr>
        </p:pic>
        <p:pic>
          <p:nvPicPr>
            <p:cNvPr id="19" name="Picture 29">
              <a:extLst>
                <a:ext uri="{FF2B5EF4-FFF2-40B4-BE49-F238E27FC236}">
                  <a16:creationId xmlns:a16="http://schemas.microsoft.com/office/drawing/2014/main" id="{65FF6F58-4520-3F32-9256-4D9C253B308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964748" y="5568536"/>
              <a:ext cx="1502286" cy="696685"/>
            </a:xfrm>
            <a:prstGeom prst="rect">
              <a:avLst/>
            </a:prstGeom>
          </p:spPr>
        </p:pic>
        <p:pic>
          <p:nvPicPr>
            <p:cNvPr id="20" name="Picture 29">
              <a:extLst>
                <a:ext uri="{FF2B5EF4-FFF2-40B4-BE49-F238E27FC236}">
                  <a16:creationId xmlns:a16="http://schemas.microsoft.com/office/drawing/2014/main" id="{55AC989A-0331-DB0D-AB88-F1FBE0745C4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8372254" y="5578763"/>
              <a:ext cx="1502286" cy="696685"/>
            </a:xfrm>
            <a:prstGeom prst="rect">
              <a:avLst/>
            </a:prstGeom>
          </p:spPr>
        </p:pic>
        <p:pic>
          <p:nvPicPr>
            <p:cNvPr id="21" name="Picture 29">
              <a:extLst>
                <a:ext uri="{FF2B5EF4-FFF2-40B4-BE49-F238E27FC236}">
                  <a16:creationId xmlns:a16="http://schemas.microsoft.com/office/drawing/2014/main" id="{4A8C97F1-C27F-3B72-655F-D8B2E852BF7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777622" y="5568535"/>
              <a:ext cx="1502286" cy="696685"/>
            </a:xfrm>
            <a:prstGeom prst="rect">
              <a:avLst/>
            </a:prstGeom>
          </p:spPr>
        </p:pic>
        <p:pic>
          <p:nvPicPr>
            <p:cNvPr id="22" name="Picture 29">
              <a:extLst>
                <a:ext uri="{FF2B5EF4-FFF2-40B4-BE49-F238E27FC236}">
                  <a16:creationId xmlns:a16="http://schemas.microsoft.com/office/drawing/2014/main" id="{0DBD39A0-B8EA-0971-7017-624E4557068C}"/>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185128" y="5578763"/>
              <a:ext cx="1502286" cy="696685"/>
            </a:xfrm>
            <a:prstGeom prst="rect">
              <a:avLst/>
            </a:prstGeom>
          </p:spPr>
        </p:pic>
      </p:grpSp>
      <p:pic>
        <p:nvPicPr>
          <p:cNvPr id="16" name="Picture 4">
            <a:extLst>
              <a:ext uri="{FF2B5EF4-FFF2-40B4-BE49-F238E27FC236}">
                <a16:creationId xmlns:a16="http://schemas.microsoft.com/office/drawing/2014/main" id="{528BB795-1E96-9971-2591-C761BEECA9A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768984" y="542663"/>
            <a:ext cx="8425544" cy="9560903"/>
          </a:xfrm>
          <a:prstGeom prst="rect">
            <a:avLst/>
          </a:prstGeom>
        </p:spPr>
      </p:pic>
      <p:pic>
        <p:nvPicPr>
          <p:cNvPr id="56" name="Picture 10">
            <a:extLst>
              <a:ext uri="{FF2B5EF4-FFF2-40B4-BE49-F238E27FC236}">
                <a16:creationId xmlns:a16="http://schemas.microsoft.com/office/drawing/2014/main" id="{1B1F18CF-FAE2-9286-7771-D54DC0B745B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106441" y="7536268"/>
            <a:ext cx="2531598" cy="2626820"/>
          </a:xfrm>
          <a:prstGeom prst="rect">
            <a:avLst/>
          </a:prstGeom>
        </p:spPr>
      </p:pic>
      <p:pic>
        <p:nvPicPr>
          <p:cNvPr id="100" name="Picture 99">
            <a:extLst>
              <a:ext uri="{FF2B5EF4-FFF2-40B4-BE49-F238E27FC236}">
                <a16:creationId xmlns:a16="http://schemas.microsoft.com/office/drawing/2014/main" id="{D26A6425-DDDF-E949-6B2C-A9578722E757}"/>
              </a:ext>
            </a:extLst>
          </p:cNvPr>
          <p:cNvPicPr>
            <a:picLocks noChangeAspect="1"/>
          </p:cNvPicPr>
          <p:nvPr/>
        </p:nvPicPr>
        <p:blipFill rotWithShape="1">
          <a:blip r:embed="rId22"/>
          <a:srcRect l="12537" r="9213" b="26675"/>
          <a:stretch/>
        </p:blipFill>
        <p:spPr>
          <a:xfrm>
            <a:off x="7045424" y="1758289"/>
            <a:ext cx="1667285" cy="1837283"/>
          </a:xfrm>
          <a:prstGeom prst="rect">
            <a:avLst/>
          </a:prstGeom>
        </p:spPr>
      </p:pic>
      <p:pic>
        <p:nvPicPr>
          <p:cNvPr id="101" name="Picture 100">
            <a:extLst>
              <a:ext uri="{FF2B5EF4-FFF2-40B4-BE49-F238E27FC236}">
                <a16:creationId xmlns:a16="http://schemas.microsoft.com/office/drawing/2014/main" id="{6F5B87CD-F043-E446-1156-02C1CCF9D0F4}"/>
              </a:ext>
            </a:extLst>
          </p:cNvPr>
          <p:cNvPicPr>
            <a:picLocks noChangeAspect="1"/>
          </p:cNvPicPr>
          <p:nvPr/>
        </p:nvPicPr>
        <p:blipFill rotWithShape="1">
          <a:blip r:embed="rId23"/>
          <a:srcRect l="10181" r="14334" b="27730"/>
          <a:stretch/>
        </p:blipFill>
        <p:spPr>
          <a:xfrm>
            <a:off x="6010216" y="3778704"/>
            <a:ext cx="1608389" cy="1837284"/>
          </a:xfrm>
          <a:prstGeom prst="rect">
            <a:avLst/>
          </a:prstGeom>
        </p:spPr>
      </p:pic>
      <p:pic>
        <p:nvPicPr>
          <p:cNvPr id="102" name="Picture 101">
            <a:extLst>
              <a:ext uri="{FF2B5EF4-FFF2-40B4-BE49-F238E27FC236}">
                <a16:creationId xmlns:a16="http://schemas.microsoft.com/office/drawing/2014/main" id="{4E5FD665-BC57-951D-9D28-6EB3BF52655C}"/>
              </a:ext>
            </a:extLst>
          </p:cNvPr>
          <p:cNvPicPr>
            <a:picLocks noChangeAspect="1"/>
          </p:cNvPicPr>
          <p:nvPr/>
        </p:nvPicPr>
        <p:blipFill rotWithShape="1">
          <a:blip r:embed="rId24"/>
          <a:srcRect b="20291"/>
          <a:stretch/>
        </p:blipFill>
        <p:spPr>
          <a:xfrm>
            <a:off x="9378175" y="1773631"/>
            <a:ext cx="1732148" cy="1712507"/>
          </a:xfrm>
          <a:prstGeom prst="rect">
            <a:avLst/>
          </a:prstGeom>
        </p:spPr>
      </p:pic>
      <p:pic>
        <p:nvPicPr>
          <p:cNvPr id="103" name="Picture 102">
            <a:extLst>
              <a:ext uri="{FF2B5EF4-FFF2-40B4-BE49-F238E27FC236}">
                <a16:creationId xmlns:a16="http://schemas.microsoft.com/office/drawing/2014/main" id="{3DA286D7-B349-7702-C4E0-74F24CD6BAD1}"/>
              </a:ext>
            </a:extLst>
          </p:cNvPr>
          <p:cNvPicPr>
            <a:picLocks noChangeAspect="1"/>
          </p:cNvPicPr>
          <p:nvPr/>
        </p:nvPicPr>
        <p:blipFill rotWithShape="1">
          <a:blip r:embed="rId25"/>
          <a:srcRect b="25742"/>
          <a:stretch/>
        </p:blipFill>
        <p:spPr>
          <a:xfrm>
            <a:off x="10722900" y="3286784"/>
            <a:ext cx="1956918" cy="1746288"/>
          </a:xfrm>
          <a:prstGeom prst="rect">
            <a:avLst/>
          </a:prstGeom>
        </p:spPr>
      </p:pic>
      <p:pic>
        <p:nvPicPr>
          <p:cNvPr id="104" name="Picture 103">
            <a:extLst>
              <a:ext uri="{FF2B5EF4-FFF2-40B4-BE49-F238E27FC236}">
                <a16:creationId xmlns:a16="http://schemas.microsoft.com/office/drawing/2014/main" id="{C2808421-3180-8B18-3415-4A35D880D742}"/>
              </a:ext>
            </a:extLst>
          </p:cNvPr>
          <p:cNvPicPr>
            <a:picLocks noChangeAspect="1"/>
          </p:cNvPicPr>
          <p:nvPr/>
        </p:nvPicPr>
        <p:blipFill rotWithShape="1">
          <a:blip r:embed="rId26"/>
          <a:srcRect l="11840" r="12675" b="24333"/>
          <a:stretch/>
        </p:blipFill>
        <p:spPr>
          <a:xfrm>
            <a:off x="10394891" y="4977171"/>
            <a:ext cx="1608387" cy="1895970"/>
          </a:xfrm>
          <a:prstGeom prst="rect">
            <a:avLst/>
          </a:prstGeom>
        </p:spPr>
      </p:pic>
      <p:pic>
        <p:nvPicPr>
          <p:cNvPr id="90" name="Picture 89">
            <a:hlinkClick r:id="rId27" action="ppaction://hlinksldjump"/>
            <a:extLst>
              <a:ext uri="{FF2B5EF4-FFF2-40B4-BE49-F238E27FC236}">
                <a16:creationId xmlns:a16="http://schemas.microsoft.com/office/drawing/2014/main" id="{A9A7CE85-C3A0-A0A9-0CB2-1B202F5B8227}"/>
              </a:ext>
            </a:extLst>
          </p:cNvPr>
          <p:cNvPicPr>
            <a:picLocks noChangeAspect="1"/>
          </p:cNvPicPr>
          <p:nvPr/>
        </p:nvPicPr>
        <p:blipFill rotWithShape="1">
          <a:blip r:embed="rId22"/>
          <a:srcRect l="12537" r="9213" b="26675"/>
          <a:stretch/>
        </p:blipFill>
        <p:spPr>
          <a:xfrm>
            <a:off x="7045424" y="1763924"/>
            <a:ext cx="1667285" cy="1837283"/>
          </a:xfrm>
          <a:prstGeom prst="rect">
            <a:avLst/>
          </a:prstGeom>
        </p:spPr>
      </p:pic>
      <p:pic>
        <p:nvPicPr>
          <p:cNvPr id="91" name="Picture 90">
            <a:hlinkClick r:id="rId28" action="ppaction://hlinksldjump"/>
            <a:extLst>
              <a:ext uri="{FF2B5EF4-FFF2-40B4-BE49-F238E27FC236}">
                <a16:creationId xmlns:a16="http://schemas.microsoft.com/office/drawing/2014/main" id="{9B6410BF-6388-BAC2-39A4-C7C1437B3FC2}"/>
              </a:ext>
            </a:extLst>
          </p:cNvPr>
          <p:cNvPicPr>
            <a:picLocks noChangeAspect="1"/>
          </p:cNvPicPr>
          <p:nvPr/>
        </p:nvPicPr>
        <p:blipFill rotWithShape="1">
          <a:blip r:embed="rId23"/>
          <a:srcRect l="10181" r="14334" b="27730"/>
          <a:stretch/>
        </p:blipFill>
        <p:spPr>
          <a:xfrm>
            <a:off x="6010657" y="3778704"/>
            <a:ext cx="1608389" cy="1837284"/>
          </a:xfrm>
          <a:prstGeom prst="rect">
            <a:avLst/>
          </a:prstGeom>
        </p:spPr>
      </p:pic>
      <p:pic>
        <p:nvPicPr>
          <p:cNvPr id="92" name="Picture 91">
            <a:hlinkClick r:id="rId29" action="ppaction://hlinksldjump"/>
            <a:extLst>
              <a:ext uri="{FF2B5EF4-FFF2-40B4-BE49-F238E27FC236}">
                <a16:creationId xmlns:a16="http://schemas.microsoft.com/office/drawing/2014/main" id="{A18D3918-47D6-6ABE-427A-1CB8DC3EE0F2}"/>
              </a:ext>
            </a:extLst>
          </p:cNvPr>
          <p:cNvPicPr>
            <a:picLocks noChangeAspect="1"/>
          </p:cNvPicPr>
          <p:nvPr/>
        </p:nvPicPr>
        <p:blipFill rotWithShape="1">
          <a:blip r:embed="rId24"/>
          <a:srcRect b="20291"/>
          <a:stretch/>
        </p:blipFill>
        <p:spPr>
          <a:xfrm>
            <a:off x="9378175" y="1758289"/>
            <a:ext cx="1732148" cy="1712507"/>
          </a:xfrm>
          <a:prstGeom prst="rect">
            <a:avLst/>
          </a:prstGeom>
        </p:spPr>
      </p:pic>
      <p:pic>
        <p:nvPicPr>
          <p:cNvPr id="93" name="Picture 92">
            <a:hlinkClick r:id="rId30" action="ppaction://hlinksldjump"/>
            <a:extLst>
              <a:ext uri="{FF2B5EF4-FFF2-40B4-BE49-F238E27FC236}">
                <a16:creationId xmlns:a16="http://schemas.microsoft.com/office/drawing/2014/main" id="{B46C7E93-D97C-CFB0-FCAF-5D83663C4062}"/>
              </a:ext>
            </a:extLst>
          </p:cNvPr>
          <p:cNvPicPr>
            <a:picLocks noChangeAspect="1"/>
          </p:cNvPicPr>
          <p:nvPr/>
        </p:nvPicPr>
        <p:blipFill rotWithShape="1">
          <a:blip r:embed="rId25"/>
          <a:srcRect b="25742"/>
          <a:stretch/>
        </p:blipFill>
        <p:spPr>
          <a:xfrm>
            <a:off x="10718175" y="3258728"/>
            <a:ext cx="1956918" cy="1746288"/>
          </a:xfrm>
          <a:prstGeom prst="rect">
            <a:avLst/>
          </a:prstGeom>
        </p:spPr>
      </p:pic>
      <p:pic>
        <p:nvPicPr>
          <p:cNvPr id="94" name="Picture 93">
            <a:hlinkClick r:id="rId31" action="ppaction://hlinksldjump"/>
            <a:extLst>
              <a:ext uri="{FF2B5EF4-FFF2-40B4-BE49-F238E27FC236}">
                <a16:creationId xmlns:a16="http://schemas.microsoft.com/office/drawing/2014/main" id="{6FE26768-F5FB-0455-427F-F44DC96F914E}"/>
              </a:ext>
            </a:extLst>
          </p:cNvPr>
          <p:cNvPicPr>
            <a:picLocks noChangeAspect="1"/>
          </p:cNvPicPr>
          <p:nvPr/>
        </p:nvPicPr>
        <p:blipFill rotWithShape="1">
          <a:blip r:embed="rId26"/>
          <a:srcRect l="11840" r="12675" b="24333"/>
          <a:stretch/>
        </p:blipFill>
        <p:spPr>
          <a:xfrm>
            <a:off x="10396668" y="4971234"/>
            <a:ext cx="1608387" cy="1895970"/>
          </a:xfrm>
          <a:prstGeom prst="rect">
            <a:avLst/>
          </a:prstGeom>
        </p:spPr>
      </p:pic>
      <p:pic>
        <p:nvPicPr>
          <p:cNvPr id="105" name="Picture 104">
            <a:hlinkClick r:id="rId27" action="ppaction://hlinksldjump"/>
            <a:extLst>
              <a:ext uri="{FF2B5EF4-FFF2-40B4-BE49-F238E27FC236}">
                <a16:creationId xmlns:a16="http://schemas.microsoft.com/office/drawing/2014/main" id="{FC70DD9E-9FB0-5A5E-F59D-A19E9001D2CC}"/>
              </a:ext>
            </a:extLst>
          </p:cNvPr>
          <p:cNvPicPr>
            <a:picLocks noChangeAspect="1"/>
          </p:cNvPicPr>
          <p:nvPr/>
        </p:nvPicPr>
        <p:blipFill>
          <a:blip r:embed="rId32"/>
          <a:stretch>
            <a:fillRect/>
          </a:stretch>
        </p:blipFill>
        <p:spPr>
          <a:xfrm>
            <a:off x="15030028" y="7263282"/>
            <a:ext cx="3200678" cy="3017781"/>
          </a:xfrm>
          <a:prstGeom prst="rect">
            <a:avLst/>
          </a:prstGeom>
        </p:spPr>
      </p:pic>
    </p:spTree>
    <p:extLst>
      <p:ext uri="{BB962C8B-B14F-4D97-AF65-F5344CB8AC3E}">
        <p14:creationId xmlns:p14="http://schemas.microsoft.com/office/powerpoint/2010/main" val="1400033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9000" fill="hold"/>
                                        <p:tgtEl>
                                          <p:spTgt spid="53"/>
                                        </p:tgtEl>
                                        <p:attrNameLst>
                                          <p:attrName>ppt_x</p:attrName>
                                        </p:attrNameLst>
                                      </p:cBhvr>
                                      <p:tavLst>
                                        <p:tav tm="0">
                                          <p:val>
                                            <p:strVal val="1+#ppt_w/2"/>
                                          </p:val>
                                        </p:tav>
                                        <p:tav tm="100000">
                                          <p:val>
                                            <p:strVal val="#ppt_x"/>
                                          </p:val>
                                        </p:tav>
                                      </p:tavLst>
                                    </p:anim>
                                    <p:anim calcmode="lin" valueType="num">
                                      <p:cBhvr additive="base">
                                        <p:cTn id="8" dur="900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00" fill="hold"/>
                                        <p:tgtEl>
                                          <p:spTgt spid="48"/>
                                        </p:tgtEl>
                                        <p:attrNameLst>
                                          <p:attrName>ppt_x</p:attrName>
                                        </p:attrNameLst>
                                      </p:cBhvr>
                                      <p:tavLst>
                                        <p:tav tm="0">
                                          <p:val>
                                            <p:strVal val="0-#ppt_w/2"/>
                                          </p:val>
                                        </p:tav>
                                        <p:tav tm="100000">
                                          <p:val>
                                            <p:strVal val="#ppt_x"/>
                                          </p:val>
                                        </p:tav>
                                      </p:tavLst>
                                    </p:anim>
                                    <p:anim calcmode="lin" valueType="num">
                                      <p:cBhvr additive="base">
                                        <p:cTn id="12" dur="15000" fill="hold"/>
                                        <p:tgtEl>
                                          <p:spTgt spid="48"/>
                                        </p:tgtEl>
                                        <p:attrNameLst>
                                          <p:attrName>ppt_y</p:attrName>
                                        </p:attrNameLst>
                                      </p:cBhvr>
                                      <p:tavLst>
                                        <p:tav tm="0">
                                          <p:val>
                                            <p:strVal val="#ppt_y"/>
                                          </p:val>
                                        </p:tav>
                                        <p:tav tm="100000">
                                          <p:val>
                                            <p:strVal val="#ppt_y"/>
                                          </p:val>
                                        </p:tav>
                                      </p:tavLst>
                                    </p:anim>
                                  </p:childTnLst>
                                </p:cTn>
                              </p:par>
                              <p:par>
                                <p:cTn id="13" presetID="8" presetClass="emph" presetSubtype="0" repeatCount="indefinite" fill="hold" nodeType="withEffect">
                                  <p:stCondLst>
                                    <p:cond delay="0"/>
                                  </p:stCondLst>
                                  <p:childTnLst>
                                    <p:animRot by="21600000">
                                      <p:cBhvr>
                                        <p:cTn id="14" dur="6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0"/>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0"/>
                                        </p:tgtEl>
                                      </p:cBhvr>
                                    </p:animEffect>
                                    <p:set>
                                      <p:cBhvr>
                                        <p:cTn id="20"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21" restart="whenNotActive" fill="hold" evtFilter="cancelBubble" nodeType="interactiveSeq">
                <p:stCondLst>
                  <p:cond evt="onClick" delay="0">
                    <p:tgtEl>
                      <p:spTgt spid="91"/>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91"/>
                                        </p:tgtEl>
                                      </p:cBhvr>
                                    </p:animEffect>
                                    <p:set>
                                      <p:cBhvr>
                                        <p:cTn id="26"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27" restart="whenNotActive" fill="hold" evtFilter="cancelBubble" nodeType="interactiveSeq">
                <p:stCondLst>
                  <p:cond evt="onClick" delay="0">
                    <p:tgtEl>
                      <p:spTgt spid="92"/>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2"/>
                                        </p:tgtEl>
                                      </p:cBhvr>
                                    </p:animEffect>
                                    <p:set>
                                      <p:cBhvr>
                                        <p:cTn id="32"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33" restart="whenNotActive" fill="hold" evtFilter="cancelBubble" nodeType="interactiveSeq">
                <p:stCondLst>
                  <p:cond evt="onClick" delay="0">
                    <p:tgtEl>
                      <p:spTgt spid="93"/>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93"/>
                                        </p:tgtEl>
                                      </p:cBhvr>
                                    </p:animEffect>
                                    <p:set>
                                      <p:cBhvr>
                                        <p:cTn id="38"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39" restart="whenNotActive" fill="hold" evtFilter="cancelBubble" nodeType="interactiveSeq">
                <p:stCondLst>
                  <p:cond evt="onClick" delay="0">
                    <p:tgtEl>
                      <p:spTgt spid="94"/>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94"/>
                                        </p:tgtEl>
                                      </p:cBhvr>
                                    </p:animEffect>
                                    <p:set>
                                      <p:cBhvr>
                                        <p:cTn id="44"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45" restart="whenNotActive" fill="hold" evtFilter="cancelBubble" nodeType="interactiveSeq">
                <p:stCondLst>
                  <p:cond evt="onClick" delay="0">
                    <p:tgtEl>
                      <p:spTgt spid="100"/>
                    </p:tgtEl>
                  </p:cond>
                </p:stCondLst>
                <p:endSync evt="end" delay="0">
                  <p:rtn val="all"/>
                </p:endSync>
                <p:childTnLst>
                  <p:par>
                    <p:cTn id="46" fill="hold">
                      <p:stCondLst>
                        <p:cond delay="0"/>
                      </p:stCondLst>
                      <p:childTnLst>
                        <p:par>
                          <p:cTn id="47" fill="hold">
                            <p:stCondLst>
                              <p:cond delay="0"/>
                            </p:stCondLst>
                            <p:childTnLst>
                              <p:par>
                                <p:cTn id="48" presetID="37" presetClass="exit" presetSubtype="0" fill="hold" nodeType="clickEffect">
                                  <p:stCondLst>
                                    <p:cond delay="0"/>
                                  </p:stCondLst>
                                  <p:childTnLst>
                                    <p:animEffect transition="out" filter="fade">
                                      <p:cBhvr>
                                        <p:cTn id="49" dur="1000"/>
                                        <p:tgtEl>
                                          <p:spTgt spid="100"/>
                                        </p:tgtEl>
                                      </p:cBhvr>
                                    </p:animEffect>
                                    <p:anim calcmode="lin" valueType="num">
                                      <p:cBhvr>
                                        <p:cTn id="50" dur="1000"/>
                                        <p:tgtEl>
                                          <p:spTgt spid="100"/>
                                        </p:tgtEl>
                                        <p:attrNameLst>
                                          <p:attrName>ppt_x</p:attrName>
                                        </p:attrNameLst>
                                      </p:cBhvr>
                                      <p:tavLst>
                                        <p:tav tm="0">
                                          <p:val>
                                            <p:strVal val="ppt_x"/>
                                          </p:val>
                                        </p:tav>
                                        <p:tav tm="100000">
                                          <p:val>
                                            <p:strVal val="ppt_x"/>
                                          </p:val>
                                        </p:tav>
                                      </p:tavLst>
                                    </p:anim>
                                    <p:anim calcmode="lin" valueType="num">
                                      <p:cBhvr>
                                        <p:cTn id="51" dur="100" decel="100000"/>
                                        <p:tgtEl>
                                          <p:spTgt spid="100"/>
                                        </p:tgtEl>
                                        <p:attrNameLst>
                                          <p:attrName>ppt_y</p:attrName>
                                        </p:attrNameLst>
                                      </p:cBhvr>
                                      <p:tavLst>
                                        <p:tav tm="0">
                                          <p:val>
                                            <p:strVal val="ppt_y"/>
                                          </p:val>
                                        </p:tav>
                                        <p:tav tm="100000">
                                          <p:val>
                                            <p:strVal val="ppt_y-.03"/>
                                          </p:val>
                                        </p:tav>
                                      </p:tavLst>
                                    </p:anim>
                                    <p:anim calcmode="lin" valueType="num">
                                      <p:cBhvr>
                                        <p:cTn id="52" dur="900" accel="100000">
                                          <p:stCondLst>
                                            <p:cond delay="100"/>
                                          </p:stCondLst>
                                        </p:cTn>
                                        <p:tgtEl>
                                          <p:spTgt spid="100"/>
                                        </p:tgtEl>
                                        <p:attrNameLst>
                                          <p:attrName>ppt_y</p:attrName>
                                        </p:attrNameLst>
                                      </p:cBhvr>
                                      <p:tavLst>
                                        <p:tav tm="0">
                                          <p:val>
                                            <p:strVal val="ppt_y"/>
                                          </p:val>
                                        </p:tav>
                                        <p:tav tm="100000">
                                          <p:val>
                                            <p:strVal val="ppt_y+1"/>
                                          </p:val>
                                        </p:tav>
                                      </p:tavLst>
                                    </p:anim>
                                    <p:set>
                                      <p:cBhvr>
                                        <p:cTn id="53" dur="1" fill="hold">
                                          <p:stCondLst>
                                            <p:cond delay="999"/>
                                          </p:stCondLst>
                                        </p:cTn>
                                        <p:tgtEl>
                                          <p:spTgt spid="100"/>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0"/>
                  </p:tgtEl>
                </p:cond>
              </p:nextCondLst>
            </p:seq>
            <p:seq concurrent="1" nextAc="seek">
              <p:cTn id="54" restart="whenNotActive" fill="hold" evtFilter="cancelBubble" nodeType="interactiveSeq">
                <p:stCondLst>
                  <p:cond evt="onClick" delay="0">
                    <p:tgtEl>
                      <p:spTgt spid="101"/>
                    </p:tgtEl>
                  </p:cond>
                </p:stCondLst>
                <p:endSync evt="end" delay="0">
                  <p:rtn val="all"/>
                </p:endSync>
                <p:childTnLst>
                  <p:par>
                    <p:cTn id="55" fill="hold">
                      <p:stCondLst>
                        <p:cond delay="0"/>
                      </p:stCondLst>
                      <p:childTnLst>
                        <p:par>
                          <p:cTn id="56" fill="hold">
                            <p:stCondLst>
                              <p:cond delay="0"/>
                            </p:stCondLst>
                            <p:childTnLst>
                              <p:par>
                                <p:cTn id="57" presetID="37" presetClass="exit" presetSubtype="0" fill="hold" nodeType="clickEffect">
                                  <p:stCondLst>
                                    <p:cond delay="0"/>
                                  </p:stCondLst>
                                  <p:childTnLst>
                                    <p:animEffect transition="out" filter="fade">
                                      <p:cBhvr>
                                        <p:cTn id="58" dur="1000"/>
                                        <p:tgtEl>
                                          <p:spTgt spid="101"/>
                                        </p:tgtEl>
                                      </p:cBhvr>
                                    </p:animEffect>
                                    <p:anim calcmode="lin" valueType="num">
                                      <p:cBhvr>
                                        <p:cTn id="59" dur="1000"/>
                                        <p:tgtEl>
                                          <p:spTgt spid="101"/>
                                        </p:tgtEl>
                                        <p:attrNameLst>
                                          <p:attrName>ppt_x</p:attrName>
                                        </p:attrNameLst>
                                      </p:cBhvr>
                                      <p:tavLst>
                                        <p:tav tm="0">
                                          <p:val>
                                            <p:strVal val="ppt_x"/>
                                          </p:val>
                                        </p:tav>
                                        <p:tav tm="100000">
                                          <p:val>
                                            <p:strVal val="ppt_x"/>
                                          </p:val>
                                        </p:tav>
                                      </p:tavLst>
                                    </p:anim>
                                    <p:anim calcmode="lin" valueType="num">
                                      <p:cBhvr>
                                        <p:cTn id="60" dur="100" decel="100000"/>
                                        <p:tgtEl>
                                          <p:spTgt spid="101"/>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101"/>
                                        </p:tgtEl>
                                        <p:attrNameLst>
                                          <p:attrName>ppt_y</p:attrName>
                                        </p:attrNameLst>
                                      </p:cBhvr>
                                      <p:tavLst>
                                        <p:tav tm="0">
                                          <p:val>
                                            <p:strVal val="ppt_y"/>
                                          </p:val>
                                        </p:tav>
                                        <p:tav tm="100000">
                                          <p:val>
                                            <p:strVal val="ppt_y+1"/>
                                          </p:val>
                                        </p:tav>
                                      </p:tavLst>
                                    </p:anim>
                                    <p:set>
                                      <p:cBhvr>
                                        <p:cTn id="62" dur="1" fill="hold">
                                          <p:stCondLst>
                                            <p:cond delay="999"/>
                                          </p:stCondLst>
                                        </p:cTn>
                                        <p:tgtEl>
                                          <p:spTgt spid="101"/>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1"/>
                  </p:tgtEl>
                </p:cond>
              </p:nextCondLst>
            </p:seq>
            <p:seq concurrent="1" nextAc="seek">
              <p:cTn id="63" restart="whenNotActive" fill="hold" evtFilter="cancelBubble" nodeType="interactiveSeq">
                <p:stCondLst>
                  <p:cond evt="onClick" delay="0">
                    <p:tgtEl>
                      <p:spTgt spid="102"/>
                    </p:tgtEl>
                  </p:cond>
                </p:stCondLst>
                <p:endSync evt="end" delay="0">
                  <p:rtn val="all"/>
                </p:endSync>
                <p:childTnLst>
                  <p:par>
                    <p:cTn id="64" fill="hold">
                      <p:stCondLst>
                        <p:cond delay="0"/>
                      </p:stCondLst>
                      <p:childTnLst>
                        <p:par>
                          <p:cTn id="65" fill="hold">
                            <p:stCondLst>
                              <p:cond delay="0"/>
                            </p:stCondLst>
                            <p:childTnLst>
                              <p:par>
                                <p:cTn id="66" presetID="37" presetClass="exit" presetSubtype="0" fill="hold" nodeType="clickEffect">
                                  <p:stCondLst>
                                    <p:cond delay="0"/>
                                  </p:stCondLst>
                                  <p:childTnLst>
                                    <p:animEffect transition="out" filter="fade">
                                      <p:cBhvr>
                                        <p:cTn id="67" dur="1000"/>
                                        <p:tgtEl>
                                          <p:spTgt spid="102"/>
                                        </p:tgtEl>
                                      </p:cBhvr>
                                    </p:animEffect>
                                    <p:anim calcmode="lin" valueType="num">
                                      <p:cBhvr>
                                        <p:cTn id="68" dur="1000"/>
                                        <p:tgtEl>
                                          <p:spTgt spid="102"/>
                                        </p:tgtEl>
                                        <p:attrNameLst>
                                          <p:attrName>ppt_x</p:attrName>
                                        </p:attrNameLst>
                                      </p:cBhvr>
                                      <p:tavLst>
                                        <p:tav tm="0">
                                          <p:val>
                                            <p:strVal val="ppt_x"/>
                                          </p:val>
                                        </p:tav>
                                        <p:tav tm="100000">
                                          <p:val>
                                            <p:strVal val="ppt_x"/>
                                          </p:val>
                                        </p:tav>
                                      </p:tavLst>
                                    </p:anim>
                                    <p:anim calcmode="lin" valueType="num">
                                      <p:cBhvr>
                                        <p:cTn id="69" dur="100" decel="100000"/>
                                        <p:tgtEl>
                                          <p:spTgt spid="102"/>
                                        </p:tgtEl>
                                        <p:attrNameLst>
                                          <p:attrName>ppt_y</p:attrName>
                                        </p:attrNameLst>
                                      </p:cBhvr>
                                      <p:tavLst>
                                        <p:tav tm="0">
                                          <p:val>
                                            <p:strVal val="ppt_y"/>
                                          </p:val>
                                        </p:tav>
                                        <p:tav tm="100000">
                                          <p:val>
                                            <p:strVal val="ppt_y-.03"/>
                                          </p:val>
                                        </p:tav>
                                      </p:tavLst>
                                    </p:anim>
                                    <p:anim calcmode="lin" valueType="num">
                                      <p:cBhvr>
                                        <p:cTn id="70" dur="900" accel="100000">
                                          <p:stCondLst>
                                            <p:cond delay="100"/>
                                          </p:stCondLst>
                                        </p:cTn>
                                        <p:tgtEl>
                                          <p:spTgt spid="102"/>
                                        </p:tgtEl>
                                        <p:attrNameLst>
                                          <p:attrName>ppt_y</p:attrName>
                                        </p:attrNameLst>
                                      </p:cBhvr>
                                      <p:tavLst>
                                        <p:tav tm="0">
                                          <p:val>
                                            <p:strVal val="ppt_y"/>
                                          </p:val>
                                        </p:tav>
                                        <p:tav tm="100000">
                                          <p:val>
                                            <p:strVal val="ppt_y+1"/>
                                          </p:val>
                                        </p:tav>
                                      </p:tavLst>
                                    </p:anim>
                                    <p:set>
                                      <p:cBhvr>
                                        <p:cTn id="71" dur="1" fill="hold">
                                          <p:stCondLst>
                                            <p:cond delay="999"/>
                                          </p:stCondLst>
                                        </p:cTn>
                                        <p:tgtEl>
                                          <p:spTgt spid="102"/>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2"/>
                  </p:tgtEl>
                </p:cond>
              </p:nextCondLst>
            </p:seq>
            <p:seq concurrent="1" nextAc="seek">
              <p:cTn id="72" restart="whenNotActive" fill="hold" evtFilter="cancelBubble" nodeType="interactiveSeq">
                <p:stCondLst>
                  <p:cond evt="onClick" delay="0">
                    <p:tgtEl>
                      <p:spTgt spid="103"/>
                    </p:tgtEl>
                  </p:cond>
                </p:stCondLst>
                <p:endSync evt="end" delay="0">
                  <p:rtn val="all"/>
                </p:endSync>
                <p:childTnLst>
                  <p:par>
                    <p:cTn id="73" fill="hold">
                      <p:stCondLst>
                        <p:cond delay="0"/>
                      </p:stCondLst>
                      <p:childTnLst>
                        <p:par>
                          <p:cTn id="74" fill="hold">
                            <p:stCondLst>
                              <p:cond delay="0"/>
                            </p:stCondLst>
                            <p:childTnLst>
                              <p:par>
                                <p:cTn id="75" presetID="37" presetClass="exit" presetSubtype="0" fill="hold" nodeType="clickEffect">
                                  <p:stCondLst>
                                    <p:cond delay="0"/>
                                  </p:stCondLst>
                                  <p:childTnLst>
                                    <p:animEffect transition="out" filter="fade">
                                      <p:cBhvr>
                                        <p:cTn id="76" dur="1000"/>
                                        <p:tgtEl>
                                          <p:spTgt spid="103"/>
                                        </p:tgtEl>
                                      </p:cBhvr>
                                    </p:animEffect>
                                    <p:anim calcmode="lin" valueType="num">
                                      <p:cBhvr>
                                        <p:cTn id="77" dur="1000"/>
                                        <p:tgtEl>
                                          <p:spTgt spid="103"/>
                                        </p:tgtEl>
                                        <p:attrNameLst>
                                          <p:attrName>ppt_x</p:attrName>
                                        </p:attrNameLst>
                                      </p:cBhvr>
                                      <p:tavLst>
                                        <p:tav tm="0">
                                          <p:val>
                                            <p:strVal val="ppt_x"/>
                                          </p:val>
                                        </p:tav>
                                        <p:tav tm="100000">
                                          <p:val>
                                            <p:strVal val="ppt_x"/>
                                          </p:val>
                                        </p:tav>
                                      </p:tavLst>
                                    </p:anim>
                                    <p:anim calcmode="lin" valueType="num">
                                      <p:cBhvr>
                                        <p:cTn id="78" dur="100" decel="100000"/>
                                        <p:tgtEl>
                                          <p:spTgt spid="103"/>
                                        </p:tgtEl>
                                        <p:attrNameLst>
                                          <p:attrName>ppt_y</p:attrName>
                                        </p:attrNameLst>
                                      </p:cBhvr>
                                      <p:tavLst>
                                        <p:tav tm="0">
                                          <p:val>
                                            <p:strVal val="ppt_y"/>
                                          </p:val>
                                        </p:tav>
                                        <p:tav tm="100000">
                                          <p:val>
                                            <p:strVal val="ppt_y-.03"/>
                                          </p:val>
                                        </p:tav>
                                      </p:tavLst>
                                    </p:anim>
                                    <p:anim calcmode="lin" valueType="num">
                                      <p:cBhvr>
                                        <p:cTn id="79" dur="900" accel="100000">
                                          <p:stCondLst>
                                            <p:cond delay="100"/>
                                          </p:stCondLst>
                                        </p:cTn>
                                        <p:tgtEl>
                                          <p:spTgt spid="103"/>
                                        </p:tgtEl>
                                        <p:attrNameLst>
                                          <p:attrName>ppt_y</p:attrName>
                                        </p:attrNameLst>
                                      </p:cBhvr>
                                      <p:tavLst>
                                        <p:tav tm="0">
                                          <p:val>
                                            <p:strVal val="ppt_y"/>
                                          </p:val>
                                        </p:tav>
                                        <p:tav tm="100000">
                                          <p:val>
                                            <p:strVal val="ppt_y+1"/>
                                          </p:val>
                                        </p:tav>
                                      </p:tavLst>
                                    </p:anim>
                                    <p:set>
                                      <p:cBhvr>
                                        <p:cTn id="80" dur="1" fill="hold">
                                          <p:stCondLst>
                                            <p:cond delay="999"/>
                                          </p:stCondLst>
                                        </p:cTn>
                                        <p:tgtEl>
                                          <p:spTgt spid="103"/>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3"/>
                  </p:tgtEl>
                </p:cond>
              </p:nextCondLst>
            </p:seq>
            <p:seq concurrent="1" nextAc="seek">
              <p:cTn id="81" restart="whenNotActive" fill="hold" evtFilter="cancelBubble" nodeType="interactiveSeq">
                <p:stCondLst>
                  <p:cond evt="onClick" delay="0">
                    <p:tgtEl>
                      <p:spTgt spid="104"/>
                    </p:tgtEl>
                  </p:cond>
                </p:stCondLst>
                <p:endSync evt="end" delay="0">
                  <p:rtn val="all"/>
                </p:endSync>
                <p:childTnLst>
                  <p:par>
                    <p:cTn id="82" fill="hold">
                      <p:stCondLst>
                        <p:cond delay="0"/>
                      </p:stCondLst>
                      <p:childTnLst>
                        <p:par>
                          <p:cTn id="83" fill="hold">
                            <p:stCondLst>
                              <p:cond delay="0"/>
                            </p:stCondLst>
                            <p:childTnLst>
                              <p:par>
                                <p:cTn id="84" presetID="37" presetClass="exit" presetSubtype="0" fill="hold" nodeType="clickEffect">
                                  <p:stCondLst>
                                    <p:cond delay="0"/>
                                  </p:stCondLst>
                                  <p:childTnLst>
                                    <p:animEffect transition="out" filter="fade">
                                      <p:cBhvr>
                                        <p:cTn id="85" dur="1000"/>
                                        <p:tgtEl>
                                          <p:spTgt spid="104"/>
                                        </p:tgtEl>
                                      </p:cBhvr>
                                    </p:animEffect>
                                    <p:anim calcmode="lin" valueType="num">
                                      <p:cBhvr>
                                        <p:cTn id="86" dur="1000"/>
                                        <p:tgtEl>
                                          <p:spTgt spid="104"/>
                                        </p:tgtEl>
                                        <p:attrNameLst>
                                          <p:attrName>ppt_x</p:attrName>
                                        </p:attrNameLst>
                                      </p:cBhvr>
                                      <p:tavLst>
                                        <p:tav tm="0">
                                          <p:val>
                                            <p:strVal val="ppt_x"/>
                                          </p:val>
                                        </p:tav>
                                        <p:tav tm="100000">
                                          <p:val>
                                            <p:strVal val="ppt_x"/>
                                          </p:val>
                                        </p:tav>
                                      </p:tavLst>
                                    </p:anim>
                                    <p:anim calcmode="lin" valueType="num">
                                      <p:cBhvr>
                                        <p:cTn id="87" dur="100" decel="100000"/>
                                        <p:tgtEl>
                                          <p:spTgt spid="104"/>
                                        </p:tgtEl>
                                        <p:attrNameLst>
                                          <p:attrName>ppt_y</p:attrName>
                                        </p:attrNameLst>
                                      </p:cBhvr>
                                      <p:tavLst>
                                        <p:tav tm="0">
                                          <p:val>
                                            <p:strVal val="ppt_y"/>
                                          </p:val>
                                        </p:tav>
                                        <p:tav tm="100000">
                                          <p:val>
                                            <p:strVal val="ppt_y-.03"/>
                                          </p:val>
                                        </p:tav>
                                      </p:tavLst>
                                    </p:anim>
                                    <p:anim calcmode="lin" valueType="num">
                                      <p:cBhvr>
                                        <p:cTn id="88" dur="900" accel="100000">
                                          <p:stCondLst>
                                            <p:cond delay="100"/>
                                          </p:stCondLst>
                                        </p:cTn>
                                        <p:tgtEl>
                                          <p:spTgt spid="104"/>
                                        </p:tgtEl>
                                        <p:attrNameLst>
                                          <p:attrName>ppt_y</p:attrName>
                                        </p:attrNameLst>
                                      </p:cBhvr>
                                      <p:tavLst>
                                        <p:tav tm="0">
                                          <p:val>
                                            <p:strVal val="ppt_y"/>
                                          </p:val>
                                        </p:tav>
                                        <p:tav tm="100000">
                                          <p:val>
                                            <p:strVal val="ppt_y+1"/>
                                          </p:val>
                                        </p:tav>
                                      </p:tavLst>
                                    </p:anim>
                                    <p:set>
                                      <p:cBhvr>
                                        <p:cTn id="89" dur="1" fill="hold">
                                          <p:stCondLst>
                                            <p:cond delay="999"/>
                                          </p:stCondLst>
                                        </p:cTn>
                                        <p:tgtEl>
                                          <p:spTgt spid="104"/>
                                        </p:tgtEl>
                                        <p:attrNameLst>
                                          <p:attrName>style.visibility</p:attrName>
                                        </p:attrNameLst>
                                      </p:cBhvr>
                                      <p:to>
                                        <p:strVal val="hidden"/>
                                      </p:to>
                                    </p:set>
                                  </p:childTnLst>
                                  <p:subTnLst>
                                    <p:audio>
                                      <p:cMediaNode>
                                        <p:cTn display="0" masterRel="sameClick">
                                          <p:stCondLst>
                                            <p:cond evt="begin" delay="0">
                                              <p:tn val="8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0" name="Đáp án sai 2">
            <a:extLst>
              <a:ext uri="{FF2B5EF4-FFF2-40B4-BE49-F238E27FC236}">
                <a16:creationId xmlns:a16="http://schemas.microsoft.com/office/drawing/2014/main" id="{E6A889FC-D3A7-FA7C-0DE3-0EA076B22F62}"/>
              </a:ext>
            </a:extLst>
          </p:cNvPr>
          <p:cNvSpPr/>
          <p:nvPr/>
        </p:nvSpPr>
        <p:spPr>
          <a:xfrm>
            <a:off x="9663544" y="461865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noProof="1">
                <a:solidFill>
                  <a:schemeClr val="tx1"/>
                </a:solidFill>
                <a:cs typeface="Arial" panose="020B0604020202020204" pitchFamily="34" charset="0"/>
              </a:rPr>
              <a:t>C. Ai ơi giữ chí cho bền, dù ai xoay hướng đổi nền mặc ai</a:t>
            </a:r>
            <a:endParaRPr lang="vi-VN" sz="3800" noProof="1">
              <a:solidFill>
                <a:schemeClr val="tx1"/>
              </a:solidFill>
              <a:latin typeface="Arial" panose="020B0604020202020204" pitchFamily="34" charset="0"/>
              <a:cs typeface="Arial" panose="020B0604020202020204" pitchFamily="34" charset="0"/>
            </a:endParaRPr>
          </a:p>
        </p:txBody>
      </p:sp>
      <p:sp>
        <p:nvSpPr>
          <p:cNvPr id="16" name="Đáp án đúng">
            <a:extLst>
              <a:ext uri="{FF2B5EF4-FFF2-40B4-BE49-F238E27FC236}">
                <a16:creationId xmlns:a16="http://schemas.microsoft.com/office/drawing/2014/main" id="{73F5B725-A6FC-F5A2-F2A4-6047B0B0A3CC}"/>
              </a:ext>
            </a:extLst>
          </p:cNvPr>
          <p:cNvSpPr/>
          <p:nvPr/>
        </p:nvSpPr>
        <p:spPr>
          <a:xfrm>
            <a:off x="9663543" y="4612718"/>
            <a:ext cx="6802583" cy="1995053"/>
          </a:xfrm>
          <a:prstGeom prst="round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noProof="1">
                <a:solidFill>
                  <a:schemeClr val="tx1"/>
                </a:solidFill>
                <a:cs typeface="Arial" panose="020B0604020202020204" pitchFamily="34" charset="0"/>
              </a:rPr>
              <a:t>C. Ai ơi giữ chí cho bền, dù ai xoay hướng đổi nền mặc ai</a:t>
            </a:r>
          </a:p>
        </p:txBody>
      </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Câu hỏi">
            <a:extLst>
              <a:ext uri="{FF2B5EF4-FFF2-40B4-BE49-F238E27FC236}">
                <a16:creationId xmlns:a16="http://schemas.microsoft.com/office/drawing/2014/main" id="{1AB69979-1D5C-6D4F-6590-E0650E70A5B4}"/>
              </a:ext>
            </a:extLst>
          </p:cNvPr>
          <p:cNvSpPr/>
          <p:nvPr/>
        </p:nvSpPr>
        <p:spPr>
          <a:xfrm>
            <a:off x="1821872" y="1168872"/>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800" b="1" noProof="1">
                <a:solidFill>
                  <a:schemeClr val="tx1"/>
                </a:solidFill>
                <a:cs typeface="Arial" panose="020B0604020202020204" pitchFamily="34" charset="0"/>
              </a:rPr>
              <a:t>Câu 1. </a:t>
            </a:r>
            <a:r>
              <a:rPr lang="vi-VN" sz="4800" noProof="1">
                <a:solidFill>
                  <a:schemeClr val="tx1"/>
                </a:solidFill>
                <a:cs typeface="Arial" panose="020B0604020202020204" pitchFamily="34" charset="0"/>
              </a:rPr>
              <a:t>Đâu không phải là câu tục ngữ, thành ngữ nói về tính kiên trì, chăm chỉ:</a:t>
            </a:r>
            <a:endParaRPr lang="vi-VN" sz="4800" noProof="1">
              <a:solidFill>
                <a:schemeClr val="tx1"/>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noProof="1">
                <a:solidFill>
                  <a:schemeClr val="tx1"/>
                </a:solidFill>
                <a:latin typeface="Arial" panose="020B0604020202020204" pitchFamily="34" charset="0"/>
                <a:cs typeface="Arial" panose="020B0604020202020204" pitchFamily="34" charset="0"/>
              </a:rPr>
              <a:t>A. Có chí thì nên</a:t>
            </a:r>
            <a:endParaRPr lang="vi-VN" sz="3800" noProof="1">
              <a:solidFill>
                <a:schemeClr val="tx1"/>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7090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noProof="1">
                <a:solidFill>
                  <a:schemeClr val="tx1"/>
                </a:solidFill>
                <a:latin typeface="Arial" panose="020B0604020202020204" pitchFamily="34" charset="0"/>
                <a:cs typeface="Arial" panose="020B0604020202020204" pitchFamily="34" charset="0"/>
              </a:rPr>
              <a:t>B. Có công mài </a:t>
            </a:r>
            <a:r>
              <a:rPr lang="en-US" sz="3800" noProof="1">
                <a:solidFill>
                  <a:schemeClr val="tx1"/>
                </a:solidFill>
                <a:latin typeface="Arial" panose="020B0604020202020204" pitchFamily="34" charset="0"/>
                <a:cs typeface="Arial" panose="020B0604020202020204" pitchFamily="34" charset="0"/>
              </a:rPr>
              <a:t>sắt </a:t>
            </a:r>
            <a:endParaRPr lang="vi-VN" sz="3800" noProof="1" smtClean="0">
              <a:solidFill>
                <a:schemeClr val="tx1"/>
              </a:solidFill>
              <a:latin typeface="Arial" panose="020B0604020202020204" pitchFamily="34" charset="0"/>
              <a:cs typeface="Arial" panose="020B0604020202020204" pitchFamily="34" charset="0"/>
            </a:endParaRPr>
          </a:p>
          <a:p>
            <a:pPr algn="ctr">
              <a:lnSpc>
                <a:spcPct val="150000"/>
              </a:lnSpc>
            </a:pPr>
            <a:r>
              <a:rPr lang="en-US" sz="3800" noProof="1" smtClean="0">
                <a:solidFill>
                  <a:schemeClr val="tx1"/>
                </a:solidFill>
                <a:latin typeface="Arial" panose="020B0604020202020204" pitchFamily="34" charset="0"/>
                <a:cs typeface="Arial" panose="020B0604020202020204" pitchFamily="34" charset="0"/>
              </a:rPr>
              <a:t>có </a:t>
            </a:r>
            <a:r>
              <a:rPr lang="en-US" sz="3800" noProof="1">
                <a:solidFill>
                  <a:schemeClr val="tx1"/>
                </a:solidFill>
                <a:latin typeface="Arial" panose="020B0604020202020204" pitchFamily="34" charset="0"/>
                <a:cs typeface="Arial" panose="020B0604020202020204" pitchFamily="34" charset="0"/>
              </a:rPr>
              <a:t>ngày nên kim</a:t>
            </a:r>
            <a:endParaRPr lang="vi-VN" sz="3800" noProof="1">
              <a:solidFill>
                <a:schemeClr val="tx1"/>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4" y="707090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noProof="1">
                <a:solidFill>
                  <a:schemeClr val="tx1"/>
                </a:solidFill>
                <a:latin typeface="Arial" panose="020B0604020202020204" pitchFamily="34" charset="0"/>
                <a:cs typeface="Arial" panose="020B0604020202020204" pitchFamily="34" charset="0"/>
              </a:rPr>
              <a:t>D. Siêng làm thì có</a:t>
            </a:r>
            <a:r>
              <a:rPr lang="en-US" sz="3800" noProof="1">
                <a:solidFill>
                  <a:schemeClr val="tx1"/>
                </a:solidFill>
                <a:latin typeface="Arial" panose="020B0604020202020204" pitchFamily="34" charset="0"/>
                <a:cs typeface="Arial" panose="020B0604020202020204" pitchFamily="34" charset="0"/>
              </a:rPr>
              <a:t>, </a:t>
            </a:r>
            <a:endParaRPr lang="vi-VN" sz="3800" noProof="1" smtClean="0">
              <a:solidFill>
                <a:schemeClr val="tx1"/>
              </a:solidFill>
              <a:latin typeface="Arial" panose="020B0604020202020204" pitchFamily="34" charset="0"/>
              <a:cs typeface="Arial" panose="020B0604020202020204" pitchFamily="34" charset="0"/>
            </a:endParaRPr>
          </a:p>
          <a:p>
            <a:pPr algn="ctr">
              <a:lnSpc>
                <a:spcPct val="150000"/>
              </a:lnSpc>
            </a:pPr>
            <a:r>
              <a:rPr lang="en-US" sz="3800" noProof="1" smtClean="0">
                <a:solidFill>
                  <a:schemeClr val="tx1"/>
                </a:solidFill>
                <a:latin typeface="Arial" panose="020B0604020202020204" pitchFamily="34" charset="0"/>
                <a:cs typeface="Arial" panose="020B0604020202020204" pitchFamily="34" charset="0"/>
              </a:rPr>
              <a:t>siêng </a:t>
            </a:r>
            <a:r>
              <a:rPr lang="en-US" sz="3800" noProof="1">
                <a:solidFill>
                  <a:schemeClr val="tx1"/>
                </a:solidFill>
                <a:latin typeface="Arial" panose="020B0604020202020204" pitchFamily="34" charset="0"/>
                <a:cs typeface="Arial" panose="020B0604020202020204" pitchFamily="34" charset="0"/>
              </a:rPr>
              <a:t>học </a:t>
            </a:r>
            <a:r>
              <a:rPr lang="en-US" sz="3800" noProof="1">
                <a:solidFill>
                  <a:schemeClr val="tx1"/>
                </a:solidFill>
                <a:latin typeface="Arial" panose="020B0604020202020204" pitchFamily="34" charset="0"/>
                <a:cs typeface="Arial" panose="020B0604020202020204" pitchFamily="34" charset="0"/>
              </a:rPr>
              <a:t>thì </a:t>
            </a:r>
            <a:r>
              <a:rPr lang="en-US" sz="3800" noProof="1" smtClean="0">
                <a:solidFill>
                  <a:schemeClr val="tx1"/>
                </a:solidFill>
                <a:latin typeface="Arial" panose="020B0604020202020204" pitchFamily="34" charset="0"/>
                <a:cs typeface="Arial" panose="020B0604020202020204" pitchFamily="34" charset="0"/>
              </a:rPr>
              <a:t>hay</a:t>
            </a:r>
            <a:endParaRPr lang="vi-VN" sz="3800" noProof="1">
              <a:solidFill>
                <a:schemeClr val="tx1"/>
              </a:solidFill>
              <a:latin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3" name="Picture 2">
            <a:hlinkClick r:id="rId7"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8"/>
          <a:stretch>
            <a:fillRect/>
          </a:stretch>
        </p:blipFill>
        <p:spPr>
          <a:xfrm>
            <a:off x="16307332" y="8399498"/>
            <a:ext cx="2036216" cy="1887503"/>
          </a:xfrm>
          <a:prstGeom prst="rect">
            <a:avLst/>
          </a:prstGeom>
        </p:spPr>
      </p:pic>
    </p:spTree>
    <p:extLst>
      <p:ext uri="{BB962C8B-B14F-4D97-AF65-F5344CB8AC3E}">
        <p14:creationId xmlns:p14="http://schemas.microsoft.com/office/powerpoint/2010/main" val="406910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20" grpId="0" animBg="1"/>
      <p:bldP spid="16" grpId="0" animBg="1"/>
      <p:bldP spid="17" grpId="0" animBg="1"/>
      <p:bldP spid="18"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Câu hỏi">
            <a:extLst>
              <a:ext uri="{FF2B5EF4-FFF2-40B4-BE49-F238E27FC236}">
                <a16:creationId xmlns:a16="http://schemas.microsoft.com/office/drawing/2014/main" id="{1AB69979-1D5C-6D4F-6590-E0650E70A5B4}"/>
              </a:ext>
            </a:extLst>
          </p:cNvPr>
          <p:cNvSpPr/>
          <p:nvPr/>
        </p:nvSpPr>
        <p:spPr>
          <a:xfrm>
            <a:off x="1821870" y="810396"/>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800" b="1" noProof="1">
                <a:solidFill>
                  <a:schemeClr val="tx1"/>
                </a:solidFill>
                <a:cs typeface="Arial" panose="020B0604020202020204" pitchFamily="34" charset="0"/>
              </a:rPr>
              <a:t>Câu 2</a:t>
            </a:r>
            <a:r>
              <a:rPr lang="vi-VN" sz="4800" noProof="1">
                <a:solidFill>
                  <a:schemeClr val="tx1"/>
                </a:solidFill>
                <a:cs typeface="Arial" panose="020B0604020202020204" pitchFamily="34" charset="0"/>
              </a:rPr>
              <a:t>. Đâu không phải là câu ca dao nói về tính kiên trì, chăm chỉ:</a:t>
            </a:r>
            <a:endParaRPr lang="vi-VN" sz="4800" noProof="1">
              <a:solidFill>
                <a:schemeClr val="tx1"/>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0" y="4445506"/>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800" noProof="1">
                <a:solidFill>
                  <a:schemeClr val="tx1"/>
                </a:solidFill>
                <a:cs typeface="Arial" panose="020B0604020202020204" pitchFamily="34" charset="0"/>
              </a:rPr>
              <a:t>A. Người đời ai khỏi gian nan/ Gian nan có thưở thanh nhành có khi</a:t>
            </a:r>
            <a:endParaRPr lang="vi-VN" sz="3800" noProof="1">
              <a:solidFill>
                <a:schemeClr val="tx1"/>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8308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800" noProof="1">
                <a:solidFill>
                  <a:schemeClr val="tx1"/>
                </a:solidFill>
                <a:cs typeface="Arial" panose="020B0604020202020204" pitchFamily="34" charset="0"/>
              </a:rPr>
              <a:t>B. Thời giờ thấm thoát thoi đưa/ Nó đi đi mãi không chời đợi ai.</a:t>
            </a:r>
            <a:endParaRPr lang="vi-VN" sz="3800" noProof="1">
              <a:solidFill>
                <a:schemeClr val="tx1"/>
              </a:solidFill>
              <a:latin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9663543" y="4445506"/>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800" noProof="1">
                <a:solidFill>
                  <a:schemeClr val="tx1"/>
                </a:solidFill>
                <a:cs typeface="Arial" panose="020B0604020202020204" pitchFamily="34" charset="0"/>
              </a:rPr>
              <a:t>C. Ai ơi giữ chí </a:t>
            </a:r>
            <a:r>
              <a:rPr lang="vi-VN" sz="3800" noProof="1">
                <a:solidFill>
                  <a:schemeClr val="tx1"/>
                </a:solidFill>
                <a:cs typeface="Arial" panose="020B0604020202020204" pitchFamily="34" charset="0"/>
              </a:rPr>
              <a:t>cho </a:t>
            </a:r>
            <a:r>
              <a:rPr lang="vi-VN" sz="3800" noProof="1" smtClean="0">
                <a:solidFill>
                  <a:schemeClr val="tx1"/>
                </a:solidFill>
                <a:cs typeface="Arial" panose="020B0604020202020204" pitchFamily="34" charset="0"/>
              </a:rPr>
              <a:t>bền / </a:t>
            </a:r>
          </a:p>
          <a:p>
            <a:pPr algn="just"/>
            <a:r>
              <a:rPr lang="vi-VN" sz="3800" noProof="1" smtClean="0">
                <a:solidFill>
                  <a:schemeClr val="tx1"/>
                </a:solidFill>
                <a:cs typeface="Arial" panose="020B0604020202020204" pitchFamily="34" charset="0"/>
              </a:rPr>
              <a:t>Dù </a:t>
            </a:r>
            <a:r>
              <a:rPr lang="vi-VN" sz="3800" noProof="1">
                <a:solidFill>
                  <a:schemeClr val="tx1"/>
                </a:solidFill>
                <a:cs typeface="Arial" panose="020B0604020202020204" pitchFamily="34" charset="0"/>
              </a:rPr>
              <a:t>ai đổi hướng xoay chiều mặc ai</a:t>
            </a:r>
            <a:endParaRPr lang="vi-VN" sz="3800" noProof="1">
              <a:solidFill>
                <a:schemeClr val="tx1"/>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4" y="708308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800" noProof="1">
                <a:solidFill>
                  <a:schemeClr val="tx1"/>
                </a:solidFill>
                <a:cs typeface="Arial" panose="020B0604020202020204" pitchFamily="34" charset="0"/>
              </a:rPr>
              <a:t>D. Có bột mới gột nên hồ</a:t>
            </a:r>
            <a:r>
              <a:rPr lang="vi-VN" sz="3800" noProof="1">
                <a:solidFill>
                  <a:schemeClr val="tx1"/>
                </a:solidFill>
                <a:cs typeface="Arial" panose="020B0604020202020204" pitchFamily="34" charset="0"/>
              </a:rPr>
              <a:t>/ </a:t>
            </a:r>
            <a:endParaRPr lang="vi-VN" sz="3800" noProof="1" smtClean="0">
              <a:solidFill>
                <a:schemeClr val="tx1"/>
              </a:solidFill>
              <a:cs typeface="Arial" panose="020B0604020202020204" pitchFamily="34" charset="0"/>
            </a:endParaRPr>
          </a:p>
          <a:p>
            <a:pPr algn="just"/>
            <a:r>
              <a:rPr lang="vi-VN" sz="3800" noProof="1" smtClean="0">
                <a:solidFill>
                  <a:schemeClr val="tx1"/>
                </a:solidFill>
                <a:cs typeface="Arial" panose="020B0604020202020204" pitchFamily="34" charset="0"/>
              </a:rPr>
              <a:t>Tay </a:t>
            </a:r>
            <a:r>
              <a:rPr lang="vi-VN" sz="3800" noProof="1">
                <a:solidFill>
                  <a:schemeClr val="tx1"/>
                </a:solidFill>
                <a:cs typeface="Arial" panose="020B0604020202020204" pitchFamily="34" charset="0"/>
              </a:rPr>
              <a:t>không mà đựng cơ đồ mới ngoan</a:t>
            </a:r>
            <a:endParaRPr lang="vi-VN" sz="3800" noProof="1">
              <a:solidFill>
                <a:schemeClr val="tx1"/>
              </a:solidFill>
              <a:latin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1821872" y="7083088"/>
            <a:ext cx="6802583" cy="1995053"/>
          </a:xfrm>
          <a:prstGeom prst="round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800" noProof="1">
                <a:solidFill>
                  <a:schemeClr val="tx1"/>
                </a:solidFill>
                <a:cs typeface="Arial" panose="020B0604020202020204" pitchFamily="34" charset="0"/>
              </a:rPr>
              <a:t>B. Thời giờ thấm thoát thoi đưa/ Nó đi đi mãi không chời đợi ai.</a:t>
            </a:r>
            <a:endParaRPr lang="vi-VN" sz="3800" noProof="1">
              <a:solidFill>
                <a:schemeClr val="tx1"/>
              </a:solidFill>
              <a:latin typeface="Arial" panose="020B0604020202020204" pitchFamily="34" charset="0"/>
              <a:cs typeface="Arial" panose="020B0604020202020204" pitchFamily="34" charset="0"/>
            </a:endParaRPr>
          </a:p>
        </p:txBody>
      </p:sp>
      <p:pic>
        <p:nvPicPr>
          <p:cNvPr id="3" name="Picture 2">
            <a:hlinkClick r:id="rId7"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8"/>
          <a:stretch>
            <a:fillRect/>
          </a:stretch>
        </p:blipFill>
        <p:spPr>
          <a:xfrm>
            <a:off x="16307332" y="8399498"/>
            <a:ext cx="2036216" cy="1887503"/>
          </a:xfrm>
          <a:prstGeom prst="rect">
            <a:avLst/>
          </a:prstGeom>
        </p:spPr>
      </p:pic>
    </p:spTree>
    <p:extLst>
      <p:ext uri="{BB962C8B-B14F-4D97-AF65-F5344CB8AC3E}">
        <p14:creationId xmlns:p14="http://schemas.microsoft.com/office/powerpoint/2010/main" val="119955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0" name="Đáp án sai 2">
            <a:extLst>
              <a:ext uri="{FF2B5EF4-FFF2-40B4-BE49-F238E27FC236}">
                <a16:creationId xmlns:a16="http://schemas.microsoft.com/office/drawing/2014/main" id="{E6A889FC-D3A7-FA7C-0DE3-0EA076B22F62}"/>
              </a:ext>
            </a:extLst>
          </p:cNvPr>
          <p:cNvSpPr/>
          <p:nvPr/>
        </p:nvSpPr>
        <p:spPr>
          <a:xfrm>
            <a:off x="9663544" y="461865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noProof="1">
                <a:solidFill>
                  <a:schemeClr val="tx1"/>
                </a:solidFill>
                <a:cs typeface="Arial" panose="020B0604020202020204" pitchFamily="34" charset="0"/>
              </a:rPr>
              <a:t>C. đi học chuyên cần, </a:t>
            </a:r>
          </a:p>
          <a:p>
            <a:pPr algn="ctr">
              <a:lnSpc>
                <a:spcPct val="150000"/>
              </a:lnSpc>
            </a:pPr>
            <a:r>
              <a:rPr lang="vi-VN" sz="3800" noProof="1">
                <a:solidFill>
                  <a:schemeClr val="tx1"/>
                </a:solidFill>
                <a:cs typeface="Arial" panose="020B0604020202020204" pitchFamily="34" charset="0"/>
              </a:rPr>
              <a:t>làm bài tập đầy đủ</a:t>
            </a:r>
            <a:endParaRPr lang="vi-VN" sz="3800" noProof="1">
              <a:solidFill>
                <a:schemeClr val="tx1"/>
              </a:solidFill>
              <a:cs typeface="Arial" panose="020B0604020202020204" pitchFamily="34" charset="0"/>
            </a:endParaRPr>
          </a:p>
        </p:txBody>
      </p:sp>
      <p:sp>
        <p:nvSpPr>
          <p:cNvPr id="16" name="Đáp án đúng">
            <a:extLst>
              <a:ext uri="{FF2B5EF4-FFF2-40B4-BE49-F238E27FC236}">
                <a16:creationId xmlns:a16="http://schemas.microsoft.com/office/drawing/2014/main" id="{73F5B725-A6FC-F5A2-F2A4-6047B0B0A3CC}"/>
              </a:ext>
            </a:extLst>
          </p:cNvPr>
          <p:cNvSpPr/>
          <p:nvPr/>
        </p:nvSpPr>
        <p:spPr>
          <a:xfrm>
            <a:off x="9663543" y="4612718"/>
            <a:ext cx="6802583" cy="1995053"/>
          </a:xfrm>
          <a:prstGeom prst="round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noProof="1">
                <a:solidFill>
                  <a:schemeClr val="tx1"/>
                </a:solidFill>
                <a:cs typeface="Arial" panose="020B0604020202020204" pitchFamily="34" charset="0"/>
              </a:rPr>
              <a:t>C. đi học chuyên cần</a:t>
            </a:r>
            <a:r>
              <a:rPr lang="vi-VN" sz="3800" noProof="1">
                <a:solidFill>
                  <a:schemeClr val="tx1"/>
                </a:solidFill>
                <a:cs typeface="Arial" panose="020B0604020202020204" pitchFamily="34" charset="0"/>
              </a:rPr>
              <a:t>, </a:t>
            </a:r>
            <a:endParaRPr lang="vi-VN" sz="3800" noProof="1" smtClean="0">
              <a:solidFill>
                <a:schemeClr val="tx1"/>
              </a:solidFill>
              <a:cs typeface="Arial" panose="020B0604020202020204" pitchFamily="34" charset="0"/>
            </a:endParaRPr>
          </a:p>
          <a:p>
            <a:pPr algn="ctr">
              <a:lnSpc>
                <a:spcPct val="150000"/>
              </a:lnSpc>
            </a:pPr>
            <a:r>
              <a:rPr lang="vi-VN" sz="3800" noProof="1" smtClean="0">
                <a:solidFill>
                  <a:schemeClr val="tx1"/>
                </a:solidFill>
                <a:cs typeface="Arial" panose="020B0604020202020204" pitchFamily="34" charset="0"/>
              </a:rPr>
              <a:t>làm </a:t>
            </a:r>
            <a:r>
              <a:rPr lang="vi-VN" sz="3800" noProof="1">
                <a:solidFill>
                  <a:schemeClr val="tx1"/>
                </a:solidFill>
                <a:cs typeface="Arial" panose="020B0604020202020204" pitchFamily="34" charset="0"/>
              </a:rPr>
              <a:t>bài tập đầy đủ</a:t>
            </a:r>
          </a:p>
        </p:txBody>
      </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Câu hỏi">
            <a:extLst>
              <a:ext uri="{FF2B5EF4-FFF2-40B4-BE49-F238E27FC236}">
                <a16:creationId xmlns:a16="http://schemas.microsoft.com/office/drawing/2014/main" id="{1AB69979-1D5C-6D4F-6590-E0650E70A5B4}"/>
              </a:ext>
            </a:extLst>
          </p:cNvPr>
          <p:cNvSpPr/>
          <p:nvPr/>
        </p:nvSpPr>
        <p:spPr>
          <a:xfrm>
            <a:off x="1821872" y="1168872"/>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800" b="1" noProof="1">
                <a:solidFill>
                  <a:schemeClr val="tx1"/>
                </a:solidFill>
                <a:cs typeface="Arial" panose="020B0604020202020204" pitchFamily="34" charset="0"/>
              </a:rPr>
              <a:t>Câu 3. </a:t>
            </a:r>
            <a:r>
              <a:rPr lang="vi-VN" sz="4800" noProof="1">
                <a:solidFill>
                  <a:schemeClr val="tx1"/>
                </a:solidFill>
                <a:cs typeface="Arial" panose="020B0604020202020204" pitchFamily="34" charset="0"/>
              </a:rPr>
              <a:t>Việc làm nào dưới đây thể hiện tính kiên trì, chăm chỉ trong học tập:</a:t>
            </a:r>
            <a:endParaRPr lang="vi-VN" sz="4800" noProof="1">
              <a:solidFill>
                <a:schemeClr val="tx1"/>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lnSpc>
                <a:spcPct val="150000"/>
              </a:lnSpc>
              <a:buAutoNum type="alphaUcPeriod"/>
            </a:pPr>
            <a:r>
              <a:rPr lang="vi-VN" sz="3800" noProof="1" smtClean="0">
                <a:solidFill>
                  <a:schemeClr val="tx1"/>
                </a:solidFill>
                <a:cs typeface="Arial" panose="020B0604020202020204" pitchFamily="34" charset="0"/>
              </a:rPr>
              <a:t>vui </a:t>
            </a:r>
            <a:r>
              <a:rPr lang="vi-VN" sz="3800" noProof="1">
                <a:solidFill>
                  <a:schemeClr val="tx1"/>
                </a:solidFill>
                <a:cs typeface="Arial" panose="020B0604020202020204" pitchFamily="34" charset="0"/>
              </a:rPr>
              <a:t>chơi</a:t>
            </a:r>
            <a:r>
              <a:rPr lang="vi-VN" sz="3800" noProof="1">
                <a:solidFill>
                  <a:schemeClr val="tx1"/>
                </a:solidFill>
                <a:cs typeface="Arial" panose="020B0604020202020204" pitchFamily="34" charset="0"/>
              </a:rPr>
              <a:t>, </a:t>
            </a:r>
            <a:endParaRPr lang="vi-VN" sz="3800" noProof="1" smtClean="0">
              <a:solidFill>
                <a:schemeClr val="tx1"/>
              </a:solidFill>
              <a:cs typeface="Arial" panose="020B0604020202020204" pitchFamily="34" charset="0"/>
            </a:endParaRPr>
          </a:p>
          <a:p>
            <a:pPr algn="ctr">
              <a:lnSpc>
                <a:spcPct val="150000"/>
              </a:lnSpc>
            </a:pPr>
            <a:r>
              <a:rPr lang="vi-VN" sz="3800" noProof="1" smtClean="0">
                <a:solidFill>
                  <a:schemeClr val="tx1"/>
                </a:solidFill>
                <a:cs typeface="Arial" panose="020B0604020202020204" pitchFamily="34" charset="0"/>
              </a:rPr>
              <a:t>đoàn </a:t>
            </a:r>
            <a:r>
              <a:rPr lang="vi-VN" sz="3800" noProof="1">
                <a:solidFill>
                  <a:schemeClr val="tx1"/>
                </a:solidFill>
                <a:cs typeface="Arial" panose="020B0604020202020204" pitchFamily="34" charset="0"/>
              </a:rPr>
              <a:t>kết với bạn bè</a:t>
            </a:r>
            <a:endParaRPr lang="vi-VN" sz="3800" noProof="1">
              <a:solidFill>
                <a:schemeClr val="tx1"/>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7090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noProof="1">
                <a:solidFill>
                  <a:schemeClr val="tx1"/>
                </a:solidFill>
                <a:latin typeface="Arial" panose="020B0604020202020204" pitchFamily="34" charset="0"/>
                <a:cs typeface="Arial" panose="020B0604020202020204" pitchFamily="34" charset="0"/>
              </a:rPr>
              <a:t>B. Chia sẻ</a:t>
            </a:r>
            <a:r>
              <a:rPr lang="en-US" sz="3800" noProof="1">
                <a:solidFill>
                  <a:schemeClr val="tx1"/>
                </a:solidFill>
                <a:latin typeface="Arial" panose="020B0604020202020204" pitchFamily="34" charset="0"/>
                <a:cs typeface="Arial" panose="020B0604020202020204" pitchFamily="34" charset="0"/>
              </a:rPr>
              <a:t>, </a:t>
            </a:r>
            <a:endParaRPr lang="vi-VN" sz="3800" noProof="1" smtClean="0">
              <a:solidFill>
                <a:schemeClr val="tx1"/>
              </a:solidFill>
              <a:latin typeface="Arial" panose="020B0604020202020204" pitchFamily="34" charset="0"/>
              <a:cs typeface="Arial" panose="020B0604020202020204" pitchFamily="34" charset="0"/>
            </a:endParaRPr>
          </a:p>
          <a:p>
            <a:pPr algn="ctr">
              <a:lnSpc>
                <a:spcPct val="150000"/>
              </a:lnSpc>
            </a:pPr>
            <a:r>
              <a:rPr lang="en-US" sz="3800" noProof="1" smtClean="0">
                <a:solidFill>
                  <a:schemeClr val="tx1"/>
                </a:solidFill>
                <a:latin typeface="Arial" panose="020B0604020202020204" pitchFamily="34" charset="0"/>
                <a:cs typeface="Arial" panose="020B0604020202020204" pitchFamily="34" charset="0"/>
              </a:rPr>
              <a:t>gần </a:t>
            </a:r>
            <a:r>
              <a:rPr lang="en-US" sz="3800" noProof="1">
                <a:solidFill>
                  <a:schemeClr val="tx1"/>
                </a:solidFill>
                <a:latin typeface="Arial" panose="020B0604020202020204" pitchFamily="34" charset="0"/>
                <a:cs typeface="Arial" panose="020B0604020202020204" pitchFamily="34" charset="0"/>
              </a:rPr>
              <a:t>gũi với thầy cô</a:t>
            </a:r>
            <a:endParaRPr lang="vi-VN" sz="3800" noProof="1">
              <a:solidFill>
                <a:schemeClr val="tx1"/>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4" y="707090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800" noProof="1">
                <a:solidFill>
                  <a:schemeClr val="tx1"/>
                </a:solidFill>
                <a:latin typeface="Arial" panose="020B0604020202020204" pitchFamily="34" charset="0"/>
                <a:cs typeface="Arial" panose="020B0604020202020204" pitchFamily="34" charset="0"/>
              </a:rPr>
              <a:t>D. Cả A, B, C đều đúng</a:t>
            </a:r>
            <a:endParaRPr lang="vi-VN" sz="3800" noProof="1">
              <a:solidFill>
                <a:schemeClr val="tx1"/>
              </a:solidFill>
              <a:latin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3" name="Picture 2">
            <a:hlinkClick r:id="rId7"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8"/>
          <a:stretch>
            <a:fillRect/>
          </a:stretch>
        </p:blipFill>
        <p:spPr>
          <a:xfrm>
            <a:off x="16307332" y="8399498"/>
            <a:ext cx="2036216" cy="1887503"/>
          </a:xfrm>
          <a:prstGeom prst="rect">
            <a:avLst/>
          </a:prstGeom>
        </p:spPr>
      </p:pic>
    </p:spTree>
    <p:extLst>
      <p:ext uri="{BB962C8B-B14F-4D97-AF65-F5344CB8AC3E}">
        <p14:creationId xmlns:p14="http://schemas.microsoft.com/office/powerpoint/2010/main" val="63913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20" grpId="0" animBg="1"/>
      <p:bldP spid="16" grpId="0" animBg="1"/>
      <p:bldP spid="17" grpId="0" animBg="1"/>
      <p:bldP spid="18"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0" name="Đáp án sai 2">
            <a:extLst>
              <a:ext uri="{FF2B5EF4-FFF2-40B4-BE49-F238E27FC236}">
                <a16:creationId xmlns:a16="http://schemas.microsoft.com/office/drawing/2014/main" id="{E6A889FC-D3A7-FA7C-0DE3-0EA076B22F62}"/>
              </a:ext>
            </a:extLst>
          </p:cNvPr>
          <p:cNvSpPr/>
          <p:nvPr/>
        </p:nvSpPr>
        <p:spPr>
          <a:xfrm>
            <a:off x="9663544" y="461865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noProof="1">
                <a:solidFill>
                  <a:schemeClr val="tx1"/>
                </a:solidFill>
                <a:cs typeface="Arial" panose="020B0604020202020204" pitchFamily="34" charset="0"/>
              </a:rPr>
              <a:t>C. sự thành </a:t>
            </a:r>
            <a:r>
              <a:rPr lang="vi-VN" sz="3800" noProof="1">
                <a:solidFill>
                  <a:schemeClr val="tx1"/>
                </a:solidFill>
                <a:cs typeface="Arial" panose="020B0604020202020204" pitchFamily="34" charset="0"/>
              </a:rPr>
              <a:t>công </a:t>
            </a:r>
            <a:endParaRPr lang="vi-VN" sz="3800" noProof="1" smtClean="0">
              <a:solidFill>
                <a:schemeClr val="tx1"/>
              </a:solidFill>
              <a:cs typeface="Arial" panose="020B0604020202020204" pitchFamily="34" charset="0"/>
            </a:endParaRPr>
          </a:p>
          <a:p>
            <a:pPr algn="ctr">
              <a:lnSpc>
                <a:spcPct val="150000"/>
              </a:lnSpc>
            </a:pPr>
            <a:r>
              <a:rPr lang="vi-VN" sz="3800" noProof="1" smtClean="0">
                <a:solidFill>
                  <a:schemeClr val="tx1"/>
                </a:solidFill>
                <a:cs typeface="Arial" panose="020B0604020202020204" pitchFamily="34" charset="0"/>
              </a:rPr>
              <a:t>của </a:t>
            </a:r>
            <a:r>
              <a:rPr lang="vi-VN" sz="3800" noProof="1">
                <a:solidFill>
                  <a:schemeClr val="tx1"/>
                </a:solidFill>
                <a:cs typeface="Arial" panose="020B0604020202020204" pitchFamily="34" charset="0"/>
              </a:rPr>
              <a:t>mỗi người</a:t>
            </a:r>
            <a:endParaRPr lang="vi-VN" sz="3800" noProof="1">
              <a:solidFill>
                <a:schemeClr val="tx1"/>
              </a:solidFill>
              <a:cs typeface="Arial" panose="020B0604020202020204" pitchFamily="34" charset="0"/>
            </a:endParaRPr>
          </a:p>
        </p:txBody>
      </p:sp>
      <p:sp>
        <p:nvSpPr>
          <p:cNvPr id="16" name="Đáp án đúng">
            <a:extLst>
              <a:ext uri="{FF2B5EF4-FFF2-40B4-BE49-F238E27FC236}">
                <a16:creationId xmlns:a16="http://schemas.microsoft.com/office/drawing/2014/main" id="{73F5B725-A6FC-F5A2-F2A4-6047B0B0A3CC}"/>
              </a:ext>
            </a:extLst>
          </p:cNvPr>
          <p:cNvSpPr/>
          <p:nvPr/>
        </p:nvSpPr>
        <p:spPr>
          <a:xfrm>
            <a:off x="9663543" y="4618653"/>
            <a:ext cx="6802583" cy="1995053"/>
          </a:xfrm>
          <a:prstGeom prst="round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noProof="1">
                <a:solidFill>
                  <a:schemeClr val="tx1"/>
                </a:solidFill>
                <a:cs typeface="Arial" panose="020B0604020202020204" pitchFamily="34" charset="0"/>
              </a:rPr>
              <a:t>C. sự thành </a:t>
            </a:r>
            <a:r>
              <a:rPr lang="vi-VN" sz="3800" noProof="1">
                <a:solidFill>
                  <a:schemeClr val="tx1"/>
                </a:solidFill>
                <a:cs typeface="Arial" panose="020B0604020202020204" pitchFamily="34" charset="0"/>
              </a:rPr>
              <a:t>công </a:t>
            </a:r>
            <a:endParaRPr lang="vi-VN" sz="3800" noProof="1" smtClean="0">
              <a:solidFill>
                <a:schemeClr val="tx1"/>
              </a:solidFill>
              <a:cs typeface="Arial" panose="020B0604020202020204" pitchFamily="34" charset="0"/>
            </a:endParaRPr>
          </a:p>
          <a:p>
            <a:pPr algn="ctr">
              <a:lnSpc>
                <a:spcPct val="150000"/>
              </a:lnSpc>
            </a:pPr>
            <a:r>
              <a:rPr lang="vi-VN" sz="3800" noProof="1" smtClean="0">
                <a:solidFill>
                  <a:schemeClr val="tx1"/>
                </a:solidFill>
                <a:cs typeface="Arial" panose="020B0604020202020204" pitchFamily="34" charset="0"/>
              </a:rPr>
              <a:t>của </a:t>
            </a:r>
            <a:r>
              <a:rPr lang="vi-VN" sz="3800" noProof="1">
                <a:solidFill>
                  <a:schemeClr val="tx1"/>
                </a:solidFill>
                <a:cs typeface="Arial" panose="020B0604020202020204" pitchFamily="34" charset="0"/>
              </a:rPr>
              <a:t>mỗi người</a:t>
            </a:r>
          </a:p>
        </p:txBody>
      </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Câu hỏi">
            <a:extLst>
              <a:ext uri="{FF2B5EF4-FFF2-40B4-BE49-F238E27FC236}">
                <a16:creationId xmlns:a16="http://schemas.microsoft.com/office/drawing/2014/main" id="{1AB69979-1D5C-6D4F-6590-E0650E70A5B4}"/>
              </a:ext>
            </a:extLst>
          </p:cNvPr>
          <p:cNvSpPr/>
          <p:nvPr/>
        </p:nvSpPr>
        <p:spPr>
          <a:xfrm>
            <a:off x="1821872" y="1168872"/>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800" b="1" noProof="1">
                <a:solidFill>
                  <a:schemeClr val="tx1"/>
                </a:solidFill>
                <a:cs typeface="Arial" panose="020B0604020202020204" pitchFamily="34" charset="0"/>
              </a:rPr>
              <a:t>Câu 4. </a:t>
            </a:r>
            <a:r>
              <a:rPr lang="vi-VN" sz="4800" noProof="1">
                <a:solidFill>
                  <a:schemeClr val="tx1"/>
                </a:solidFill>
                <a:cs typeface="Arial" panose="020B0604020202020204" pitchFamily="34" charset="0"/>
              </a:rPr>
              <a:t>Chọn đáp án đúng nhất: Tính kiên trì, chăm chỉ của </a:t>
            </a:r>
            <a:r>
              <a:rPr lang="vi-VN" sz="4800" noProof="1">
                <a:solidFill>
                  <a:schemeClr val="tx1"/>
                </a:solidFill>
                <a:cs typeface="Arial" panose="020B0604020202020204" pitchFamily="34" charset="0"/>
              </a:rPr>
              <a:t>con </a:t>
            </a:r>
            <a:r>
              <a:rPr lang="vi-VN" sz="4800" noProof="1" smtClean="0">
                <a:solidFill>
                  <a:schemeClr val="tx1"/>
                </a:solidFill>
                <a:cs typeface="Arial" panose="020B0604020202020204" pitchFamily="34" charset="0"/>
              </a:rPr>
              <a:t>người </a:t>
            </a:r>
            <a:r>
              <a:rPr lang="vi-VN" sz="4800" noProof="1">
                <a:solidFill>
                  <a:schemeClr val="tx1"/>
                </a:solidFill>
                <a:cs typeface="Arial" panose="020B0604020202020204" pitchFamily="34" charset="0"/>
              </a:rPr>
              <a:t>ảnh hưởng đến:</a:t>
            </a:r>
            <a:endParaRPr lang="vi-VN" sz="4800" noProof="1">
              <a:solidFill>
                <a:schemeClr val="tx1"/>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lnSpc>
                <a:spcPct val="150000"/>
              </a:lnSpc>
              <a:buAutoNum type="alphaUcPeriod"/>
            </a:pPr>
            <a:r>
              <a:rPr lang="vi-VN" sz="3800" noProof="1" smtClean="0">
                <a:solidFill>
                  <a:schemeClr val="tx1"/>
                </a:solidFill>
                <a:cs typeface="Arial" panose="020B0604020202020204" pitchFamily="34" charset="0"/>
              </a:rPr>
              <a:t>niềm </a:t>
            </a:r>
            <a:r>
              <a:rPr lang="vi-VN" sz="3800" noProof="1">
                <a:solidFill>
                  <a:schemeClr val="tx1"/>
                </a:solidFill>
                <a:cs typeface="Arial" panose="020B0604020202020204" pitchFamily="34" charset="0"/>
              </a:rPr>
              <a:t>kiêu </a:t>
            </a:r>
            <a:r>
              <a:rPr lang="vi-VN" sz="3800" noProof="1">
                <a:solidFill>
                  <a:schemeClr val="tx1"/>
                </a:solidFill>
                <a:cs typeface="Arial" panose="020B0604020202020204" pitchFamily="34" charset="0"/>
              </a:rPr>
              <a:t>hãnh </a:t>
            </a:r>
            <a:endParaRPr lang="vi-VN" sz="3800" noProof="1" smtClean="0">
              <a:solidFill>
                <a:schemeClr val="tx1"/>
              </a:solidFill>
              <a:cs typeface="Arial" panose="020B0604020202020204" pitchFamily="34" charset="0"/>
            </a:endParaRPr>
          </a:p>
          <a:p>
            <a:pPr algn="ctr">
              <a:lnSpc>
                <a:spcPct val="150000"/>
              </a:lnSpc>
            </a:pPr>
            <a:r>
              <a:rPr lang="vi-VN" sz="3800" noProof="1" smtClean="0">
                <a:solidFill>
                  <a:schemeClr val="tx1"/>
                </a:solidFill>
                <a:cs typeface="Arial" panose="020B0604020202020204" pitchFamily="34" charset="0"/>
              </a:rPr>
              <a:t>của </a:t>
            </a:r>
            <a:r>
              <a:rPr lang="vi-VN" sz="3800" noProof="1">
                <a:solidFill>
                  <a:schemeClr val="tx1"/>
                </a:solidFill>
                <a:cs typeface="Arial" panose="020B0604020202020204" pitchFamily="34" charset="0"/>
              </a:rPr>
              <a:t>mỗi người</a:t>
            </a:r>
            <a:endParaRPr lang="vi-VN" sz="3800" noProof="1">
              <a:solidFill>
                <a:schemeClr val="tx1"/>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7090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noProof="1">
                <a:solidFill>
                  <a:schemeClr val="tx1"/>
                </a:solidFill>
                <a:cs typeface="Arial" panose="020B0604020202020204" pitchFamily="34" charset="0"/>
              </a:rPr>
              <a:t>B. sự tự hào của mỗi người</a:t>
            </a:r>
            <a:endParaRPr lang="vi-VN" sz="3800" noProof="1">
              <a:solidFill>
                <a:schemeClr val="tx1"/>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4" y="707090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800" noProof="1">
                <a:solidFill>
                  <a:schemeClr val="tx1"/>
                </a:solidFill>
                <a:latin typeface="Arial" panose="020B0604020202020204" pitchFamily="34" charset="0"/>
                <a:cs typeface="Arial" panose="020B0604020202020204" pitchFamily="34" charset="0"/>
              </a:rPr>
              <a:t>D. sự tự tin đối với bản thân</a:t>
            </a:r>
            <a:endParaRPr lang="vi-VN" sz="3800" noProof="1">
              <a:solidFill>
                <a:schemeClr val="tx1"/>
              </a:solidFill>
              <a:latin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3" name="Picture 2">
            <a:hlinkClick r:id="rId7"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8"/>
          <a:stretch>
            <a:fillRect/>
          </a:stretch>
        </p:blipFill>
        <p:spPr>
          <a:xfrm>
            <a:off x="16307332" y="8399498"/>
            <a:ext cx="2036216" cy="1887503"/>
          </a:xfrm>
          <a:prstGeom prst="rect">
            <a:avLst/>
          </a:prstGeom>
        </p:spPr>
      </p:pic>
    </p:spTree>
    <p:extLst>
      <p:ext uri="{BB962C8B-B14F-4D97-AF65-F5344CB8AC3E}">
        <p14:creationId xmlns:p14="http://schemas.microsoft.com/office/powerpoint/2010/main" val="146589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20" grpId="0" animBg="1"/>
      <p:bldP spid="16" grpId="0" animBg="1"/>
      <p:bldP spid="17" grpId="0" animBg="1"/>
      <p:bldP spid="18" grpId="0" animBg="1"/>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Câu hỏi">
            <a:extLst>
              <a:ext uri="{FF2B5EF4-FFF2-40B4-BE49-F238E27FC236}">
                <a16:creationId xmlns:a16="http://schemas.microsoft.com/office/drawing/2014/main" id="{1AB69979-1D5C-6D4F-6590-E0650E70A5B4}"/>
              </a:ext>
            </a:extLst>
          </p:cNvPr>
          <p:cNvSpPr/>
          <p:nvPr/>
        </p:nvSpPr>
        <p:spPr>
          <a:xfrm>
            <a:off x="1821872" y="1168872"/>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800" b="1" noProof="1">
                <a:solidFill>
                  <a:schemeClr val="tx1"/>
                </a:solidFill>
                <a:cs typeface="Arial" panose="020B0604020202020204" pitchFamily="34" charset="0"/>
              </a:rPr>
              <a:t>Câu 5. </a:t>
            </a:r>
            <a:r>
              <a:rPr lang="vi-VN" sz="4800" noProof="1">
                <a:solidFill>
                  <a:schemeClr val="tx1"/>
                </a:solidFill>
                <a:cs typeface="Arial" panose="020B0604020202020204" pitchFamily="34" charset="0"/>
              </a:rPr>
              <a:t>Yếu tố quan trọng quyết định đến sự thành công của mỗi con người là:</a:t>
            </a:r>
            <a:endParaRPr lang="vi-VN" sz="4800" noProof="1">
              <a:solidFill>
                <a:schemeClr val="tx1"/>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Xã giao tốt </a:t>
            </a:r>
            <a:endParaRPr lang="vi-VN" sz="4000" noProof="1">
              <a:solidFill>
                <a:schemeClr val="tx1"/>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7090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smtClean="0">
                <a:solidFill>
                  <a:schemeClr val="tx1"/>
                </a:solidFill>
                <a:latin typeface="Arial" panose="020B0604020202020204" pitchFamily="34" charset="0"/>
                <a:cs typeface="Arial" panose="020B0604020202020204" pitchFamily="34" charset="0"/>
              </a:rPr>
              <a:t>B</a:t>
            </a:r>
            <a:r>
              <a:rPr lang="en-US" sz="4000" noProof="1">
                <a:solidFill>
                  <a:schemeClr val="tx1"/>
                </a:solidFill>
                <a:latin typeface="Arial" panose="020B0604020202020204" pitchFamily="34" charset="0"/>
                <a:cs typeface="Arial" panose="020B0604020202020204" pitchFamily="34" charset="0"/>
              </a:rPr>
              <a:t>. Có kiến thức vững vàng</a:t>
            </a:r>
            <a:endParaRPr lang="vi-VN" sz="4000" noProof="1">
              <a:solidFill>
                <a:schemeClr val="tx1"/>
              </a:solidFill>
              <a:latin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9663545" y="461865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kiên trì, chăm chỉ </a:t>
            </a:r>
            <a:endParaRPr lang="vi-VN" sz="4000" noProof="1">
              <a:solidFill>
                <a:schemeClr val="tx1"/>
              </a:solidFill>
              <a:latin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3" name="Picture 2">
            <a:hlinkClick r:id="rId7"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8"/>
          <a:stretch>
            <a:fillRect/>
          </a:stretch>
        </p:blipFill>
        <p:spPr>
          <a:xfrm>
            <a:off x="16307332" y="8399498"/>
            <a:ext cx="2036216" cy="1887503"/>
          </a:xfrm>
          <a:prstGeom prst="rect">
            <a:avLst/>
          </a:prstGeom>
        </p:spPr>
      </p:pic>
      <p:sp>
        <p:nvSpPr>
          <p:cNvPr id="21" name="Đáp án sai 3">
            <a:extLst>
              <a:ext uri="{FF2B5EF4-FFF2-40B4-BE49-F238E27FC236}">
                <a16:creationId xmlns:a16="http://schemas.microsoft.com/office/drawing/2014/main" id="{39170EEF-8452-D761-9524-3629836006CB}"/>
              </a:ext>
            </a:extLst>
          </p:cNvPr>
          <p:cNvSpPr/>
          <p:nvPr/>
        </p:nvSpPr>
        <p:spPr>
          <a:xfrm>
            <a:off x="9663544" y="707090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noProof="1">
                <a:solidFill>
                  <a:schemeClr val="tx1"/>
                </a:solidFill>
                <a:latin typeface="Arial" panose="020B0604020202020204" pitchFamily="34" charset="0"/>
                <a:cs typeface="Arial" panose="020B0604020202020204" pitchFamily="34" charset="0"/>
              </a:rPr>
              <a:t>D. Cả A, B, C đều đúng</a:t>
            </a:r>
            <a:endParaRPr lang="vi-VN" sz="4000" noProof="1">
              <a:solidFill>
                <a:schemeClr val="tx1"/>
              </a:solidFill>
              <a:cs typeface="Arial" panose="020B0604020202020204" pitchFamily="34" charset="0"/>
            </a:endParaRPr>
          </a:p>
        </p:txBody>
      </p:sp>
      <p:sp>
        <p:nvSpPr>
          <p:cNvPr id="16" name="Đáp án đúng">
            <a:extLst>
              <a:ext uri="{FF2B5EF4-FFF2-40B4-BE49-F238E27FC236}">
                <a16:creationId xmlns:a16="http://schemas.microsoft.com/office/drawing/2014/main" id="{73F5B725-A6FC-F5A2-F2A4-6047B0B0A3CC}"/>
              </a:ext>
            </a:extLst>
          </p:cNvPr>
          <p:cNvSpPr/>
          <p:nvPr/>
        </p:nvSpPr>
        <p:spPr>
          <a:xfrm>
            <a:off x="9659313" y="7070905"/>
            <a:ext cx="6802583" cy="1995053"/>
          </a:xfrm>
          <a:prstGeom prst="round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noProof="1">
                <a:solidFill>
                  <a:schemeClr val="tx1"/>
                </a:solidFill>
                <a:latin typeface="Arial" panose="020B0604020202020204" pitchFamily="34" charset="0"/>
                <a:cs typeface="Arial" panose="020B0604020202020204" pitchFamily="34" charset="0"/>
              </a:rPr>
              <a:t>D. Cả A, B, C đều đúng</a:t>
            </a:r>
            <a:endParaRPr lang="vi-VN" sz="4000" noProof="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68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794</Words>
  <PresentationFormat>Custom</PresentationFormat>
  <Paragraphs>91</Paragraphs>
  <Slides>18</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2022-06-14T08:13:58Z</dcterms:modified>
  <dc:identifier>DAEswOIwa4E</dc:identifier>
</cp:coreProperties>
</file>