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2"/>
  </p:notesMasterIdLst>
  <p:sldIdLst>
    <p:sldId id="306" r:id="rId2"/>
    <p:sldId id="256" r:id="rId3"/>
    <p:sldId id="257" r:id="rId4"/>
    <p:sldId id="258" r:id="rId5"/>
    <p:sldId id="259" r:id="rId6"/>
    <p:sldId id="260" r:id="rId7"/>
    <p:sldId id="305" r:id="rId8"/>
    <p:sldId id="272" r:id="rId9"/>
    <p:sldId id="308" r:id="rId10"/>
    <p:sldId id="307" r:id="rId11"/>
  </p:sldIdLst>
  <p:sldSz cx="9144000" cy="5143500" type="screen16x9"/>
  <p:notesSz cx="6858000" cy="9144000"/>
  <p:embeddedFontLst>
    <p:embeddedFont>
      <p:font typeface="Roboto Condensed Light" charset="0"/>
      <p:regular r:id="rId13"/>
      <p:italic r:id="rId14"/>
    </p:embeddedFont>
    <p:embeddedFont>
      <p:font typeface="Lato" charset="0"/>
      <p:regular r:id="rId15"/>
      <p:bold r:id="rId16"/>
      <p:italic r:id="rId17"/>
      <p:boldItalic r:id="rId18"/>
    </p:embeddedFont>
    <p:embeddedFont>
      <p:font typeface="Roboto" charset="0"/>
      <p:regular r:id="rId19"/>
      <p:bold r:id="rId20"/>
      <p:italic r:id="rId21"/>
      <p:boldItalic r:id="rId22"/>
    </p:embeddedFont>
    <p:embeddedFont>
      <p:font typeface="Open Sans" charset="0"/>
      <p:regular r:id="rId23"/>
      <p:bold r:id="rId24"/>
      <p:italic r:id="rId25"/>
      <p:boldItalic r:id="rId26"/>
    </p:embeddedFont>
    <p:embeddedFont>
      <p:font typeface="Patrick Hand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18">
          <p15:clr>
            <a:srgbClr val="9AA0A6"/>
          </p15:clr>
        </p15:guide>
        <p15:guide id="2" orient="horz" pos="2569">
          <p15:clr>
            <a:srgbClr val="9AA0A6"/>
          </p15:clr>
        </p15:guide>
        <p15:guide id="3" orient="horz" pos="263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366"/>
    <a:srgbClr val="518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5FAB98E-975B-47EC-B825-8684E1BDFF48}">
  <a:tblStyle styleId="{95FAB98E-975B-47EC-B825-8684E1BDFF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16" y="-126"/>
      </p:cViewPr>
      <p:guideLst>
        <p:guide orient="horz" pos="618"/>
        <p:guide orient="horz" pos="2569"/>
        <p:guide orient="horz" pos="26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3A91A-1FA2-4DFB-99F8-8D083743CCF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11BD2D1E-6CC9-41EE-878F-4D177E731276}">
      <dgm:prSet custT="1"/>
      <dgm:spPr/>
      <dgm:t>
        <a:bodyPr/>
        <a:lstStyle/>
        <a:p>
          <a:r>
            <a:rPr lang="vi-VN" sz="2400" b="1" i="0" dirty="0"/>
            <a:t>1. </a:t>
          </a:r>
          <a:r>
            <a:rPr lang="vi-VN" sz="2400" b="1" i="0" dirty="0" err="1"/>
            <a:t>Tình</a:t>
          </a:r>
          <a:r>
            <a:rPr lang="vi-VN" sz="2400" b="1" i="0" dirty="0"/>
            <a:t> yêu thương </a:t>
          </a:r>
          <a:r>
            <a:rPr lang="vi-VN" sz="2400" b="1" i="0" dirty="0" err="1"/>
            <a:t>là</a:t>
          </a:r>
          <a:r>
            <a:rPr lang="vi-VN" sz="2400" b="1" i="0" dirty="0"/>
            <a:t> </a:t>
          </a:r>
          <a:r>
            <a:rPr lang="vi-VN" sz="2400" b="1" i="0" dirty="0" err="1"/>
            <a:t>một</a:t>
          </a:r>
          <a:r>
            <a:rPr lang="vi-VN" sz="2400" b="1" i="0" dirty="0"/>
            <a:t> </a:t>
          </a:r>
          <a:r>
            <a:rPr lang="vi-VN" sz="2400" b="1" i="0" dirty="0" err="1"/>
            <a:t>điều</a:t>
          </a:r>
          <a:r>
            <a:rPr lang="vi-VN" sz="2400" b="1" i="0" dirty="0"/>
            <a:t> </a:t>
          </a:r>
          <a:r>
            <a:rPr lang="vi-VN" sz="2400" b="1" i="0" dirty="0" err="1"/>
            <a:t>kì</a:t>
          </a:r>
          <a:r>
            <a:rPr lang="vi-VN" sz="2400" b="1" i="0" dirty="0"/>
            <a:t> </a:t>
          </a:r>
          <a:r>
            <a:rPr lang="vi-VN" sz="2400" b="1" i="0" dirty="0" err="1"/>
            <a:t>diệu</a:t>
          </a:r>
          <a:r>
            <a:rPr lang="vi-VN" sz="2400" b="1" i="0" dirty="0"/>
            <a:t>, mang </a:t>
          </a:r>
          <a:r>
            <a:rPr lang="vi-VN" sz="2400" b="1" i="0" dirty="0" err="1"/>
            <a:t>đến</a:t>
          </a:r>
          <a:r>
            <a:rPr lang="vi-VN" sz="2400" b="1" i="0" dirty="0"/>
            <a:t> </a:t>
          </a:r>
          <a:r>
            <a:rPr lang="vi-VN" sz="2400" b="1" i="0" dirty="0" err="1"/>
            <a:t>hạnh</a:t>
          </a:r>
          <a:r>
            <a:rPr lang="vi-VN" sz="2400" b="1" i="0" dirty="0"/>
            <a:t> </a:t>
          </a:r>
          <a:r>
            <a:rPr lang="vi-VN" sz="2400" b="1" i="0" dirty="0" err="1"/>
            <a:t>phúc</a:t>
          </a:r>
          <a:r>
            <a:rPr lang="vi-VN" sz="2400" b="1" i="0" dirty="0"/>
            <a:t> cho </a:t>
          </a:r>
          <a:r>
            <a:rPr lang="vi-VN" sz="2400" b="1" i="0" dirty="0" err="1"/>
            <a:t>cả</a:t>
          </a:r>
          <a:r>
            <a:rPr lang="vi-VN" sz="2400" b="1" i="0" dirty="0"/>
            <a:t> </a:t>
          </a:r>
          <a:r>
            <a:rPr lang="vi-VN" sz="2400" b="1" i="0" dirty="0" err="1"/>
            <a:t>người</a:t>
          </a:r>
          <a:r>
            <a:rPr lang="vi-VN" sz="2400" b="1" i="0" dirty="0"/>
            <a:t> </a:t>
          </a:r>
          <a:r>
            <a:rPr lang="vi-VN" sz="2400" b="1" i="0" dirty="0" err="1"/>
            <a:t>đón</a:t>
          </a:r>
          <a:r>
            <a:rPr lang="vi-VN" sz="2400" b="1" i="0" dirty="0"/>
            <a:t> </a:t>
          </a:r>
          <a:r>
            <a:rPr lang="vi-VN" sz="2400" b="1" i="0" dirty="0" err="1"/>
            <a:t>nhận</a:t>
          </a:r>
          <a:r>
            <a:rPr lang="vi-VN" sz="2400" b="1" i="0" dirty="0"/>
            <a:t> </a:t>
          </a:r>
          <a:r>
            <a:rPr lang="vi-VN" sz="2400" b="1" i="0" dirty="0" err="1"/>
            <a:t>và</a:t>
          </a:r>
          <a:r>
            <a:rPr lang="vi-VN" sz="2400" b="1" i="0" dirty="0"/>
            <a:t> </a:t>
          </a:r>
          <a:r>
            <a:rPr lang="vi-VN" sz="2400" b="1" i="0" dirty="0" err="1"/>
            <a:t>người</a:t>
          </a:r>
          <a:r>
            <a:rPr lang="vi-VN" sz="2400" b="1" i="0" dirty="0"/>
            <a:t> trao </a:t>
          </a:r>
          <a:r>
            <a:rPr lang="vi-VN" sz="2400" b="1" i="0" dirty="0" err="1"/>
            <a:t>tặng</a:t>
          </a:r>
          <a:endParaRPr lang="vi-VN" sz="2400" dirty="0"/>
        </a:p>
      </dgm:t>
    </dgm:pt>
    <dgm:pt modelId="{8D629F9F-2552-4019-8E73-60C61AD83033}" type="parTrans" cxnId="{A26A62CB-C605-4C43-9695-13958B270A43}">
      <dgm:prSet/>
      <dgm:spPr/>
      <dgm:t>
        <a:bodyPr/>
        <a:lstStyle/>
        <a:p>
          <a:endParaRPr lang="vi-VN"/>
        </a:p>
      </dgm:t>
    </dgm:pt>
    <dgm:pt modelId="{BBE51624-F3E3-4E31-8C9C-5626E431E5AA}" type="sibTrans" cxnId="{A26A62CB-C605-4C43-9695-13958B270A43}">
      <dgm:prSet/>
      <dgm:spPr/>
      <dgm:t>
        <a:bodyPr/>
        <a:lstStyle/>
        <a:p>
          <a:endParaRPr lang="vi-VN"/>
        </a:p>
      </dgm:t>
    </dgm:pt>
    <dgm:pt modelId="{21E8C7DD-0FDB-4826-B044-CCDB321EAA29}">
      <dgm:prSet custT="1"/>
      <dgm:spPr/>
      <dgm:t>
        <a:bodyPr/>
        <a:lstStyle/>
        <a:p>
          <a:r>
            <a:rPr lang="vi-VN" sz="2400" b="1" i="0" dirty="0"/>
            <a:t>2. Hiểu được giá trị của tinh yêu thương và sự đồng cảm</a:t>
          </a:r>
          <a:endParaRPr lang="vi-VN" sz="2400" dirty="0"/>
        </a:p>
      </dgm:t>
    </dgm:pt>
    <dgm:pt modelId="{4AC0B474-A34E-4F59-B94E-5017CEE646D2}" type="parTrans" cxnId="{9A953498-287F-4581-B7E2-42C8AD63DC5B}">
      <dgm:prSet/>
      <dgm:spPr/>
      <dgm:t>
        <a:bodyPr/>
        <a:lstStyle/>
        <a:p>
          <a:endParaRPr lang="vi-VN"/>
        </a:p>
      </dgm:t>
    </dgm:pt>
    <dgm:pt modelId="{38EC8055-D9D2-40BF-93BF-F8FA4EC9C84B}" type="sibTrans" cxnId="{9A953498-287F-4581-B7E2-42C8AD63DC5B}">
      <dgm:prSet/>
      <dgm:spPr/>
      <dgm:t>
        <a:bodyPr/>
        <a:lstStyle/>
        <a:p>
          <a:endParaRPr lang="vi-VN"/>
        </a:p>
      </dgm:t>
    </dgm:pt>
    <dgm:pt modelId="{18C8E19B-AFEE-4005-8F7D-C77F639B40DD}" type="pres">
      <dgm:prSet presAssocID="{9373A91A-1FA2-4DFB-99F8-8D083743CCF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FCC187-770E-4A3A-AB4F-59C1F1603F70}" type="pres">
      <dgm:prSet presAssocID="{11BD2D1E-6CC9-41EE-878F-4D177E731276}" presName="comp" presStyleCnt="0"/>
      <dgm:spPr/>
    </dgm:pt>
    <dgm:pt modelId="{0744D2B1-B4C0-401D-A116-0F596EE486DB}" type="pres">
      <dgm:prSet presAssocID="{11BD2D1E-6CC9-41EE-878F-4D177E731276}" presName="box" presStyleLbl="node1" presStyleIdx="0" presStyleCnt="2"/>
      <dgm:spPr/>
      <dgm:t>
        <a:bodyPr/>
        <a:lstStyle/>
        <a:p>
          <a:endParaRPr lang="en-US"/>
        </a:p>
      </dgm:t>
    </dgm:pt>
    <dgm:pt modelId="{CA9E998B-A47F-47B5-B2CB-D73ED9AA7177}" type="pres">
      <dgm:prSet presAssocID="{11BD2D1E-6CC9-41EE-878F-4D177E731276}" presName="img" presStyleLbl="fgImgPlace1" presStyleIdx="0" presStyleCnt="2" custScaleX="89641" custScaleY="89616"/>
      <dgm:spPr>
        <a:prstGeom prst="hear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AA902E7C-A4B9-4BD8-80D7-11048742CC52}" type="pres">
      <dgm:prSet presAssocID="{11BD2D1E-6CC9-41EE-878F-4D177E73127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5AF21-F2D2-41A3-AF32-CF2CCE5F466A}" type="pres">
      <dgm:prSet presAssocID="{BBE51624-F3E3-4E31-8C9C-5626E431E5AA}" presName="spacer" presStyleCnt="0"/>
      <dgm:spPr/>
    </dgm:pt>
    <dgm:pt modelId="{CFEA3C07-5F5F-4354-9151-69CE90834847}" type="pres">
      <dgm:prSet presAssocID="{21E8C7DD-0FDB-4826-B044-CCDB321EAA29}" presName="comp" presStyleCnt="0"/>
      <dgm:spPr/>
    </dgm:pt>
    <dgm:pt modelId="{5A96F25A-4C33-4C35-8829-496A18A25415}" type="pres">
      <dgm:prSet presAssocID="{21E8C7DD-0FDB-4826-B044-CCDB321EAA29}" presName="box" presStyleLbl="node1" presStyleIdx="1" presStyleCnt="2"/>
      <dgm:spPr/>
      <dgm:t>
        <a:bodyPr/>
        <a:lstStyle/>
        <a:p>
          <a:endParaRPr lang="en-US"/>
        </a:p>
      </dgm:t>
    </dgm:pt>
    <dgm:pt modelId="{4207A893-9421-41B3-B58B-AA74EEF8B0C3}" type="pres">
      <dgm:prSet presAssocID="{21E8C7DD-0FDB-4826-B044-CCDB321EAA29}" presName="img" presStyleLbl="fgImgPlace1" presStyleIdx="1" presStyleCnt="2" custScaleX="89641" custScaleY="90698"/>
      <dgm:spPr>
        <a:prstGeom prst="hear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25A5499D-5997-43A7-A32B-9BBACFD0F061}" type="pres">
      <dgm:prSet presAssocID="{21E8C7DD-0FDB-4826-B044-CCDB321EAA2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F8A3D9-BD81-487B-BF84-6D0DA4742DC4}" type="presOf" srcId="{11BD2D1E-6CC9-41EE-878F-4D177E731276}" destId="{AA902E7C-A4B9-4BD8-80D7-11048742CC52}" srcOrd="1" destOrd="0" presId="urn:microsoft.com/office/officeart/2005/8/layout/vList4"/>
    <dgm:cxn modelId="{A26A62CB-C605-4C43-9695-13958B270A43}" srcId="{9373A91A-1FA2-4DFB-99F8-8D083743CCF1}" destId="{11BD2D1E-6CC9-41EE-878F-4D177E731276}" srcOrd="0" destOrd="0" parTransId="{8D629F9F-2552-4019-8E73-60C61AD83033}" sibTransId="{BBE51624-F3E3-4E31-8C9C-5626E431E5AA}"/>
    <dgm:cxn modelId="{E3D23E65-960A-4D80-B855-D9C5A48F3113}" type="presOf" srcId="{21E8C7DD-0FDB-4826-B044-CCDB321EAA29}" destId="{25A5499D-5997-43A7-A32B-9BBACFD0F061}" srcOrd="1" destOrd="0" presId="urn:microsoft.com/office/officeart/2005/8/layout/vList4"/>
    <dgm:cxn modelId="{8CD26F23-3016-4D38-ABEE-433D6CF6EBBA}" type="presOf" srcId="{21E8C7DD-0FDB-4826-B044-CCDB321EAA29}" destId="{5A96F25A-4C33-4C35-8829-496A18A25415}" srcOrd="0" destOrd="0" presId="urn:microsoft.com/office/officeart/2005/8/layout/vList4"/>
    <dgm:cxn modelId="{0409431B-5B05-4C65-834F-BDF6DE80ADD3}" type="presOf" srcId="{9373A91A-1FA2-4DFB-99F8-8D083743CCF1}" destId="{18C8E19B-AFEE-4005-8F7D-C77F639B40DD}" srcOrd="0" destOrd="0" presId="urn:microsoft.com/office/officeart/2005/8/layout/vList4"/>
    <dgm:cxn modelId="{9A953498-287F-4581-B7E2-42C8AD63DC5B}" srcId="{9373A91A-1FA2-4DFB-99F8-8D083743CCF1}" destId="{21E8C7DD-0FDB-4826-B044-CCDB321EAA29}" srcOrd="1" destOrd="0" parTransId="{4AC0B474-A34E-4F59-B94E-5017CEE646D2}" sibTransId="{38EC8055-D9D2-40BF-93BF-F8FA4EC9C84B}"/>
    <dgm:cxn modelId="{9E60AA2C-93CC-413D-9DB4-F5F7EDF55816}" type="presOf" srcId="{11BD2D1E-6CC9-41EE-878F-4D177E731276}" destId="{0744D2B1-B4C0-401D-A116-0F596EE486DB}" srcOrd="0" destOrd="0" presId="urn:microsoft.com/office/officeart/2005/8/layout/vList4"/>
    <dgm:cxn modelId="{B5EC409E-A3F9-4C17-BE9B-992822F22F7F}" type="presParOf" srcId="{18C8E19B-AFEE-4005-8F7D-C77F639B40DD}" destId="{B9FCC187-770E-4A3A-AB4F-59C1F1603F70}" srcOrd="0" destOrd="0" presId="urn:microsoft.com/office/officeart/2005/8/layout/vList4"/>
    <dgm:cxn modelId="{BA07AFA3-9AE4-49F9-BE46-53FD18BFDF05}" type="presParOf" srcId="{B9FCC187-770E-4A3A-AB4F-59C1F1603F70}" destId="{0744D2B1-B4C0-401D-A116-0F596EE486DB}" srcOrd="0" destOrd="0" presId="urn:microsoft.com/office/officeart/2005/8/layout/vList4"/>
    <dgm:cxn modelId="{9DA9D67B-DC68-475E-830C-4708A78C8C57}" type="presParOf" srcId="{B9FCC187-770E-4A3A-AB4F-59C1F1603F70}" destId="{CA9E998B-A47F-47B5-B2CB-D73ED9AA7177}" srcOrd="1" destOrd="0" presId="urn:microsoft.com/office/officeart/2005/8/layout/vList4"/>
    <dgm:cxn modelId="{ACE08E41-4356-469C-94AE-590015892F08}" type="presParOf" srcId="{B9FCC187-770E-4A3A-AB4F-59C1F1603F70}" destId="{AA902E7C-A4B9-4BD8-80D7-11048742CC52}" srcOrd="2" destOrd="0" presId="urn:microsoft.com/office/officeart/2005/8/layout/vList4"/>
    <dgm:cxn modelId="{E9FB4AD4-6656-411D-A051-8DECF301E7B8}" type="presParOf" srcId="{18C8E19B-AFEE-4005-8F7D-C77F639B40DD}" destId="{44D5AF21-F2D2-41A3-AF32-CF2CCE5F466A}" srcOrd="1" destOrd="0" presId="urn:microsoft.com/office/officeart/2005/8/layout/vList4"/>
    <dgm:cxn modelId="{18AAC208-D520-4104-870E-5D15E7392EEE}" type="presParOf" srcId="{18C8E19B-AFEE-4005-8F7D-C77F639B40DD}" destId="{CFEA3C07-5F5F-4354-9151-69CE90834847}" srcOrd="2" destOrd="0" presId="urn:microsoft.com/office/officeart/2005/8/layout/vList4"/>
    <dgm:cxn modelId="{39D07B7D-B2F5-47AD-BB1E-6A80B908D987}" type="presParOf" srcId="{CFEA3C07-5F5F-4354-9151-69CE90834847}" destId="{5A96F25A-4C33-4C35-8829-496A18A25415}" srcOrd="0" destOrd="0" presId="urn:microsoft.com/office/officeart/2005/8/layout/vList4"/>
    <dgm:cxn modelId="{A48F4B1C-405D-48D0-9DB6-DF425C29B8AA}" type="presParOf" srcId="{CFEA3C07-5F5F-4354-9151-69CE90834847}" destId="{4207A893-9421-41B3-B58B-AA74EEF8B0C3}" srcOrd="1" destOrd="0" presId="urn:microsoft.com/office/officeart/2005/8/layout/vList4"/>
    <dgm:cxn modelId="{55F6B41E-BD6F-432F-AB53-FC40DF629D52}" type="presParOf" srcId="{CFEA3C07-5F5F-4354-9151-69CE90834847}" destId="{25A5499D-5997-43A7-A32B-9BBACFD0F06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849C6-FC26-4A43-AE3D-5B7DB84F225B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50A7F78D-34B5-4A99-99D7-54C963BF19E6}">
      <dgm:prSet custT="1"/>
      <dgm:spPr/>
      <dgm:t>
        <a:bodyPr/>
        <a:lstStyle/>
        <a:p>
          <a:r>
            <a:rPr lang="vi-VN" sz="2000" b="1" i="0" dirty="0" err="1"/>
            <a:t>Ngoại</a:t>
          </a:r>
          <a:r>
            <a:rPr lang="vi-VN" sz="2000" b="1" i="0" dirty="0"/>
            <a:t> </a:t>
          </a:r>
          <a:r>
            <a:rPr lang="vi-VN" sz="2000" b="1" i="0" dirty="0" err="1"/>
            <a:t>hình</a:t>
          </a:r>
          <a:r>
            <a:rPr lang="vi-VN" sz="2000" b="1" i="0" dirty="0"/>
            <a:t>: </a:t>
          </a:r>
          <a:r>
            <a:rPr lang="vi-VN" sz="2000" b="1" i="0" dirty="0" err="1"/>
            <a:t>dáng</a:t>
          </a:r>
          <a:r>
            <a:rPr lang="vi-VN" sz="2000" b="1" i="0" dirty="0"/>
            <a:t> </a:t>
          </a:r>
          <a:r>
            <a:rPr lang="vi-VN" sz="2000" b="1" i="0" dirty="0" err="1"/>
            <a:t>vẻ</a:t>
          </a:r>
          <a:r>
            <a:rPr lang="vi-VN" sz="2000" b="1" i="0" dirty="0"/>
            <a:t> </a:t>
          </a:r>
          <a:r>
            <a:rPr lang="vi-VN" sz="2000" b="1" i="0" dirty="0" err="1"/>
            <a:t>bề</a:t>
          </a:r>
          <a:r>
            <a:rPr lang="vi-VN" sz="2000" b="1" i="0" dirty="0"/>
            <a:t> </a:t>
          </a:r>
          <a:r>
            <a:rPr lang="vi-VN" sz="2000" b="1" i="0" dirty="0" err="1"/>
            <a:t>ngoài</a:t>
          </a:r>
          <a:r>
            <a:rPr lang="vi-VN" sz="2000" b="1" i="0" dirty="0"/>
            <a:t> </a:t>
          </a:r>
          <a:r>
            <a:rPr lang="vi-VN" sz="2000" b="1" i="0" dirty="0" err="1"/>
            <a:t>của</a:t>
          </a:r>
          <a:r>
            <a:rPr lang="vi-VN" sz="2000" b="1" i="0" dirty="0"/>
            <a:t> nhân </a:t>
          </a:r>
          <a:r>
            <a:rPr lang="vi-VN" sz="2000" b="1" i="0" dirty="0" err="1"/>
            <a:t>vật</a:t>
          </a:r>
          <a:r>
            <a:rPr lang="vi-VN" sz="2000" b="1" i="0" dirty="0"/>
            <a:t> (thân </a:t>
          </a:r>
          <a:r>
            <a:rPr lang="vi-VN" sz="2000" b="1" i="0" dirty="0" err="1"/>
            <a:t>hình</a:t>
          </a:r>
          <a:r>
            <a:rPr lang="vi-VN" sz="2000" b="1" i="0" dirty="0"/>
            <a:t>, gương </a:t>
          </a:r>
          <a:r>
            <a:rPr lang="vi-VN" sz="2000" b="1" i="0" dirty="0" err="1"/>
            <a:t>mặt</a:t>
          </a:r>
          <a:r>
            <a:rPr lang="vi-VN" sz="2000" b="1" i="0" dirty="0"/>
            <a:t>, </a:t>
          </a:r>
          <a:r>
            <a:rPr lang="vi-VN" sz="2000" b="1" i="0" dirty="0" err="1"/>
            <a:t>ánh</a:t>
          </a:r>
          <a:r>
            <a:rPr lang="vi-VN" sz="2000" b="1" i="0" dirty="0"/>
            <a:t> </a:t>
          </a:r>
          <a:r>
            <a:rPr lang="vi-VN" sz="2000" b="1" i="0" dirty="0" err="1"/>
            <a:t>mắt</a:t>
          </a:r>
          <a:r>
            <a:rPr lang="vi-VN" sz="2000" b="1" i="0" dirty="0"/>
            <a:t>, </a:t>
          </a:r>
          <a:r>
            <a:rPr lang="vi-VN" sz="2000" b="1" i="0" dirty="0" err="1"/>
            <a:t>làn</a:t>
          </a:r>
          <a:r>
            <a:rPr lang="vi-VN" sz="2000" b="1" i="0" dirty="0"/>
            <a:t> da, </a:t>
          </a:r>
          <a:r>
            <a:rPr lang="vi-VN" sz="2000" b="1" i="0" dirty="0" err="1"/>
            <a:t>mái</a:t>
          </a:r>
          <a:r>
            <a:rPr lang="vi-VN" sz="2000" b="1" i="0" dirty="0"/>
            <a:t> </a:t>
          </a:r>
          <a:r>
            <a:rPr lang="vi-VN" sz="2000" b="1" i="0" dirty="0" err="1"/>
            <a:t>tóc</a:t>
          </a:r>
          <a:r>
            <a:rPr lang="vi-VN" sz="2000" b="1" i="0" dirty="0"/>
            <a:t>, trang </a:t>
          </a:r>
          <a:r>
            <a:rPr lang="vi-VN" sz="2000" b="1" i="0" dirty="0" err="1"/>
            <a:t>phục</a:t>
          </a:r>
          <a:r>
            <a:rPr lang="vi-VN" sz="2000" b="1" i="0" dirty="0"/>
            <a:t>,...).</a:t>
          </a:r>
          <a:endParaRPr lang="vi-VN" sz="2000" dirty="0"/>
        </a:p>
      </dgm:t>
    </dgm:pt>
    <dgm:pt modelId="{7EE8168D-E0B3-4BE5-88C9-6ABDC9282236}" type="parTrans" cxnId="{D8C01CF6-4F9D-43C0-BD10-C73282454A91}">
      <dgm:prSet/>
      <dgm:spPr/>
      <dgm:t>
        <a:bodyPr/>
        <a:lstStyle/>
        <a:p>
          <a:endParaRPr lang="vi-VN" sz="1400"/>
        </a:p>
      </dgm:t>
    </dgm:pt>
    <dgm:pt modelId="{9A757B80-DD2C-490A-8DA7-E0635B508E48}" type="sibTrans" cxnId="{D8C01CF6-4F9D-43C0-BD10-C73282454A91}">
      <dgm:prSet/>
      <dgm:spPr/>
      <dgm:t>
        <a:bodyPr/>
        <a:lstStyle/>
        <a:p>
          <a:endParaRPr lang="vi-VN" sz="1400"/>
        </a:p>
      </dgm:t>
    </dgm:pt>
    <dgm:pt modelId="{27133E80-EE64-4518-861C-12583B4C6411}">
      <dgm:prSet custT="1"/>
      <dgm:spPr/>
      <dgm:t>
        <a:bodyPr/>
        <a:lstStyle/>
        <a:p>
          <a:r>
            <a:rPr lang="vi-VN" sz="2000" b="1" i="0" dirty="0" err="1"/>
            <a:t>Hành</a:t>
          </a:r>
          <a:r>
            <a:rPr lang="vi-VN" sz="2000" b="1" i="0" dirty="0"/>
            <a:t> </a:t>
          </a:r>
          <a:r>
            <a:rPr lang="vi-VN" sz="2000" b="1" i="0" dirty="0" err="1"/>
            <a:t>động</a:t>
          </a:r>
          <a:r>
            <a:rPr lang="vi-VN" sz="2000" b="1" i="0" dirty="0"/>
            <a:t>: </a:t>
          </a:r>
          <a:r>
            <a:rPr lang="vi-VN" sz="2000" b="1" i="0" dirty="0" err="1"/>
            <a:t>những</a:t>
          </a:r>
          <a:r>
            <a:rPr lang="vi-VN" sz="2000" b="1" i="0" dirty="0"/>
            <a:t> </a:t>
          </a:r>
          <a:r>
            <a:rPr lang="vi-VN" sz="2000" b="1" i="0" dirty="0" err="1"/>
            <a:t>cử</a:t>
          </a:r>
          <a:r>
            <a:rPr lang="vi-VN" sz="2000" b="1" i="0" dirty="0"/>
            <a:t> </a:t>
          </a:r>
          <a:r>
            <a:rPr lang="vi-VN" sz="2000" b="1" i="0" dirty="0" err="1"/>
            <a:t>chỉ</a:t>
          </a:r>
          <a:r>
            <a:rPr lang="vi-VN" sz="2000" b="1" i="0" dirty="0"/>
            <a:t>, </a:t>
          </a:r>
          <a:r>
            <a:rPr lang="vi-VN" sz="2000" b="1" i="0" dirty="0" err="1"/>
            <a:t>việc</a:t>
          </a:r>
          <a:r>
            <a:rPr lang="vi-VN" sz="2000" b="1" i="0" dirty="0"/>
            <a:t> </a:t>
          </a:r>
          <a:r>
            <a:rPr lang="vi-VN" sz="2000" b="1" i="0" dirty="0" err="1"/>
            <a:t>làm</a:t>
          </a:r>
          <a:r>
            <a:rPr lang="vi-VN" sz="2000" b="1" i="0" dirty="0"/>
            <a:t> </a:t>
          </a:r>
          <a:r>
            <a:rPr lang="vi-VN" sz="2000" b="1" i="0" dirty="0" err="1"/>
            <a:t>thể</a:t>
          </a:r>
          <a:r>
            <a:rPr lang="vi-VN" sz="2000" b="1" i="0" dirty="0"/>
            <a:t> </a:t>
          </a:r>
          <a:r>
            <a:rPr lang="vi-VN" sz="2000" b="1" i="0" dirty="0" err="1"/>
            <a:t>hiện</a:t>
          </a:r>
          <a:r>
            <a:rPr lang="vi-VN" sz="2000" b="1" i="0" dirty="0"/>
            <a:t> </a:t>
          </a:r>
          <a:r>
            <a:rPr lang="vi-VN" sz="2000" b="1" i="0" dirty="0" err="1"/>
            <a:t>cách</a:t>
          </a:r>
          <a:r>
            <a:rPr lang="vi-VN" sz="2000" b="1" i="0" dirty="0"/>
            <a:t> </a:t>
          </a:r>
          <a:r>
            <a:rPr lang="vi-VN" sz="2000" b="1" i="0" dirty="0" err="1"/>
            <a:t>ứng</a:t>
          </a:r>
          <a:r>
            <a:rPr lang="vi-VN" sz="2000" b="1" i="0" dirty="0"/>
            <a:t> </a:t>
          </a:r>
          <a:r>
            <a:rPr lang="vi-VN" sz="2000" b="1" i="0" dirty="0" err="1"/>
            <a:t>xử</a:t>
          </a:r>
          <a:r>
            <a:rPr lang="vi-VN" sz="2000" b="1" i="0" dirty="0"/>
            <a:t> </a:t>
          </a:r>
          <a:r>
            <a:rPr lang="vi-VN" sz="2000" b="1" i="0" dirty="0" err="1"/>
            <a:t>của</a:t>
          </a:r>
          <a:r>
            <a:rPr lang="vi-VN" sz="2000" b="1" i="0" dirty="0"/>
            <a:t> nhân </a:t>
          </a:r>
          <a:r>
            <a:rPr lang="vi-VN" sz="2000" b="1" i="0" dirty="0" err="1"/>
            <a:t>vật</a:t>
          </a:r>
          <a:r>
            <a:rPr lang="vi-VN" sz="2000" b="1" i="0" dirty="0"/>
            <a:t> </a:t>
          </a:r>
          <a:r>
            <a:rPr lang="vi-VN" sz="2000" b="1" i="0" dirty="0" err="1"/>
            <a:t>với</a:t>
          </a:r>
          <a:r>
            <a:rPr lang="vi-VN" sz="2000" b="1" i="0" dirty="0"/>
            <a:t> </a:t>
          </a:r>
          <a:r>
            <a:rPr lang="vi-VN" sz="2000" b="1" i="0" dirty="0" err="1"/>
            <a:t>bản</a:t>
          </a:r>
          <a:r>
            <a:rPr lang="vi-VN" sz="2000" b="1" i="0" dirty="0"/>
            <a:t> thân </a:t>
          </a:r>
          <a:r>
            <a:rPr lang="vi-VN" sz="2000" b="1" i="0" dirty="0" err="1"/>
            <a:t>và</a:t>
          </a:r>
          <a:r>
            <a:rPr lang="vi-VN" sz="2000" b="1" i="0" dirty="0"/>
            <a:t> </a:t>
          </a:r>
          <a:r>
            <a:rPr lang="vi-VN" sz="2000" b="1" i="0" dirty="0" err="1"/>
            <a:t>thế</a:t>
          </a:r>
          <a:r>
            <a:rPr lang="vi-VN" sz="2000" b="1" i="0" dirty="0"/>
            <a:t> </a:t>
          </a:r>
          <a:r>
            <a:rPr lang="vi-VN" sz="2000" b="1" i="0" dirty="0" err="1"/>
            <a:t>giới</a:t>
          </a:r>
          <a:r>
            <a:rPr lang="vi-VN" sz="2000" b="1" i="0" dirty="0"/>
            <a:t> xung quanh.</a:t>
          </a:r>
          <a:endParaRPr lang="vi-VN" sz="2000" dirty="0"/>
        </a:p>
      </dgm:t>
    </dgm:pt>
    <dgm:pt modelId="{07787C8A-CCBF-40AA-AA78-169E1F26FCBA}" type="parTrans" cxnId="{4C822C99-FD28-4E4A-88B2-5A2A839BA5C1}">
      <dgm:prSet/>
      <dgm:spPr/>
      <dgm:t>
        <a:bodyPr/>
        <a:lstStyle/>
        <a:p>
          <a:endParaRPr lang="vi-VN" sz="1400"/>
        </a:p>
      </dgm:t>
    </dgm:pt>
    <dgm:pt modelId="{A4F704C1-9210-4875-B929-C897FA00A688}" type="sibTrans" cxnId="{4C822C99-FD28-4E4A-88B2-5A2A839BA5C1}">
      <dgm:prSet/>
      <dgm:spPr/>
      <dgm:t>
        <a:bodyPr/>
        <a:lstStyle/>
        <a:p>
          <a:endParaRPr lang="vi-VN" sz="1400"/>
        </a:p>
      </dgm:t>
    </dgm:pt>
    <dgm:pt modelId="{0011715F-A231-4702-9AD8-285F73AC6CF4}" type="pres">
      <dgm:prSet presAssocID="{5C3849C6-FC26-4A43-AE3D-5B7DB84F22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B40FF7-C0FA-4905-945B-5D0F9BE9F920}" type="pres">
      <dgm:prSet presAssocID="{50A7F78D-34B5-4A99-99D7-54C963BF19E6}" presName="parentText" presStyleLbl="node1" presStyleIdx="0" presStyleCnt="2" custLinFactNeighborX="0" custLinFactNeighborY="483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DF540-A37F-4512-9139-79FA9F2D8DD7}" type="pres">
      <dgm:prSet presAssocID="{9A757B80-DD2C-490A-8DA7-E0635B508E48}" presName="spacer" presStyleCnt="0"/>
      <dgm:spPr/>
    </dgm:pt>
    <dgm:pt modelId="{A97D5907-F033-41C0-A438-B16864051383}" type="pres">
      <dgm:prSet presAssocID="{27133E80-EE64-4518-861C-12583B4C641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822C99-FD28-4E4A-88B2-5A2A839BA5C1}" srcId="{5C3849C6-FC26-4A43-AE3D-5B7DB84F225B}" destId="{27133E80-EE64-4518-861C-12583B4C6411}" srcOrd="1" destOrd="0" parTransId="{07787C8A-CCBF-40AA-AA78-169E1F26FCBA}" sibTransId="{A4F704C1-9210-4875-B929-C897FA00A688}"/>
    <dgm:cxn modelId="{20CB736B-C8D3-420E-AF66-56ECA6B39682}" type="presOf" srcId="{50A7F78D-34B5-4A99-99D7-54C963BF19E6}" destId="{A0B40FF7-C0FA-4905-945B-5D0F9BE9F920}" srcOrd="0" destOrd="0" presId="urn:microsoft.com/office/officeart/2005/8/layout/vList2"/>
    <dgm:cxn modelId="{571AEDCE-C42C-469A-8D87-145D4B643FB2}" type="presOf" srcId="{27133E80-EE64-4518-861C-12583B4C6411}" destId="{A97D5907-F033-41C0-A438-B16864051383}" srcOrd="0" destOrd="0" presId="urn:microsoft.com/office/officeart/2005/8/layout/vList2"/>
    <dgm:cxn modelId="{BBE17B43-89FD-473E-B689-721F7330DD89}" type="presOf" srcId="{5C3849C6-FC26-4A43-AE3D-5B7DB84F225B}" destId="{0011715F-A231-4702-9AD8-285F73AC6CF4}" srcOrd="0" destOrd="0" presId="urn:microsoft.com/office/officeart/2005/8/layout/vList2"/>
    <dgm:cxn modelId="{D8C01CF6-4F9D-43C0-BD10-C73282454A91}" srcId="{5C3849C6-FC26-4A43-AE3D-5B7DB84F225B}" destId="{50A7F78D-34B5-4A99-99D7-54C963BF19E6}" srcOrd="0" destOrd="0" parTransId="{7EE8168D-E0B3-4BE5-88C9-6ABDC9282236}" sibTransId="{9A757B80-DD2C-490A-8DA7-E0635B508E48}"/>
    <dgm:cxn modelId="{18934904-4E15-4EB7-9571-B2AF97B361B1}" type="presParOf" srcId="{0011715F-A231-4702-9AD8-285F73AC6CF4}" destId="{A0B40FF7-C0FA-4905-945B-5D0F9BE9F920}" srcOrd="0" destOrd="0" presId="urn:microsoft.com/office/officeart/2005/8/layout/vList2"/>
    <dgm:cxn modelId="{084BDA2F-2A9C-439C-B9EE-C3DF5B4DEC16}" type="presParOf" srcId="{0011715F-A231-4702-9AD8-285F73AC6CF4}" destId="{7D5DF540-A37F-4512-9139-79FA9F2D8DD7}" srcOrd="1" destOrd="0" presId="urn:microsoft.com/office/officeart/2005/8/layout/vList2"/>
    <dgm:cxn modelId="{ECF1EDDF-7B7A-4FAB-AEC1-EAFD99A546FE}" type="presParOf" srcId="{0011715F-A231-4702-9AD8-285F73AC6CF4}" destId="{A97D5907-F033-41C0-A438-B1686405138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3849C6-FC26-4A43-AE3D-5B7DB84F225B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50A7F78D-34B5-4A99-99D7-54C963BF19E6}">
      <dgm:prSet custT="1"/>
      <dgm:spPr/>
      <dgm:t>
        <a:bodyPr/>
        <a:lstStyle/>
        <a:p>
          <a:r>
            <a:rPr lang="vi-VN" sz="2000" b="1" u="none" dirty="0"/>
            <a:t>Ngôn </a:t>
          </a:r>
          <a:r>
            <a:rPr lang="vi-VN" sz="2000" b="1" u="none" dirty="0" err="1"/>
            <a:t>ngữ</a:t>
          </a:r>
          <a:r>
            <a:rPr lang="vi-VN" sz="2000" b="1" u="none" dirty="0"/>
            <a:t>: </a:t>
          </a:r>
          <a:r>
            <a:rPr lang="vi-VN" sz="2000" b="1" u="none" dirty="0" err="1"/>
            <a:t>lời</a:t>
          </a:r>
          <a:r>
            <a:rPr lang="vi-VN" sz="2000" b="1" u="none" dirty="0"/>
            <a:t> </a:t>
          </a:r>
          <a:r>
            <a:rPr lang="vi-VN" sz="2000" b="1" u="none" dirty="0" err="1"/>
            <a:t>nói</a:t>
          </a:r>
          <a:r>
            <a:rPr lang="vi-VN" sz="2000" b="1" u="none" dirty="0"/>
            <a:t> </a:t>
          </a:r>
          <a:r>
            <a:rPr lang="vi-VN" sz="2000" b="1" u="none" dirty="0" err="1"/>
            <a:t>của</a:t>
          </a:r>
          <a:r>
            <a:rPr lang="vi-VN" sz="2000" b="1" u="none" dirty="0"/>
            <a:t> nhân </a:t>
          </a:r>
          <a:r>
            <a:rPr lang="vi-VN" sz="2000" b="1" u="none" dirty="0" err="1"/>
            <a:t>vật</a:t>
          </a:r>
          <a:r>
            <a:rPr lang="vi-VN" sz="2000" b="1" u="none" dirty="0"/>
            <a:t>, </a:t>
          </a:r>
          <a:r>
            <a:rPr lang="vi-VN" sz="2000" b="1" u="none" dirty="0" err="1"/>
            <a:t>được</a:t>
          </a:r>
          <a:r>
            <a:rPr lang="vi-VN" sz="2000" b="1" u="none" dirty="0"/>
            <a:t> xây </a:t>
          </a:r>
          <a:r>
            <a:rPr lang="vi-VN" sz="2000" b="1" u="none" dirty="0" err="1"/>
            <a:t>dựng</a:t>
          </a:r>
          <a:r>
            <a:rPr lang="vi-VN" sz="2000" b="1" u="none" dirty="0"/>
            <a:t> ở </a:t>
          </a:r>
          <a:r>
            <a:rPr lang="vi-VN" sz="2000" b="1" u="none" dirty="0" err="1"/>
            <a:t>cả</a:t>
          </a:r>
          <a:r>
            <a:rPr lang="vi-VN" sz="2000" b="1" u="none" dirty="0"/>
            <a:t> hai </a:t>
          </a:r>
          <a:r>
            <a:rPr lang="vi-VN" sz="2000" b="1" u="none" dirty="0" err="1"/>
            <a:t>hình</a:t>
          </a:r>
          <a:r>
            <a:rPr lang="vi-VN" sz="2000" b="1" u="none" dirty="0"/>
            <a:t> </a:t>
          </a:r>
          <a:r>
            <a:rPr lang="vi-VN" sz="2000" b="1" u="none" dirty="0" err="1"/>
            <a:t>thức</a:t>
          </a:r>
          <a:r>
            <a:rPr lang="vi-VN" sz="2000" b="1" u="none" dirty="0"/>
            <a:t> </a:t>
          </a:r>
          <a:r>
            <a:rPr lang="vi-VN" sz="2000" b="1" u="none" dirty="0" err="1"/>
            <a:t>đối</a:t>
          </a:r>
          <a:r>
            <a:rPr lang="vi-VN" sz="2000" b="1" u="none" dirty="0"/>
            <a:t> </a:t>
          </a:r>
          <a:r>
            <a:rPr lang="vi-VN" sz="2000" b="1" u="none" dirty="0" err="1"/>
            <a:t>thoại</a:t>
          </a:r>
          <a:r>
            <a:rPr lang="vi-VN" sz="2000" b="1" u="none" dirty="0"/>
            <a:t> </a:t>
          </a:r>
          <a:r>
            <a:rPr lang="vi-VN" sz="2000" b="1" u="none" dirty="0" err="1"/>
            <a:t>và</a:t>
          </a:r>
          <a:r>
            <a:rPr lang="vi-VN" sz="2000" b="1" u="none" dirty="0"/>
            <a:t> </a:t>
          </a:r>
          <a:r>
            <a:rPr lang="vi-VN" sz="2000" b="1" u="none" dirty="0" err="1"/>
            <a:t>độc</a:t>
          </a:r>
          <a:r>
            <a:rPr lang="vi-VN" sz="2000" b="1" u="none" dirty="0"/>
            <a:t> </a:t>
          </a:r>
          <a:r>
            <a:rPr lang="vi-VN" sz="2000" b="1" u="none" dirty="0" err="1"/>
            <a:t>thoại</a:t>
          </a:r>
          <a:r>
            <a:rPr lang="vi-VN" sz="2000" b="1" u="none" dirty="0"/>
            <a:t>.</a:t>
          </a:r>
          <a:endParaRPr lang="vi-VN" sz="2000" b="1" dirty="0"/>
        </a:p>
      </dgm:t>
    </dgm:pt>
    <dgm:pt modelId="{7EE8168D-E0B3-4BE5-88C9-6ABDC9282236}" type="parTrans" cxnId="{D8C01CF6-4F9D-43C0-BD10-C73282454A91}">
      <dgm:prSet/>
      <dgm:spPr/>
      <dgm:t>
        <a:bodyPr/>
        <a:lstStyle/>
        <a:p>
          <a:endParaRPr lang="vi-VN" sz="2000" b="1"/>
        </a:p>
      </dgm:t>
    </dgm:pt>
    <dgm:pt modelId="{9A757B80-DD2C-490A-8DA7-E0635B508E48}" type="sibTrans" cxnId="{D8C01CF6-4F9D-43C0-BD10-C73282454A91}">
      <dgm:prSet/>
      <dgm:spPr/>
      <dgm:t>
        <a:bodyPr/>
        <a:lstStyle/>
        <a:p>
          <a:endParaRPr lang="vi-VN" sz="2000" b="1"/>
        </a:p>
      </dgm:t>
    </dgm:pt>
    <dgm:pt modelId="{78BF213F-20F3-4E8A-A441-A86215F1081E}">
      <dgm:prSet custT="1"/>
      <dgm:spPr/>
      <dgm:t>
        <a:bodyPr/>
        <a:lstStyle/>
        <a:p>
          <a:pPr>
            <a:buClr>
              <a:srgbClr val="000000"/>
            </a:buClr>
            <a:buSzPts val="1000"/>
            <a:buFont typeface="Arial" panose="020B0604020202020204" pitchFamily="34" charset="0"/>
            <a:buChar char="•"/>
          </a:pPr>
          <a:r>
            <a:rPr lang="vi-VN" sz="2000" b="1" u="none" dirty="0" err="1"/>
            <a:t>Thế</a:t>
          </a:r>
          <a:r>
            <a:rPr lang="vi-VN" sz="2000" b="1" u="none" dirty="0"/>
            <a:t> </a:t>
          </a:r>
          <a:r>
            <a:rPr lang="vi-VN" sz="2000" b="1" u="none" dirty="0" err="1"/>
            <a:t>giới</a:t>
          </a:r>
          <a:r>
            <a:rPr lang="vi-VN" sz="2000" b="1" u="none" dirty="0"/>
            <a:t> </a:t>
          </a:r>
          <a:r>
            <a:rPr lang="vi-VN" sz="2000" b="1" u="none" dirty="0" err="1"/>
            <a:t>nội</a:t>
          </a:r>
          <a:r>
            <a:rPr lang="vi-VN" sz="2000" b="1" u="none" dirty="0"/>
            <a:t> tâm: </a:t>
          </a:r>
          <a:r>
            <a:rPr lang="vi-VN" sz="2000" b="1" u="none" dirty="0" err="1"/>
            <a:t>những</a:t>
          </a:r>
          <a:r>
            <a:rPr lang="vi-VN" sz="2000" b="1" u="none" dirty="0"/>
            <a:t> </a:t>
          </a:r>
          <a:r>
            <a:rPr lang="vi-VN" sz="2000" b="1" u="none" dirty="0" err="1"/>
            <a:t>cảm</a:t>
          </a:r>
          <a:r>
            <a:rPr lang="vi-VN" sz="2000" b="1" u="none" dirty="0"/>
            <a:t> </a:t>
          </a:r>
          <a:r>
            <a:rPr lang="vi-VN" sz="2000" b="1" u="none" dirty="0" err="1"/>
            <a:t>xúc</a:t>
          </a:r>
          <a:r>
            <a:rPr lang="vi-VN" sz="2000" b="1" u="none" dirty="0"/>
            <a:t>, </a:t>
          </a:r>
          <a:r>
            <a:rPr lang="vi-VN" sz="2000" b="1" u="none" dirty="0" err="1"/>
            <a:t>tình</a:t>
          </a:r>
          <a:r>
            <a:rPr lang="vi-VN" sz="2000" b="1" u="none" dirty="0"/>
            <a:t> </a:t>
          </a:r>
          <a:r>
            <a:rPr lang="vi-VN" sz="2000" b="1" u="none" dirty="0" err="1"/>
            <a:t>cảm</a:t>
          </a:r>
          <a:r>
            <a:rPr lang="vi-VN" sz="2000" b="1" u="none" dirty="0"/>
            <a:t>, suy </a:t>
          </a:r>
          <a:r>
            <a:rPr lang="vi-VN" sz="2000" b="1" u="none" dirty="0" err="1"/>
            <a:t>nghĩ</a:t>
          </a:r>
          <a:r>
            <a:rPr lang="vi-VN" sz="2000" b="1" u="none" dirty="0"/>
            <a:t> </a:t>
          </a:r>
          <a:r>
            <a:rPr lang="vi-VN" sz="2000" b="1" u="none" dirty="0" err="1"/>
            <a:t>của</a:t>
          </a:r>
          <a:r>
            <a:rPr lang="vi-VN" sz="2000" b="1" u="none" dirty="0"/>
            <a:t> nhân </a:t>
          </a:r>
          <a:r>
            <a:rPr lang="vi-VN" sz="2000" b="1" u="none" dirty="0" err="1"/>
            <a:t>vật</a:t>
          </a:r>
          <a:r>
            <a:rPr lang="vi-VN" sz="2000" b="1" u="none" dirty="0"/>
            <a:t>.</a:t>
          </a:r>
        </a:p>
      </dgm:t>
    </dgm:pt>
    <dgm:pt modelId="{2AA213E9-6DD0-4E7A-A96B-0DB9935BE76F}" type="parTrans" cxnId="{EDEB4AA3-F754-4946-85E1-289856DFB9CE}">
      <dgm:prSet/>
      <dgm:spPr/>
      <dgm:t>
        <a:bodyPr/>
        <a:lstStyle/>
        <a:p>
          <a:endParaRPr lang="vi-VN" sz="2000" b="1"/>
        </a:p>
      </dgm:t>
    </dgm:pt>
    <dgm:pt modelId="{1184574E-97B4-4D5B-B3A2-B9E412358D5B}" type="sibTrans" cxnId="{EDEB4AA3-F754-4946-85E1-289856DFB9CE}">
      <dgm:prSet/>
      <dgm:spPr/>
      <dgm:t>
        <a:bodyPr/>
        <a:lstStyle/>
        <a:p>
          <a:endParaRPr lang="vi-VN" sz="2000" b="1"/>
        </a:p>
      </dgm:t>
    </dgm:pt>
    <dgm:pt modelId="{0011715F-A231-4702-9AD8-285F73AC6CF4}" type="pres">
      <dgm:prSet presAssocID="{5C3849C6-FC26-4A43-AE3D-5B7DB84F22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B40FF7-C0FA-4905-945B-5D0F9BE9F920}" type="pres">
      <dgm:prSet presAssocID="{50A7F78D-34B5-4A99-99D7-54C963BF19E6}" presName="parentText" presStyleLbl="node1" presStyleIdx="0" presStyleCnt="2" custLinFactNeighborX="3323" custLinFactNeighborY="5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DF540-A37F-4512-9139-79FA9F2D8DD7}" type="pres">
      <dgm:prSet presAssocID="{9A757B80-DD2C-490A-8DA7-E0635B508E48}" presName="spacer" presStyleCnt="0"/>
      <dgm:spPr/>
    </dgm:pt>
    <dgm:pt modelId="{2A81DB42-5F6B-4E23-A5E4-5661EE8DCDE4}" type="pres">
      <dgm:prSet presAssocID="{78BF213F-20F3-4E8A-A441-A86215F1081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E599A0-D2A3-4CAD-B035-4B07385AE1F3}" type="presOf" srcId="{78BF213F-20F3-4E8A-A441-A86215F1081E}" destId="{2A81DB42-5F6B-4E23-A5E4-5661EE8DCDE4}" srcOrd="0" destOrd="0" presId="urn:microsoft.com/office/officeart/2005/8/layout/vList2"/>
    <dgm:cxn modelId="{20CB736B-C8D3-420E-AF66-56ECA6B39682}" type="presOf" srcId="{50A7F78D-34B5-4A99-99D7-54C963BF19E6}" destId="{A0B40FF7-C0FA-4905-945B-5D0F9BE9F920}" srcOrd="0" destOrd="0" presId="urn:microsoft.com/office/officeart/2005/8/layout/vList2"/>
    <dgm:cxn modelId="{EDEB4AA3-F754-4946-85E1-289856DFB9CE}" srcId="{5C3849C6-FC26-4A43-AE3D-5B7DB84F225B}" destId="{78BF213F-20F3-4E8A-A441-A86215F1081E}" srcOrd="1" destOrd="0" parTransId="{2AA213E9-6DD0-4E7A-A96B-0DB9935BE76F}" sibTransId="{1184574E-97B4-4D5B-B3A2-B9E412358D5B}"/>
    <dgm:cxn modelId="{BBE17B43-89FD-473E-B689-721F7330DD89}" type="presOf" srcId="{5C3849C6-FC26-4A43-AE3D-5B7DB84F225B}" destId="{0011715F-A231-4702-9AD8-285F73AC6CF4}" srcOrd="0" destOrd="0" presId="urn:microsoft.com/office/officeart/2005/8/layout/vList2"/>
    <dgm:cxn modelId="{D8C01CF6-4F9D-43C0-BD10-C73282454A91}" srcId="{5C3849C6-FC26-4A43-AE3D-5B7DB84F225B}" destId="{50A7F78D-34B5-4A99-99D7-54C963BF19E6}" srcOrd="0" destOrd="0" parTransId="{7EE8168D-E0B3-4BE5-88C9-6ABDC9282236}" sibTransId="{9A757B80-DD2C-490A-8DA7-E0635B508E48}"/>
    <dgm:cxn modelId="{18934904-4E15-4EB7-9571-B2AF97B361B1}" type="presParOf" srcId="{0011715F-A231-4702-9AD8-285F73AC6CF4}" destId="{A0B40FF7-C0FA-4905-945B-5D0F9BE9F920}" srcOrd="0" destOrd="0" presId="urn:microsoft.com/office/officeart/2005/8/layout/vList2"/>
    <dgm:cxn modelId="{084BDA2F-2A9C-439C-B9EE-C3DF5B4DEC16}" type="presParOf" srcId="{0011715F-A231-4702-9AD8-285F73AC6CF4}" destId="{7D5DF540-A37F-4512-9139-79FA9F2D8DD7}" srcOrd="1" destOrd="0" presId="urn:microsoft.com/office/officeart/2005/8/layout/vList2"/>
    <dgm:cxn modelId="{A48467D3-3D6F-494C-A440-0E8F6803393B}" type="presParOf" srcId="{0011715F-A231-4702-9AD8-285F73AC6CF4}" destId="{2A81DB42-5F6B-4E23-A5E4-5661EE8DCDE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4D2B1-B4C0-401D-A116-0F596EE486DB}">
      <dsp:nvSpPr>
        <dsp:cNvPr id="0" name=""/>
        <dsp:cNvSpPr/>
      </dsp:nvSpPr>
      <dsp:spPr>
        <a:xfrm>
          <a:off x="0" y="0"/>
          <a:ext cx="7704000" cy="14960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i="0" kern="1200" dirty="0"/>
            <a:t>1. </a:t>
          </a:r>
          <a:r>
            <a:rPr lang="vi-VN" sz="2400" b="1" i="0" kern="1200" dirty="0" err="1"/>
            <a:t>Tình</a:t>
          </a:r>
          <a:r>
            <a:rPr lang="vi-VN" sz="2400" b="1" i="0" kern="1200" dirty="0"/>
            <a:t> yêu thương </a:t>
          </a:r>
          <a:r>
            <a:rPr lang="vi-VN" sz="2400" b="1" i="0" kern="1200" dirty="0" err="1"/>
            <a:t>là</a:t>
          </a:r>
          <a:r>
            <a:rPr lang="vi-VN" sz="2400" b="1" i="0" kern="1200" dirty="0"/>
            <a:t> </a:t>
          </a:r>
          <a:r>
            <a:rPr lang="vi-VN" sz="2400" b="1" i="0" kern="1200" dirty="0" err="1"/>
            <a:t>một</a:t>
          </a:r>
          <a:r>
            <a:rPr lang="vi-VN" sz="2400" b="1" i="0" kern="1200" dirty="0"/>
            <a:t> </a:t>
          </a:r>
          <a:r>
            <a:rPr lang="vi-VN" sz="2400" b="1" i="0" kern="1200" dirty="0" err="1"/>
            <a:t>điều</a:t>
          </a:r>
          <a:r>
            <a:rPr lang="vi-VN" sz="2400" b="1" i="0" kern="1200" dirty="0"/>
            <a:t> </a:t>
          </a:r>
          <a:r>
            <a:rPr lang="vi-VN" sz="2400" b="1" i="0" kern="1200" dirty="0" err="1"/>
            <a:t>kì</a:t>
          </a:r>
          <a:r>
            <a:rPr lang="vi-VN" sz="2400" b="1" i="0" kern="1200" dirty="0"/>
            <a:t> </a:t>
          </a:r>
          <a:r>
            <a:rPr lang="vi-VN" sz="2400" b="1" i="0" kern="1200" dirty="0" err="1"/>
            <a:t>diệu</a:t>
          </a:r>
          <a:r>
            <a:rPr lang="vi-VN" sz="2400" b="1" i="0" kern="1200" dirty="0"/>
            <a:t>, mang </a:t>
          </a:r>
          <a:r>
            <a:rPr lang="vi-VN" sz="2400" b="1" i="0" kern="1200" dirty="0" err="1"/>
            <a:t>đến</a:t>
          </a:r>
          <a:r>
            <a:rPr lang="vi-VN" sz="2400" b="1" i="0" kern="1200" dirty="0"/>
            <a:t> </a:t>
          </a:r>
          <a:r>
            <a:rPr lang="vi-VN" sz="2400" b="1" i="0" kern="1200" dirty="0" err="1"/>
            <a:t>hạnh</a:t>
          </a:r>
          <a:r>
            <a:rPr lang="vi-VN" sz="2400" b="1" i="0" kern="1200" dirty="0"/>
            <a:t> </a:t>
          </a:r>
          <a:r>
            <a:rPr lang="vi-VN" sz="2400" b="1" i="0" kern="1200" dirty="0" err="1"/>
            <a:t>phúc</a:t>
          </a:r>
          <a:r>
            <a:rPr lang="vi-VN" sz="2400" b="1" i="0" kern="1200" dirty="0"/>
            <a:t> cho </a:t>
          </a:r>
          <a:r>
            <a:rPr lang="vi-VN" sz="2400" b="1" i="0" kern="1200" dirty="0" err="1"/>
            <a:t>cả</a:t>
          </a:r>
          <a:r>
            <a:rPr lang="vi-VN" sz="2400" b="1" i="0" kern="1200" dirty="0"/>
            <a:t> </a:t>
          </a:r>
          <a:r>
            <a:rPr lang="vi-VN" sz="2400" b="1" i="0" kern="1200" dirty="0" err="1"/>
            <a:t>người</a:t>
          </a:r>
          <a:r>
            <a:rPr lang="vi-VN" sz="2400" b="1" i="0" kern="1200" dirty="0"/>
            <a:t> </a:t>
          </a:r>
          <a:r>
            <a:rPr lang="vi-VN" sz="2400" b="1" i="0" kern="1200" dirty="0" err="1"/>
            <a:t>đón</a:t>
          </a:r>
          <a:r>
            <a:rPr lang="vi-VN" sz="2400" b="1" i="0" kern="1200" dirty="0"/>
            <a:t> </a:t>
          </a:r>
          <a:r>
            <a:rPr lang="vi-VN" sz="2400" b="1" i="0" kern="1200" dirty="0" err="1"/>
            <a:t>nhận</a:t>
          </a:r>
          <a:r>
            <a:rPr lang="vi-VN" sz="2400" b="1" i="0" kern="1200" dirty="0"/>
            <a:t> </a:t>
          </a:r>
          <a:r>
            <a:rPr lang="vi-VN" sz="2400" b="1" i="0" kern="1200" dirty="0" err="1"/>
            <a:t>và</a:t>
          </a:r>
          <a:r>
            <a:rPr lang="vi-VN" sz="2400" b="1" i="0" kern="1200" dirty="0"/>
            <a:t> </a:t>
          </a:r>
          <a:r>
            <a:rPr lang="vi-VN" sz="2400" b="1" i="0" kern="1200" dirty="0" err="1"/>
            <a:t>người</a:t>
          </a:r>
          <a:r>
            <a:rPr lang="vi-VN" sz="2400" b="1" i="0" kern="1200" dirty="0"/>
            <a:t> trao </a:t>
          </a:r>
          <a:r>
            <a:rPr lang="vi-VN" sz="2400" b="1" i="0" kern="1200" dirty="0" err="1"/>
            <a:t>tặng</a:t>
          </a:r>
          <a:endParaRPr lang="vi-VN" sz="2400" kern="1200" dirty="0"/>
        </a:p>
      </dsp:txBody>
      <dsp:txXfrm>
        <a:off x="1690409" y="0"/>
        <a:ext cx="6013590" cy="1496094"/>
      </dsp:txXfrm>
    </dsp:sp>
    <dsp:sp modelId="{CA9E998B-A47F-47B5-B2CB-D73ED9AA7177}">
      <dsp:nvSpPr>
        <dsp:cNvPr id="0" name=""/>
        <dsp:cNvSpPr/>
      </dsp:nvSpPr>
      <dsp:spPr>
        <a:xfrm>
          <a:off x="229415" y="211751"/>
          <a:ext cx="1381188" cy="1072592"/>
        </a:xfrm>
        <a:prstGeom prst="hear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6F25A-4C33-4C35-8829-496A18A25415}">
      <dsp:nvSpPr>
        <dsp:cNvPr id="0" name=""/>
        <dsp:cNvSpPr/>
      </dsp:nvSpPr>
      <dsp:spPr>
        <a:xfrm>
          <a:off x="0" y="1645704"/>
          <a:ext cx="7704000" cy="14960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i="0" kern="1200" dirty="0"/>
            <a:t>2. Hiểu được giá trị của tinh yêu thương và sự đồng cảm</a:t>
          </a:r>
          <a:endParaRPr lang="vi-VN" sz="2400" kern="1200" dirty="0"/>
        </a:p>
      </dsp:txBody>
      <dsp:txXfrm>
        <a:off x="1690409" y="1645704"/>
        <a:ext cx="6013590" cy="1496094"/>
      </dsp:txXfrm>
    </dsp:sp>
    <dsp:sp modelId="{4207A893-9421-41B3-B58B-AA74EEF8B0C3}">
      <dsp:nvSpPr>
        <dsp:cNvPr id="0" name=""/>
        <dsp:cNvSpPr/>
      </dsp:nvSpPr>
      <dsp:spPr>
        <a:xfrm>
          <a:off x="229415" y="1850980"/>
          <a:ext cx="1381188" cy="1085542"/>
        </a:xfrm>
        <a:prstGeom prst="hear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40FF7-C0FA-4905-945B-5D0F9BE9F920}">
      <dsp:nvSpPr>
        <dsp:cNvPr id="0" name=""/>
        <dsp:cNvSpPr/>
      </dsp:nvSpPr>
      <dsp:spPr>
        <a:xfrm>
          <a:off x="0" y="274535"/>
          <a:ext cx="5890158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i="0" kern="1200" dirty="0" err="1"/>
            <a:t>Ngoại</a:t>
          </a:r>
          <a:r>
            <a:rPr lang="vi-VN" sz="2000" b="1" i="0" kern="1200" dirty="0"/>
            <a:t> </a:t>
          </a:r>
          <a:r>
            <a:rPr lang="vi-VN" sz="2000" b="1" i="0" kern="1200" dirty="0" err="1"/>
            <a:t>hình</a:t>
          </a:r>
          <a:r>
            <a:rPr lang="vi-VN" sz="2000" b="1" i="0" kern="1200" dirty="0"/>
            <a:t>: </a:t>
          </a:r>
          <a:r>
            <a:rPr lang="vi-VN" sz="2000" b="1" i="0" kern="1200" dirty="0" err="1"/>
            <a:t>dáng</a:t>
          </a:r>
          <a:r>
            <a:rPr lang="vi-VN" sz="2000" b="1" i="0" kern="1200" dirty="0"/>
            <a:t> </a:t>
          </a:r>
          <a:r>
            <a:rPr lang="vi-VN" sz="2000" b="1" i="0" kern="1200" dirty="0" err="1"/>
            <a:t>vẻ</a:t>
          </a:r>
          <a:r>
            <a:rPr lang="vi-VN" sz="2000" b="1" i="0" kern="1200" dirty="0"/>
            <a:t> </a:t>
          </a:r>
          <a:r>
            <a:rPr lang="vi-VN" sz="2000" b="1" i="0" kern="1200" dirty="0" err="1"/>
            <a:t>bề</a:t>
          </a:r>
          <a:r>
            <a:rPr lang="vi-VN" sz="2000" b="1" i="0" kern="1200" dirty="0"/>
            <a:t> </a:t>
          </a:r>
          <a:r>
            <a:rPr lang="vi-VN" sz="2000" b="1" i="0" kern="1200" dirty="0" err="1"/>
            <a:t>ngoài</a:t>
          </a:r>
          <a:r>
            <a:rPr lang="vi-VN" sz="2000" b="1" i="0" kern="1200" dirty="0"/>
            <a:t> </a:t>
          </a:r>
          <a:r>
            <a:rPr lang="vi-VN" sz="2000" b="1" i="0" kern="1200" dirty="0" err="1"/>
            <a:t>của</a:t>
          </a:r>
          <a:r>
            <a:rPr lang="vi-VN" sz="2000" b="1" i="0" kern="1200" dirty="0"/>
            <a:t> nhân </a:t>
          </a:r>
          <a:r>
            <a:rPr lang="vi-VN" sz="2000" b="1" i="0" kern="1200" dirty="0" err="1"/>
            <a:t>vật</a:t>
          </a:r>
          <a:r>
            <a:rPr lang="vi-VN" sz="2000" b="1" i="0" kern="1200" dirty="0"/>
            <a:t> (thân </a:t>
          </a:r>
          <a:r>
            <a:rPr lang="vi-VN" sz="2000" b="1" i="0" kern="1200" dirty="0" err="1"/>
            <a:t>hình</a:t>
          </a:r>
          <a:r>
            <a:rPr lang="vi-VN" sz="2000" b="1" i="0" kern="1200" dirty="0"/>
            <a:t>, gương </a:t>
          </a:r>
          <a:r>
            <a:rPr lang="vi-VN" sz="2000" b="1" i="0" kern="1200" dirty="0" err="1"/>
            <a:t>mặt</a:t>
          </a:r>
          <a:r>
            <a:rPr lang="vi-VN" sz="2000" b="1" i="0" kern="1200" dirty="0"/>
            <a:t>, </a:t>
          </a:r>
          <a:r>
            <a:rPr lang="vi-VN" sz="2000" b="1" i="0" kern="1200" dirty="0" err="1"/>
            <a:t>ánh</a:t>
          </a:r>
          <a:r>
            <a:rPr lang="vi-VN" sz="2000" b="1" i="0" kern="1200" dirty="0"/>
            <a:t> </a:t>
          </a:r>
          <a:r>
            <a:rPr lang="vi-VN" sz="2000" b="1" i="0" kern="1200" dirty="0" err="1"/>
            <a:t>mắt</a:t>
          </a:r>
          <a:r>
            <a:rPr lang="vi-VN" sz="2000" b="1" i="0" kern="1200" dirty="0"/>
            <a:t>, </a:t>
          </a:r>
          <a:r>
            <a:rPr lang="vi-VN" sz="2000" b="1" i="0" kern="1200" dirty="0" err="1"/>
            <a:t>làn</a:t>
          </a:r>
          <a:r>
            <a:rPr lang="vi-VN" sz="2000" b="1" i="0" kern="1200" dirty="0"/>
            <a:t> da, </a:t>
          </a:r>
          <a:r>
            <a:rPr lang="vi-VN" sz="2000" b="1" i="0" kern="1200" dirty="0" err="1"/>
            <a:t>mái</a:t>
          </a:r>
          <a:r>
            <a:rPr lang="vi-VN" sz="2000" b="1" i="0" kern="1200" dirty="0"/>
            <a:t> </a:t>
          </a:r>
          <a:r>
            <a:rPr lang="vi-VN" sz="2000" b="1" i="0" kern="1200" dirty="0" err="1"/>
            <a:t>tóc</a:t>
          </a:r>
          <a:r>
            <a:rPr lang="vi-VN" sz="2000" b="1" i="0" kern="1200" dirty="0"/>
            <a:t>, trang </a:t>
          </a:r>
          <a:r>
            <a:rPr lang="vi-VN" sz="2000" b="1" i="0" kern="1200" dirty="0" err="1"/>
            <a:t>phục</a:t>
          </a:r>
          <a:r>
            <a:rPr lang="vi-VN" sz="2000" b="1" i="0" kern="1200" dirty="0"/>
            <a:t>,...).</a:t>
          </a:r>
          <a:endParaRPr lang="vi-VN" sz="2000" kern="1200" dirty="0"/>
        </a:p>
      </dsp:txBody>
      <dsp:txXfrm>
        <a:off x="59399" y="333934"/>
        <a:ext cx="5771360" cy="1098002"/>
      </dsp:txXfrm>
    </dsp:sp>
    <dsp:sp modelId="{A97D5907-F033-41C0-A438-B16864051383}">
      <dsp:nvSpPr>
        <dsp:cNvPr id="0" name=""/>
        <dsp:cNvSpPr/>
      </dsp:nvSpPr>
      <dsp:spPr>
        <a:xfrm>
          <a:off x="0" y="1587989"/>
          <a:ext cx="5890158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i="0" kern="1200" dirty="0" err="1"/>
            <a:t>Hành</a:t>
          </a:r>
          <a:r>
            <a:rPr lang="vi-VN" sz="2000" b="1" i="0" kern="1200" dirty="0"/>
            <a:t> </a:t>
          </a:r>
          <a:r>
            <a:rPr lang="vi-VN" sz="2000" b="1" i="0" kern="1200" dirty="0" err="1"/>
            <a:t>động</a:t>
          </a:r>
          <a:r>
            <a:rPr lang="vi-VN" sz="2000" b="1" i="0" kern="1200" dirty="0"/>
            <a:t>: </a:t>
          </a:r>
          <a:r>
            <a:rPr lang="vi-VN" sz="2000" b="1" i="0" kern="1200" dirty="0" err="1"/>
            <a:t>những</a:t>
          </a:r>
          <a:r>
            <a:rPr lang="vi-VN" sz="2000" b="1" i="0" kern="1200" dirty="0"/>
            <a:t> </a:t>
          </a:r>
          <a:r>
            <a:rPr lang="vi-VN" sz="2000" b="1" i="0" kern="1200" dirty="0" err="1"/>
            <a:t>cử</a:t>
          </a:r>
          <a:r>
            <a:rPr lang="vi-VN" sz="2000" b="1" i="0" kern="1200" dirty="0"/>
            <a:t> </a:t>
          </a:r>
          <a:r>
            <a:rPr lang="vi-VN" sz="2000" b="1" i="0" kern="1200" dirty="0" err="1"/>
            <a:t>chỉ</a:t>
          </a:r>
          <a:r>
            <a:rPr lang="vi-VN" sz="2000" b="1" i="0" kern="1200" dirty="0"/>
            <a:t>, </a:t>
          </a:r>
          <a:r>
            <a:rPr lang="vi-VN" sz="2000" b="1" i="0" kern="1200" dirty="0" err="1"/>
            <a:t>việc</a:t>
          </a:r>
          <a:r>
            <a:rPr lang="vi-VN" sz="2000" b="1" i="0" kern="1200" dirty="0"/>
            <a:t> </a:t>
          </a:r>
          <a:r>
            <a:rPr lang="vi-VN" sz="2000" b="1" i="0" kern="1200" dirty="0" err="1"/>
            <a:t>làm</a:t>
          </a:r>
          <a:r>
            <a:rPr lang="vi-VN" sz="2000" b="1" i="0" kern="1200" dirty="0"/>
            <a:t> </a:t>
          </a:r>
          <a:r>
            <a:rPr lang="vi-VN" sz="2000" b="1" i="0" kern="1200" dirty="0" err="1"/>
            <a:t>thể</a:t>
          </a:r>
          <a:r>
            <a:rPr lang="vi-VN" sz="2000" b="1" i="0" kern="1200" dirty="0"/>
            <a:t> </a:t>
          </a:r>
          <a:r>
            <a:rPr lang="vi-VN" sz="2000" b="1" i="0" kern="1200" dirty="0" err="1"/>
            <a:t>hiện</a:t>
          </a:r>
          <a:r>
            <a:rPr lang="vi-VN" sz="2000" b="1" i="0" kern="1200" dirty="0"/>
            <a:t> </a:t>
          </a:r>
          <a:r>
            <a:rPr lang="vi-VN" sz="2000" b="1" i="0" kern="1200" dirty="0" err="1"/>
            <a:t>cách</a:t>
          </a:r>
          <a:r>
            <a:rPr lang="vi-VN" sz="2000" b="1" i="0" kern="1200" dirty="0"/>
            <a:t> </a:t>
          </a:r>
          <a:r>
            <a:rPr lang="vi-VN" sz="2000" b="1" i="0" kern="1200" dirty="0" err="1"/>
            <a:t>ứng</a:t>
          </a:r>
          <a:r>
            <a:rPr lang="vi-VN" sz="2000" b="1" i="0" kern="1200" dirty="0"/>
            <a:t> </a:t>
          </a:r>
          <a:r>
            <a:rPr lang="vi-VN" sz="2000" b="1" i="0" kern="1200" dirty="0" err="1"/>
            <a:t>xử</a:t>
          </a:r>
          <a:r>
            <a:rPr lang="vi-VN" sz="2000" b="1" i="0" kern="1200" dirty="0"/>
            <a:t> </a:t>
          </a:r>
          <a:r>
            <a:rPr lang="vi-VN" sz="2000" b="1" i="0" kern="1200" dirty="0" err="1"/>
            <a:t>của</a:t>
          </a:r>
          <a:r>
            <a:rPr lang="vi-VN" sz="2000" b="1" i="0" kern="1200" dirty="0"/>
            <a:t> nhân </a:t>
          </a:r>
          <a:r>
            <a:rPr lang="vi-VN" sz="2000" b="1" i="0" kern="1200" dirty="0" err="1"/>
            <a:t>vật</a:t>
          </a:r>
          <a:r>
            <a:rPr lang="vi-VN" sz="2000" b="1" i="0" kern="1200" dirty="0"/>
            <a:t> </a:t>
          </a:r>
          <a:r>
            <a:rPr lang="vi-VN" sz="2000" b="1" i="0" kern="1200" dirty="0" err="1"/>
            <a:t>với</a:t>
          </a:r>
          <a:r>
            <a:rPr lang="vi-VN" sz="2000" b="1" i="0" kern="1200" dirty="0"/>
            <a:t> </a:t>
          </a:r>
          <a:r>
            <a:rPr lang="vi-VN" sz="2000" b="1" i="0" kern="1200" dirty="0" err="1"/>
            <a:t>bản</a:t>
          </a:r>
          <a:r>
            <a:rPr lang="vi-VN" sz="2000" b="1" i="0" kern="1200" dirty="0"/>
            <a:t> thân </a:t>
          </a:r>
          <a:r>
            <a:rPr lang="vi-VN" sz="2000" b="1" i="0" kern="1200" dirty="0" err="1"/>
            <a:t>và</a:t>
          </a:r>
          <a:r>
            <a:rPr lang="vi-VN" sz="2000" b="1" i="0" kern="1200" dirty="0"/>
            <a:t> </a:t>
          </a:r>
          <a:r>
            <a:rPr lang="vi-VN" sz="2000" b="1" i="0" kern="1200" dirty="0" err="1"/>
            <a:t>thế</a:t>
          </a:r>
          <a:r>
            <a:rPr lang="vi-VN" sz="2000" b="1" i="0" kern="1200" dirty="0"/>
            <a:t> </a:t>
          </a:r>
          <a:r>
            <a:rPr lang="vi-VN" sz="2000" b="1" i="0" kern="1200" dirty="0" err="1"/>
            <a:t>giới</a:t>
          </a:r>
          <a:r>
            <a:rPr lang="vi-VN" sz="2000" b="1" i="0" kern="1200" dirty="0"/>
            <a:t> xung quanh.</a:t>
          </a:r>
          <a:endParaRPr lang="vi-VN" sz="2000" kern="1200" dirty="0"/>
        </a:p>
      </dsp:txBody>
      <dsp:txXfrm>
        <a:off x="59399" y="1647388"/>
        <a:ext cx="5771360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40FF7-C0FA-4905-945B-5D0F9BE9F920}">
      <dsp:nvSpPr>
        <dsp:cNvPr id="0" name=""/>
        <dsp:cNvSpPr/>
      </dsp:nvSpPr>
      <dsp:spPr>
        <a:xfrm>
          <a:off x="0" y="277588"/>
          <a:ext cx="5078078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u="none" kern="1200" dirty="0"/>
            <a:t>Ngôn </a:t>
          </a:r>
          <a:r>
            <a:rPr lang="vi-VN" sz="2000" b="1" u="none" kern="1200" dirty="0" err="1"/>
            <a:t>ngữ</a:t>
          </a:r>
          <a:r>
            <a:rPr lang="vi-VN" sz="2000" b="1" u="none" kern="1200" dirty="0"/>
            <a:t>: </a:t>
          </a:r>
          <a:r>
            <a:rPr lang="vi-VN" sz="2000" b="1" u="none" kern="1200" dirty="0" err="1"/>
            <a:t>lời</a:t>
          </a:r>
          <a:r>
            <a:rPr lang="vi-VN" sz="2000" b="1" u="none" kern="1200" dirty="0"/>
            <a:t> </a:t>
          </a:r>
          <a:r>
            <a:rPr lang="vi-VN" sz="2000" b="1" u="none" kern="1200" dirty="0" err="1"/>
            <a:t>nói</a:t>
          </a:r>
          <a:r>
            <a:rPr lang="vi-VN" sz="2000" b="1" u="none" kern="1200" dirty="0"/>
            <a:t> </a:t>
          </a:r>
          <a:r>
            <a:rPr lang="vi-VN" sz="2000" b="1" u="none" kern="1200" dirty="0" err="1"/>
            <a:t>của</a:t>
          </a:r>
          <a:r>
            <a:rPr lang="vi-VN" sz="2000" b="1" u="none" kern="1200" dirty="0"/>
            <a:t> nhân </a:t>
          </a:r>
          <a:r>
            <a:rPr lang="vi-VN" sz="2000" b="1" u="none" kern="1200" dirty="0" err="1"/>
            <a:t>vật</a:t>
          </a:r>
          <a:r>
            <a:rPr lang="vi-VN" sz="2000" b="1" u="none" kern="1200" dirty="0"/>
            <a:t>, </a:t>
          </a:r>
          <a:r>
            <a:rPr lang="vi-VN" sz="2000" b="1" u="none" kern="1200" dirty="0" err="1"/>
            <a:t>được</a:t>
          </a:r>
          <a:r>
            <a:rPr lang="vi-VN" sz="2000" b="1" u="none" kern="1200" dirty="0"/>
            <a:t> xây </a:t>
          </a:r>
          <a:r>
            <a:rPr lang="vi-VN" sz="2000" b="1" u="none" kern="1200" dirty="0" err="1"/>
            <a:t>dựng</a:t>
          </a:r>
          <a:r>
            <a:rPr lang="vi-VN" sz="2000" b="1" u="none" kern="1200" dirty="0"/>
            <a:t> ở </a:t>
          </a:r>
          <a:r>
            <a:rPr lang="vi-VN" sz="2000" b="1" u="none" kern="1200" dirty="0" err="1"/>
            <a:t>cả</a:t>
          </a:r>
          <a:r>
            <a:rPr lang="vi-VN" sz="2000" b="1" u="none" kern="1200" dirty="0"/>
            <a:t> hai </a:t>
          </a:r>
          <a:r>
            <a:rPr lang="vi-VN" sz="2000" b="1" u="none" kern="1200" dirty="0" err="1"/>
            <a:t>hình</a:t>
          </a:r>
          <a:r>
            <a:rPr lang="vi-VN" sz="2000" b="1" u="none" kern="1200" dirty="0"/>
            <a:t> </a:t>
          </a:r>
          <a:r>
            <a:rPr lang="vi-VN" sz="2000" b="1" u="none" kern="1200" dirty="0" err="1"/>
            <a:t>thức</a:t>
          </a:r>
          <a:r>
            <a:rPr lang="vi-VN" sz="2000" b="1" u="none" kern="1200" dirty="0"/>
            <a:t> </a:t>
          </a:r>
          <a:r>
            <a:rPr lang="vi-VN" sz="2000" b="1" u="none" kern="1200" dirty="0" err="1"/>
            <a:t>đối</a:t>
          </a:r>
          <a:r>
            <a:rPr lang="vi-VN" sz="2000" b="1" u="none" kern="1200" dirty="0"/>
            <a:t> </a:t>
          </a:r>
          <a:r>
            <a:rPr lang="vi-VN" sz="2000" b="1" u="none" kern="1200" dirty="0" err="1"/>
            <a:t>thoại</a:t>
          </a:r>
          <a:r>
            <a:rPr lang="vi-VN" sz="2000" b="1" u="none" kern="1200" dirty="0"/>
            <a:t> </a:t>
          </a:r>
          <a:r>
            <a:rPr lang="vi-VN" sz="2000" b="1" u="none" kern="1200" dirty="0" err="1"/>
            <a:t>và</a:t>
          </a:r>
          <a:r>
            <a:rPr lang="vi-VN" sz="2000" b="1" u="none" kern="1200" dirty="0"/>
            <a:t> </a:t>
          </a:r>
          <a:r>
            <a:rPr lang="vi-VN" sz="2000" b="1" u="none" kern="1200" dirty="0" err="1"/>
            <a:t>độc</a:t>
          </a:r>
          <a:r>
            <a:rPr lang="vi-VN" sz="2000" b="1" u="none" kern="1200" dirty="0"/>
            <a:t> </a:t>
          </a:r>
          <a:r>
            <a:rPr lang="vi-VN" sz="2000" b="1" u="none" kern="1200" dirty="0" err="1"/>
            <a:t>thoại</a:t>
          </a:r>
          <a:r>
            <a:rPr lang="vi-VN" sz="2000" b="1" u="none" kern="1200" dirty="0"/>
            <a:t>.</a:t>
          </a:r>
          <a:endParaRPr lang="vi-VN" sz="2000" b="1" kern="1200" dirty="0"/>
        </a:p>
      </dsp:txBody>
      <dsp:txXfrm>
        <a:off x="59399" y="336987"/>
        <a:ext cx="4959280" cy="1098002"/>
      </dsp:txXfrm>
    </dsp:sp>
    <dsp:sp modelId="{2A81DB42-5F6B-4E23-A5E4-5661EE8DCDE4}">
      <dsp:nvSpPr>
        <dsp:cNvPr id="0" name=""/>
        <dsp:cNvSpPr/>
      </dsp:nvSpPr>
      <dsp:spPr>
        <a:xfrm>
          <a:off x="0" y="1587989"/>
          <a:ext cx="5078078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000"/>
            <a:buFont typeface="Arial" panose="020B0604020202020204" pitchFamily="34" charset="0"/>
            <a:buChar char="•"/>
          </a:pPr>
          <a:r>
            <a:rPr lang="vi-VN" sz="2000" b="1" u="none" kern="1200" dirty="0" err="1"/>
            <a:t>Thế</a:t>
          </a:r>
          <a:r>
            <a:rPr lang="vi-VN" sz="2000" b="1" u="none" kern="1200" dirty="0"/>
            <a:t> </a:t>
          </a:r>
          <a:r>
            <a:rPr lang="vi-VN" sz="2000" b="1" u="none" kern="1200" dirty="0" err="1"/>
            <a:t>giới</a:t>
          </a:r>
          <a:r>
            <a:rPr lang="vi-VN" sz="2000" b="1" u="none" kern="1200" dirty="0"/>
            <a:t> </a:t>
          </a:r>
          <a:r>
            <a:rPr lang="vi-VN" sz="2000" b="1" u="none" kern="1200" dirty="0" err="1"/>
            <a:t>nội</a:t>
          </a:r>
          <a:r>
            <a:rPr lang="vi-VN" sz="2000" b="1" u="none" kern="1200" dirty="0"/>
            <a:t> tâm: </a:t>
          </a:r>
          <a:r>
            <a:rPr lang="vi-VN" sz="2000" b="1" u="none" kern="1200" dirty="0" err="1"/>
            <a:t>những</a:t>
          </a:r>
          <a:r>
            <a:rPr lang="vi-VN" sz="2000" b="1" u="none" kern="1200" dirty="0"/>
            <a:t> </a:t>
          </a:r>
          <a:r>
            <a:rPr lang="vi-VN" sz="2000" b="1" u="none" kern="1200" dirty="0" err="1"/>
            <a:t>cảm</a:t>
          </a:r>
          <a:r>
            <a:rPr lang="vi-VN" sz="2000" b="1" u="none" kern="1200" dirty="0"/>
            <a:t> </a:t>
          </a:r>
          <a:r>
            <a:rPr lang="vi-VN" sz="2000" b="1" u="none" kern="1200" dirty="0" err="1"/>
            <a:t>xúc</a:t>
          </a:r>
          <a:r>
            <a:rPr lang="vi-VN" sz="2000" b="1" u="none" kern="1200" dirty="0"/>
            <a:t>, </a:t>
          </a:r>
          <a:r>
            <a:rPr lang="vi-VN" sz="2000" b="1" u="none" kern="1200" dirty="0" err="1"/>
            <a:t>tình</a:t>
          </a:r>
          <a:r>
            <a:rPr lang="vi-VN" sz="2000" b="1" u="none" kern="1200" dirty="0"/>
            <a:t> </a:t>
          </a:r>
          <a:r>
            <a:rPr lang="vi-VN" sz="2000" b="1" u="none" kern="1200" dirty="0" err="1"/>
            <a:t>cảm</a:t>
          </a:r>
          <a:r>
            <a:rPr lang="vi-VN" sz="2000" b="1" u="none" kern="1200" dirty="0"/>
            <a:t>, suy </a:t>
          </a:r>
          <a:r>
            <a:rPr lang="vi-VN" sz="2000" b="1" u="none" kern="1200" dirty="0" err="1"/>
            <a:t>nghĩ</a:t>
          </a:r>
          <a:r>
            <a:rPr lang="vi-VN" sz="2000" b="1" u="none" kern="1200" dirty="0"/>
            <a:t> </a:t>
          </a:r>
          <a:r>
            <a:rPr lang="vi-VN" sz="2000" b="1" u="none" kern="1200" dirty="0" err="1"/>
            <a:t>của</a:t>
          </a:r>
          <a:r>
            <a:rPr lang="vi-VN" sz="2000" b="1" u="none" kern="1200" dirty="0"/>
            <a:t> nhân </a:t>
          </a:r>
          <a:r>
            <a:rPr lang="vi-VN" sz="2000" b="1" u="none" kern="1200" dirty="0" err="1"/>
            <a:t>vật</a:t>
          </a:r>
          <a:r>
            <a:rPr lang="vi-VN" sz="2000" b="1" u="none" kern="1200" dirty="0"/>
            <a:t>.</a:t>
          </a:r>
        </a:p>
      </dsp:txBody>
      <dsp:txXfrm>
        <a:off x="59399" y="1647388"/>
        <a:ext cx="4959280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2211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0" name="Google Shape;3530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54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rgbClr val="FAD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rgbClr val="FAD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FADB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rgbClr val="FF75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rgbClr val="FEAC5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F75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rgbClr val="FEAC5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rgbClr val="FADB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CUSTOM_2_1_1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114867" y="-996670"/>
            <a:ext cx="2683373" cy="21385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4"/>
          <p:cNvSpPr/>
          <p:nvPr/>
        </p:nvSpPr>
        <p:spPr>
          <a:xfrm>
            <a:off x="-10742" y="-156700"/>
            <a:ext cx="1593639" cy="1275040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4"/>
          <p:cNvSpPr/>
          <p:nvPr/>
        </p:nvSpPr>
        <p:spPr>
          <a:xfrm>
            <a:off x="-48511" y="-92595"/>
            <a:ext cx="1322701" cy="972371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4"/>
          <p:cNvSpPr/>
          <p:nvPr/>
        </p:nvSpPr>
        <p:spPr>
          <a:xfrm>
            <a:off x="638533" y="384790"/>
            <a:ext cx="463125" cy="499482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4"/>
          <p:cNvSpPr/>
          <p:nvPr/>
        </p:nvSpPr>
        <p:spPr>
          <a:xfrm>
            <a:off x="198532" y="34845"/>
            <a:ext cx="473917" cy="543032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4"/>
          <p:cNvSpPr/>
          <p:nvPr/>
        </p:nvSpPr>
        <p:spPr>
          <a:xfrm>
            <a:off x="784215" y="275593"/>
            <a:ext cx="55241" cy="50359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4"/>
          <p:cNvSpPr/>
          <p:nvPr/>
        </p:nvSpPr>
        <p:spPr>
          <a:xfrm>
            <a:off x="914481" y="265059"/>
            <a:ext cx="53699" cy="49075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4"/>
          <p:cNvSpPr/>
          <p:nvPr/>
        </p:nvSpPr>
        <p:spPr>
          <a:xfrm>
            <a:off x="912940" y="498484"/>
            <a:ext cx="53699" cy="50745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4"/>
          <p:cNvSpPr/>
          <p:nvPr/>
        </p:nvSpPr>
        <p:spPr>
          <a:xfrm>
            <a:off x="797833" y="853440"/>
            <a:ext cx="55113" cy="50488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4"/>
          <p:cNvSpPr/>
          <p:nvPr/>
        </p:nvSpPr>
        <p:spPr>
          <a:xfrm>
            <a:off x="766872" y="959811"/>
            <a:ext cx="53828" cy="50488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4"/>
          <p:cNvSpPr/>
          <p:nvPr/>
        </p:nvSpPr>
        <p:spPr>
          <a:xfrm>
            <a:off x="396115" y="432709"/>
            <a:ext cx="55626" cy="49460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4"/>
          <p:cNvSpPr/>
          <p:nvPr/>
        </p:nvSpPr>
        <p:spPr>
          <a:xfrm>
            <a:off x="282806" y="725101"/>
            <a:ext cx="55113" cy="49460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4"/>
          <p:cNvSpPr/>
          <p:nvPr/>
        </p:nvSpPr>
        <p:spPr>
          <a:xfrm>
            <a:off x="822113" y="-9476"/>
            <a:ext cx="53057" cy="49075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4"/>
          <p:cNvSpPr/>
          <p:nvPr/>
        </p:nvSpPr>
        <p:spPr>
          <a:xfrm>
            <a:off x="320319" y="-50714"/>
            <a:ext cx="55626" cy="50488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4"/>
          <p:cNvSpPr/>
          <p:nvPr/>
        </p:nvSpPr>
        <p:spPr>
          <a:xfrm>
            <a:off x="1627347" y="646222"/>
            <a:ext cx="85816" cy="65261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4"/>
          <p:cNvSpPr/>
          <p:nvPr/>
        </p:nvSpPr>
        <p:spPr>
          <a:xfrm>
            <a:off x="1685800" y="543191"/>
            <a:ext cx="85816" cy="68473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4"/>
          <p:cNvSpPr/>
          <p:nvPr/>
        </p:nvSpPr>
        <p:spPr>
          <a:xfrm>
            <a:off x="1733590" y="656885"/>
            <a:ext cx="85816" cy="68602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7217662" y="-1755381"/>
            <a:ext cx="3196958" cy="328437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1519744" y="4232090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AutoNum type="arabicPeriod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rabicPeriod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rabicPeriod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rgbClr val="FE8488"/>
            </a:solidFill>
            <a:ln w="495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rgbClr val="FEAC58"/>
            </a:solidFill>
            <a:ln w="4950" cap="flat" cmpd="sng">
              <a:solidFill>
                <a:srgbClr val="FEAC5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rgbClr val="FEAC58"/>
            </a:solidFill>
            <a:ln w="4950" cap="flat" cmpd="sng">
              <a:solidFill>
                <a:srgbClr val="FEAC5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rgbClr val="FE8488"/>
            </a:solidFill>
            <a:ln w="495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rgbClr val="FE8488"/>
            </a:solidFill>
            <a:ln w="495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rgbClr val="FBF2E9"/>
            </a:solidFill>
            <a:ln w="9600" cap="flat" cmpd="sng">
              <a:solidFill>
                <a:srgbClr val="FBF2E9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rgbClr val="FEAC58"/>
            </a:solidFill>
            <a:ln w="4950" cap="flat" cmpd="sng">
              <a:solidFill>
                <a:srgbClr val="FEAC5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rgbClr val="FE8488"/>
            </a:solidFill>
            <a:ln w="495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FE8488"/>
            </a:solidFill>
            <a:ln w="495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rgbClr val="FE8488"/>
            </a:solidFill>
            <a:ln w="495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rgbClr val="FEAC58"/>
            </a:solidFill>
            <a:ln w="4950" cap="flat" cmpd="sng">
              <a:solidFill>
                <a:srgbClr val="FEAC5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rgbClr val="FEAC58"/>
            </a:solidFill>
            <a:ln w="4950" cap="flat" cmpd="sng">
              <a:solidFill>
                <a:srgbClr val="FEAC5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06906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069063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069100" y="14790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475893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4758936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946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06906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069063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069075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475893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4758936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8946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1515370" y="3373821"/>
            <a:ext cx="3287761" cy="176046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13"/>
          <p:cNvSpPr/>
          <p:nvPr/>
        </p:nvSpPr>
        <p:spPr>
          <a:xfrm>
            <a:off x="119249" y="2752651"/>
            <a:ext cx="633919" cy="58417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7135951" y="-1661517"/>
            <a:ext cx="3753445" cy="4021041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324650" y="4073250"/>
            <a:ext cx="1106519" cy="522875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340312" y="-9153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13"/>
          <p:cNvSpPr/>
          <p:nvPr/>
        </p:nvSpPr>
        <p:spPr>
          <a:xfrm>
            <a:off x="8115301" y="37928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7937078" y="3939050"/>
            <a:ext cx="973848" cy="1049877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288804" y="439028"/>
            <a:ext cx="701393" cy="522868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59" r:id="rId5"/>
    <p:sldLayoutId id="2147483660" r:id="rId6"/>
    <p:sldLayoutId id="2147483668" r:id="rId7"/>
    <p:sldLayoutId id="2147483678" r:id="rId8"/>
    <p:sldLayoutId id="214748367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10" Type="http://schemas.openxmlformats.org/officeDocument/2006/relationships/image" Target="../media/image74.sv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" Type="http://schemas.openxmlformats.org/officeDocument/2006/relationships/image" Target="../media/image101.svg"/><Relationship Id="rId21" Type="http://schemas.openxmlformats.org/officeDocument/2006/relationships/image" Target="../media/image113.svg"/><Relationship Id="rId34" Type="http://schemas.openxmlformats.org/officeDocument/2006/relationships/image" Target="../media/image20.png"/><Relationship Id="rId7" Type="http://schemas.openxmlformats.org/officeDocument/2006/relationships/image" Target="../media/image25.svg"/><Relationship Id="rId17" Type="http://schemas.openxmlformats.org/officeDocument/2006/relationships/image" Target="../media/image13.svg"/><Relationship Id="rId25" Type="http://schemas.openxmlformats.org/officeDocument/2006/relationships/image" Target="../media/image117.svg"/><Relationship Id="rId33" Type="http://schemas.openxmlformats.org/officeDocument/2006/relationships/image" Target="../media/image123.svg"/><Relationship Id="rId2" Type="http://schemas.openxmlformats.org/officeDocument/2006/relationships/image" Target="../media/image8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24" Type="http://schemas.openxmlformats.org/officeDocument/2006/relationships/image" Target="../media/image16.png"/><Relationship Id="rId32" Type="http://schemas.openxmlformats.org/officeDocument/2006/relationships/image" Target="../media/image19.png"/><Relationship Id="rId5" Type="http://schemas.openxmlformats.org/officeDocument/2006/relationships/image" Target="../media/image103.svg"/><Relationship Id="rId23" Type="http://schemas.openxmlformats.org/officeDocument/2006/relationships/image" Target="../media/image115.svg"/><Relationship Id="rId28" Type="http://schemas.openxmlformats.org/officeDocument/2006/relationships/image" Target="../media/image18.png"/><Relationship Id="rId36" Type="http://schemas.openxmlformats.org/officeDocument/2006/relationships/image" Target="../media/image21.png"/><Relationship Id="rId10" Type="http://schemas.openxmlformats.org/officeDocument/2006/relationships/image" Target="../media/image12.png"/><Relationship Id="rId19" Type="http://schemas.openxmlformats.org/officeDocument/2006/relationships/image" Target="../media/image99.svg"/><Relationship Id="rId31" Type="http://schemas.openxmlformats.org/officeDocument/2006/relationships/image" Target="../media/image121.svg"/><Relationship Id="rId4" Type="http://schemas.openxmlformats.org/officeDocument/2006/relationships/image" Target="../media/image9.png"/><Relationship Id="rId9" Type="http://schemas.openxmlformats.org/officeDocument/2006/relationships/image" Target="../media/image105.svg"/><Relationship Id="rId22" Type="http://schemas.openxmlformats.org/officeDocument/2006/relationships/image" Target="../media/image15.png"/><Relationship Id="rId27" Type="http://schemas.openxmlformats.org/officeDocument/2006/relationships/image" Target="../media/image119.svg"/><Relationship Id="rId35" Type="http://schemas.openxmlformats.org/officeDocument/2006/relationships/image" Target="../media/image12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3178118" y="-5286249"/>
            <a:ext cx="2787766" cy="1013732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28802" y="1842188"/>
            <a:ext cx="6876797" cy="1198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</a:pPr>
            <a:r>
              <a:rPr lang="en-US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845805" y="-295616"/>
            <a:ext cx="2507528" cy="213367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300" y="2444564"/>
            <a:ext cx="1905000" cy="2693445"/>
          </a:xfrm>
          <a:prstGeom prst="rect">
            <a:avLst/>
          </a:prstGeom>
        </p:spPr>
      </p:pic>
      <p:grpSp>
        <p:nvGrpSpPr>
          <p:cNvPr id="8" name="Group 2"/>
          <p:cNvGrpSpPr/>
          <p:nvPr/>
        </p:nvGrpSpPr>
        <p:grpSpPr>
          <a:xfrm>
            <a:off x="3416805" y="3610348"/>
            <a:ext cx="3429000" cy="534728"/>
            <a:chOff x="0" y="0"/>
            <a:chExt cx="15434913" cy="2503857"/>
          </a:xfrm>
        </p:grpSpPr>
        <p:sp>
          <p:nvSpPr>
            <p:cNvPr id="9" name="Freeform 3"/>
            <p:cNvSpPr/>
            <p:nvPr/>
          </p:nvSpPr>
          <p:spPr>
            <a:xfrm>
              <a:off x="31750" y="31750"/>
              <a:ext cx="15371412" cy="2440357"/>
            </a:xfrm>
            <a:custGeom>
              <a:avLst/>
              <a:gdLst/>
              <a:ahLst/>
              <a:cxnLst/>
              <a:rect l="l" t="t" r="r" b="b"/>
              <a:pathLst>
                <a:path w="15371412" h="2440357">
                  <a:moveTo>
                    <a:pt x="15278703" y="2440357"/>
                  </a:moveTo>
                  <a:lnTo>
                    <a:pt x="92710" y="2440357"/>
                  </a:lnTo>
                  <a:cubicBezTo>
                    <a:pt x="41910" y="2440357"/>
                    <a:pt x="0" y="2398447"/>
                    <a:pt x="0" y="234764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277433" y="0"/>
                  </a:lnTo>
                  <a:cubicBezTo>
                    <a:pt x="15328233" y="0"/>
                    <a:pt x="15370142" y="41910"/>
                    <a:pt x="15370142" y="92710"/>
                  </a:cubicBezTo>
                  <a:lnTo>
                    <a:pt x="15370142" y="2346377"/>
                  </a:lnTo>
                  <a:cubicBezTo>
                    <a:pt x="15371412" y="2398447"/>
                    <a:pt x="15329503" y="2440357"/>
                    <a:pt x="15278703" y="24403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4"/>
            <p:cNvSpPr/>
            <p:nvPr/>
          </p:nvSpPr>
          <p:spPr>
            <a:xfrm>
              <a:off x="0" y="0"/>
              <a:ext cx="15434912" cy="2503857"/>
            </a:xfrm>
            <a:custGeom>
              <a:avLst/>
              <a:gdLst/>
              <a:ahLst/>
              <a:cxnLst/>
              <a:rect l="l" t="t" r="r" b="b"/>
              <a:pathLst>
                <a:path w="15434912" h="2503857">
                  <a:moveTo>
                    <a:pt x="15310453" y="59690"/>
                  </a:moveTo>
                  <a:cubicBezTo>
                    <a:pt x="15346012" y="59690"/>
                    <a:pt x="15375223" y="88900"/>
                    <a:pt x="15375223" y="124460"/>
                  </a:cubicBezTo>
                  <a:lnTo>
                    <a:pt x="15375223" y="2379397"/>
                  </a:lnTo>
                  <a:cubicBezTo>
                    <a:pt x="15375223" y="2414957"/>
                    <a:pt x="15346012" y="2444167"/>
                    <a:pt x="15310453" y="2444167"/>
                  </a:cubicBezTo>
                  <a:lnTo>
                    <a:pt x="124460" y="2444167"/>
                  </a:lnTo>
                  <a:cubicBezTo>
                    <a:pt x="88900" y="2444167"/>
                    <a:pt x="59690" y="2414957"/>
                    <a:pt x="59690" y="2379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310453" y="59690"/>
                  </a:lnTo>
                  <a:moveTo>
                    <a:pt x="1531045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379397"/>
                  </a:lnTo>
                  <a:cubicBezTo>
                    <a:pt x="0" y="2447977"/>
                    <a:pt x="55880" y="2503857"/>
                    <a:pt x="124460" y="2503857"/>
                  </a:cubicBezTo>
                  <a:lnTo>
                    <a:pt x="15310453" y="2503857"/>
                  </a:lnTo>
                  <a:cubicBezTo>
                    <a:pt x="15379033" y="2503857"/>
                    <a:pt x="15434912" y="2447977"/>
                    <a:pt x="15434912" y="2379397"/>
                  </a:cubicBezTo>
                  <a:lnTo>
                    <a:pt x="15434912" y="124460"/>
                  </a:lnTo>
                  <a:cubicBezTo>
                    <a:pt x="15434912" y="55880"/>
                    <a:pt x="15379033" y="0"/>
                    <a:pt x="153104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3581402" y="3716128"/>
            <a:ext cx="956352" cy="261610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2327155" y="205936"/>
            <a:ext cx="380438" cy="5365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258986" y="1901561"/>
            <a:ext cx="561155" cy="5611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430252" y="115918"/>
            <a:ext cx="610694" cy="6484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272347" y="238366"/>
            <a:ext cx="651746" cy="600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345769" y="1344268"/>
            <a:ext cx="967586" cy="3166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1008279" y="808719"/>
            <a:ext cx="419867" cy="3992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224507" y="3341402"/>
            <a:ext cx="630113" cy="7130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687065" y="2433591"/>
            <a:ext cx="725990" cy="7259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548091" y="834913"/>
            <a:ext cx="199991" cy="9243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1690204" y="4279995"/>
            <a:ext cx="456907" cy="46709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1061280" y="3658312"/>
            <a:ext cx="431117" cy="8092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586337" y="4240069"/>
            <a:ext cx="308150" cy="906325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603626" y="553107"/>
            <a:ext cx="6068134" cy="3509836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1683852" y="1610480"/>
            <a:ext cx="5919712" cy="1708156"/>
          </a:xfrm>
          <a:prstGeom prst="rect">
            <a:avLst/>
          </a:prstGeom>
        </p:spPr>
        <p:txBody>
          <a:bodyPr wrap="square" lIns="45716" tIns="22858" rIns="45716" bIns="228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HẸN GẶP LẠI CÁC EM TRONG TIẾT HỌC SAU!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758186" y="1504950"/>
            <a:ext cx="28956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37"/>
          <p:cNvSpPr txBox="1">
            <a:spLocks noGrp="1"/>
          </p:cNvSpPr>
          <p:nvPr>
            <p:ph type="title"/>
          </p:nvPr>
        </p:nvSpPr>
        <p:spPr>
          <a:xfrm>
            <a:off x="2530551" y="1509822"/>
            <a:ext cx="3944678" cy="23121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29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 </a:t>
            </a:r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 BÀI HỌC VÀ TRI THỨC NGỮ VĂN</a:t>
            </a:r>
            <a:endParaRPr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3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+mn-lt"/>
              </a:rPr>
              <a:t>	</a:t>
            </a:r>
            <a:r>
              <a:rPr lang="en-US" sz="4000" dirty="0" smtClean="0">
                <a:latin typeface="+mn-lt"/>
              </a:rPr>
              <a:t>I. </a:t>
            </a:r>
            <a:r>
              <a:rPr lang="vi-VN" sz="4000" dirty="0" smtClean="0">
                <a:latin typeface="+mn-lt"/>
              </a:rPr>
              <a:t>GIỚI </a:t>
            </a:r>
            <a:r>
              <a:rPr lang="vi-VN" sz="4000" dirty="0">
                <a:latin typeface="+mn-lt"/>
              </a:rPr>
              <a:t>THIỆU BÀI HỌC</a:t>
            </a:r>
            <a:endParaRPr sz="4000" dirty="0">
              <a:latin typeface="+mn-lt"/>
            </a:endParaRPr>
          </a:p>
        </p:txBody>
      </p:sp>
      <p:graphicFrame>
        <p:nvGraphicFramePr>
          <p:cNvPr id="4" name="Sơ đồ 3">
            <a:extLst>
              <a:ext uri="{FF2B5EF4-FFF2-40B4-BE49-F238E27FC236}">
                <a16:creationId xmlns:a16="http://schemas.microsoft.com/office/drawing/2014/main" xmlns="" id="{5CAA29BB-4D2F-4797-BB66-DD7D93C55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023948"/>
              </p:ext>
            </p:extLst>
          </p:nvPr>
        </p:nvGraphicFramePr>
        <p:xfrm>
          <a:off x="853814" y="1460934"/>
          <a:ext cx="7704000" cy="314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" name="Google Shape;3544;p39"/>
          <p:cNvSpPr txBox="1">
            <a:spLocks noGrp="1"/>
          </p:cNvSpPr>
          <p:nvPr>
            <p:ph type="title"/>
          </p:nvPr>
        </p:nvSpPr>
        <p:spPr>
          <a:xfrm>
            <a:off x="720000" y="227675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ctr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FB4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II. </a:t>
            </a:r>
            <a:r>
              <a:rPr lang="vi-VN" sz="2400" b="1" dirty="0" smtClean="0">
                <a:solidFill>
                  <a:srgbClr val="FB4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MỤC </a:t>
            </a:r>
            <a:r>
              <a:rPr lang="vi-VN" sz="2400" b="1" dirty="0">
                <a:solidFill>
                  <a:srgbClr val="FB4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TIÊU BÀI HỌC</a:t>
            </a:r>
          </a:p>
        </p:txBody>
      </p:sp>
      <p:sp>
        <p:nvSpPr>
          <p:cNvPr id="3545" name="Google Shape;3545;p39"/>
          <p:cNvSpPr txBox="1">
            <a:spLocks noGrp="1"/>
          </p:cNvSpPr>
          <p:nvPr>
            <p:ph type="subTitle" idx="1"/>
          </p:nvPr>
        </p:nvSpPr>
        <p:spPr>
          <a:xfrm>
            <a:off x="417095" y="1297100"/>
            <a:ext cx="4257747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lnSpc>
                <a:spcPct val="134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Pts val="1000"/>
              <a:tabLst>
                <a:tab pos="546100" algn="l"/>
              </a:tabLst>
            </a:pPr>
            <a:r>
              <a:rPr lang="vi-VN" sz="18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vi-VN" sz="18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vi-VN" sz="18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ngôi </a:t>
            </a:r>
            <a:r>
              <a:rPr lang="vi-VN" sz="18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18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ba, so </a:t>
            </a:r>
            <a:r>
              <a:rPr lang="vi-VN" sz="18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vi-VN" sz="18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18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hai nhân </a:t>
            </a:r>
            <a:r>
              <a:rPr lang="vi-VN" sz="18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18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trong hai văn </a:t>
            </a:r>
            <a:r>
              <a:rPr lang="vi-VN" sz="18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18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47" name="Google Shape;3547;p39"/>
          <p:cNvSpPr txBox="1">
            <a:spLocks noGrp="1"/>
          </p:cNvSpPr>
          <p:nvPr>
            <p:ph type="title" idx="3"/>
          </p:nvPr>
        </p:nvSpPr>
        <p:spPr>
          <a:xfrm>
            <a:off x="1193898" y="78922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01</a:t>
            </a:r>
            <a:endParaRPr dirty="0">
              <a:latin typeface="+mn-lt"/>
            </a:endParaRPr>
          </a:p>
        </p:txBody>
      </p:sp>
      <p:sp>
        <p:nvSpPr>
          <p:cNvPr id="3550" name="Google Shape;3550;p39"/>
          <p:cNvSpPr txBox="1">
            <a:spLocks noGrp="1"/>
          </p:cNvSpPr>
          <p:nvPr>
            <p:ph type="title" idx="6"/>
          </p:nvPr>
        </p:nvSpPr>
        <p:spPr>
          <a:xfrm>
            <a:off x="5544149" y="811916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sp>
        <p:nvSpPr>
          <p:cNvPr id="3553" name="Google Shape;3553;p39"/>
          <p:cNvSpPr txBox="1">
            <a:spLocks noGrp="1"/>
          </p:cNvSpPr>
          <p:nvPr>
            <p:ph type="title" idx="9"/>
          </p:nvPr>
        </p:nvSpPr>
        <p:spPr>
          <a:xfrm>
            <a:off x="1121008" y="2382046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03</a:t>
            </a:r>
            <a:endParaRPr dirty="0">
              <a:latin typeface="+mn-lt"/>
            </a:endParaRPr>
          </a:p>
        </p:txBody>
      </p:sp>
      <p:sp>
        <p:nvSpPr>
          <p:cNvPr id="3556" name="Google Shape;3556;p39"/>
          <p:cNvSpPr txBox="1">
            <a:spLocks noGrp="1"/>
          </p:cNvSpPr>
          <p:nvPr>
            <p:ph type="title" idx="15"/>
          </p:nvPr>
        </p:nvSpPr>
        <p:spPr>
          <a:xfrm>
            <a:off x="5535172" y="2364887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04</a:t>
            </a:r>
            <a:endParaRPr dirty="0">
              <a:latin typeface="+mn-lt"/>
            </a:endParaRPr>
          </a:p>
        </p:txBody>
      </p:sp>
      <p:sp>
        <p:nvSpPr>
          <p:cNvPr id="41" name="Google Shape;3545;p39">
            <a:extLst>
              <a:ext uri="{FF2B5EF4-FFF2-40B4-BE49-F238E27FC236}">
                <a16:creationId xmlns:a16="http://schemas.microsoft.com/office/drawing/2014/main" xmlns="" id="{72E11E46-2C04-48ED-BAD3-40AAC37AF8CC}"/>
              </a:ext>
            </a:extLst>
          </p:cNvPr>
          <p:cNvSpPr txBox="1">
            <a:spLocks/>
          </p:cNvSpPr>
          <p:nvPr/>
        </p:nvSpPr>
        <p:spPr>
          <a:xfrm>
            <a:off x="4764817" y="1330312"/>
            <a:ext cx="425774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lnSpc>
                <a:spcPct val="134000"/>
              </a:lnSpc>
              <a:spcAft>
                <a:spcPts val="700"/>
              </a:spcAft>
              <a:buClr>
                <a:srgbClr val="000000"/>
              </a:buClr>
              <a:buSzPts val="1000"/>
              <a:tabLst>
                <a:tab pos="546100" algn="l"/>
              </a:tabLst>
            </a:pP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hai văn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vi-VN" sz="18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Google Shape;3545;p39">
            <a:extLst>
              <a:ext uri="{FF2B5EF4-FFF2-40B4-BE49-F238E27FC236}">
                <a16:creationId xmlns:a16="http://schemas.microsoft.com/office/drawing/2014/main" xmlns="" id="{E7E2883B-58F7-4B13-8D38-5A6FEC3D91DA}"/>
              </a:ext>
            </a:extLst>
          </p:cNvPr>
          <p:cNvSpPr txBox="1">
            <a:spLocks/>
          </p:cNvSpPr>
          <p:nvPr/>
        </p:nvSpPr>
        <p:spPr>
          <a:xfrm>
            <a:off x="223024" y="2801922"/>
            <a:ext cx="425774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lnSpc>
                <a:spcPct val="134000"/>
              </a:lnSpc>
              <a:spcAft>
                <a:spcPts val="700"/>
              </a:spcAft>
              <a:buClr>
                <a:srgbClr val="000000"/>
              </a:buClr>
              <a:buSzPts val="1000"/>
              <a:tabLst>
                <a:tab pos="546100" algn="l"/>
              </a:tabLst>
            </a:pP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vi-VN" sz="18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Google Shape;3545;p39">
            <a:extLst>
              <a:ext uri="{FF2B5EF4-FFF2-40B4-BE49-F238E27FC236}">
                <a16:creationId xmlns:a16="http://schemas.microsoft.com/office/drawing/2014/main" xmlns="" id="{3A883BAA-3991-48E5-BB7F-EEDE4BDC8614}"/>
              </a:ext>
            </a:extLst>
          </p:cNvPr>
          <p:cNvSpPr txBox="1">
            <a:spLocks/>
          </p:cNvSpPr>
          <p:nvPr/>
        </p:nvSpPr>
        <p:spPr>
          <a:xfrm>
            <a:off x="4763356" y="2778613"/>
            <a:ext cx="425774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lnSpc>
                <a:spcPct val="134000"/>
              </a:lnSpc>
              <a:spcAft>
                <a:spcPts val="700"/>
              </a:spcAft>
              <a:buClr>
                <a:srgbClr val="000000"/>
              </a:buClr>
              <a:buSzPts val="1000"/>
              <a:tabLst>
                <a:tab pos="546100" algn="l"/>
              </a:tabLst>
            </a:pP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vi-VN" sz="18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Google Shape;3553;p39">
            <a:extLst>
              <a:ext uri="{FF2B5EF4-FFF2-40B4-BE49-F238E27FC236}">
                <a16:creationId xmlns:a16="http://schemas.microsoft.com/office/drawing/2014/main" xmlns="" id="{9BBA9030-F056-4297-9362-AA75E131FDEC}"/>
              </a:ext>
            </a:extLst>
          </p:cNvPr>
          <p:cNvSpPr txBox="1">
            <a:spLocks/>
          </p:cNvSpPr>
          <p:nvPr/>
        </p:nvSpPr>
        <p:spPr>
          <a:xfrm>
            <a:off x="1121008" y="3869580"/>
            <a:ext cx="23160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30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>
                <a:latin typeface="+mn-lt"/>
              </a:rPr>
              <a:t>0</a:t>
            </a:r>
            <a:r>
              <a:rPr lang="vi-VN" dirty="0">
                <a:latin typeface="+mn-lt"/>
              </a:rPr>
              <a:t>5</a:t>
            </a:r>
            <a:endParaRPr lang="en" dirty="0">
              <a:latin typeface="+mn-lt"/>
            </a:endParaRPr>
          </a:p>
        </p:txBody>
      </p:sp>
      <p:sp>
        <p:nvSpPr>
          <p:cNvPr id="51" name="Google Shape;3556;p39">
            <a:extLst>
              <a:ext uri="{FF2B5EF4-FFF2-40B4-BE49-F238E27FC236}">
                <a16:creationId xmlns:a16="http://schemas.microsoft.com/office/drawing/2014/main" xmlns="" id="{48386F07-4C26-4CF1-9FDF-29DD2EAA0E91}"/>
              </a:ext>
            </a:extLst>
          </p:cNvPr>
          <p:cNvSpPr txBox="1">
            <a:spLocks/>
          </p:cNvSpPr>
          <p:nvPr/>
        </p:nvSpPr>
        <p:spPr>
          <a:xfrm>
            <a:off x="5535172" y="3828194"/>
            <a:ext cx="23160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30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>
                <a:latin typeface="+mn-lt"/>
              </a:rPr>
              <a:t>0</a:t>
            </a:r>
            <a:r>
              <a:rPr lang="vi-VN" dirty="0">
                <a:latin typeface="+mn-lt"/>
              </a:rPr>
              <a:t>6</a:t>
            </a:r>
            <a:endParaRPr lang="en" dirty="0">
              <a:latin typeface="+mn-lt"/>
            </a:endParaRPr>
          </a:p>
        </p:txBody>
      </p:sp>
      <p:sp>
        <p:nvSpPr>
          <p:cNvPr id="52" name="Google Shape;3545;p39">
            <a:extLst>
              <a:ext uri="{FF2B5EF4-FFF2-40B4-BE49-F238E27FC236}">
                <a16:creationId xmlns:a16="http://schemas.microsoft.com/office/drawing/2014/main" xmlns="" id="{1895691D-ABCA-4164-B4E2-D786D5A988EB}"/>
              </a:ext>
            </a:extLst>
          </p:cNvPr>
          <p:cNvSpPr txBox="1">
            <a:spLocks/>
          </p:cNvSpPr>
          <p:nvPr/>
        </p:nvSpPr>
        <p:spPr>
          <a:xfrm>
            <a:off x="223024" y="4267694"/>
            <a:ext cx="425774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lnSpc>
                <a:spcPct val="134000"/>
              </a:lnSpc>
              <a:spcAft>
                <a:spcPts val="700"/>
              </a:spcAft>
              <a:buClr>
                <a:srgbClr val="000000"/>
              </a:buClr>
              <a:buSzPts val="1000"/>
              <a:tabLst>
                <a:tab pos="546100" algn="l"/>
              </a:tabLst>
            </a:pP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thân</a:t>
            </a:r>
          </a:p>
        </p:txBody>
      </p:sp>
      <p:sp>
        <p:nvSpPr>
          <p:cNvPr id="53" name="Google Shape;3545;p39">
            <a:extLst>
              <a:ext uri="{FF2B5EF4-FFF2-40B4-BE49-F238E27FC236}">
                <a16:creationId xmlns:a16="http://schemas.microsoft.com/office/drawing/2014/main" xmlns="" id="{3000244A-ED6F-497E-A91E-7140D286ABD0}"/>
              </a:ext>
            </a:extLst>
          </p:cNvPr>
          <p:cNvSpPr txBox="1">
            <a:spLocks/>
          </p:cNvSpPr>
          <p:nvPr/>
        </p:nvSpPr>
        <p:spPr>
          <a:xfrm>
            <a:off x="4763356" y="4244385"/>
            <a:ext cx="425774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lnSpc>
                <a:spcPct val="134000"/>
              </a:lnSpc>
              <a:spcAft>
                <a:spcPts val="700"/>
              </a:spcAft>
              <a:buClr>
                <a:srgbClr val="000000"/>
              </a:buClr>
              <a:buSzPts val="1000"/>
              <a:tabLst>
                <a:tab pos="546100" algn="l"/>
              </a:tabLst>
            </a:pP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thòi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vi-VN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hạnh</a:t>
            </a:r>
            <a:endParaRPr lang="vi-VN" sz="18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5" grpId="0" build="p"/>
      <p:bldP spid="3547" grpId="0"/>
      <p:bldP spid="3550" grpId="0"/>
      <p:bldP spid="3553" grpId="0"/>
      <p:bldP spid="3556" grpId="0"/>
      <p:bldP spid="41" grpId="0"/>
      <p:bldP spid="42" grpId="0"/>
      <p:bldP spid="43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" name="Google Shape;3561;p40"/>
          <p:cNvSpPr txBox="1">
            <a:spLocks noGrp="1"/>
          </p:cNvSpPr>
          <p:nvPr>
            <p:ph type="title"/>
          </p:nvPr>
        </p:nvSpPr>
        <p:spPr>
          <a:xfrm>
            <a:off x="3048000" y="3062404"/>
            <a:ext cx="30480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rgbClr val="FB4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III. </a:t>
            </a:r>
            <a:r>
              <a:rPr lang="vi-VN" sz="3600" b="1" dirty="0" smtClean="0">
                <a:solidFill>
                  <a:srgbClr val="FB4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TRI </a:t>
            </a:r>
            <a:r>
              <a:rPr lang="vi-VN" sz="3600" b="1" dirty="0">
                <a:solidFill>
                  <a:srgbClr val="FB4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THỨC NGỮVĂN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7" name="Google Shape;3567;p41"/>
          <p:cNvGrpSpPr/>
          <p:nvPr/>
        </p:nvGrpSpPr>
        <p:grpSpPr>
          <a:xfrm>
            <a:off x="178420" y="423747"/>
            <a:ext cx="8876370" cy="4449336"/>
            <a:chOff x="1129025" y="609299"/>
            <a:chExt cx="6902748" cy="3837843"/>
          </a:xfrm>
        </p:grpSpPr>
        <p:sp>
          <p:nvSpPr>
            <p:cNvPr id="3568" name="Google Shape;3568;p41"/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1"/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Sơ đồ 3">
            <a:extLst>
              <a:ext uri="{FF2B5EF4-FFF2-40B4-BE49-F238E27FC236}">
                <a16:creationId xmlns:a16="http://schemas.microsoft.com/office/drawing/2014/main" xmlns="" id="{E92A9B4B-88D8-48CA-A88F-CCFFF76EA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104762"/>
              </p:ext>
            </p:extLst>
          </p:nvPr>
        </p:nvGraphicFramePr>
        <p:xfrm>
          <a:off x="1844370" y="1256526"/>
          <a:ext cx="5890158" cy="2988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FA6F6D9-0C6A-47D2-BF23-3C81A2D572B9}"/>
              </a:ext>
            </a:extLst>
          </p:cNvPr>
          <p:cNvSpPr txBox="1"/>
          <p:nvPr/>
        </p:nvSpPr>
        <p:spPr>
          <a:xfrm>
            <a:off x="1909647" y="881157"/>
            <a:ext cx="5759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2400" b="1" i="0" dirty="0">
                <a:solidFill>
                  <a:srgbClr val="C00000"/>
                </a:solidFill>
              </a:rPr>
              <a:t>1. Miêu </a:t>
            </a:r>
            <a:r>
              <a:rPr lang="vi-VN" sz="2400" b="1" i="0" dirty="0" err="1">
                <a:solidFill>
                  <a:srgbClr val="C00000"/>
                </a:solidFill>
              </a:rPr>
              <a:t>tả</a:t>
            </a:r>
            <a:r>
              <a:rPr lang="vi-VN" sz="2400" b="1" i="0" dirty="0">
                <a:solidFill>
                  <a:srgbClr val="C00000"/>
                </a:solidFill>
              </a:rPr>
              <a:t> nhân </a:t>
            </a:r>
            <a:r>
              <a:rPr lang="vi-VN" sz="2400" b="1" i="0" dirty="0" err="1">
                <a:solidFill>
                  <a:srgbClr val="C00000"/>
                </a:solidFill>
              </a:rPr>
              <a:t>vật</a:t>
            </a:r>
            <a:r>
              <a:rPr lang="vi-VN" sz="2400" b="1" i="0" dirty="0">
                <a:solidFill>
                  <a:srgbClr val="C00000"/>
                </a:solidFill>
              </a:rPr>
              <a:t> trong </a:t>
            </a:r>
            <a:r>
              <a:rPr lang="vi-VN" sz="2400" b="1" i="0" dirty="0" err="1">
                <a:solidFill>
                  <a:srgbClr val="C00000"/>
                </a:solidFill>
              </a:rPr>
              <a:t>truyện</a:t>
            </a:r>
            <a:r>
              <a:rPr lang="vi-VN" sz="2400" b="1" i="0" dirty="0">
                <a:solidFill>
                  <a:srgbClr val="C00000"/>
                </a:solidFill>
              </a:rPr>
              <a:t> </a:t>
            </a:r>
            <a:r>
              <a:rPr lang="vi-VN" sz="2400" b="1" i="0" dirty="0" err="1">
                <a:solidFill>
                  <a:srgbClr val="C00000"/>
                </a:solidFill>
              </a:rPr>
              <a:t>kể</a:t>
            </a:r>
            <a:endParaRPr lang="vi-VN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7" name="Google Shape;3567;p41"/>
          <p:cNvGrpSpPr/>
          <p:nvPr/>
        </p:nvGrpSpPr>
        <p:grpSpPr>
          <a:xfrm>
            <a:off x="178420" y="423747"/>
            <a:ext cx="8876370" cy="4449336"/>
            <a:chOff x="1129025" y="609299"/>
            <a:chExt cx="6902748" cy="3837843"/>
          </a:xfrm>
        </p:grpSpPr>
        <p:sp>
          <p:nvSpPr>
            <p:cNvPr id="3568" name="Google Shape;3568;p41"/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1"/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Sơ đồ 3">
            <a:extLst>
              <a:ext uri="{FF2B5EF4-FFF2-40B4-BE49-F238E27FC236}">
                <a16:creationId xmlns:a16="http://schemas.microsoft.com/office/drawing/2014/main" xmlns="" id="{E92A9B4B-88D8-48CA-A88F-CCFFF76EA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188030"/>
              </p:ext>
            </p:extLst>
          </p:nvPr>
        </p:nvGraphicFramePr>
        <p:xfrm>
          <a:off x="1986589" y="1373484"/>
          <a:ext cx="5078078" cy="2988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FA6F6D9-0C6A-47D2-BF23-3C81A2D572B9}"/>
              </a:ext>
            </a:extLst>
          </p:cNvPr>
          <p:cNvSpPr txBox="1"/>
          <p:nvPr/>
        </p:nvSpPr>
        <p:spPr>
          <a:xfrm>
            <a:off x="1909647" y="753567"/>
            <a:ext cx="5759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2400" b="1" i="0" dirty="0"/>
              <a:t>1. Miêu </a:t>
            </a:r>
            <a:r>
              <a:rPr lang="vi-VN" sz="2400" b="1" i="0" dirty="0" err="1"/>
              <a:t>tả</a:t>
            </a:r>
            <a:r>
              <a:rPr lang="vi-VN" sz="2400" b="1" i="0" dirty="0"/>
              <a:t> nhân </a:t>
            </a:r>
            <a:r>
              <a:rPr lang="vi-VN" sz="2400" b="1" i="0" dirty="0" err="1"/>
              <a:t>vật</a:t>
            </a:r>
            <a:r>
              <a:rPr lang="vi-VN" sz="2400" b="1" i="0" dirty="0"/>
              <a:t> trong </a:t>
            </a:r>
            <a:r>
              <a:rPr lang="vi-VN" sz="2400" b="1" i="0" dirty="0" err="1"/>
              <a:t>truyện</a:t>
            </a:r>
            <a:r>
              <a:rPr lang="vi-VN" sz="2400" b="1" i="0" dirty="0"/>
              <a:t> </a:t>
            </a:r>
            <a:r>
              <a:rPr lang="vi-VN" sz="2400" b="1" i="0" dirty="0" err="1"/>
              <a:t>kể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7320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ình chữ nhật: Góc Chéo Tròn 21">
            <a:extLst>
              <a:ext uri="{FF2B5EF4-FFF2-40B4-BE49-F238E27FC236}">
                <a16:creationId xmlns:a16="http://schemas.microsoft.com/office/drawing/2014/main" xmlns="" id="{21045B9E-8A8C-4107-B053-3404938BBBF6}"/>
              </a:ext>
            </a:extLst>
          </p:cNvPr>
          <p:cNvSpPr/>
          <p:nvPr/>
        </p:nvSpPr>
        <p:spPr>
          <a:xfrm>
            <a:off x="5084956" y="2336257"/>
            <a:ext cx="2463623" cy="261488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ình chữ nhật: Góc Chéo Tròn 11">
            <a:extLst>
              <a:ext uri="{FF2B5EF4-FFF2-40B4-BE49-F238E27FC236}">
                <a16:creationId xmlns:a16="http://schemas.microsoft.com/office/drawing/2014/main" xmlns="" id="{F357E439-7945-49EE-9424-F29921226624}"/>
              </a:ext>
            </a:extLst>
          </p:cNvPr>
          <p:cNvSpPr/>
          <p:nvPr/>
        </p:nvSpPr>
        <p:spPr>
          <a:xfrm>
            <a:off x="1595421" y="2336257"/>
            <a:ext cx="2463623" cy="2614884"/>
          </a:xfrm>
          <a:prstGeom prst="round2Diag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720000" y="280842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40000"/>
              </a:lnSpc>
              <a:spcBef>
                <a:spcPts val="0"/>
              </a:spcBef>
              <a:spcAft>
                <a:spcPts val="500"/>
              </a:spcAft>
            </a:pPr>
            <a:r>
              <a:rPr lang="vi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 </a:t>
            </a:r>
            <a:r>
              <a:rPr lang="vi-VN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Mở</a:t>
            </a:r>
            <a:r>
              <a:rPr lang="vi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rộng</a:t>
            </a:r>
            <a:r>
              <a:rPr lang="vi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thành</a:t>
            </a:r>
            <a:r>
              <a:rPr lang="vi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phần</a:t>
            </a:r>
            <a:r>
              <a:rPr lang="vi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chính</a:t>
            </a:r>
            <a:r>
              <a:rPr lang="vi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vi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câu </a:t>
            </a:r>
            <a:r>
              <a:rPr lang="vi-VN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bằng</a:t>
            </a:r>
            <a:r>
              <a:rPr lang="vi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cụm</a:t>
            </a:r>
            <a:r>
              <a:rPr lang="vi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từ</a:t>
            </a:r>
            <a:endParaRPr lang="vi-VN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014" name="Google Shape;4014;p53"/>
          <p:cNvSpPr txBox="1">
            <a:spLocks noGrp="1"/>
          </p:cNvSpPr>
          <p:nvPr>
            <p:ph type="subTitle" idx="1"/>
          </p:nvPr>
        </p:nvSpPr>
        <p:spPr>
          <a:xfrm>
            <a:off x="1595420" y="2663617"/>
            <a:ext cx="2463623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 err="1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Dùng</a:t>
            </a:r>
            <a:r>
              <a:rPr lang="vi-VN" sz="1800" b="1" dirty="0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 </a:t>
            </a:r>
            <a:r>
              <a:rPr lang="vi-VN" sz="1800" b="1" dirty="0" err="1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cụm</a:t>
            </a:r>
            <a:r>
              <a:rPr lang="vi-VN" sz="1800" b="1" dirty="0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 </a:t>
            </a:r>
            <a:r>
              <a:rPr lang="vi-VN" sz="1800" b="1" dirty="0" err="1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từ</a:t>
            </a:r>
            <a:r>
              <a:rPr lang="vi-VN" sz="1800" b="1" dirty="0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 </a:t>
            </a:r>
            <a:r>
              <a:rPr lang="vi-VN" sz="1800" b="1" dirty="0" err="1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làm</a:t>
            </a:r>
            <a:r>
              <a:rPr lang="vi-VN" sz="1800" b="1" dirty="0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 </a:t>
            </a:r>
            <a:r>
              <a:rPr lang="vi-VN" sz="1800" b="1" dirty="0" err="1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thành</a:t>
            </a:r>
            <a:r>
              <a:rPr lang="vi-VN" sz="1800" b="1" dirty="0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 </a:t>
            </a:r>
            <a:r>
              <a:rPr lang="vi-VN" sz="1800" b="1" dirty="0" err="1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phần</a:t>
            </a:r>
            <a:r>
              <a:rPr lang="vi-VN" sz="1800" b="1" dirty="0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 </a:t>
            </a:r>
            <a:r>
              <a:rPr lang="vi-VN" sz="1800" b="1" dirty="0" err="1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chính</a:t>
            </a:r>
            <a:r>
              <a:rPr lang="vi-VN" sz="1800" b="1" dirty="0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 cung </a:t>
            </a:r>
            <a:r>
              <a:rPr lang="vi-VN" sz="1800" b="1" dirty="0" err="1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cấp</a:t>
            </a:r>
            <a:r>
              <a:rPr lang="vi-VN" sz="1800" b="1" dirty="0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 </a:t>
            </a:r>
            <a:r>
              <a:rPr lang="vi-VN" sz="1800" b="1" dirty="0" err="1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được</a:t>
            </a:r>
            <a:r>
              <a:rPr lang="vi-VN" sz="1800" b="1" dirty="0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 </a:t>
            </a:r>
            <a:r>
              <a:rPr lang="vi-VN" sz="1800" b="1" dirty="0" err="1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nhiều</a:t>
            </a:r>
            <a:r>
              <a:rPr lang="vi-VN" sz="1800" b="1" dirty="0">
                <a:solidFill>
                  <a:schemeClr val="bg1"/>
                </a:solidFill>
                <a:effectLst/>
                <a:latin typeface="+mn-lt"/>
                <a:ea typeface="Courier New" panose="02070309020205020404" pitchFamily="49" charset="0"/>
              </a:rPr>
              <a:t> thông tin hơn</a:t>
            </a:r>
            <a:endParaRPr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0F014E2-08D0-4785-AED1-F389AFE5F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71" y="1149434"/>
            <a:ext cx="1451692" cy="14543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0" name="Google Shape;4014;p53">
            <a:extLst>
              <a:ext uri="{FF2B5EF4-FFF2-40B4-BE49-F238E27FC236}">
                <a16:creationId xmlns:a16="http://schemas.microsoft.com/office/drawing/2014/main" xmlns="" id="{213D7DB9-D779-40D3-B4E7-2440E72EC99B}"/>
              </a:ext>
            </a:extLst>
          </p:cNvPr>
          <p:cNvSpPr txBox="1">
            <a:spLocks/>
          </p:cNvSpPr>
          <p:nvPr/>
        </p:nvSpPr>
        <p:spPr>
          <a:xfrm>
            <a:off x="5203569" y="2659435"/>
            <a:ext cx="2226395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vi-VN" sz="1800" b="1" dirty="0" err="1">
                <a:solidFill>
                  <a:schemeClr val="bg1"/>
                </a:solidFill>
                <a:latin typeface="+mn-lt"/>
              </a:rPr>
              <a:t>Đặc</a:t>
            </a:r>
            <a:r>
              <a:rPr lang="vi-VN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1800" b="1" dirty="0" err="1">
                <a:solidFill>
                  <a:schemeClr val="bg1"/>
                </a:solidFill>
                <a:latin typeface="+mn-lt"/>
              </a:rPr>
              <a:t>điểm</a:t>
            </a:r>
            <a:r>
              <a:rPr lang="vi-VN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1800" b="1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vi-VN" sz="1800" b="1" dirty="0">
                <a:solidFill>
                  <a:schemeClr val="bg1"/>
                </a:solidFill>
                <a:latin typeface="+mn-lt"/>
              </a:rPr>
              <a:t> vai </a:t>
            </a:r>
            <a:r>
              <a:rPr lang="vi-VN" sz="1800" b="1" dirty="0" err="1">
                <a:solidFill>
                  <a:schemeClr val="bg1"/>
                </a:solidFill>
                <a:latin typeface="+mn-lt"/>
              </a:rPr>
              <a:t>trò</a:t>
            </a:r>
            <a:r>
              <a:rPr lang="vi-VN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1800" b="1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vi-VN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1800" b="1" dirty="0" err="1">
                <a:solidFill>
                  <a:schemeClr val="bg1"/>
                </a:solidFill>
                <a:latin typeface="+mn-lt"/>
              </a:rPr>
              <a:t>cụm</a:t>
            </a:r>
            <a:r>
              <a:rPr lang="vi-VN" sz="1800" b="1" dirty="0">
                <a:solidFill>
                  <a:schemeClr val="bg1"/>
                </a:solidFill>
                <a:latin typeface="+mn-lt"/>
              </a:rPr>
              <a:t> danh </a:t>
            </a:r>
            <a:r>
              <a:rPr lang="vi-VN" sz="1800" b="1" dirty="0" err="1">
                <a:solidFill>
                  <a:schemeClr val="bg1"/>
                </a:solidFill>
                <a:latin typeface="+mn-lt"/>
              </a:rPr>
              <a:t>từ</a:t>
            </a:r>
            <a:r>
              <a:rPr lang="vi-VN" sz="18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vi-VN" sz="1800" b="1" dirty="0" err="1">
                <a:solidFill>
                  <a:schemeClr val="bg1"/>
                </a:solidFill>
                <a:latin typeface="+mn-lt"/>
              </a:rPr>
              <a:t>cụm</a:t>
            </a:r>
            <a:r>
              <a:rPr lang="vi-VN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1800" b="1" dirty="0" err="1">
                <a:solidFill>
                  <a:schemeClr val="bg1"/>
                </a:solidFill>
                <a:latin typeface="+mn-lt"/>
              </a:rPr>
              <a:t>động</a:t>
            </a:r>
            <a:r>
              <a:rPr lang="vi-VN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1800" b="1" dirty="0" err="1">
                <a:solidFill>
                  <a:schemeClr val="bg1"/>
                </a:solidFill>
                <a:latin typeface="+mn-lt"/>
              </a:rPr>
              <a:t>từ</a:t>
            </a:r>
            <a:r>
              <a:rPr lang="vi-VN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1800" b="1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vi-VN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1800" b="1" dirty="0" err="1">
                <a:solidFill>
                  <a:schemeClr val="bg1"/>
                </a:solidFill>
                <a:latin typeface="+mn-lt"/>
              </a:rPr>
              <a:t>cụm</a:t>
            </a:r>
            <a:r>
              <a:rPr lang="vi-VN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1800" b="1" dirty="0" err="1">
                <a:solidFill>
                  <a:schemeClr val="bg1"/>
                </a:solidFill>
                <a:latin typeface="+mn-lt"/>
              </a:rPr>
              <a:t>tính</a:t>
            </a:r>
            <a:r>
              <a:rPr lang="vi-VN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1800" b="1" dirty="0" err="1">
                <a:solidFill>
                  <a:schemeClr val="bg1"/>
                </a:solidFill>
                <a:latin typeface="+mn-lt"/>
              </a:rPr>
              <a:t>từ</a:t>
            </a:r>
            <a:endParaRPr lang="vi-VN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9331DCD4-3348-4A83-AAC1-954462227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39" y="1099330"/>
            <a:ext cx="1454384" cy="14543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450437"/>
            <a:ext cx="7704000" cy="1143368"/>
          </a:xfrm>
        </p:spPr>
        <p:txBody>
          <a:bodyPr/>
          <a:lstStyle/>
          <a:p>
            <a:r>
              <a:rPr lang="en-US" sz="3200" dirty="0" smtClean="0">
                <a:solidFill>
                  <a:schemeClr val="bg2"/>
                </a:solidFill>
                <a:latin typeface="+mn-lt"/>
              </a:rPr>
              <a:t>DẶN DÒ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+mn-lt"/>
              </a:rPr>
            </a:br>
            <a:r>
              <a:rPr lang="en-US" sz="3200" dirty="0" err="1" smtClean="0">
                <a:solidFill>
                  <a:schemeClr val="tx1"/>
                </a:solidFill>
                <a:latin typeface="+mn-lt"/>
              </a:rPr>
              <a:t>Chuẩn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lt"/>
              </a:rPr>
              <a:t>bị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3200" i="1" dirty="0" err="1" smtClean="0">
                <a:solidFill>
                  <a:schemeClr val="tx1"/>
                </a:solidFill>
                <a:latin typeface="+mn-lt"/>
              </a:rPr>
              <a:t>Cô</a:t>
            </a:r>
            <a:r>
              <a:rPr lang="en-US" sz="32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+mn-lt"/>
              </a:rPr>
              <a:t>bé</a:t>
            </a:r>
            <a:r>
              <a:rPr lang="en-US" sz="32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+mn-lt"/>
              </a:rPr>
              <a:t>bán</a:t>
            </a:r>
            <a:r>
              <a:rPr lang="en-US" sz="32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+mn-lt"/>
              </a:rPr>
              <a:t>diêm</a:t>
            </a:r>
            <a:endParaRPr lang="en-US" sz="32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8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000000"/>
      </a:dk1>
      <a:lt1>
        <a:srgbClr val="FFFFFF"/>
      </a:lt1>
      <a:dk2>
        <a:srgbClr val="0E5366"/>
      </a:dk2>
      <a:lt2>
        <a:srgbClr val="FADB73"/>
      </a:lt2>
      <a:accent1>
        <a:srgbClr val="0E5366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317</Words>
  <PresentationFormat>On-screen Show (16:9)</PresentationFormat>
  <Paragraphs>31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Roboto Condensed Light</vt:lpstr>
      <vt:lpstr>Lato</vt:lpstr>
      <vt:lpstr>Roboto</vt:lpstr>
      <vt:lpstr>Times New Roman</vt:lpstr>
      <vt:lpstr>Open Sans</vt:lpstr>
      <vt:lpstr>Patrick Hand</vt:lpstr>
      <vt:lpstr>Livvic</vt:lpstr>
      <vt:lpstr>Courier New</vt:lpstr>
      <vt:lpstr>Cool Doody Thesis by Slidesgo</vt:lpstr>
      <vt:lpstr>PowerPoint Presentation</vt:lpstr>
      <vt:lpstr>Tiết 29 GIỚI THIỆU BÀI HỌC VÀ TRI THỨC NGỮ VĂN</vt:lpstr>
      <vt:lpstr> I. GIỚI THIỆU BÀI HỌC</vt:lpstr>
      <vt:lpstr>II. MỤC TIÊU BÀI HỌC</vt:lpstr>
      <vt:lpstr>III. TRI THỨC NGỮVĂN</vt:lpstr>
      <vt:lpstr>PowerPoint Presentation</vt:lpstr>
      <vt:lpstr>PowerPoint Presentation</vt:lpstr>
      <vt:lpstr>2. Mở rộng thành phần chính của câu bằng cụm từ</vt:lpstr>
      <vt:lpstr>DẶN DÒ Chuẩn bị: Cô bé bán diêm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modified xsi:type="dcterms:W3CDTF">2021-09-24T14:21:58Z</dcterms:modified>
</cp:coreProperties>
</file>