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376863" cy="7169150" type="B5ISO"/>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7" autoAdjust="0"/>
    <p:restoredTop sz="94660"/>
  </p:normalViewPr>
  <p:slideViewPr>
    <p:cSldViewPr snapToGrid="0">
      <p:cViewPr>
        <p:scale>
          <a:sx n="200" d="100"/>
          <a:sy n="200" d="100"/>
        </p:scale>
        <p:origin x="173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3265" y="1173285"/>
            <a:ext cx="4570334" cy="2495926"/>
          </a:xfrm>
        </p:spPr>
        <p:txBody>
          <a:bodyPr anchor="b"/>
          <a:lstStyle>
            <a:lvl1pPr algn="ctr">
              <a:defRPr sz="3528"/>
            </a:lvl1pPr>
          </a:lstStyle>
          <a:p>
            <a:r>
              <a:rPr lang="en-US" smtClean="0"/>
              <a:t>Click to edit Master title style</a:t>
            </a:r>
            <a:endParaRPr lang="en-US" dirty="0"/>
          </a:p>
        </p:txBody>
      </p:sp>
      <p:sp>
        <p:nvSpPr>
          <p:cNvPr id="3" name="Subtitle 2"/>
          <p:cNvSpPr>
            <a:spLocks noGrp="1"/>
          </p:cNvSpPr>
          <p:nvPr>
            <p:ph type="subTitle" idx="1"/>
          </p:nvPr>
        </p:nvSpPr>
        <p:spPr>
          <a:xfrm>
            <a:off x="672108" y="3765464"/>
            <a:ext cx="4032647" cy="1730885"/>
          </a:xfrm>
        </p:spPr>
        <p:txBody>
          <a:bodyPr/>
          <a:lstStyle>
            <a:lvl1pPr marL="0" indent="0" algn="ctr">
              <a:buNone/>
              <a:defRPr sz="1411"/>
            </a:lvl1pPr>
            <a:lvl2pPr marL="268834" indent="0" algn="ctr">
              <a:buNone/>
              <a:defRPr sz="1176"/>
            </a:lvl2pPr>
            <a:lvl3pPr marL="537667" indent="0" algn="ctr">
              <a:buNone/>
              <a:defRPr sz="1058"/>
            </a:lvl3pPr>
            <a:lvl4pPr marL="806501" indent="0" algn="ctr">
              <a:buNone/>
              <a:defRPr sz="941"/>
            </a:lvl4pPr>
            <a:lvl5pPr marL="1075334" indent="0" algn="ctr">
              <a:buNone/>
              <a:defRPr sz="941"/>
            </a:lvl5pPr>
            <a:lvl6pPr marL="1344168" indent="0" algn="ctr">
              <a:buNone/>
              <a:defRPr sz="941"/>
            </a:lvl6pPr>
            <a:lvl7pPr marL="1613002" indent="0" algn="ctr">
              <a:buNone/>
              <a:defRPr sz="941"/>
            </a:lvl7pPr>
            <a:lvl8pPr marL="1881835" indent="0" algn="ctr">
              <a:buNone/>
              <a:defRPr sz="941"/>
            </a:lvl8pPr>
            <a:lvl9pPr marL="2150669" indent="0" algn="ctr">
              <a:buNone/>
              <a:defRPr sz="941"/>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8645C8-4391-4804-A314-9DE921214858}"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324023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645C8-4391-4804-A314-9DE921214858}"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109264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47818" y="381691"/>
            <a:ext cx="1159386" cy="607552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69660" y="381691"/>
            <a:ext cx="3410947" cy="607552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645C8-4391-4804-A314-9DE921214858}"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87245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8645C8-4391-4804-A314-9DE921214858}"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125700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6859" y="1787311"/>
            <a:ext cx="4637544" cy="2982167"/>
          </a:xfrm>
        </p:spPr>
        <p:txBody>
          <a:bodyPr anchor="b"/>
          <a:lstStyle>
            <a:lvl1pPr>
              <a:defRPr sz="3528"/>
            </a:lvl1pPr>
          </a:lstStyle>
          <a:p>
            <a:r>
              <a:rPr lang="en-US" smtClean="0"/>
              <a:t>Click to edit Master title style</a:t>
            </a:r>
            <a:endParaRPr lang="en-US" dirty="0"/>
          </a:p>
        </p:txBody>
      </p:sp>
      <p:sp>
        <p:nvSpPr>
          <p:cNvPr id="3" name="Text Placeholder 2"/>
          <p:cNvSpPr>
            <a:spLocks noGrp="1"/>
          </p:cNvSpPr>
          <p:nvPr>
            <p:ph type="body" idx="1"/>
          </p:nvPr>
        </p:nvSpPr>
        <p:spPr>
          <a:xfrm>
            <a:off x="366859" y="4797690"/>
            <a:ext cx="4637544" cy="1568251"/>
          </a:xfrm>
        </p:spPr>
        <p:txBody>
          <a:bodyPr/>
          <a:lstStyle>
            <a:lvl1pPr marL="0" indent="0">
              <a:buNone/>
              <a:defRPr sz="1411">
                <a:solidFill>
                  <a:schemeClr val="tx1"/>
                </a:solidFill>
              </a:defRPr>
            </a:lvl1pPr>
            <a:lvl2pPr marL="268834" indent="0">
              <a:buNone/>
              <a:defRPr sz="1176">
                <a:solidFill>
                  <a:schemeClr val="tx1">
                    <a:tint val="75000"/>
                  </a:schemeClr>
                </a:solidFill>
              </a:defRPr>
            </a:lvl2pPr>
            <a:lvl3pPr marL="537667" indent="0">
              <a:buNone/>
              <a:defRPr sz="1058">
                <a:solidFill>
                  <a:schemeClr val="tx1">
                    <a:tint val="75000"/>
                  </a:schemeClr>
                </a:solidFill>
              </a:defRPr>
            </a:lvl3pPr>
            <a:lvl4pPr marL="806501" indent="0">
              <a:buNone/>
              <a:defRPr sz="941">
                <a:solidFill>
                  <a:schemeClr val="tx1">
                    <a:tint val="75000"/>
                  </a:schemeClr>
                </a:solidFill>
              </a:defRPr>
            </a:lvl4pPr>
            <a:lvl5pPr marL="1075334" indent="0">
              <a:buNone/>
              <a:defRPr sz="941">
                <a:solidFill>
                  <a:schemeClr val="tx1">
                    <a:tint val="75000"/>
                  </a:schemeClr>
                </a:solidFill>
              </a:defRPr>
            </a:lvl5pPr>
            <a:lvl6pPr marL="1344168" indent="0">
              <a:buNone/>
              <a:defRPr sz="941">
                <a:solidFill>
                  <a:schemeClr val="tx1">
                    <a:tint val="75000"/>
                  </a:schemeClr>
                </a:solidFill>
              </a:defRPr>
            </a:lvl6pPr>
            <a:lvl7pPr marL="1613002" indent="0">
              <a:buNone/>
              <a:defRPr sz="941">
                <a:solidFill>
                  <a:schemeClr val="tx1">
                    <a:tint val="75000"/>
                  </a:schemeClr>
                </a:solidFill>
              </a:defRPr>
            </a:lvl7pPr>
            <a:lvl8pPr marL="1881835" indent="0">
              <a:buNone/>
              <a:defRPr sz="941">
                <a:solidFill>
                  <a:schemeClr val="tx1">
                    <a:tint val="75000"/>
                  </a:schemeClr>
                </a:solidFill>
              </a:defRPr>
            </a:lvl8pPr>
            <a:lvl9pPr marL="2150669" indent="0">
              <a:buNone/>
              <a:defRPr sz="941">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8645C8-4391-4804-A314-9DE921214858}" type="datetimeFigureOut">
              <a:rPr lang="en-US" smtClean="0"/>
              <a:t>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7317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69659" y="1908454"/>
            <a:ext cx="2285167" cy="4548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722037" y="1908454"/>
            <a:ext cx="2285167" cy="4548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8645C8-4391-4804-A314-9DE921214858}"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361547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0360" y="381693"/>
            <a:ext cx="4637544" cy="138570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70360" y="1757438"/>
            <a:ext cx="2274665" cy="861293"/>
          </a:xfrm>
        </p:spPr>
        <p:txBody>
          <a:bodyPr anchor="b"/>
          <a:lstStyle>
            <a:lvl1pPr marL="0" indent="0">
              <a:buNone/>
              <a:defRPr sz="1411" b="1"/>
            </a:lvl1pPr>
            <a:lvl2pPr marL="268834" indent="0">
              <a:buNone/>
              <a:defRPr sz="1176" b="1"/>
            </a:lvl2pPr>
            <a:lvl3pPr marL="537667" indent="0">
              <a:buNone/>
              <a:defRPr sz="1058" b="1"/>
            </a:lvl3pPr>
            <a:lvl4pPr marL="806501" indent="0">
              <a:buNone/>
              <a:defRPr sz="941" b="1"/>
            </a:lvl4pPr>
            <a:lvl5pPr marL="1075334" indent="0">
              <a:buNone/>
              <a:defRPr sz="941" b="1"/>
            </a:lvl5pPr>
            <a:lvl6pPr marL="1344168" indent="0">
              <a:buNone/>
              <a:defRPr sz="941" b="1"/>
            </a:lvl6pPr>
            <a:lvl7pPr marL="1613002" indent="0">
              <a:buNone/>
              <a:defRPr sz="941" b="1"/>
            </a:lvl7pPr>
            <a:lvl8pPr marL="1881835" indent="0">
              <a:buNone/>
              <a:defRPr sz="941" b="1"/>
            </a:lvl8pPr>
            <a:lvl9pPr marL="2150669" indent="0">
              <a:buNone/>
              <a:defRPr sz="941" b="1"/>
            </a:lvl9pPr>
          </a:lstStyle>
          <a:p>
            <a:pPr lvl="0"/>
            <a:r>
              <a:rPr lang="en-US" smtClean="0"/>
              <a:t>Edit Master text styles</a:t>
            </a:r>
          </a:p>
        </p:txBody>
      </p:sp>
      <p:sp>
        <p:nvSpPr>
          <p:cNvPr id="4" name="Content Placeholder 3"/>
          <p:cNvSpPr>
            <a:spLocks noGrp="1"/>
          </p:cNvSpPr>
          <p:nvPr>
            <p:ph sz="half" idx="2"/>
          </p:nvPr>
        </p:nvSpPr>
        <p:spPr>
          <a:xfrm>
            <a:off x="370360" y="2618731"/>
            <a:ext cx="2274665" cy="38517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722037" y="1757438"/>
            <a:ext cx="2285867" cy="861293"/>
          </a:xfrm>
        </p:spPr>
        <p:txBody>
          <a:bodyPr anchor="b"/>
          <a:lstStyle>
            <a:lvl1pPr marL="0" indent="0">
              <a:buNone/>
              <a:defRPr sz="1411" b="1"/>
            </a:lvl1pPr>
            <a:lvl2pPr marL="268834" indent="0">
              <a:buNone/>
              <a:defRPr sz="1176" b="1"/>
            </a:lvl2pPr>
            <a:lvl3pPr marL="537667" indent="0">
              <a:buNone/>
              <a:defRPr sz="1058" b="1"/>
            </a:lvl3pPr>
            <a:lvl4pPr marL="806501" indent="0">
              <a:buNone/>
              <a:defRPr sz="941" b="1"/>
            </a:lvl4pPr>
            <a:lvl5pPr marL="1075334" indent="0">
              <a:buNone/>
              <a:defRPr sz="941" b="1"/>
            </a:lvl5pPr>
            <a:lvl6pPr marL="1344168" indent="0">
              <a:buNone/>
              <a:defRPr sz="941" b="1"/>
            </a:lvl6pPr>
            <a:lvl7pPr marL="1613002" indent="0">
              <a:buNone/>
              <a:defRPr sz="941" b="1"/>
            </a:lvl7pPr>
            <a:lvl8pPr marL="1881835" indent="0">
              <a:buNone/>
              <a:defRPr sz="941" b="1"/>
            </a:lvl8pPr>
            <a:lvl9pPr marL="2150669" indent="0">
              <a:buNone/>
              <a:defRPr sz="941" b="1"/>
            </a:lvl9pPr>
          </a:lstStyle>
          <a:p>
            <a:pPr lvl="0"/>
            <a:r>
              <a:rPr lang="en-US" smtClean="0"/>
              <a:t>Edit Master text styles</a:t>
            </a:r>
          </a:p>
        </p:txBody>
      </p:sp>
      <p:sp>
        <p:nvSpPr>
          <p:cNvPr id="6" name="Content Placeholder 5"/>
          <p:cNvSpPr>
            <a:spLocks noGrp="1"/>
          </p:cNvSpPr>
          <p:nvPr>
            <p:ph sz="quarter" idx="4"/>
          </p:nvPr>
        </p:nvSpPr>
        <p:spPr>
          <a:xfrm>
            <a:off x="2722037" y="2618731"/>
            <a:ext cx="2285867" cy="38517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8645C8-4391-4804-A314-9DE921214858}" type="datetimeFigureOut">
              <a:rPr lang="en-US" smtClean="0"/>
              <a:t>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24418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8645C8-4391-4804-A314-9DE921214858}" type="datetimeFigureOut">
              <a:rPr lang="en-US" smtClean="0"/>
              <a:t>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377292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645C8-4391-4804-A314-9DE921214858}" type="datetimeFigureOut">
              <a:rPr lang="en-US" smtClean="0"/>
              <a:t>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4000728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0360" y="477943"/>
            <a:ext cx="1734178" cy="1672802"/>
          </a:xfrm>
        </p:spPr>
        <p:txBody>
          <a:bodyPr anchor="b"/>
          <a:lstStyle>
            <a:lvl1pPr>
              <a:defRPr sz="1882"/>
            </a:lvl1pPr>
          </a:lstStyle>
          <a:p>
            <a:r>
              <a:rPr lang="en-US" smtClean="0"/>
              <a:t>Click to edit Master title style</a:t>
            </a:r>
            <a:endParaRPr lang="en-US" dirty="0"/>
          </a:p>
        </p:txBody>
      </p:sp>
      <p:sp>
        <p:nvSpPr>
          <p:cNvPr id="3" name="Content Placeholder 2"/>
          <p:cNvSpPr>
            <a:spLocks noGrp="1"/>
          </p:cNvSpPr>
          <p:nvPr>
            <p:ph idx="1"/>
          </p:nvPr>
        </p:nvSpPr>
        <p:spPr>
          <a:xfrm>
            <a:off x="2285867" y="1032226"/>
            <a:ext cx="2722037" cy="5094743"/>
          </a:xfrm>
        </p:spPr>
        <p:txBody>
          <a:bodyPr/>
          <a:lstStyle>
            <a:lvl1pPr>
              <a:defRPr sz="1882"/>
            </a:lvl1pPr>
            <a:lvl2pPr>
              <a:defRPr sz="1646"/>
            </a:lvl2pPr>
            <a:lvl3pPr>
              <a:defRPr sz="1411"/>
            </a:lvl3pPr>
            <a:lvl4pPr>
              <a:defRPr sz="1176"/>
            </a:lvl4pPr>
            <a:lvl5pPr>
              <a:defRPr sz="1176"/>
            </a:lvl5pPr>
            <a:lvl6pPr>
              <a:defRPr sz="1176"/>
            </a:lvl6pPr>
            <a:lvl7pPr>
              <a:defRPr sz="1176"/>
            </a:lvl7pPr>
            <a:lvl8pPr>
              <a:defRPr sz="1176"/>
            </a:lvl8pPr>
            <a:lvl9pPr>
              <a:defRPr sz="1176"/>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70360" y="2150745"/>
            <a:ext cx="1734178" cy="3984521"/>
          </a:xfrm>
        </p:spPr>
        <p:txBody>
          <a:bodyPr/>
          <a:lstStyle>
            <a:lvl1pPr marL="0" indent="0">
              <a:buNone/>
              <a:defRPr sz="941"/>
            </a:lvl1pPr>
            <a:lvl2pPr marL="268834" indent="0">
              <a:buNone/>
              <a:defRPr sz="823"/>
            </a:lvl2pPr>
            <a:lvl3pPr marL="537667" indent="0">
              <a:buNone/>
              <a:defRPr sz="706"/>
            </a:lvl3pPr>
            <a:lvl4pPr marL="806501" indent="0">
              <a:buNone/>
              <a:defRPr sz="588"/>
            </a:lvl4pPr>
            <a:lvl5pPr marL="1075334" indent="0">
              <a:buNone/>
              <a:defRPr sz="588"/>
            </a:lvl5pPr>
            <a:lvl6pPr marL="1344168" indent="0">
              <a:buNone/>
              <a:defRPr sz="588"/>
            </a:lvl6pPr>
            <a:lvl7pPr marL="1613002" indent="0">
              <a:buNone/>
              <a:defRPr sz="588"/>
            </a:lvl7pPr>
            <a:lvl8pPr marL="1881835" indent="0">
              <a:buNone/>
              <a:defRPr sz="588"/>
            </a:lvl8pPr>
            <a:lvl9pPr marL="2150669" indent="0">
              <a:buNone/>
              <a:defRPr sz="588"/>
            </a:lvl9pPr>
          </a:lstStyle>
          <a:p>
            <a:pPr lvl="0"/>
            <a:r>
              <a:rPr lang="en-US" smtClean="0"/>
              <a:t>Edit Master text styles</a:t>
            </a:r>
          </a:p>
        </p:txBody>
      </p:sp>
      <p:sp>
        <p:nvSpPr>
          <p:cNvPr id="5" name="Date Placeholder 4"/>
          <p:cNvSpPr>
            <a:spLocks noGrp="1"/>
          </p:cNvSpPr>
          <p:nvPr>
            <p:ph type="dt" sz="half" idx="10"/>
          </p:nvPr>
        </p:nvSpPr>
        <p:spPr/>
        <p:txBody>
          <a:bodyPr/>
          <a:lstStyle/>
          <a:p>
            <a:fld id="{728645C8-4391-4804-A314-9DE921214858}"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398472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0360" y="477943"/>
            <a:ext cx="1734178" cy="1672802"/>
          </a:xfrm>
        </p:spPr>
        <p:txBody>
          <a:bodyPr anchor="b"/>
          <a:lstStyle>
            <a:lvl1pPr>
              <a:defRPr sz="1882"/>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867" y="1032226"/>
            <a:ext cx="2722037" cy="5094743"/>
          </a:xfrm>
        </p:spPr>
        <p:txBody>
          <a:bodyPr anchor="t"/>
          <a:lstStyle>
            <a:lvl1pPr marL="0" indent="0">
              <a:buNone/>
              <a:defRPr sz="1882"/>
            </a:lvl1pPr>
            <a:lvl2pPr marL="268834" indent="0">
              <a:buNone/>
              <a:defRPr sz="1646"/>
            </a:lvl2pPr>
            <a:lvl3pPr marL="537667" indent="0">
              <a:buNone/>
              <a:defRPr sz="1411"/>
            </a:lvl3pPr>
            <a:lvl4pPr marL="806501" indent="0">
              <a:buNone/>
              <a:defRPr sz="1176"/>
            </a:lvl4pPr>
            <a:lvl5pPr marL="1075334" indent="0">
              <a:buNone/>
              <a:defRPr sz="1176"/>
            </a:lvl5pPr>
            <a:lvl6pPr marL="1344168" indent="0">
              <a:buNone/>
              <a:defRPr sz="1176"/>
            </a:lvl6pPr>
            <a:lvl7pPr marL="1613002" indent="0">
              <a:buNone/>
              <a:defRPr sz="1176"/>
            </a:lvl7pPr>
            <a:lvl8pPr marL="1881835" indent="0">
              <a:buNone/>
              <a:defRPr sz="1176"/>
            </a:lvl8pPr>
            <a:lvl9pPr marL="2150669" indent="0">
              <a:buNone/>
              <a:defRPr sz="1176"/>
            </a:lvl9pPr>
          </a:lstStyle>
          <a:p>
            <a:r>
              <a:rPr lang="en-US" smtClean="0"/>
              <a:t>Click icon to add picture</a:t>
            </a:r>
            <a:endParaRPr lang="en-US" dirty="0"/>
          </a:p>
        </p:txBody>
      </p:sp>
      <p:sp>
        <p:nvSpPr>
          <p:cNvPr id="4" name="Text Placeholder 3"/>
          <p:cNvSpPr>
            <a:spLocks noGrp="1"/>
          </p:cNvSpPr>
          <p:nvPr>
            <p:ph type="body" sz="half" idx="2"/>
          </p:nvPr>
        </p:nvSpPr>
        <p:spPr>
          <a:xfrm>
            <a:off x="370360" y="2150745"/>
            <a:ext cx="1734178" cy="3984521"/>
          </a:xfrm>
        </p:spPr>
        <p:txBody>
          <a:bodyPr/>
          <a:lstStyle>
            <a:lvl1pPr marL="0" indent="0">
              <a:buNone/>
              <a:defRPr sz="941"/>
            </a:lvl1pPr>
            <a:lvl2pPr marL="268834" indent="0">
              <a:buNone/>
              <a:defRPr sz="823"/>
            </a:lvl2pPr>
            <a:lvl3pPr marL="537667" indent="0">
              <a:buNone/>
              <a:defRPr sz="706"/>
            </a:lvl3pPr>
            <a:lvl4pPr marL="806501" indent="0">
              <a:buNone/>
              <a:defRPr sz="588"/>
            </a:lvl4pPr>
            <a:lvl5pPr marL="1075334" indent="0">
              <a:buNone/>
              <a:defRPr sz="588"/>
            </a:lvl5pPr>
            <a:lvl6pPr marL="1344168" indent="0">
              <a:buNone/>
              <a:defRPr sz="588"/>
            </a:lvl6pPr>
            <a:lvl7pPr marL="1613002" indent="0">
              <a:buNone/>
              <a:defRPr sz="588"/>
            </a:lvl7pPr>
            <a:lvl8pPr marL="1881835" indent="0">
              <a:buNone/>
              <a:defRPr sz="588"/>
            </a:lvl8pPr>
            <a:lvl9pPr marL="2150669" indent="0">
              <a:buNone/>
              <a:defRPr sz="588"/>
            </a:lvl9pPr>
          </a:lstStyle>
          <a:p>
            <a:pPr lvl="0"/>
            <a:r>
              <a:rPr lang="en-US" smtClean="0"/>
              <a:t>Edit Master text styles</a:t>
            </a:r>
          </a:p>
        </p:txBody>
      </p:sp>
      <p:sp>
        <p:nvSpPr>
          <p:cNvPr id="5" name="Date Placeholder 4"/>
          <p:cNvSpPr>
            <a:spLocks noGrp="1"/>
          </p:cNvSpPr>
          <p:nvPr>
            <p:ph type="dt" sz="half" idx="10"/>
          </p:nvPr>
        </p:nvSpPr>
        <p:spPr/>
        <p:txBody>
          <a:bodyPr/>
          <a:lstStyle/>
          <a:p>
            <a:fld id="{728645C8-4391-4804-A314-9DE921214858}" type="datetimeFigureOut">
              <a:rPr lang="en-US" smtClean="0"/>
              <a:t>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C21D1-8621-4430-820A-7DDE6B995CDD}" type="slidenum">
              <a:rPr lang="en-US" smtClean="0"/>
              <a:t>‹#›</a:t>
            </a:fld>
            <a:endParaRPr lang="en-US"/>
          </a:p>
        </p:txBody>
      </p:sp>
    </p:spTree>
    <p:extLst>
      <p:ext uri="{BB962C8B-B14F-4D97-AF65-F5344CB8AC3E}">
        <p14:creationId xmlns:p14="http://schemas.microsoft.com/office/powerpoint/2010/main" val="3492029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660" y="381693"/>
            <a:ext cx="4637544" cy="138570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9660" y="1908454"/>
            <a:ext cx="4637544" cy="454876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9659" y="6644741"/>
            <a:ext cx="1209794" cy="381691"/>
          </a:xfrm>
          <a:prstGeom prst="rect">
            <a:avLst/>
          </a:prstGeom>
        </p:spPr>
        <p:txBody>
          <a:bodyPr vert="horz" lIns="91440" tIns="45720" rIns="91440" bIns="45720" rtlCol="0" anchor="ctr"/>
          <a:lstStyle>
            <a:lvl1pPr algn="l">
              <a:defRPr sz="706">
                <a:solidFill>
                  <a:schemeClr val="tx1">
                    <a:tint val="75000"/>
                  </a:schemeClr>
                </a:solidFill>
              </a:defRPr>
            </a:lvl1pPr>
          </a:lstStyle>
          <a:p>
            <a:fld id="{728645C8-4391-4804-A314-9DE921214858}" type="datetimeFigureOut">
              <a:rPr lang="en-US" smtClean="0"/>
              <a:t>1/1/2023</a:t>
            </a:fld>
            <a:endParaRPr lang="en-US"/>
          </a:p>
        </p:txBody>
      </p:sp>
      <p:sp>
        <p:nvSpPr>
          <p:cNvPr id="5" name="Footer Placeholder 4"/>
          <p:cNvSpPr>
            <a:spLocks noGrp="1"/>
          </p:cNvSpPr>
          <p:nvPr>
            <p:ph type="ftr" sz="quarter" idx="3"/>
          </p:nvPr>
        </p:nvSpPr>
        <p:spPr>
          <a:xfrm>
            <a:off x="1781086" y="6644741"/>
            <a:ext cx="1814691" cy="381691"/>
          </a:xfrm>
          <a:prstGeom prst="rect">
            <a:avLst/>
          </a:prstGeom>
        </p:spPr>
        <p:txBody>
          <a:bodyPr vert="horz" lIns="91440" tIns="45720" rIns="91440" bIns="45720" rtlCol="0" anchor="ctr"/>
          <a:lstStyle>
            <a:lvl1pPr algn="ctr">
              <a:defRPr sz="70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797410" y="6644741"/>
            <a:ext cx="1209794" cy="381691"/>
          </a:xfrm>
          <a:prstGeom prst="rect">
            <a:avLst/>
          </a:prstGeom>
        </p:spPr>
        <p:txBody>
          <a:bodyPr vert="horz" lIns="91440" tIns="45720" rIns="91440" bIns="45720" rtlCol="0" anchor="ctr"/>
          <a:lstStyle>
            <a:lvl1pPr algn="r">
              <a:defRPr sz="706">
                <a:solidFill>
                  <a:schemeClr val="tx1">
                    <a:tint val="75000"/>
                  </a:schemeClr>
                </a:solidFill>
              </a:defRPr>
            </a:lvl1pPr>
          </a:lstStyle>
          <a:p>
            <a:fld id="{FF2C21D1-8621-4430-820A-7DDE6B995CDD}" type="slidenum">
              <a:rPr lang="en-US" smtClean="0"/>
              <a:t>‹#›</a:t>
            </a:fld>
            <a:endParaRPr lang="en-US"/>
          </a:p>
        </p:txBody>
      </p:sp>
    </p:spTree>
    <p:extLst>
      <p:ext uri="{BB962C8B-B14F-4D97-AF65-F5344CB8AC3E}">
        <p14:creationId xmlns:p14="http://schemas.microsoft.com/office/powerpoint/2010/main" val="1737553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37667" rtl="0" eaLnBrk="1" latinLnBrk="0" hangingPunct="1">
        <a:lnSpc>
          <a:spcPct val="90000"/>
        </a:lnSpc>
        <a:spcBef>
          <a:spcPct val="0"/>
        </a:spcBef>
        <a:buNone/>
        <a:defRPr sz="2587" kern="1200">
          <a:solidFill>
            <a:schemeClr val="tx1"/>
          </a:solidFill>
          <a:latin typeface="+mj-lt"/>
          <a:ea typeface="+mj-ea"/>
          <a:cs typeface="+mj-cs"/>
        </a:defRPr>
      </a:lvl1pPr>
    </p:titleStyle>
    <p:bodyStyle>
      <a:lvl1pPr marL="134417" indent="-134417" algn="l" defTabSz="537667" rtl="0" eaLnBrk="1" latinLnBrk="0" hangingPunct="1">
        <a:lnSpc>
          <a:spcPct val="90000"/>
        </a:lnSpc>
        <a:spcBef>
          <a:spcPts val="588"/>
        </a:spcBef>
        <a:buFont typeface="Arial" panose="020B0604020202020204" pitchFamily="34" charset="0"/>
        <a:buChar char="•"/>
        <a:defRPr sz="1646" kern="1200">
          <a:solidFill>
            <a:schemeClr val="tx1"/>
          </a:solidFill>
          <a:latin typeface="+mn-lt"/>
          <a:ea typeface="+mn-ea"/>
          <a:cs typeface="+mn-cs"/>
        </a:defRPr>
      </a:lvl1pPr>
      <a:lvl2pPr marL="403250" indent="-134417" algn="l" defTabSz="537667" rtl="0" eaLnBrk="1" latinLnBrk="0" hangingPunct="1">
        <a:lnSpc>
          <a:spcPct val="90000"/>
        </a:lnSpc>
        <a:spcBef>
          <a:spcPts val="294"/>
        </a:spcBef>
        <a:buFont typeface="Arial" panose="020B0604020202020204" pitchFamily="34" charset="0"/>
        <a:buChar char="•"/>
        <a:defRPr sz="1411" kern="1200">
          <a:solidFill>
            <a:schemeClr val="tx1"/>
          </a:solidFill>
          <a:latin typeface="+mn-lt"/>
          <a:ea typeface="+mn-ea"/>
          <a:cs typeface="+mn-cs"/>
        </a:defRPr>
      </a:lvl2pPr>
      <a:lvl3pPr marL="672084" indent="-134417" algn="l" defTabSz="537667" rtl="0" eaLnBrk="1" latinLnBrk="0" hangingPunct="1">
        <a:lnSpc>
          <a:spcPct val="90000"/>
        </a:lnSpc>
        <a:spcBef>
          <a:spcPts val="294"/>
        </a:spcBef>
        <a:buFont typeface="Arial" panose="020B0604020202020204" pitchFamily="34" charset="0"/>
        <a:buChar char="•"/>
        <a:defRPr sz="1176" kern="1200">
          <a:solidFill>
            <a:schemeClr val="tx1"/>
          </a:solidFill>
          <a:latin typeface="+mn-lt"/>
          <a:ea typeface="+mn-ea"/>
          <a:cs typeface="+mn-cs"/>
        </a:defRPr>
      </a:lvl3pPr>
      <a:lvl4pPr marL="940918"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4pPr>
      <a:lvl5pPr marL="1209751"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5pPr>
      <a:lvl6pPr marL="1478585"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6pPr>
      <a:lvl7pPr marL="1747418"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7pPr>
      <a:lvl8pPr marL="2016252"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8pPr>
      <a:lvl9pPr marL="2285086" indent="-134417" algn="l" defTabSz="537667" rtl="0" eaLnBrk="1" latinLnBrk="0" hangingPunct="1">
        <a:lnSpc>
          <a:spcPct val="90000"/>
        </a:lnSpc>
        <a:spcBef>
          <a:spcPts val="294"/>
        </a:spcBef>
        <a:buFont typeface="Arial" panose="020B0604020202020204" pitchFamily="34" charset="0"/>
        <a:buChar char="•"/>
        <a:defRPr sz="1058" kern="1200">
          <a:solidFill>
            <a:schemeClr val="tx1"/>
          </a:solidFill>
          <a:latin typeface="+mn-lt"/>
          <a:ea typeface="+mn-ea"/>
          <a:cs typeface="+mn-cs"/>
        </a:defRPr>
      </a:lvl9pPr>
    </p:bodyStyle>
    <p:other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5376863" cy="7169150"/>
          </a:xfrm>
          <a:prstGeom prst="rect">
            <a:avLst/>
          </a:prstGeom>
        </p:spPr>
      </p:pic>
      <p:sp>
        <p:nvSpPr>
          <p:cNvPr id="5" name="TextBox 4"/>
          <p:cNvSpPr txBox="1"/>
          <p:nvPr/>
        </p:nvSpPr>
        <p:spPr>
          <a:xfrm>
            <a:off x="953019" y="143282"/>
            <a:ext cx="3470822" cy="369332"/>
          </a:xfrm>
          <a:prstGeom prst="rect">
            <a:avLst/>
          </a:prstGeom>
          <a:noFill/>
        </p:spPr>
        <p:txBody>
          <a:bodyPr wrap="none" rtlCol="0">
            <a:spAutoFit/>
          </a:bodyPr>
          <a:lstStyle/>
          <a:p>
            <a:r>
              <a:rPr lang="vi-VN" b="1" smtClean="0">
                <a:latin typeface="+mj-lt"/>
              </a:rPr>
              <a:t>TÂM SỰ PHỤ HUYNH GỬI CÔ</a:t>
            </a:r>
            <a:endParaRPr lang="en-US" b="1">
              <a:latin typeface="+mj-lt"/>
            </a:endParaRPr>
          </a:p>
        </p:txBody>
      </p:sp>
      <p:sp>
        <p:nvSpPr>
          <p:cNvPr id="6" name="TextBox 5"/>
          <p:cNvSpPr txBox="1"/>
          <p:nvPr/>
        </p:nvSpPr>
        <p:spPr>
          <a:xfrm>
            <a:off x="630621" y="472779"/>
            <a:ext cx="4239441" cy="630942"/>
          </a:xfrm>
          <a:prstGeom prst="rect">
            <a:avLst/>
          </a:prstGeom>
          <a:noFill/>
        </p:spPr>
        <p:txBody>
          <a:bodyPr wrap="square" rtlCol="0">
            <a:spAutoFit/>
          </a:bodyPr>
          <a:lstStyle/>
          <a:p>
            <a:r>
              <a:rPr lang="vi-VN" sz="700" i="1" smtClean="0">
                <a:latin typeface="+mj-lt"/>
              </a:rPr>
              <a:t>     Vậy là các con đã trải qua học kì I với những hoạt động học tập khác nhau. Trong quá trình ấy, có những vất vả, khó khăn và nhiều những kỉ niệm nhưng cuối cùng các con cũng đạt được những thành tích học tập cho riêng mình. Những kết quả này một phần chính là nhờ sự hỗ trợ của cha mẹ. Với cùng vai trò là những người đồng hành với các con, cô Dung cũng rất mong nhận được đôi lời chia sẻ của quý phụ huynh về mái trường, thầy cô hay là những điều bố mẹ muốn nhắn gửi tới riêng cô. Cô Dung sẽ luôn lắng nghe ý kiến của bố mẹ. Trân trọng!</a:t>
            </a:r>
            <a:endParaRPr lang="en-US" sz="700" i="1">
              <a:latin typeface="+mj-lt"/>
            </a:endParaRPr>
          </a:p>
        </p:txBody>
      </p:sp>
    </p:spTree>
    <p:extLst>
      <p:ext uri="{BB962C8B-B14F-4D97-AF65-F5344CB8AC3E}">
        <p14:creationId xmlns:p14="http://schemas.microsoft.com/office/powerpoint/2010/main" val="34169542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138</Words>
  <PresentationFormat>B5 (ISO) Paper (176x250 mm)</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2023-01-01T14:42:59Z</dcterms:created>
  <dcterms:modified xsi:type="dcterms:W3CDTF">2023-01-01T16:00:59Z</dcterms:modified>
</cp:coreProperties>
</file>